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3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0170A6-F5DA-46A9-B788-510E0640D68A}" type="doc">
      <dgm:prSet loTypeId="urn:microsoft.com/office/officeart/2005/8/layout/list1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BD0C04C-6B99-4F60-893C-37336E222D41}">
      <dgm:prSet phldrT="[Text]"/>
      <dgm:spPr/>
      <dgm:t>
        <a:bodyPr/>
        <a:lstStyle/>
        <a:p>
          <a:r>
            <a:rPr lang="en-US" dirty="0" smtClean="0"/>
            <a:t>And </a:t>
          </a:r>
          <a:r>
            <a:rPr lang="en-US" b="1" dirty="0" smtClean="0"/>
            <a:t>is used as augmentation connector</a:t>
          </a:r>
          <a:endParaRPr lang="en-US" dirty="0"/>
        </a:p>
      </dgm:t>
    </dgm:pt>
    <dgm:pt modelId="{B2C0F8DA-F4D6-48E8-BF6D-A3021778BBEC}" type="parTrans" cxnId="{92482084-E050-499D-97A2-952124F790CC}">
      <dgm:prSet/>
      <dgm:spPr/>
      <dgm:t>
        <a:bodyPr/>
        <a:lstStyle/>
        <a:p>
          <a:endParaRPr lang="en-US"/>
        </a:p>
      </dgm:t>
    </dgm:pt>
    <dgm:pt modelId="{6324A6CA-39A0-4245-B6A3-9EE6CB1C1DC6}" type="sibTrans" cxnId="{92482084-E050-499D-97A2-952124F790CC}">
      <dgm:prSet/>
      <dgm:spPr/>
      <dgm:t>
        <a:bodyPr/>
        <a:lstStyle/>
        <a:p>
          <a:endParaRPr lang="en-US"/>
        </a:p>
      </dgm:t>
    </dgm:pt>
    <dgm:pt modelId="{FC775613-F20B-43B4-9019-B87B466A876A}">
      <dgm:prSet phldrT="[Text]"/>
      <dgm:spPr/>
      <dgm:t>
        <a:bodyPr/>
        <a:lstStyle/>
        <a:p>
          <a:r>
            <a:rPr lang="en-US" dirty="0" smtClean="0"/>
            <a:t>All students of STBA are screaming and </a:t>
          </a:r>
          <a:r>
            <a:rPr lang="en-US" dirty="0" err="1" smtClean="0"/>
            <a:t>clapsing</a:t>
          </a:r>
          <a:r>
            <a:rPr lang="en-US" dirty="0" smtClean="0"/>
            <a:t> </a:t>
          </a:r>
          <a:r>
            <a:rPr lang="en-US" dirty="0" smtClean="0"/>
            <a:t>their hands when the fashion show performed</a:t>
          </a:r>
          <a:endParaRPr lang="en-US" dirty="0"/>
        </a:p>
      </dgm:t>
    </dgm:pt>
    <dgm:pt modelId="{DBD59ED8-B8D5-42F3-9FAD-3DD5054D896A}" type="parTrans" cxnId="{C1501DAD-ECF7-4503-B4C5-089C15E2EDE8}">
      <dgm:prSet/>
      <dgm:spPr/>
      <dgm:t>
        <a:bodyPr/>
        <a:lstStyle/>
        <a:p>
          <a:endParaRPr lang="en-US"/>
        </a:p>
      </dgm:t>
    </dgm:pt>
    <dgm:pt modelId="{E9360032-9FCB-4197-A168-BB5DE1AD7E97}" type="sibTrans" cxnId="{C1501DAD-ECF7-4503-B4C5-089C15E2EDE8}">
      <dgm:prSet/>
      <dgm:spPr/>
      <dgm:t>
        <a:bodyPr/>
        <a:lstStyle/>
        <a:p>
          <a:endParaRPr lang="en-US"/>
        </a:p>
      </dgm:t>
    </dgm:pt>
    <dgm:pt modelId="{BA62F743-2387-4D7A-9A1E-D83528BAF723}">
      <dgm:prSet phldrT="[Text]"/>
      <dgm:spPr/>
      <dgm:t>
        <a:bodyPr/>
        <a:lstStyle/>
        <a:p>
          <a:r>
            <a:rPr lang="en-US" dirty="0" smtClean="0"/>
            <a:t>Studying English grammar and analyzing poetry are my favorite subjects</a:t>
          </a:r>
          <a:endParaRPr lang="en-US" dirty="0"/>
        </a:p>
      </dgm:t>
    </dgm:pt>
    <dgm:pt modelId="{47B08D7A-3AE5-415F-87F3-E867563ED592}" type="parTrans" cxnId="{1D7C24E2-0988-4A05-94E6-7E5C1136B0A1}">
      <dgm:prSet/>
      <dgm:spPr/>
      <dgm:t>
        <a:bodyPr/>
        <a:lstStyle/>
        <a:p>
          <a:endParaRPr lang="en-US"/>
        </a:p>
      </dgm:t>
    </dgm:pt>
    <dgm:pt modelId="{B1D20E0D-CE86-4760-88E8-03499A411B4C}" type="sibTrans" cxnId="{1D7C24E2-0988-4A05-94E6-7E5C1136B0A1}">
      <dgm:prSet/>
      <dgm:spPr/>
      <dgm:t>
        <a:bodyPr/>
        <a:lstStyle/>
        <a:p>
          <a:endParaRPr lang="en-US"/>
        </a:p>
      </dgm:t>
    </dgm:pt>
    <dgm:pt modelId="{6681B7EE-955A-4504-93D0-AB102281BF11}">
      <dgm:prSet phldrT="[Text]"/>
      <dgm:spPr/>
      <dgm:t>
        <a:bodyPr/>
        <a:lstStyle/>
        <a:p>
          <a:r>
            <a:rPr lang="en-US" b="1" i="1" dirty="0" smtClean="0"/>
            <a:t>But</a:t>
          </a:r>
          <a:r>
            <a:rPr lang="en-US" b="1" dirty="0" smtClean="0"/>
            <a:t> and </a:t>
          </a:r>
          <a:r>
            <a:rPr lang="en-US" b="1" i="1" dirty="0" smtClean="0"/>
            <a:t>yet</a:t>
          </a:r>
          <a:r>
            <a:rPr lang="en-US" b="1" dirty="0" smtClean="0"/>
            <a:t> are used to show contrast.</a:t>
          </a:r>
          <a:endParaRPr lang="en-US" dirty="0"/>
        </a:p>
      </dgm:t>
    </dgm:pt>
    <dgm:pt modelId="{8C68B196-E22B-4C3C-B475-A7AE48A4C457}" type="parTrans" cxnId="{CA72C8C7-29A4-42F2-957E-A15F2A107746}">
      <dgm:prSet/>
      <dgm:spPr/>
      <dgm:t>
        <a:bodyPr/>
        <a:lstStyle/>
        <a:p>
          <a:endParaRPr lang="en-US"/>
        </a:p>
      </dgm:t>
    </dgm:pt>
    <dgm:pt modelId="{388524EE-3EE2-4E71-978A-97356020B70B}" type="sibTrans" cxnId="{CA72C8C7-29A4-42F2-957E-A15F2A107746}">
      <dgm:prSet/>
      <dgm:spPr/>
      <dgm:t>
        <a:bodyPr/>
        <a:lstStyle/>
        <a:p>
          <a:endParaRPr lang="en-US"/>
        </a:p>
      </dgm:t>
    </dgm:pt>
    <dgm:pt modelId="{3BD42533-0DF6-49C3-A2EB-76ACFAB88373}">
      <dgm:prSet phldrT="[Text]"/>
      <dgm:spPr/>
      <dgm:t>
        <a:bodyPr/>
        <a:lstStyle/>
        <a:p>
          <a:r>
            <a:rPr lang="en-US" dirty="0" smtClean="0"/>
            <a:t>My best friend is actually a clever student but she is lazy to study.</a:t>
          </a:r>
          <a:endParaRPr lang="en-US" dirty="0"/>
        </a:p>
      </dgm:t>
    </dgm:pt>
    <dgm:pt modelId="{4DBA3661-59DD-4556-A2D4-03BC13F566F2}" type="parTrans" cxnId="{73FC90A9-EB62-401E-A925-71036AFBEE9A}">
      <dgm:prSet/>
      <dgm:spPr/>
      <dgm:t>
        <a:bodyPr/>
        <a:lstStyle/>
        <a:p>
          <a:endParaRPr lang="en-US"/>
        </a:p>
      </dgm:t>
    </dgm:pt>
    <dgm:pt modelId="{2E92A932-2626-43C7-A586-3BC9D8A94909}" type="sibTrans" cxnId="{73FC90A9-EB62-401E-A925-71036AFBEE9A}">
      <dgm:prSet/>
      <dgm:spPr/>
      <dgm:t>
        <a:bodyPr/>
        <a:lstStyle/>
        <a:p>
          <a:endParaRPr lang="en-US"/>
        </a:p>
      </dgm:t>
    </dgm:pt>
    <dgm:pt modelId="{C26822B8-5A90-4880-97EA-C88ED7385566}">
      <dgm:prSet phldrT="[Text]" phldr="1"/>
      <dgm:spPr/>
      <dgm:t>
        <a:bodyPr/>
        <a:lstStyle/>
        <a:p>
          <a:endParaRPr lang="en-US" dirty="0"/>
        </a:p>
      </dgm:t>
    </dgm:pt>
    <dgm:pt modelId="{EFFFCF1C-7075-4D52-B949-E5813F9A1272}" type="parTrans" cxnId="{2C2905CA-52FA-4049-8A40-330FACEA9E1C}">
      <dgm:prSet/>
      <dgm:spPr/>
      <dgm:t>
        <a:bodyPr/>
        <a:lstStyle/>
        <a:p>
          <a:endParaRPr lang="en-US"/>
        </a:p>
      </dgm:t>
    </dgm:pt>
    <dgm:pt modelId="{D7FCF076-FF5F-435C-AF33-6525246A600B}" type="sibTrans" cxnId="{2C2905CA-52FA-4049-8A40-330FACEA9E1C}">
      <dgm:prSet/>
      <dgm:spPr/>
      <dgm:t>
        <a:bodyPr/>
        <a:lstStyle/>
        <a:p>
          <a:endParaRPr lang="en-US"/>
        </a:p>
      </dgm:t>
    </dgm:pt>
    <dgm:pt modelId="{4AB02084-A9D3-42F3-BF68-71DEF07F7B03}">
      <dgm:prSet phldrT="[Text]"/>
      <dgm:spPr/>
      <dgm:t>
        <a:bodyPr/>
        <a:lstStyle/>
        <a:p>
          <a:r>
            <a:rPr lang="en-US" b="1" i="1" dirty="0" smtClean="0"/>
            <a:t>Or</a:t>
          </a:r>
          <a:r>
            <a:rPr lang="en-US" b="1" dirty="0" smtClean="0"/>
            <a:t> and </a:t>
          </a:r>
          <a:r>
            <a:rPr lang="en-US" b="1" i="1" dirty="0" smtClean="0"/>
            <a:t>nor </a:t>
          </a:r>
          <a:r>
            <a:rPr lang="en-US" b="1" dirty="0" smtClean="0"/>
            <a:t>are used to give alternative or choice.</a:t>
          </a:r>
          <a:endParaRPr lang="en-US" dirty="0"/>
        </a:p>
      </dgm:t>
    </dgm:pt>
    <dgm:pt modelId="{76A0328E-4829-43D0-941F-432AFEC7DB1E}" type="parTrans" cxnId="{FA4C0D31-A581-40AA-B238-2905E2BBA4DA}">
      <dgm:prSet/>
      <dgm:spPr/>
      <dgm:t>
        <a:bodyPr/>
        <a:lstStyle/>
        <a:p>
          <a:endParaRPr lang="en-US"/>
        </a:p>
      </dgm:t>
    </dgm:pt>
    <dgm:pt modelId="{17C59411-7EB6-44A5-8893-6703F1DE45B6}" type="sibTrans" cxnId="{FA4C0D31-A581-40AA-B238-2905E2BBA4DA}">
      <dgm:prSet/>
      <dgm:spPr/>
      <dgm:t>
        <a:bodyPr/>
        <a:lstStyle/>
        <a:p>
          <a:endParaRPr lang="en-US"/>
        </a:p>
      </dgm:t>
    </dgm:pt>
    <dgm:pt modelId="{A22818FA-8CC6-408C-8A35-DF3B758A4CA7}">
      <dgm:prSet phldrT="[Text]"/>
      <dgm:spPr/>
      <dgm:t>
        <a:bodyPr/>
        <a:lstStyle/>
        <a:p>
          <a:r>
            <a:rPr lang="en-US" dirty="0" smtClean="0"/>
            <a:t>Which do you prefer a bunch of roses or a bunch of orchid?</a:t>
          </a:r>
          <a:endParaRPr lang="en-US" dirty="0"/>
        </a:p>
      </dgm:t>
    </dgm:pt>
    <dgm:pt modelId="{FB7F66BA-27C2-4D88-8DA1-AC60EB0E7CC3}" type="parTrans" cxnId="{5E1F0907-F0F0-4427-9B6C-073B33EFF598}">
      <dgm:prSet/>
      <dgm:spPr/>
      <dgm:t>
        <a:bodyPr/>
        <a:lstStyle/>
        <a:p>
          <a:endParaRPr lang="en-US"/>
        </a:p>
      </dgm:t>
    </dgm:pt>
    <dgm:pt modelId="{A29211AE-6298-446D-8AD6-C438234A21E3}" type="sibTrans" cxnId="{5E1F0907-F0F0-4427-9B6C-073B33EFF598}">
      <dgm:prSet/>
      <dgm:spPr/>
      <dgm:t>
        <a:bodyPr/>
        <a:lstStyle/>
        <a:p>
          <a:endParaRPr lang="en-US"/>
        </a:p>
      </dgm:t>
    </dgm:pt>
    <dgm:pt modelId="{DB9CF17E-8752-4352-8010-B5F75A266E15}">
      <dgm:prSet phldrT="[Text]"/>
      <dgm:spPr/>
      <dgm:t>
        <a:bodyPr/>
        <a:lstStyle/>
        <a:p>
          <a:r>
            <a:rPr lang="en-US" dirty="0" smtClean="0"/>
            <a:t>Andre doesn’t want to go to Marina Beach nor go to </a:t>
          </a:r>
          <a:r>
            <a:rPr lang="en-US" dirty="0" err="1" smtClean="0"/>
            <a:t>Kalianda</a:t>
          </a:r>
          <a:r>
            <a:rPr lang="en-US" dirty="0" smtClean="0"/>
            <a:t> Resort tomorrow</a:t>
          </a:r>
          <a:endParaRPr lang="en-US" dirty="0"/>
        </a:p>
      </dgm:t>
    </dgm:pt>
    <dgm:pt modelId="{58DF9FAD-BE76-4A5D-9401-326F33B609D0}" type="parTrans" cxnId="{9C033758-14F4-47A4-A039-A432068048C7}">
      <dgm:prSet/>
      <dgm:spPr/>
      <dgm:t>
        <a:bodyPr/>
        <a:lstStyle/>
        <a:p>
          <a:endParaRPr lang="en-US"/>
        </a:p>
      </dgm:t>
    </dgm:pt>
    <dgm:pt modelId="{120843F0-C3C6-47E8-8711-9253D70F8D4E}" type="sibTrans" cxnId="{9C033758-14F4-47A4-A039-A432068048C7}">
      <dgm:prSet/>
      <dgm:spPr/>
      <dgm:t>
        <a:bodyPr/>
        <a:lstStyle/>
        <a:p>
          <a:endParaRPr lang="en-US"/>
        </a:p>
      </dgm:t>
    </dgm:pt>
    <dgm:pt modelId="{858E0587-A9F8-48A7-80BB-13FFCF099548}" type="pres">
      <dgm:prSet presAssocID="{980170A6-F5DA-46A9-B788-510E0640D68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47A597F-233B-4F43-8FDD-78FC6FB03EE4}" type="pres">
      <dgm:prSet presAssocID="{0BD0C04C-6B99-4F60-893C-37336E222D41}" presName="parentLin" presStyleCnt="0"/>
      <dgm:spPr/>
    </dgm:pt>
    <dgm:pt modelId="{508019A1-A6D8-413E-9375-351C40F4DBF3}" type="pres">
      <dgm:prSet presAssocID="{0BD0C04C-6B99-4F60-893C-37336E222D41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D5F63BBF-BE7E-47E3-AF01-720D2AB6B20C}" type="pres">
      <dgm:prSet presAssocID="{0BD0C04C-6B99-4F60-893C-37336E222D4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AE0306-9CD3-4E3A-98E5-DC880AEFEC15}" type="pres">
      <dgm:prSet presAssocID="{0BD0C04C-6B99-4F60-893C-37336E222D41}" presName="negativeSpace" presStyleCnt="0"/>
      <dgm:spPr/>
    </dgm:pt>
    <dgm:pt modelId="{EC90E2E1-5DBC-405C-B31C-4AC57B67CADB}" type="pres">
      <dgm:prSet presAssocID="{0BD0C04C-6B99-4F60-893C-37336E222D41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C8551C-339F-4D5F-A4EB-14970580DE35}" type="pres">
      <dgm:prSet presAssocID="{6324A6CA-39A0-4245-B6A3-9EE6CB1C1DC6}" presName="spaceBetweenRectangles" presStyleCnt="0"/>
      <dgm:spPr/>
    </dgm:pt>
    <dgm:pt modelId="{1E828FBB-A6DC-4DEE-90F3-758F2FE22A71}" type="pres">
      <dgm:prSet presAssocID="{6681B7EE-955A-4504-93D0-AB102281BF11}" presName="parentLin" presStyleCnt="0"/>
      <dgm:spPr/>
    </dgm:pt>
    <dgm:pt modelId="{B6B4389C-7D52-4EDD-BA30-C1AF7ECA3BEB}" type="pres">
      <dgm:prSet presAssocID="{6681B7EE-955A-4504-93D0-AB102281BF11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AA774960-B785-49B2-98A9-AF32378E66F3}" type="pres">
      <dgm:prSet presAssocID="{6681B7EE-955A-4504-93D0-AB102281BF11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EDB8C4-D24D-44A6-BA9F-A770E3BE155E}" type="pres">
      <dgm:prSet presAssocID="{6681B7EE-955A-4504-93D0-AB102281BF11}" presName="negativeSpace" presStyleCnt="0"/>
      <dgm:spPr/>
    </dgm:pt>
    <dgm:pt modelId="{4C992E5F-2639-4516-848D-090DF33E73F6}" type="pres">
      <dgm:prSet presAssocID="{6681B7EE-955A-4504-93D0-AB102281BF11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0C03D0-A3A7-4D20-A50F-CE52FE2BB335}" type="pres">
      <dgm:prSet presAssocID="{388524EE-3EE2-4E71-978A-97356020B70B}" presName="spaceBetweenRectangles" presStyleCnt="0"/>
      <dgm:spPr/>
    </dgm:pt>
    <dgm:pt modelId="{C0329277-41F4-4842-93AC-66B47C833F78}" type="pres">
      <dgm:prSet presAssocID="{4AB02084-A9D3-42F3-BF68-71DEF07F7B03}" presName="parentLin" presStyleCnt="0"/>
      <dgm:spPr/>
    </dgm:pt>
    <dgm:pt modelId="{742788EF-7EF1-47C8-9311-F7368B466E8E}" type="pres">
      <dgm:prSet presAssocID="{4AB02084-A9D3-42F3-BF68-71DEF07F7B03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59332FB1-3F46-4AF8-9AF0-7E7E4299882B}" type="pres">
      <dgm:prSet presAssocID="{4AB02084-A9D3-42F3-BF68-71DEF07F7B0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EABFD6-BC9E-4E4A-9FB9-94EA3E08C491}" type="pres">
      <dgm:prSet presAssocID="{4AB02084-A9D3-42F3-BF68-71DEF07F7B03}" presName="negativeSpace" presStyleCnt="0"/>
      <dgm:spPr/>
    </dgm:pt>
    <dgm:pt modelId="{32664648-DDCB-401E-9890-777BC2C1E483}" type="pres">
      <dgm:prSet presAssocID="{4AB02084-A9D3-42F3-BF68-71DEF07F7B03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8C90D85-8FDD-4A5A-84D8-7E5C35037EEE}" type="presOf" srcId="{C26822B8-5A90-4880-97EA-C88ED7385566}" destId="{4C992E5F-2639-4516-848D-090DF33E73F6}" srcOrd="0" destOrd="1" presId="urn:microsoft.com/office/officeart/2005/8/layout/list1"/>
    <dgm:cxn modelId="{1897C2CF-116A-4D8E-BD84-1568653A3C0C}" type="presOf" srcId="{0BD0C04C-6B99-4F60-893C-37336E222D41}" destId="{D5F63BBF-BE7E-47E3-AF01-720D2AB6B20C}" srcOrd="1" destOrd="0" presId="urn:microsoft.com/office/officeart/2005/8/layout/list1"/>
    <dgm:cxn modelId="{1D7C24E2-0988-4A05-94E6-7E5C1136B0A1}" srcId="{0BD0C04C-6B99-4F60-893C-37336E222D41}" destId="{BA62F743-2387-4D7A-9A1E-D83528BAF723}" srcOrd="1" destOrd="0" parTransId="{47B08D7A-3AE5-415F-87F3-E867563ED592}" sibTransId="{B1D20E0D-CE86-4760-88E8-03499A411B4C}"/>
    <dgm:cxn modelId="{1884C453-D173-4430-B924-07F48A7B04E5}" type="presOf" srcId="{BA62F743-2387-4D7A-9A1E-D83528BAF723}" destId="{EC90E2E1-5DBC-405C-B31C-4AC57B67CADB}" srcOrd="0" destOrd="1" presId="urn:microsoft.com/office/officeart/2005/8/layout/list1"/>
    <dgm:cxn modelId="{92E08847-2B62-4848-9208-41283CFF48F8}" type="presOf" srcId="{FC775613-F20B-43B4-9019-B87B466A876A}" destId="{EC90E2E1-5DBC-405C-B31C-4AC57B67CADB}" srcOrd="0" destOrd="0" presId="urn:microsoft.com/office/officeart/2005/8/layout/list1"/>
    <dgm:cxn modelId="{FA4C0D31-A581-40AA-B238-2905E2BBA4DA}" srcId="{980170A6-F5DA-46A9-B788-510E0640D68A}" destId="{4AB02084-A9D3-42F3-BF68-71DEF07F7B03}" srcOrd="2" destOrd="0" parTransId="{76A0328E-4829-43D0-941F-432AFEC7DB1E}" sibTransId="{17C59411-7EB6-44A5-8893-6703F1DE45B6}"/>
    <dgm:cxn modelId="{2C2905CA-52FA-4049-8A40-330FACEA9E1C}" srcId="{6681B7EE-955A-4504-93D0-AB102281BF11}" destId="{C26822B8-5A90-4880-97EA-C88ED7385566}" srcOrd="1" destOrd="0" parTransId="{EFFFCF1C-7075-4D52-B949-E5813F9A1272}" sibTransId="{D7FCF076-FF5F-435C-AF33-6525246A600B}"/>
    <dgm:cxn modelId="{BEAFAC68-55B9-472B-904A-765AC288BD30}" type="presOf" srcId="{DB9CF17E-8752-4352-8010-B5F75A266E15}" destId="{32664648-DDCB-401E-9890-777BC2C1E483}" srcOrd="0" destOrd="1" presId="urn:microsoft.com/office/officeart/2005/8/layout/list1"/>
    <dgm:cxn modelId="{47AE39E1-69C9-4182-B3A3-B1639114A19E}" type="presOf" srcId="{3BD42533-0DF6-49C3-A2EB-76ACFAB88373}" destId="{4C992E5F-2639-4516-848D-090DF33E73F6}" srcOrd="0" destOrd="0" presId="urn:microsoft.com/office/officeart/2005/8/layout/list1"/>
    <dgm:cxn modelId="{CA72C8C7-29A4-42F2-957E-A15F2A107746}" srcId="{980170A6-F5DA-46A9-B788-510E0640D68A}" destId="{6681B7EE-955A-4504-93D0-AB102281BF11}" srcOrd="1" destOrd="0" parTransId="{8C68B196-E22B-4C3C-B475-A7AE48A4C457}" sibTransId="{388524EE-3EE2-4E71-978A-97356020B70B}"/>
    <dgm:cxn modelId="{D5E19C6A-E748-4E7B-AD9E-B6BB92A8C102}" type="presOf" srcId="{0BD0C04C-6B99-4F60-893C-37336E222D41}" destId="{508019A1-A6D8-413E-9375-351C40F4DBF3}" srcOrd="0" destOrd="0" presId="urn:microsoft.com/office/officeart/2005/8/layout/list1"/>
    <dgm:cxn modelId="{193EC233-54E0-42BF-B456-27271AF20BD8}" type="presOf" srcId="{4AB02084-A9D3-42F3-BF68-71DEF07F7B03}" destId="{742788EF-7EF1-47C8-9311-F7368B466E8E}" srcOrd="0" destOrd="0" presId="urn:microsoft.com/office/officeart/2005/8/layout/list1"/>
    <dgm:cxn modelId="{DDAD8979-FFDB-4199-B99B-1755C991A443}" type="presOf" srcId="{6681B7EE-955A-4504-93D0-AB102281BF11}" destId="{B6B4389C-7D52-4EDD-BA30-C1AF7ECA3BEB}" srcOrd="0" destOrd="0" presId="urn:microsoft.com/office/officeart/2005/8/layout/list1"/>
    <dgm:cxn modelId="{F67A07B1-EA1F-467B-BCD3-36EA5955EEAF}" type="presOf" srcId="{6681B7EE-955A-4504-93D0-AB102281BF11}" destId="{AA774960-B785-49B2-98A9-AF32378E66F3}" srcOrd="1" destOrd="0" presId="urn:microsoft.com/office/officeart/2005/8/layout/list1"/>
    <dgm:cxn modelId="{92482084-E050-499D-97A2-952124F790CC}" srcId="{980170A6-F5DA-46A9-B788-510E0640D68A}" destId="{0BD0C04C-6B99-4F60-893C-37336E222D41}" srcOrd="0" destOrd="0" parTransId="{B2C0F8DA-F4D6-48E8-BF6D-A3021778BBEC}" sibTransId="{6324A6CA-39A0-4245-B6A3-9EE6CB1C1DC6}"/>
    <dgm:cxn modelId="{B720D27A-0F4B-41CF-B4C7-0D32DC8032EC}" type="presOf" srcId="{4AB02084-A9D3-42F3-BF68-71DEF07F7B03}" destId="{59332FB1-3F46-4AF8-9AF0-7E7E4299882B}" srcOrd="1" destOrd="0" presId="urn:microsoft.com/office/officeart/2005/8/layout/list1"/>
    <dgm:cxn modelId="{5E1F0907-F0F0-4427-9B6C-073B33EFF598}" srcId="{4AB02084-A9D3-42F3-BF68-71DEF07F7B03}" destId="{A22818FA-8CC6-408C-8A35-DF3B758A4CA7}" srcOrd="0" destOrd="0" parTransId="{FB7F66BA-27C2-4D88-8DA1-AC60EB0E7CC3}" sibTransId="{A29211AE-6298-446D-8AD6-C438234A21E3}"/>
    <dgm:cxn modelId="{C1501DAD-ECF7-4503-B4C5-089C15E2EDE8}" srcId="{0BD0C04C-6B99-4F60-893C-37336E222D41}" destId="{FC775613-F20B-43B4-9019-B87B466A876A}" srcOrd="0" destOrd="0" parTransId="{DBD59ED8-B8D5-42F3-9FAD-3DD5054D896A}" sibTransId="{E9360032-9FCB-4197-A168-BB5DE1AD7E97}"/>
    <dgm:cxn modelId="{9C033758-14F4-47A4-A039-A432068048C7}" srcId="{4AB02084-A9D3-42F3-BF68-71DEF07F7B03}" destId="{DB9CF17E-8752-4352-8010-B5F75A266E15}" srcOrd="1" destOrd="0" parTransId="{58DF9FAD-BE76-4A5D-9401-326F33B609D0}" sibTransId="{120843F0-C3C6-47E8-8711-9253D70F8D4E}"/>
    <dgm:cxn modelId="{73FC90A9-EB62-401E-A925-71036AFBEE9A}" srcId="{6681B7EE-955A-4504-93D0-AB102281BF11}" destId="{3BD42533-0DF6-49C3-A2EB-76ACFAB88373}" srcOrd="0" destOrd="0" parTransId="{4DBA3661-59DD-4556-A2D4-03BC13F566F2}" sibTransId="{2E92A932-2626-43C7-A586-3BC9D8A94909}"/>
    <dgm:cxn modelId="{71445227-7EB4-406C-8BC9-D331F914BECD}" type="presOf" srcId="{A22818FA-8CC6-408C-8A35-DF3B758A4CA7}" destId="{32664648-DDCB-401E-9890-777BC2C1E483}" srcOrd="0" destOrd="0" presId="urn:microsoft.com/office/officeart/2005/8/layout/list1"/>
    <dgm:cxn modelId="{9A255DF2-51C9-4DF4-9CC9-9D544523576C}" type="presOf" srcId="{980170A6-F5DA-46A9-B788-510E0640D68A}" destId="{858E0587-A9F8-48A7-80BB-13FFCF099548}" srcOrd="0" destOrd="0" presId="urn:microsoft.com/office/officeart/2005/8/layout/list1"/>
    <dgm:cxn modelId="{675A8BAB-C3B2-4FDA-AC45-49806606C6D6}" type="presParOf" srcId="{858E0587-A9F8-48A7-80BB-13FFCF099548}" destId="{047A597F-233B-4F43-8FDD-78FC6FB03EE4}" srcOrd="0" destOrd="0" presId="urn:microsoft.com/office/officeart/2005/8/layout/list1"/>
    <dgm:cxn modelId="{63050C6C-C842-4AD0-80D7-8C8EB24CC935}" type="presParOf" srcId="{047A597F-233B-4F43-8FDD-78FC6FB03EE4}" destId="{508019A1-A6D8-413E-9375-351C40F4DBF3}" srcOrd="0" destOrd="0" presId="urn:microsoft.com/office/officeart/2005/8/layout/list1"/>
    <dgm:cxn modelId="{1B680506-2A4C-4E36-A037-753CD79DE8FD}" type="presParOf" srcId="{047A597F-233B-4F43-8FDD-78FC6FB03EE4}" destId="{D5F63BBF-BE7E-47E3-AF01-720D2AB6B20C}" srcOrd="1" destOrd="0" presId="urn:microsoft.com/office/officeart/2005/8/layout/list1"/>
    <dgm:cxn modelId="{DFFAC009-AC45-4832-9F9B-7C0CF1E3B25D}" type="presParOf" srcId="{858E0587-A9F8-48A7-80BB-13FFCF099548}" destId="{80AE0306-9CD3-4E3A-98E5-DC880AEFEC15}" srcOrd="1" destOrd="0" presId="urn:microsoft.com/office/officeart/2005/8/layout/list1"/>
    <dgm:cxn modelId="{260F3691-00DB-4E97-A4C7-9B71D16E4829}" type="presParOf" srcId="{858E0587-A9F8-48A7-80BB-13FFCF099548}" destId="{EC90E2E1-5DBC-405C-B31C-4AC57B67CADB}" srcOrd="2" destOrd="0" presId="urn:microsoft.com/office/officeart/2005/8/layout/list1"/>
    <dgm:cxn modelId="{C4681870-E935-43CC-A66F-30CE244980CA}" type="presParOf" srcId="{858E0587-A9F8-48A7-80BB-13FFCF099548}" destId="{EFC8551C-339F-4D5F-A4EB-14970580DE35}" srcOrd="3" destOrd="0" presId="urn:microsoft.com/office/officeart/2005/8/layout/list1"/>
    <dgm:cxn modelId="{EBB07C32-F5EF-4464-9BE4-A9A677EF6477}" type="presParOf" srcId="{858E0587-A9F8-48A7-80BB-13FFCF099548}" destId="{1E828FBB-A6DC-4DEE-90F3-758F2FE22A71}" srcOrd="4" destOrd="0" presId="urn:microsoft.com/office/officeart/2005/8/layout/list1"/>
    <dgm:cxn modelId="{0CF8EF09-F71F-4329-AE97-C1B0FD731AFD}" type="presParOf" srcId="{1E828FBB-A6DC-4DEE-90F3-758F2FE22A71}" destId="{B6B4389C-7D52-4EDD-BA30-C1AF7ECA3BEB}" srcOrd="0" destOrd="0" presId="urn:microsoft.com/office/officeart/2005/8/layout/list1"/>
    <dgm:cxn modelId="{63D9F277-FC34-46E1-AA87-9B4039E91A6B}" type="presParOf" srcId="{1E828FBB-A6DC-4DEE-90F3-758F2FE22A71}" destId="{AA774960-B785-49B2-98A9-AF32378E66F3}" srcOrd="1" destOrd="0" presId="urn:microsoft.com/office/officeart/2005/8/layout/list1"/>
    <dgm:cxn modelId="{DE3A5B94-2839-4C6A-8644-E6ED78F1B04D}" type="presParOf" srcId="{858E0587-A9F8-48A7-80BB-13FFCF099548}" destId="{CEEDB8C4-D24D-44A6-BA9F-A770E3BE155E}" srcOrd="5" destOrd="0" presId="urn:microsoft.com/office/officeart/2005/8/layout/list1"/>
    <dgm:cxn modelId="{B4B5FD81-0BC8-4F80-9B53-2123170DBE6C}" type="presParOf" srcId="{858E0587-A9F8-48A7-80BB-13FFCF099548}" destId="{4C992E5F-2639-4516-848D-090DF33E73F6}" srcOrd="6" destOrd="0" presId="urn:microsoft.com/office/officeart/2005/8/layout/list1"/>
    <dgm:cxn modelId="{BBA98CF9-450C-4878-9CC5-DE92321DDD60}" type="presParOf" srcId="{858E0587-A9F8-48A7-80BB-13FFCF099548}" destId="{670C03D0-A3A7-4D20-A50F-CE52FE2BB335}" srcOrd="7" destOrd="0" presId="urn:microsoft.com/office/officeart/2005/8/layout/list1"/>
    <dgm:cxn modelId="{9057352D-43C2-4F8F-8CE2-C4FDDF86B912}" type="presParOf" srcId="{858E0587-A9F8-48A7-80BB-13FFCF099548}" destId="{C0329277-41F4-4842-93AC-66B47C833F78}" srcOrd="8" destOrd="0" presId="urn:microsoft.com/office/officeart/2005/8/layout/list1"/>
    <dgm:cxn modelId="{3F69FBBB-1CD8-402B-8388-D11BCAC25F9C}" type="presParOf" srcId="{C0329277-41F4-4842-93AC-66B47C833F78}" destId="{742788EF-7EF1-47C8-9311-F7368B466E8E}" srcOrd="0" destOrd="0" presId="urn:microsoft.com/office/officeart/2005/8/layout/list1"/>
    <dgm:cxn modelId="{F853B105-0C1C-4640-9A63-55FEC6F7E418}" type="presParOf" srcId="{C0329277-41F4-4842-93AC-66B47C833F78}" destId="{59332FB1-3F46-4AF8-9AF0-7E7E4299882B}" srcOrd="1" destOrd="0" presId="urn:microsoft.com/office/officeart/2005/8/layout/list1"/>
    <dgm:cxn modelId="{FEB55B07-0D2D-451B-836E-CE92C6569ACA}" type="presParOf" srcId="{858E0587-A9F8-48A7-80BB-13FFCF099548}" destId="{9AEABFD6-BC9E-4E4A-9FB9-94EA3E08C491}" srcOrd="9" destOrd="0" presId="urn:microsoft.com/office/officeart/2005/8/layout/list1"/>
    <dgm:cxn modelId="{89B991E2-DE80-4E38-8574-8C1800579D36}" type="presParOf" srcId="{858E0587-A9F8-48A7-80BB-13FFCF099548}" destId="{32664648-DDCB-401E-9890-777BC2C1E483}" srcOrd="10" destOrd="0" presId="urn:microsoft.com/office/officeart/2005/8/layout/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7A9B78-3275-4FD0-9FD2-8847DF8515F0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B3B65C2-F6E0-43E4-9B13-B06C94D2285D}">
      <dgm:prSet phldrT="[Text]"/>
      <dgm:spPr/>
      <dgm:t>
        <a:bodyPr/>
        <a:lstStyle/>
        <a:p>
          <a:r>
            <a:rPr lang="en-US" b="1" dirty="0" smtClean="0"/>
            <a:t>“either … or”; “neither … nor” are used to express choice.</a:t>
          </a:r>
          <a:endParaRPr lang="en-US" dirty="0"/>
        </a:p>
      </dgm:t>
    </dgm:pt>
    <dgm:pt modelId="{66AE4C45-2965-43FD-AF4A-9CF12314C878}" type="parTrans" cxnId="{F37CC3FE-C951-429B-B112-36FB2E3436C4}">
      <dgm:prSet/>
      <dgm:spPr/>
      <dgm:t>
        <a:bodyPr/>
        <a:lstStyle/>
        <a:p>
          <a:endParaRPr lang="en-US"/>
        </a:p>
      </dgm:t>
    </dgm:pt>
    <dgm:pt modelId="{4541EEDF-CF84-4FE1-ACEA-ADA6EE72EC87}" type="sibTrans" cxnId="{F37CC3FE-C951-429B-B112-36FB2E3436C4}">
      <dgm:prSet/>
      <dgm:spPr/>
      <dgm:t>
        <a:bodyPr/>
        <a:lstStyle/>
        <a:p>
          <a:endParaRPr lang="en-US"/>
        </a:p>
      </dgm:t>
    </dgm:pt>
    <dgm:pt modelId="{A98D64BB-C937-4C2A-9671-86C1546E6975}">
      <dgm:prSet phldrT="[Text]"/>
      <dgm:spPr/>
      <dgm:t>
        <a:bodyPr/>
        <a:lstStyle/>
        <a:p>
          <a:r>
            <a:rPr lang="en-US" dirty="0" err="1" smtClean="0">
              <a:solidFill>
                <a:srgbClr val="92D050"/>
              </a:solidFill>
            </a:rPr>
            <a:t>Elza</a:t>
          </a:r>
          <a:r>
            <a:rPr lang="en-US" dirty="0" smtClean="0">
              <a:solidFill>
                <a:srgbClr val="92D050"/>
              </a:solidFill>
            </a:rPr>
            <a:t> likes travelling to Lombok. She likes reading poetry.</a:t>
          </a:r>
          <a:endParaRPr lang="en-US" dirty="0">
            <a:solidFill>
              <a:srgbClr val="92D050"/>
            </a:solidFill>
          </a:endParaRPr>
        </a:p>
      </dgm:t>
    </dgm:pt>
    <dgm:pt modelId="{5E1AE993-35F1-4847-B79B-222883105712}" type="parTrans" cxnId="{4D1CCA2F-168C-4D1F-9582-D959ECEA2CA6}">
      <dgm:prSet/>
      <dgm:spPr/>
      <dgm:t>
        <a:bodyPr/>
        <a:lstStyle/>
        <a:p>
          <a:endParaRPr lang="en-US"/>
        </a:p>
      </dgm:t>
    </dgm:pt>
    <dgm:pt modelId="{F1FA6608-42F2-4944-A75A-C40C5B2F7ACB}" type="sibTrans" cxnId="{4D1CCA2F-168C-4D1F-9582-D959ECEA2CA6}">
      <dgm:prSet/>
      <dgm:spPr/>
      <dgm:t>
        <a:bodyPr/>
        <a:lstStyle/>
        <a:p>
          <a:endParaRPr lang="en-US"/>
        </a:p>
      </dgm:t>
    </dgm:pt>
    <dgm:pt modelId="{69450839-F741-4AF8-BD9D-AF5DE10C3D72}">
      <dgm:prSet phldrT="[Text]"/>
      <dgm:spPr/>
      <dgm:t>
        <a:bodyPr/>
        <a:lstStyle/>
        <a:p>
          <a:r>
            <a:rPr lang="en-US" b="1" dirty="0" smtClean="0"/>
            <a:t>“not only … but also”; “both … and”</a:t>
          </a:r>
          <a:endParaRPr lang="en-US" dirty="0"/>
        </a:p>
      </dgm:t>
    </dgm:pt>
    <dgm:pt modelId="{2183228E-7152-4BD7-9171-0660CE0D0716}" type="parTrans" cxnId="{5F9E772A-B918-4543-9AE3-4FA489FF66CD}">
      <dgm:prSet/>
      <dgm:spPr/>
      <dgm:t>
        <a:bodyPr/>
        <a:lstStyle/>
        <a:p>
          <a:endParaRPr lang="en-US"/>
        </a:p>
      </dgm:t>
    </dgm:pt>
    <dgm:pt modelId="{2B38D59D-0D04-4BA4-9FBA-627FA07110CB}" type="sibTrans" cxnId="{5F9E772A-B918-4543-9AE3-4FA489FF66CD}">
      <dgm:prSet/>
      <dgm:spPr/>
      <dgm:t>
        <a:bodyPr/>
        <a:lstStyle/>
        <a:p>
          <a:endParaRPr lang="en-US"/>
        </a:p>
      </dgm:t>
    </dgm:pt>
    <dgm:pt modelId="{CA4F88FD-EDC3-444C-A978-0F094F2CBF80}">
      <dgm:prSet phldrT="[Text]"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Small pox is a dangerous disease. Malaria is a dangerous disease.</a:t>
          </a:r>
          <a:endParaRPr lang="en-US" dirty="0">
            <a:solidFill>
              <a:srgbClr val="FFFF00"/>
            </a:solidFill>
          </a:endParaRPr>
        </a:p>
      </dgm:t>
    </dgm:pt>
    <dgm:pt modelId="{BF747659-A813-456F-B7CE-66CF40159A46}" type="parTrans" cxnId="{6206C1EB-8FCE-4834-9883-2BF3022D297D}">
      <dgm:prSet/>
      <dgm:spPr/>
      <dgm:t>
        <a:bodyPr/>
        <a:lstStyle/>
        <a:p>
          <a:endParaRPr lang="en-US"/>
        </a:p>
      </dgm:t>
    </dgm:pt>
    <dgm:pt modelId="{9154B37C-DD44-4166-AB5F-16CF0910C173}" type="sibTrans" cxnId="{6206C1EB-8FCE-4834-9883-2BF3022D297D}">
      <dgm:prSet/>
      <dgm:spPr/>
      <dgm:t>
        <a:bodyPr/>
        <a:lstStyle/>
        <a:p>
          <a:endParaRPr lang="en-US"/>
        </a:p>
      </dgm:t>
    </dgm:pt>
    <dgm:pt modelId="{FE25CE0F-6EF5-4502-8947-E5113C5B65C8}">
      <dgm:prSet phldrT="[Text]"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The driver was injured in the accident. The passengers were also injured.</a:t>
          </a:r>
          <a:endParaRPr lang="en-US" dirty="0">
            <a:solidFill>
              <a:srgbClr val="FFFF00"/>
            </a:solidFill>
          </a:endParaRPr>
        </a:p>
      </dgm:t>
    </dgm:pt>
    <dgm:pt modelId="{5B0D6888-25E8-46D3-99D3-2C026B50F079}" type="parTrans" cxnId="{6AE4AD19-6ABF-43EF-BD23-4A491115D2CC}">
      <dgm:prSet/>
      <dgm:spPr/>
      <dgm:t>
        <a:bodyPr/>
        <a:lstStyle/>
        <a:p>
          <a:endParaRPr lang="en-US"/>
        </a:p>
      </dgm:t>
    </dgm:pt>
    <dgm:pt modelId="{D1368185-CF54-454A-B226-059E5ECDD55E}" type="sibTrans" cxnId="{6AE4AD19-6ABF-43EF-BD23-4A491115D2CC}">
      <dgm:prSet/>
      <dgm:spPr/>
      <dgm:t>
        <a:bodyPr/>
        <a:lstStyle/>
        <a:p>
          <a:endParaRPr lang="en-US"/>
        </a:p>
      </dgm:t>
    </dgm:pt>
    <dgm:pt modelId="{C61CC2D7-6B6C-4936-B815-8F300C9EB19B}">
      <dgm:prSet/>
      <dgm:spPr/>
      <dgm:t>
        <a:bodyPr/>
        <a:lstStyle/>
        <a:p>
          <a:r>
            <a:rPr lang="en-US" dirty="0" err="1" smtClean="0">
              <a:solidFill>
                <a:srgbClr val="92D050"/>
              </a:solidFill>
            </a:rPr>
            <a:t>Elza</a:t>
          </a:r>
          <a:r>
            <a:rPr lang="en-US" dirty="0" smtClean="0">
              <a:solidFill>
                <a:srgbClr val="92D050"/>
              </a:solidFill>
            </a:rPr>
            <a:t> likes either travelling to Lombok or reading poetry.</a:t>
          </a:r>
          <a:endParaRPr lang="en-US" dirty="0">
            <a:solidFill>
              <a:srgbClr val="92D050"/>
            </a:solidFill>
          </a:endParaRPr>
        </a:p>
      </dgm:t>
    </dgm:pt>
    <dgm:pt modelId="{E21662E8-21ED-48B6-AA85-C4F91C303909}" type="parTrans" cxnId="{B66679FF-678C-48F7-9D6D-5E80878175A8}">
      <dgm:prSet/>
      <dgm:spPr/>
      <dgm:t>
        <a:bodyPr/>
        <a:lstStyle/>
        <a:p>
          <a:endParaRPr lang="en-US"/>
        </a:p>
      </dgm:t>
    </dgm:pt>
    <dgm:pt modelId="{F94419C9-CD5D-43C1-B0EB-5A92DE872DB4}" type="sibTrans" cxnId="{B66679FF-678C-48F7-9D6D-5E80878175A8}">
      <dgm:prSet/>
      <dgm:spPr/>
      <dgm:t>
        <a:bodyPr/>
        <a:lstStyle/>
        <a:p>
          <a:endParaRPr lang="en-US"/>
        </a:p>
      </dgm:t>
    </dgm:pt>
    <dgm:pt modelId="{50531AC9-5FA6-41BF-8B9A-60D07491B6D3}">
      <dgm:prSet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Both Small pox and Malaria are dangerous diseases.</a:t>
          </a:r>
          <a:endParaRPr lang="en-US" dirty="0">
            <a:solidFill>
              <a:srgbClr val="FFFF00"/>
            </a:solidFill>
          </a:endParaRPr>
        </a:p>
      </dgm:t>
    </dgm:pt>
    <dgm:pt modelId="{40AFB0B5-687F-4161-AD49-662550C25D06}" type="parTrans" cxnId="{B2726929-D240-4423-B731-8E62DA7AECF7}">
      <dgm:prSet/>
      <dgm:spPr/>
      <dgm:t>
        <a:bodyPr/>
        <a:lstStyle/>
        <a:p>
          <a:endParaRPr lang="en-US"/>
        </a:p>
      </dgm:t>
    </dgm:pt>
    <dgm:pt modelId="{880C36E6-62B7-4C05-A99F-7D396D0E78CB}" type="sibTrans" cxnId="{B2726929-D240-4423-B731-8E62DA7AECF7}">
      <dgm:prSet/>
      <dgm:spPr/>
      <dgm:t>
        <a:bodyPr/>
        <a:lstStyle/>
        <a:p>
          <a:endParaRPr lang="en-US"/>
        </a:p>
      </dgm:t>
    </dgm:pt>
    <dgm:pt modelId="{30790AA9-45AB-457F-99F4-4E0738852E6E}">
      <dgm:prSet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Not only Small pox but also Malaria are dangerous diseases</a:t>
          </a:r>
          <a:endParaRPr lang="en-US" dirty="0">
            <a:solidFill>
              <a:srgbClr val="FFFF00"/>
            </a:solidFill>
          </a:endParaRPr>
        </a:p>
      </dgm:t>
    </dgm:pt>
    <dgm:pt modelId="{8C514565-45E8-4CFA-9838-C65618FD6713}" type="parTrans" cxnId="{BEB1AA72-C465-4E6C-B78B-6FFC2496EA64}">
      <dgm:prSet/>
      <dgm:spPr/>
      <dgm:t>
        <a:bodyPr/>
        <a:lstStyle/>
        <a:p>
          <a:endParaRPr lang="en-US"/>
        </a:p>
      </dgm:t>
    </dgm:pt>
    <dgm:pt modelId="{07AF2CF5-BD67-4784-BD44-0D0F8946564D}" type="sibTrans" cxnId="{BEB1AA72-C465-4E6C-B78B-6FFC2496EA64}">
      <dgm:prSet/>
      <dgm:spPr/>
      <dgm:t>
        <a:bodyPr/>
        <a:lstStyle/>
        <a:p>
          <a:endParaRPr lang="en-US"/>
        </a:p>
      </dgm:t>
    </dgm:pt>
    <dgm:pt modelId="{EB57F0C0-1B0B-45C1-AAFE-161C768FD92F}">
      <dgm:prSet phldrT="[Text]"/>
      <dgm:spPr/>
      <dgm:t>
        <a:bodyPr/>
        <a:lstStyle/>
        <a:p>
          <a:r>
            <a:rPr lang="en-US" dirty="0" smtClean="0">
              <a:solidFill>
                <a:srgbClr val="92D050"/>
              </a:solidFill>
            </a:rPr>
            <a:t>My uncle doesn’t speak English. My uncle’s children don’t speak English. </a:t>
          </a:r>
          <a:endParaRPr lang="en-US" dirty="0">
            <a:solidFill>
              <a:srgbClr val="92D050"/>
            </a:solidFill>
          </a:endParaRPr>
        </a:p>
      </dgm:t>
    </dgm:pt>
    <dgm:pt modelId="{BC59022D-0FAE-4CE0-A377-DDFE595A7688}" type="sibTrans" cxnId="{4F9F5EF9-4021-44FC-BF74-C69067AE5DF5}">
      <dgm:prSet/>
      <dgm:spPr/>
      <dgm:t>
        <a:bodyPr/>
        <a:lstStyle/>
        <a:p>
          <a:endParaRPr lang="en-US"/>
        </a:p>
      </dgm:t>
    </dgm:pt>
    <dgm:pt modelId="{89B81AF2-B321-47A2-8537-2FFA10BA70EA}" type="parTrans" cxnId="{4F9F5EF9-4021-44FC-BF74-C69067AE5DF5}">
      <dgm:prSet/>
      <dgm:spPr/>
      <dgm:t>
        <a:bodyPr/>
        <a:lstStyle/>
        <a:p>
          <a:endParaRPr lang="en-US"/>
        </a:p>
      </dgm:t>
    </dgm:pt>
    <dgm:pt modelId="{355963AC-C33B-4C88-806A-ABB23BD9F780}">
      <dgm:prSet/>
      <dgm:spPr/>
      <dgm:t>
        <a:bodyPr/>
        <a:lstStyle/>
        <a:p>
          <a:r>
            <a:rPr lang="en-US" dirty="0" smtClean="0">
              <a:solidFill>
                <a:srgbClr val="92D050"/>
              </a:solidFill>
            </a:rPr>
            <a:t>Neither my uncle nor his children speak English.</a:t>
          </a:r>
          <a:endParaRPr lang="en-US" dirty="0">
            <a:solidFill>
              <a:srgbClr val="92D050"/>
            </a:solidFill>
          </a:endParaRPr>
        </a:p>
      </dgm:t>
    </dgm:pt>
    <dgm:pt modelId="{0C7FE83A-F75F-4B69-8EAA-BD131A207B02}" type="parTrans" cxnId="{ECDF420E-B63A-4A9D-B4F9-AAA2630125BA}">
      <dgm:prSet/>
      <dgm:spPr/>
      <dgm:t>
        <a:bodyPr/>
        <a:lstStyle/>
        <a:p>
          <a:endParaRPr lang="en-US"/>
        </a:p>
      </dgm:t>
    </dgm:pt>
    <dgm:pt modelId="{8F45135C-DC62-4B10-AEC0-476CF3C137C6}" type="sibTrans" cxnId="{ECDF420E-B63A-4A9D-B4F9-AAA2630125BA}">
      <dgm:prSet/>
      <dgm:spPr/>
      <dgm:t>
        <a:bodyPr/>
        <a:lstStyle/>
        <a:p>
          <a:endParaRPr lang="en-US"/>
        </a:p>
      </dgm:t>
    </dgm:pt>
    <dgm:pt modelId="{DED76EDA-6B55-4262-A6E1-1FB275957C11}">
      <dgm:prSet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Both the driver and the passengers were injured in the accident.</a:t>
          </a:r>
          <a:endParaRPr lang="en-US" dirty="0">
            <a:solidFill>
              <a:srgbClr val="FFFF00"/>
            </a:solidFill>
          </a:endParaRPr>
        </a:p>
      </dgm:t>
    </dgm:pt>
    <dgm:pt modelId="{F8542199-42B6-42B2-9750-B46DFBFD391F}" type="parTrans" cxnId="{E5401602-7C76-4FF5-9169-7AFCA6093388}">
      <dgm:prSet/>
      <dgm:spPr/>
      <dgm:t>
        <a:bodyPr/>
        <a:lstStyle/>
        <a:p>
          <a:endParaRPr lang="en-US"/>
        </a:p>
      </dgm:t>
    </dgm:pt>
    <dgm:pt modelId="{7248D3B2-E222-4280-AF08-D1D309F45949}" type="sibTrans" cxnId="{E5401602-7C76-4FF5-9169-7AFCA6093388}">
      <dgm:prSet/>
      <dgm:spPr/>
      <dgm:t>
        <a:bodyPr/>
        <a:lstStyle/>
        <a:p>
          <a:endParaRPr lang="en-US"/>
        </a:p>
      </dgm:t>
    </dgm:pt>
    <dgm:pt modelId="{B85AE2FF-1885-408A-BE5C-D123BE6C3AB5}">
      <dgm:prSet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Not only the passengers but also the driver was injured in the accident.</a:t>
          </a:r>
          <a:endParaRPr lang="en-US" dirty="0">
            <a:solidFill>
              <a:srgbClr val="FFFF00"/>
            </a:solidFill>
          </a:endParaRPr>
        </a:p>
      </dgm:t>
    </dgm:pt>
    <dgm:pt modelId="{F0B22A85-0778-4FED-9D36-4CF3044307BF}" type="parTrans" cxnId="{4CDE478F-D8F9-41A5-95E8-B83F0E41896B}">
      <dgm:prSet/>
      <dgm:spPr/>
      <dgm:t>
        <a:bodyPr/>
        <a:lstStyle/>
        <a:p>
          <a:endParaRPr lang="en-US"/>
        </a:p>
      </dgm:t>
    </dgm:pt>
    <dgm:pt modelId="{12AC65C5-3AA0-4033-B3ED-3E3B6BC1F9C3}" type="sibTrans" cxnId="{4CDE478F-D8F9-41A5-95E8-B83F0E41896B}">
      <dgm:prSet/>
      <dgm:spPr/>
      <dgm:t>
        <a:bodyPr/>
        <a:lstStyle/>
        <a:p>
          <a:endParaRPr lang="en-US"/>
        </a:p>
      </dgm:t>
    </dgm:pt>
    <dgm:pt modelId="{89B9394C-FF1B-421A-BFE2-62EBF6C877EC}" type="pres">
      <dgm:prSet presAssocID="{2D7A9B78-3275-4FD0-9FD2-8847DF8515F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E88DAB1-A9F5-4CE4-8233-91DEF05A85B0}" type="pres">
      <dgm:prSet presAssocID="{4B3B65C2-F6E0-43E4-9B13-B06C94D2285D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0FE26A-6F75-4FCE-B6D9-E3EC8FBA8DFD}" type="pres">
      <dgm:prSet presAssocID="{4B3B65C2-F6E0-43E4-9B13-B06C94D2285D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CEB777-F253-432A-9F81-32FBAE7BEA3C}" type="pres">
      <dgm:prSet presAssocID="{69450839-F741-4AF8-BD9D-AF5DE10C3D7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3D8617-2145-4351-9BDB-3D2360B15F9F}" type="pres">
      <dgm:prSet presAssocID="{69450839-F741-4AF8-BD9D-AF5DE10C3D72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37CC3FE-C951-429B-B112-36FB2E3436C4}" srcId="{2D7A9B78-3275-4FD0-9FD2-8847DF8515F0}" destId="{4B3B65C2-F6E0-43E4-9B13-B06C94D2285D}" srcOrd="0" destOrd="0" parTransId="{66AE4C45-2965-43FD-AF4A-9CF12314C878}" sibTransId="{4541EEDF-CF84-4FE1-ACEA-ADA6EE72EC87}"/>
    <dgm:cxn modelId="{009555F3-E3A3-4A2E-941F-3A69E455210C}" type="presOf" srcId="{4B3B65C2-F6E0-43E4-9B13-B06C94D2285D}" destId="{1E88DAB1-A9F5-4CE4-8233-91DEF05A85B0}" srcOrd="0" destOrd="0" presId="urn:microsoft.com/office/officeart/2005/8/layout/vList2"/>
    <dgm:cxn modelId="{BEB1AA72-C465-4E6C-B78B-6FFC2496EA64}" srcId="{CA4F88FD-EDC3-444C-A978-0F094F2CBF80}" destId="{30790AA9-45AB-457F-99F4-4E0738852E6E}" srcOrd="1" destOrd="0" parTransId="{8C514565-45E8-4CFA-9838-C65618FD6713}" sibTransId="{07AF2CF5-BD67-4784-BD44-0D0F8946564D}"/>
    <dgm:cxn modelId="{B2726929-D240-4423-B731-8E62DA7AECF7}" srcId="{CA4F88FD-EDC3-444C-A978-0F094F2CBF80}" destId="{50531AC9-5FA6-41BF-8B9A-60D07491B6D3}" srcOrd="0" destOrd="0" parTransId="{40AFB0B5-687F-4161-AD49-662550C25D06}" sibTransId="{880C36E6-62B7-4C05-A99F-7D396D0E78CB}"/>
    <dgm:cxn modelId="{EADFEF6E-0DD6-4B60-8831-043A80B28358}" type="presOf" srcId="{A98D64BB-C937-4C2A-9671-86C1546E6975}" destId="{CE0FE26A-6F75-4FCE-B6D9-E3EC8FBA8DFD}" srcOrd="0" destOrd="0" presId="urn:microsoft.com/office/officeart/2005/8/layout/vList2"/>
    <dgm:cxn modelId="{A4D582A6-6DFB-4ACB-9920-9A119DEF2409}" type="presOf" srcId="{B85AE2FF-1885-408A-BE5C-D123BE6C3AB5}" destId="{3B3D8617-2145-4351-9BDB-3D2360B15F9F}" srcOrd="0" destOrd="5" presId="urn:microsoft.com/office/officeart/2005/8/layout/vList2"/>
    <dgm:cxn modelId="{6AE4AD19-6ABF-43EF-BD23-4A491115D2CC}" srcId="{69450839-F741-4AF8-BD9D-AF5DE10C3D72}" destId="{FE25CE0F-6EF5-4502-8947-E5113C5B65C8}" srcOrd="1" destOrd="0" parTransId="{5B0D6888-25E8-46D3-99D3-2C026B50F079}" sibTransId="{D1368185-CF54-454A-B226-059E5ECDD55E}"/>
    <dgm:cxn modelId="{625C6C8A-B000-4FA1-BBC4-76719DAA37BE}" type="presOf" srcId="{50531AC9-5FA6-41BF-8B9A-60D07491B6D3}" destId="{3B3D8617-2145-4351-9BDB-3D2360B15F9F}" srcOrd="0" destOrd="1" presId="urn:microsoft.com/office/officeart/2005/8/layout/vList2"/>
    <dgm:cxn modelId="{535CC702-5B70-4708-A652-926DF15306AA}" type="presOf" srcId="{FE25CE0F-6EF5-4502-8947-E5113C5B65C8}" destId="{3B3D8617-2145-4351-9BDB-3D2360B15F9F}" srcOrd="0" destOrd="3" presId="urn:microsoft.com/office/officeart/2005/8/layout/vList2"/>
    <dgm:cxn modelId="{ECDF420E-B63A-4A9D-B4F9-AAA2630125BA}" srcId="{EB57F0C0-1B0B-45C1-AAFE-161C768FD92F}" destId="{355963AC-C33B-4C88-806A-ABB23BD9F780}" srcOrd="0" destOrd="0" parTransId="{0C7FE83A-F75F-4B69-8EAA-BD131A207B02}" sibTransId="{8F45135C-DC62-4B10-AEC0-476CF3C137C6}"/>
    <dgm:cxn modelId="{B799BD1F-A0A0-4F86-BFF3-2869213F1FE4}" type="presOf" srcId="{C61CC2D7-6B6C-4936-B815-8F300C9EB19B}" destId="{CE0FE26A-6F75-4FCE-B6D9-E3EC8FBA8DFD}" srcOrd="0" destOrd="1" presId="urn:microsoft.com/office/officeart/2005/8/layout/vList2"/>
    <dgm:cxn modelId="{5F9E772A-B918-4543-9AE3-4FA489FF66CD}" srcId="{2D7A9B78-3275-4FD0-9FD2-8847DF8515F0}" destId="{69450839-F741-4AF8-BD9D-AF5DE10C3D72}" srcOrd="1" destOrd="0" parTransId="{2183228E-7152-4BD7-9171-0660CE0D0716}" sibTransId="{2B38D59D-0D04-4BA4-9FBA-627FA07110CB}"/>
    <dgm:cxn modelId="{B66679FF-678C-48F7-9D6D-5E80878175A8}" srcId="{A98D64BB-C937-4C2A-9671-86C1546E6975}" destId="{C61CC2D7-6B6C-4936-B815-8F300C9EB19B}" srcOrd="0" destOrd="0" parTransId="{E21662E8-21ED-48B6-AA85-C4F91C303909}" sibTransId="{F94419C9-CD5D-43C1-B0EB-5A92DE872DB4}"/>
    <dgm:cxn modelId="{8AD163F0-1FFC-41BC-9750-E0767888C2BA}" type="presOf" srcId="{69450839-F741-4AF8-BD9D-AF5DE10C3D72}" destId="{5ECEB777-F253-432A-9F81-32FBAE7BEA3C}" srcOrd="0" destOrd="0" presId="urn:microsoft.com/office/officeart/2005/8/layout/vList2"/>
    <dgm:cxn modelId="{28B5391A-35F4-4B78-837E-3F9FAC2DCBF6}" type="presOf" srcId="{DED76EDA-6B55-4262-A6E1-1FB275957C11}" destId="{3B3D8617-2145-4351-9BDB-3D2360B15F9F}" srcOrd="0" destOrd="4" presId="urn:microsoft.com/office/officeart/2005/8/layout/vList2"/>
    <dgm:cxn modelId="{4F9F5EF9-4021-44FC-BF74-C69067AE5DF5}" srcId="{4B3B65C2-F6E0-43E4-9B13-B06C94D2285D}" destId="{EB57F0C0-1B0B-45C1-AAFE-161C768FD92F}" srcOrd="1" destOrd="0" parTransId="{89B81AF2-B321-47A2-8537-2FFA10BA70EA}" sibTransId="{BC59022D-0FAE-4CE0-A377-DDFE595A7688}"/>
    <dgm:cxn modelId="{02722CF9-CA0B-49AE-BE20-A95C5DBC820D}" type="presOf" srcId="{30790AA9-45AB-457F-99F4-4E0738852E6E}" destId="{3B3D8617-2145-4351-9BDB-3D2360B15F9F}" srcOrd="0" destOrd="2" presId="urn:microsoft.com/office/officeart/2005/8/layout/vList2"/>
    <dgm:cxn modelId="{6206C1EB-8FCE-4834-9883-2BF3022D297D}" srcId="{69450839-F741-4AF8-BD9D-AF5DE10C3D72}" destId="{CA4F88FD-EDC3-444C-A978-0F094F2CBF80}" srcOrd="0" destOrd="0" parTransId="{BF747659-A813-456F-B7CE-66CF40159A46}" sibTransId="{9154B37C-DD44-4166-AB5F-16CF0910C173}"/>
    <dgm:cxn modelId="{9F24EB6A-B2E3-4694-8F32-6C0AF935EB2F}" type="presOf" srcId="{CA4F88FD-EDC3-444C-A978-0F094F2CBF80}" destId="{3B3D8617-2145-4351-9BDB-3D2360B15F9F}" srcOrd="0" destOrd="0" presId="urn:microsoft.com/office/officeart/2005/8/layout/vList2"/>
    <dgm:cxn modelId="{4D1CCA2F-168C-4D1F-9582-D959ECEA2CA6}" srcId="{4B3B65C2-F6E0-43E4-9B13-B06C94D2285D}" destId="{A98D64BB-C937-4C2A-9671-86C1546E6975}" srcOrd="0" destOrd="0" parTransId="{5E1AE993-35F1-4847-B79B-222883105712}" sibTransId="{F1FA6608-42F2-4944-A75A-C40C5B2F7ACB}"/>
    <dgm:cxn modelId="{F646EA29-2DEB-4A7C-9B4D-F28B78AA5E92}" type="presOf" srcId="{355963AC-C33B-4C88-806A-ABB23BD9F780}" destId="{CE0FE26A-6F75-4FCE-B6D9-E3EC8FBA8DFD}" srcOrd="0" destOrd="3" presId="urn:microsoft.com/office/officeart/2005/8/layout/vList2"/>
    <dgm:cxn modelId="{8E900409-0CA9-4000-8BF5-2C794F755B5B}" type="presOf" srcId="{EB57F0C0-1B0B-45C1-AAFE-161C768FD92F}" destId="{CE0FE26A-6F75-4FCE-B6D9-E3EC8FBA8DFD}" srcOrd="0" destOrd="2" presId="urn:microsoft.com/office/officeart/2005/8/layout/vList2"/>
    <dgm:cxn modelId="{E5401602-7C76-4FF5-9169-7AFCA6093388}" srcId="{FE25CE0F-6EF5-4502-8947-E5113C5B65C8}" destId="{DED76EDA-6B55-4262-A6E1-1FB275957C11}" srcOrd="0" destOrd="0" parTransId="{F8542199-42B6-42B2-9750-B46DFBFD391F}" sibTransId="{7248D3B2-E222-4280-AF08-D1D309F45949}"/>
    <dgm:cxn modelId="{4CDE478F-D8F9-41A5-95E8-B83F0E41896B}" srcId="{FE25CE0F-6EF5-4502-8947-E5113C5B65C8}" destId="{B85AE2FF-1885-408A-BE5C-D123BE6C3AB5}" srcOrd="1" destOrd="0" parTransId="{F0B22A85-0778-4FED-9D36-4CF3044307BF}" sibTransId="{12AC65C5-3AA0-4033-B3ED-3E3B6BC1F9C3}"/>
    <dgm:cxn modelId="{0C0C4276-0A79-4A73-B29B-9A1A5E08D8A7}" type="presOf" srcId="{2D7A9B78-3275-4FD0-9FD2-8847DF8515F0}" destId="{89B9394C-FF1B-421A-BFE2-62EBF6C877EC}" srcOrd="0" destOrd="0" presId="urn:microsoft.com/office/officeart/2005/8/layout/vList2"/>
    <dgm:cxn modelId="{A88F3E65-436B-40AA-A817-E5028ED43DE5}" type="presParOf" srcId="{89B9394C-FF1B-421A-BFE2-62EBF6C877EC}" destId="{1E88DAB1-A9F5-4CE4-8233-91DEF05A85B0}" srcOrd="0" destOrd="0" presId="urn:microsoft.com/office/officeart/2005/8/layout/vList2"/>
    <dgm:cxn modelId="{696CE307-3634-414F-9714-53B23F7C3B7C}" type="presParOf" srcId="{89B9394C-FF1B-421A-BFE2-62EBF6C877EC}" destId="{CE0FE26A-6F75-4FCE-B6D9-E3EC8FBA8DFD}" srcOrd="1" destOrd="0" presId="urn:microsoft.com/office/officeart/2005/8/layout/vList2"/>
    <dgm:cxn modelId="{643740BB-8633-432E-9149-95BE095438DE}" type="presParOf" srcId="{89B9394C-FF1B-421A-BFE2-62EBF6C877EC}" destId="{5ECEB777-F253-432A-9F81-32FBAE7BEA3C}" srcOrd="2" destOrd="0" presId="urn:microsoft.com/office/officeart/2005/8/layout/vList2"/>
    <dgm:cxn modelId="{2085A55F-66BC-4C92-8153-A49B51E1E447}" type="presParOf" srcId="{89B9394C-FF1B-421A-BFE2-62EBF6C877EC}" destId="{3B3D8617-2145-4351-9BDB-3D2360B15F9F}" srcOrd="3" destOrd="0" presId="urn:microsoft.com/office/officeart/2005/8/layout/vList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D472235-813D-4A79-ACFD-B286FEE7B6E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3E32F91-F09A-44CE-AD8B-4476DA884796}">
      <dgm:prSet phldrT="[Text]"/>
      <dgm:spPr/>
      <dgm:t>
        <a:bodyPr/>
        <a:lstStyle/>
        <a:p>
          <a:r>
            <a:rPr lang="en-US" b="1" dirty="0" smtClean="0"/>
            <a:t>Contrast Connectors which are introduced by </a:t>
          </a:r>
          <a:r>
            <a:rPr lang="en-US" b="1" i="1" dirty="0" smtClean="0"/>
            <a:t>however; nevertheless; nonetheless; whereas; on the other hand; in contrast</a:t>
          </a:r>
          <a:endParaRPr lang="en-US" dirty="0"/>
        </a:p>
      </dgm:t>
    </dgm:pt>
    <dgm:pt modelId="{1F2468D8-0880-49CB-9FF5-2D81B48A8333}" type="parTrans" cxnId="{76352553-8BF3-4224-8AE3-737E75ADE505}">
      <dgm:prSet/>
      <dgm:spPr/>
      <dgm:t>
        <a:bodyPr/>
        <a:lstStyle/>
        <a:p>
          <a:endParaRPr lang="en-US"/>
        </a:p>
      </dgm:t>
    </dgm:pt>
    <dgm:pt modelId="{AC5BD64B-809A-41D9-88F1-E748E1A73A17}" type="sibTrans" cxnId="{76352553-8BF3-4224-8AE3-737E75ADE505}">
      <dgm:prSet/>
      <dgm:spPr/>
      <dgm:t>
        <a:bodyPr/>
        <a:lstStyle/>
        <a:p>
          <a:endParaRPr lang="en-US"/>
        </a:p>
      </dgm:t>
    </dgm:pt>
    <dgm:pt modelId="{ABA75DCD-7C95-4BD3-8DCD-84FBABA347AA}">
      <dgm:prSet phldrT="[Text]"/>
      <dgm:spPr/>
      <dgm:t>
        <a:bodyPr/>
        <a:lstStyle/>
        <a:p>
          <a:r>
            <a:rPr lang="en-US" dirty="0" smtClean="0"/>
            <a:t>New Orleans is a beautiful city. However, some people think that San Francisco is more beautiful.</a:t>
          </a:r>
          <a:endParaRPr lang="en-US" dirty="0"/>
        </a:p>
      </dgm:t>
    </dgm:pt>
    <dgm:pt modelId="{E3B8F01D-31F3-43C6-83A4-DC9ED83E56AF}" type="parTrans" cxnId="{0CD231AF-97AF-4C36-984B-D07BA4B9F392}">
      <dgm:prSet/>
      <dgm:spPr/>
      <dgm:t>
        <a:bodyPr/>
        <a:lstStyle/>
        <a:p>
          <a:endParaRPr lang="en-US"/>
        </a:p>
      </dgm:t>
    </dgm:pt>
    <dgm:pt modelId="{EC1BA7F7-C123-4CDE-80B5-A74D357BA893}" type="sibTrans" cxnId="{0CD231AF-97AF-4C36-984B-D07BA4B9F392}">
      <dgm:prSet/>
      <dgm:spPr/>
      <dgm:t>
        <a:bodyPr/>
        <a:lstStyle/>
        <a:p>
          <a:endParaRPr lang="en-US"/>
        </a:p>
      </dgm:t>
    </dgm:pt>
    <dgm:pt modelId="{047D1D77-950C-41CE-983F-24F03D80960D}">
      <dgm:prSet phldrT="[Text]"/>
      <dgm:spPr/>
      <dgm:t>
        <a:bodyPr/>
        <a:lstStyle/>
        <a:p>
          <a:r>
            <a:rPr lang="en-US" b="1" dirty="0" smtClean="0"/>
            <a:t>Result Connectors which are introduced by </a:t>
          </a:r>
          <a:r>
            <a:rPr lang="en-US" b="1" i="1" dirty="0" smtClean="0"/>
            <a:t>therefore; otherwise; consequently; thus.</a:t>
          </a:r>
          <a:endParaRPr lang="en-US" dirty="0"/>
        </a:p>
      </dgm:t>
    </dgm:pt>
    <dgm:pt modelId="{88F1433E-7AD4-4597-B642-422ED053A934}" type="parTrans" cxnId="{7AF903D4-9FF3-4B28-8E69-00CC13BD8F16}">
      <dgm:prSet/>
      <dgm:spPr/>
      <dgm:t>
        <a:bodyPr/>
        <a:lstStyle/>
        <a:p>
          <a:endParaRPr lang="en-US"/>
        </a:p>
      </dgm:t>
    </dgm:pt>
    <dgm:pt modelId="{79EBA071-B701-4D1B-8D96-E4ED1940BE0E}" type="sibTrans" cxnId="{7AF903D4-9FF3-4B28-8E69-00CC13BD8F16}">
      <dgm:prSet/>
      <dgm:spPr/>
      <dgm:t>
        <a:bodyPr/>
        <a:lstStyle/>
        <a:p>
          <a:endParaRPr lang="en-US"/>
        </a:p>
      </dgm:t>
    </dgm:pt>
    <dgm:pt modelId="{D52E0405-B36C-4781-B2A9-1C02D4B347DB}">
      <dgm:prSet phldrT="[Text]"/>
      <dgm:spPr/>
      <dgm:t>
        <a:bodyPr/>
        <a:lstStyle/>
        <a:p>
          <a:r>
            <a:rPr lang="en-US" dirty="0" smtClean="0"/>
            <a:t>Albert Einstein won the Nobel Prize for his Theory of Relativity. Therefore, he is well known as the greatest scientist.</a:t>
          </a:r>
          <a:endParaRPr lang="en-US" dirty="0"/>
        </a:p>
      </dgm:t>
    </dgm:pt>
    <dgm:pt modelId="{774C3CB8-2051-432B-A982-485511C6B77E}" type="parTrans" cxnId="{C9A4A451-61ED-4BD9-8460-9E98BF6C96AF}">
      <dgm:prSet/>
      <dgm:spPr/>
      <dgm:t>
        <a:bodyPr/>
        <a:lstStyle/>
        <a:p>
          <a:endParaRPr lang="en-US"/>
        </a:p>
      </dgm:t>
    </dgm:pt>
    <dgm:pt modelId="{22A52B70-04CF-4BED-85D9-8EC0A017ADCF}" type="sibTrans" cxnId="{C9A4A451-61ED-4BD9-8460-9E98BF6C96AF}">
      <dgm:prSet/>
      <dgm:spPr/>
      <dgm:t>
        <a:bodyPr/>
        <a:lstStyle/>
        <a:p>
          <a:endParaRPr lang="en-US"/>
        </a:p>
      </dgm:t>
    </dgm:pt>
    <dgm:pt modelId="{4322D789-144F-490C-B483-2B420A796BC5}">
      <dgm:prSet phldrT="[Text]"/>
      <dgm:spPr/>
      <dgm:t>
        <a:bodyPr/>
        <a:lstStyle/>
        <a:p>
          <a:r>
            <a:rPr lang="en-US" dirty="0" smtClean="0"/>
            <a:t>In college, nobody watches the students. On the other hand, in high school, teachers constantly watch the students. </a:t>
          </a:r>
          <a:endParaRPr lang="en-US" dirty="0"/>
        </a:p>
      </dgm:t>
    </dgm:pt>
    <dgm:pt modelId="{2A64294E-AD6D-4B18-9A62-7D2408FB16C5}" type="parTrans" cxnId="{30997154-72D8-4637-8052-BE7EBA5F37B1}">
      <dgm:prSet/>
      <dgm:spPr/>
      <dgm:t>
        <a:bodyPr/>
        <a:lstStyle/>
        <a:p>
          <a:endParaRPr lang="en-US"/>
        </a:p>
      </dgm:t>
    </dgm:pt>
    <dgm:pt modelId="{1B060E1D-C4C0-4D94-A6C8-B827A32A95E9}" type="sibTrans" cxnId="{30997154-72D8-4637-8052-BE7EBA5F37B1}">
      <dgm:prSet/>
      <dgm:spPr/>
      <dgm:t>
        <a:bodyPr/>
        <a:lstStyle/>
        <a:p>
          <a:endParaRPr lang="en-US"/>
        </a:p>
      </dgm:t>
    </dgm:pt>
    <dgm:pt modelId="{2E21BEFD-E589-4AB1-AC6D-9747831297A5}">
      <dgm:prSet/>
      <dgm:spPr/>
      <dgm:t>
        <a:bodyPr/>
        <a:lstStyle/>
        <a:p>
          <a:r>
            <a:rPr lang="en-US" dirty="0" smtClean="0"/>
            <a:t>Most of the students failed in their Mid Test yesterday. Consequently, they must submit assignments.</a:t>
          </a:r>
          <a:endParaRPr lang="en-US" dirty="0"/>
        </a:p>
      </dgm:t>
    </dgm:pt>
    <dgm:pt modelId="{E3B1F47C-887F-40E3-B10D-31D090979755}" type="parTrans" cxnId="{7999DF82-FC3D-4463-BA52-1FB7B6C53813}">
      <dgm:prSet/>
      <dgm:spPr/>
      <dgm:t>
        <a:bodyPr/>
        <a:lstStyle/>
        <a:p>
          <a:endParaRPr lang="en-US"/>
        </a:p>
      </dgm:t>
    </dgm:pt>
    <dgm:pt modelId="{48686461-54C0-443E-BDA2-6BDC7563E98E}" type="sibTrans" cxnId="{7999DF82-FC3D-4463-BA52-1FB7B6C53813}">
      <dgm:prSet/>
      <dgm:spPr/>
      <dgm:t>
        <a:bodyPr/>
        <a:lstStyle/>
        <a:p>
          <a:endParaRPr lang="en-US"/>
        </a:p>
      </dgm:t>
    </dgm:pt>
    <dgm:pt modelId="{6F635C5B-0F56-4933-9CE3-1E264C03E261}" type="pres">
      <dgm:prSet presAssocID="{CD472235-813D-4A79-ACFD-B286FEE7B6E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FF0FD0-3430-4640-9757-ECE7A46B6E16}" type="pres">
      <dgm:prSet presAssocID="{B3E32F91-F09A-44CE-AD8B-4476DA88479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46D283-F5FE-4A86-831D-52FA7DC7726E}" type="pres">
      <dgm:prSet presAssocID="{B3E32F91-F09A-44CE-AD8B-4476DA884796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D713CD-6190-4DE7-8B7B-C2750688974D}" type="pres">
      <dgm:prSet presAssocID="{047D1D77-950C-41CE-983F-24F03D80960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90E1FC-F141-4D80-8327-EAF32FF37AA5}" type="pres">
      <dgm:prSet presAssocID="{047D1D77-950C-41CE-983F-24F03D80960D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EACE6E9-B1BB-4A6D-B9C4-208247113CAA}" type="presOf" srcId="{D52E0405-B36C-4781-B2A9-1C02D4B347DB}" destId="{1490E1FC-F141-4D80-8327-EAF32FF37AA5}" srcOrd="0" destOrd="0" presId="urn:microsoft.com/office/officeart/2005/8/layout/vList2"/>
    <dgm:cxn modelId="{C9A4A451-61ED-4BD9-8460-9E98BF6C96AF}" srcId="{047D1D77-950C-41CE-983F-24F03D80960D}" destId="{D52E0405-B36C-4781-B2A9-1C02D4B347DB}" srcOrd="0" destOrd="0" parTransId="{774C3CB8-2051-432B-A982-485511C6B77E}" sibTransId="{22A52B70-04CF-4BED-85D9-8EC0A017ADCF}"/>
    <dgm:cxn modelId="{7AF903D4-9FF3-4B28-8E69-00CC13BD8F16}" srcId="{CD472235-813D-4A79-ACFD-B286FEE7B6EA}" destId="{047D1D77-950C-41CE-983F-24F03D80960D}" srcOrd="1" destOrd="0" parTransId="{88F1433E-7AD4-4597-B642-422ED053A934}" sibTransId="{79EBA071-B701-4D1B-8D96-E4ED1940BE0E}"/>
    <dgm:cxn modelId="{0CD231AF-97AF-4C36-984B-D07BA4B9F392}" srcId="{B3E32F91-F09A-44CE-AD8B-4476DA884796}" destId="{ABA75DCD-7C95-4BD3-8DCD-84FBABA347AA}" srcOrd="0" destOrd="0" parTransId="{E3B8F01D-31F3-43C6-83A4-DC9ED83E56AF}" sibTransId="{EC1BA7F7-C123-4CDE-80B5-A74D357BA893}"/>
    <dgm:cxn modelId="{B169277F-D6BE-4981-AF21-1189A30A1D01}" type="presOf" srcId="{ABA75DCD-7C95-4BD3-8DCD-84FBABA347AA}" destId="{7146D283-F5FE-4A86-831D-52FA7DC7726E}" srcOrd="0" destOrd="0" presId="urn:microsoft.com/office/officeart/2005/8/layout/vList2"/>
    <dgm:cxn modelId="{76CCBD0C-3E27-43AF-BFDA-89DC19353F1E}" type="presOf" srcId="{4322D789-144F-490C-B483-2B420A796BC5}" destId="{7146D283-F5FE-4A86-831D-52FA7DC7726E}" srcOrd="0" destOrd="1" presId="urn:microsoft.com/office/officeart/2005/8/layout/vList2"/>
    <dgm:cxn modelId="{19347B87-4DB8-4976-8DA3-30117A28DF1C}" type="presOf" srcId="{B3E32F91-F09A-44CE-AD8B-4476DA884796}" destId="{BEFF0FD0-3430-4640-9757-ECE7A46B6E16}" srcOrd="0" destOrd="0" presId="urn:microsoft.com/office/officeart/2005/8/layout/vList2"/>
    <dgm:cxn modelId="{30997154-72D8-4637-8052-BE7EBA5F37B1}" srcId="{B3E32F91-F09A-44CE-AD8B-4476DA884796}" destId="{4322D789-144F-490C-B483-2B420A796BC5}" srcOrd="1" destOrd="0" parTransId="{2A64294E-AD6D-4B18-9A62-7D2408FB16C5}" sibTransId="{1B060E1D-C4C0-4D94-A6C8-B827A32A95E9}"/>
    <dgm:cxn modelId="{7999DF82-FC3D-4463-BA52-1FB7B6C53813}" srcId="{047D1D77-950C-41CE-983F-24F03D80960D}" destId="{2E21BEFD-E589-4AB1-AC6D-9747831297A5}" srcOrd="1" destOrd="0" parTransId="{E3B1F47C-887F-40E3-B10D-31D090979755}" sibTransId="{48686461-54C0-443E-BDA2-6BDC7563E98E}"/>
    <dgm:cxn modelId="{76352553-8BF3-4224-8AE3-737E75ADE505}" srcId="{CD472235-813D-4A79-ACFD-B286FEE7B6EA}" destId="{B3E32F91-F09A-44CE-AD8B-4476DA884796}" srcOrd="0" destOrd="0" parTransId="{1F2468D8-0880-49CB-9FF5-2D81B48A8333}" sibTransId="{AC5BD64B-809A-41D9-88F1-E748E1A73A17}"/>
    <dgm:cxn modelId="{5AD30AA6-9754-4E97-A4FA-598B130B104B}" type="presOf" srcId="{2E21BEFD-E589-4AB1-AC6D-9747831297A5}" destId="{1490E1FC-F141-4D80-8327-EAF32FF37AA5}" srcOrd="0" destOrd="1" presId="urn:microsoft.com/office/officeart/2005/8/layout/vList2"/>
    <dgm:cxn modelId="{55B1E430-125A-47CC-9BA8-22A87932B87A}" type="presOf" srcId="{CD472235-813D-4A79-ACFD-B286FEE7B6EA}" destId="{6F635C5B-0F56-4933-9CE3-1E264C03E261}" srcOrd="0" destOrd="0" presId="urn:microsoft.com/office/officeart/2005/8/layout/vList2"/>
    <dgm:cxn modelId="{8047DCBC-BCCB-42E7-BAC4-4C7A187FCEB6}" type="presOf" srcId="{047D1D77-950C-41CE-983F-24F03D80960D}" destId="{EDD713CD-6190-4DE7-8B7B-C2750688974D}" srcOrd="0" destOrd="0" presId="urn:microsoft.com/office/officeart/2005/8/layout/vList2"/>
    <dgm:cxn modelId="{54D81BF9-8339-453A-9FC1-A45AEBAA64FB}" type="presParOf" srcId="{6F635C5B-0F56-4933-9CE3-1E264C03E261}" destId="{BEFF0FD0-3430-4640-9757-ECE7A46B6E16}" srcOrd="0" destOrd="0" presId="urn:microsoft.com/office/officeart/2005/8/layout/vList2"/>
    <dgm:cxn modelId="{C7CE76F4-EC2E-4472-8D5D-255BAD55602F}" type="presParOf" srcId="{6F635C5B-0F56-4933-9CE3-1E264C03E261}" destId="{7146D283-F5FE-4A86-831D-52FA7DC7726E}" srcOrd="1" destOrd="0" presId="urn:microsoft.com/office/officeart/2005/8/layout/vList2"/>
    <dgm:cxn modelId="{6B878404-37E5-4DC9-A8E8-A3120B8C258C}" type="presParOf" srcId="{6F635C5B-0F56-4933-9CE3-1E264C03E261}" destId="{EDD713CD-6190-4DE7-8B7B-C2750688974D}" srcOrd="2" destOrd="0" presId="urn:microsoft.com/office/officeart/2005/8/layout/vList2"/>
    <dgm:cxn modelId="{4EE4EEBA-0A0C-4974-93B6-18AEB3EF575C}" type="presParOf" srcId="{6F635C5B-0F56-4933-9CE3-1E264C03E261}" destId="{1490E1FC-F141-4D80-8327-EAF32FF37AA5}" srcOrd="3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4520-34E5-4846-B1CC-807C0619E1CA}" type="datetimeFigureOut">
              <a:rPr lang="en-US" smtClean="0"/>
              <a:pPr/>
              <a:t>11/30/2011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41742-60E0-4894-99AB-57D46605D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4520-34E5-4846-B1CC-807C0619E1CA}" type="datetimeFigureOut">
              <a:rPr lang="en-US" smtClean="0"/>
              <a:pPr/>
              <a:t>11/30/2011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41742-60E0-4894-99AB-57D46605D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4520-34E5-4846-B1CC-807C0619E1CA}" type="datetimeFigureOut">
              <a:rPr lang="en-US" smtClean="0"/>
              <a:pPr/>
              <a:t>11/30/2011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41742-60E0-4894-99AB-57D46605D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4520-34E5-4846-B1CC-807C0619E1CA}" type="datetimeFigureOut">
              <a:rPr lang="en-US" smtClean="0"/>
              <a:pPr/>
              <a:t>11/30/2011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41742-60E0-4894-99AB-57D46605D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4520-34E5-4846-B1CC-807C0619E1CA}" type="datetimeFigureOut">
              <a:rPr lang="en-US" smtClean="0"/>
              <a:pPr/>
              <a:t>11/30/2011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41742-60E0-4894-99AB-57D46605D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4520-34E5-4846-B1CC-807C0619E1CA}" type="datetimeFigureOut">
              <a:rPr lang="en-US" smtClean="0"/>
              <a:pPr/>
              <a:t>11/30/2011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41742-60E0-4894-99AB-57D46605D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4520-34E5-4846-B1CC-807C0619E1CA}" type="datetimeFigureOut">
              <a:rPr lang="en-US" smtClean="0"/>
              <a:pPr/>
              <a:t>11/30/2011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41742-60E0-4894-99AB-57D46605D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4520-34E5-4846-B1CC-807C0619E1CA}" type="datetimeFigureOut">
              <a:rPr lang="en-US" smtClean="0"/>
              <a:pPr/>
              <a:t>11/30/2011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41742-60E0-4894-99AB-57D46605D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4520-34E5-4846-B1CC-807C0619E1CA}" type="datetimeFigureOut">
              <a:rPr lang="en-US" smtClean="0"/>
              <a:pPr/>
              <a:t>11/30/2011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41742-60E0-4894-99AB-57D46605D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4520-34E5-4846-B1CC-807C0619E1CA}" type="datetimeFigureOut">
              <a:rPr lang="en-US" smtClean="0"/>
              <a:pPr/>
              <a:t>11/30/2011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41742-60E0-4894-99AB-57D46605D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14520-34E5-4846-B1CC-807C0619E1CA}" type="datetimeFigureOut">
              <a:rPr lang="en-US" smtClean="0"/>
              <a:pPr/>
              <a:t>11/30/2011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41742-60E0-4894-99AB-57D46605D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14520-34E5-4846-B1CC-807C0619E1CA}" type="datetimeFigureOut">
              <a:rPr lang="en-US" smtClean="0"/>
              <a:pPr/>
              <a:t>11/30/2011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41742-60E0-4894-99AB-57D46605D7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971800"/>
            <a:ext cx="6096000" cy="1470025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CONJUNCTION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6200" y="4419600"/>
            <a:ext cx="4724400" cy="12192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By </a:t>
            </a:r>
            <a:r>
              <a:rPr lang="en-US" dirty="0" err="1" smtClean="0">
                <a:solidFill>
                  <a:srgbClr val="FFFF00"/>
                </a:solidFill>
              </a:rPr>
              <a:t>Lilis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Sholihah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>
              <a:tabLst>
                <a:tab pos="574675" algn="l"/>
              </a:tabLst>
            </a:pPr>
            <a:r>
              <a:rPr lang="en-US" dirty="0" smtClean="0">
                <a:solidFill>
                  <a:srgbClr val="FFFF00"/>
                </a:solidFill>
                <a:latin typeface="Bodoni MT Condensed" pitchFamily="18" charset="0"/>
              </a:rPr>
              <a:t>ILLUSTRATION</a:t>
            </a:r>
            <a:endParaRPr lang="en-US" dirty="0">
              <a:solidFill>
                <a:srgbClr val="FFFF00"/>
              </a:solidFill>
              <a:latin typeface="Bodoni MT Condense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47500" lnSpcReduction="20000"/>
          </a:bodyPr>
          <a:lstStyle/>
          <a:p>
            <a:pPr indent="-3175" algn="just">
              <a:buNone/>
            </a:pPr>
            <a:r>
              <a:rPr lang="en-US" sz="4500" dirty="0" err="1">
                <a:solidFill>
                  <a:srgbClr val="FFFF00"/>
                </a:solidFill>
                <a:latin typeface="Calisto MT" pitchFamily="18" charset="0"/>
              </a:rPr>
              <a:t>Hery</a:t>
            </a: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 meets his friend, </a:t>
            </a:r>
            <a:r>
              <a:rPr lang="en-US" sz="4500" dirty="0" err="1">
                <a:solidFill>
                  <a:srgbClr val="FFFF00"/>
                </a:solidFill>
                <a:latin typeface="Calisto MT" pitchFamily="18" charset="0"/>
              </a:rPr>
              <a:t>Frans</a:t>
            </a: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, at the restaurant. </a:t>
            </a:r>
            <a:r>
              <a:rPr lang="en-US" sz="4500" dirty="0" err="1">
                <a:solidFill>
                  <a:srgbClr val="FFFF00"/>
                </a:solidFill>
                <a:latin typeface="Calisto MT" pitchFamily="18" charset="0"/>
              </a:rPr>
              <a:t>Hery</a:t>
            </a: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 asked him why he </a:t>
            </a:r>
            <a:r>
              <a:rPr lang="en-US" sz="4500" dirty="0" smtClean="0">
                <a:solidFill>
                  <a:srgbClr val="FFFF00"/>
                </a:solidFill>
                <a:latin typeface="Calisto MT" pitchFamily="18" charset="0"/>
              </a:rPr>
              <a:t>never met </a:t>
            </a:r>
            <a:r>
              <a:rPr lang="en-US" sz="4500" dirty="0" err="1">
                <a:solidFill>
                  <a:srgbClr val="FFFF00"/>
                </a:solidFill>
                <a:latin typeface="Calisto MT" pitchFamily="18" charset="0"/>
              </a:rPr>
              <a:t>Frans</a:t>
            </a: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 lately.</a:t>
            </a:r>
          </a:p>
          <a:p>
            <a:pPr algn="just">
              <a:buNone/>
            </a:pP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 </a:t>
            </a:r>
          </a:p>
          <a:p>
            <a:pPr>
              <a:buNone/>
            </a:pPr>
            <a:r>
              <a:rPr lang="en-US" sz="4500" dirty="0" err="1">
                <a:solidFill>
                  <a:srgbClr val="FFFF00"/>
                </a:solidFill>
                <a:latin typeface="Calisto MT" pitchFamily="18" charset="0"/>
              </a:rPr>
              <a:t>Hery</a:t>
            </a: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	: </a:t>
            </a:r>
            <a:r>
              <a:rPr lang="en-US" sz="4500" dirty="0" smtClean="0">
                <a:solidFill>
                  <a:srgbClr val="FFFF00"/>
                </a:solidFill>
                <a:latin typeface="Calisto MT" pitchFamily="18" charset="0"/>
              </a:rPr>
              <a:t>"</a:t>
            </a: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Hi </a:t>
            </a:r>
            <a:r>
              <a:rPr lang="en-US" sz="4500" dirty="0" err="1">
                <a:solidFill>
                  <a:srgbClr val="FFFF00"/>
                </a:solidFill>
                <a:latin typeface="Calisto MT" pitchFamily="18" charset="0"/>
              </a:rPr>
              <a:t>Frans</a:t>
            </a: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! You seem so busy, where have you been lately?"</a:t>
            </a:r>
          </a:p>
          <a:p>
            <a:pPr marL="914400" indent="-914400">
              <a:buNone/>
            </a:pPr>
            <a:r>
              <a:rPr lang="en-US" sz="4500" dirty="0" err="1">
                <a:solidFill>
                  <a:srgbClr val="FFFF00"/>
                </a:solidFill>
                <a:latin typeface="Calisto MT" pitchFamily="18" charset="0"/>
              </a:rPr>
              <a:t>Frans</a:t>
            </a: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	</a:t>
            </a:r>
            <a:r>
              <a:rPr lang="en-US" sz="4500" dirty="0" smtClean="0">
                <a:solidFill>
                  <a:srgbClr val="FFFF00"/>
                </a:solidFill>
                <a:latin typeface="Calisto MT" pitchFamily="18" charset="0"/>
              </a:rPr>
              <a:t>: "</a:t>
            </a: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Hi! I went to several companies to apply for a job. First, </a:t>
            </a:r>
            <a:r>
              <a:rPr lang="en-US" sz="4500" dirty="0" smtClean="0">
                <a:solidFill>
                  <a:srgbClr val="FFFF00"/>
                </a:solidFill>
                <a:latin typeface="Calisto MT" pitchFamily="18" charset="0"/>
              </a:rPr>
              <a:t>I went </a:t>
            </a: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to PT. Indofood. </a:t>
            </a:r>
            <a:r>
              <a:rPr lang="en-US" sz="4500" u="sng" dirty="0">
                <a:solidFill>
                  <a:srgbClr val="FFFF00"/>
                </a:solidFill>
                <a:latin typeface="Calisto MT" pitchFamily="18" charset="0"/>
              </a:rPr>
              <a:t>Then</a:t>
            </a: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, I went to PT. Nestle. Unfortunately, I was not accepted in any of the companies because I didn't </a:t>
            </a:r>
            <a:r>
              <a:rPr lang="en-US" sz="4500" dirty="0" err="1">
                <a:solidFill>
                  <a:srgbClr val="FFFF00"/>
                </a:solidFill>
                <a:latin typeface="Calisto MT" pitchFamily="18" charset="0"/>
              </a:rPr>
              <a:t>fulfil</a:t>
            </a: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 their criteria".</a:t>
            </a:r>
          </a:p>
          <a:p>
            <a:pPr>
              <a:buNone/>
            </a:pPr>
            <a:r>
              <a:rPr lang="en-US" sz="4500" dirty="0" err="1">
                <a:solidFill>
                  <a:srgbClr val="FFFF00"/>
                </a:solidFill>
                <a:latin typeface="Calisto MT" pitchFamily="18" charset="0"/>
              </a:rPr>
              <a:t>Hery</a:t>
            </a: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	</a:t>
            </a:r>
            <a:r>
              <a:rPr lang="en-US" sz="4500" dirty="0" smtClean="0">
                <a:solidFill>
                  <a:srgbClr val="FFFF00"/>
                </a:solidFill>
                <a:latin typeface="Calisto MT" pitchFamily="18" charset="0"/>
              </a:rPr>
              <a:t>: "</a:t>
            </a: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What were their criteria anyway?"</a:t>
            </a:r>
          </a:p>
          <a:p>
            <a:pPr marL="917575" indent="-917575">
              <a:buNone/>
            </a:pPr>
            <a:r>
              <a:rPr lang="en-US" sz="4500" dirty="0" err="1">
                <a:solidFill>
                  <a:srgbClr val="FFFF00"/>
                </a:solidFill>
                <a:latin typeface="Calisto MT" pitchFamily="18" charset="0"/>
              </a:rPr>
              <a:t>Frans</a:t>
            </a: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	</a:t>
            </a:r>
            <a:r>
              <a:rPr lang="en-US" sz="4500" dirty="0" smtClean="0">
                <a:solidFill>
                  <a:srgbClr val="FFFF00"/>
                </a:solidFill>
                <a:latin typeface="Calisto MT" pitchFamily="18" charset="0"/>
              </a:rPr>
              <a:t>: "</a:t>
            </a: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They searched those who are </a:t>
            </a:r>
            <a:r>
              <a:rPr lang="en-US" sz="4500" u="sng" dirty="0">
                <a:solidFill>
                  <a:srgbClr val="FFFF00"/>
                </a:solidFill>
                <a:latin typeface="Calisto MT" pitchFamily="18" charset="0"/>
              </a:rPr>
              <a:t>not only</a:t>
            </a: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 able to operate a computer </a:t>
            </a:r>
            <a:r>
              <a:rPr lang="en-US" sz="4500" u="sng" dirty="0">
                <a:solidFill>
                  <a:srgbClr val="FFFF00"/>
                </a:solidFill>
                <a:latin typeface="Calisto MT" pitchFamily="18" charset="0"/>
              </a:rPr>
              <a:t>but also</a:t>
            </a: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 able to write business letters".</a:t>
            </a:r>
          </a:p>
          <a:p>
            <a:pPr>
              <a:buNone/>
            </a:pPr>
            <a:r>
              <a:rPr lang="en-US" sz="4500" dirty="0" err="1">
                <a:solidFill>
                  <a:srgbClr val="FFFF00"/>
                </a:solidFill>
                <a:latin typeface="Calisto MT" pitchFamily="18" charset="0"/>
              </a:rPr>
              <a:t>Frans</a:t>
            </a: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	</a:t>
            </a:r>
            <a:r>
              <a:rPr lang="en-US" sz="4500" dirty="0" smtClean="0">
                <a:solidFill>
                  <a:srgbClr val="FFFF00"/>
                </a:solidFill>
                <a:latin typeface="Calisto MT" pitchFamily="18" charset="0"/>
              </a:rPr>
              <a:t>: "</a:t>
            </a:r>
            <a:r>
              <a:rPr lang="en-US" sz="4500" u="sng" dirty="0">
                <a:solidFill>
                  <a:srgbClr val="FFFF00"/>
                </a:solidFill>
                <a:latin typeface="Calisto MT" pitchFamily="18" charset="0"/>
              </a:rPr>
              <a:t>Therefore</a:t>
            </a: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, I could not be accepted there </a:t>
            </a:r>
            <a:r>
              <a:rPr lang="en-US" sz="4500" u="sng" dirty="0">
                <a:solidFill>
                  <a:srgbClr val="FFFF00"/>
                </a:solidFill>
                <a:latin typeface="Calisto MT" pitchFamily="18" charset="0"/>
              </a:rPr>
              <a:t>since</a:t>
            </a: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 I could not write </a:t>
            </a:r>
            <a:r>
              <a:rPr lang="en-US" sz="4500" dirty="0" smtClean="0">
                <a:solidFill>
                  <a:srgbClr val="FFFF00"/>
                </a:solidFill>
                <a:latin typeface="Calisto MT" pitchFamily="18" charset="0"/>
              </a:rPr>
              <a:t>	business </a:t>
            </a: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letters. </a:t>
            </a:r>
            <a:r>
              <a:rPr lang="en-US" sz="4500" u="sng" dirty="0">
                <a:solidFill>
                  <a:srgbClr val="FFFF00"/>
                </a:solidFill>
                <a:latin typeface="Calisto MT" pitchFamily="18" charset="0"/>
              </a:rPr>
              <a:t>Thus</a:t>
            </a: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, I felt very disappointed".</a:t>
            </a:r>
          </a:p>
          <a:p>
            <a:pPr>
              <a:buNone/>
            </a:pPr>
            <a:r>
              <a:rPr lang="en-US" sz="4500" dirty="0" err="1">
                <a:solidFill>
                  <a:srgbClr val="FFFF00"/>
                </a:solidFill>
                <a:latin typeface="Calisto MT" pitchFamily="18" charset="0"/>
              </a:rPr>
              <a:t>Hery</a:t>
            </a: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	</a:t>
            </a:r>
            <a:r>
              <a:rPr lang="en-US" sz="4500" dirty="0" smtClean="0">
                <a:solidFill>
                  <a:srgbClr val="FFFF00"/>
                </a:solidFill>
                <a:latin typeface="Calisto MT" pitchFamily="18" charset="0"/>
              </a:rPr>
              <a:t>: "</a:t>
            </a: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Oh it's a pity, are you okay now?"</a:t>
            </a:r>
          </a:p>
          <a:p>
            <a:pPr>
              <a:buNone/>
            </a:pPr>
            <a:r>
              <a:rPr lang="en-US" sz="4500" dirty="0" err="1">
                <a:solidFill>
                  <a:srgbClr val="FFFF00"/>
                </a:solidFill>
                <a:latin typeface="Calisto MT" pitchFamily="18" charset="0"/>
              </a:rPr>
              <a:t>Frans</a:t>
            </a: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	</a:t>
            </a:r>
            <a:r>
              <a:rPr lang="en-US" sz="4500" dirty="0" smtClean="0">
                <a:solidFill>
                  <a:srgbClr val="FFFF00"/>
                </a:solidFill>
                <a:latin typeface="Calisto MT" pitchFamily="18" charset="0"/>
              </a:rPr>
              <a:t>: "</a:t>
            </a: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Yes, </a:t>
            </a:r>
            <a:r>
              <a:rPr lang="en-US" sz="4500" u="sng" dirty="0" err="1">
                <a:solidFill>
                  <a:srgbClr val="FFFF00"/>
                </a:solidFill>
                <a:latin typeface="Calisto MT" pitchFamily="18" charset="0"/>
              </a:rPr>
              <a:t>eventhough</a:t>
            </a: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 I was not accepted there, I was motivated </a:t>
            </a:r>
            <a:r>
              <a:rPr lang="en-US" sz="4500" dirty="0" smtClean="0">
                <a:solidFill>
                  <a:srgbClr val="FFFF00"/>
                </a:solidFill>
                <a:latin typeface="Calisto MT" pitchFamily="18" charset="0"/>
              </a:rPr>
              <a:t>to learn </a:t>
            </a: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how to </a:t>
            </a:r>
            <a:r>
              <a:rPr lang="en-US" sz="4500" dirty="0" smtClean="0">
                <a:solidFill>
                  <a:srgbClr val="FFFF00"/>
                </a:solidFill>
                <a:latin typeface="Calisto MT" pitchFamily="18" charset="0"/>
              </a:rPr>
              <a:t>	write </a:t>
            </a: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business letters. </a:t>
            </a:r>
            <a:r>
              <a:rPr lang="en-US" sz="4500" u="sng" dirty="0">
                <a:solidFill>
                  <a:srgbClr val="FFFF00"/>
                </a:solidFill>
                <a:latin typeface="Calisto MT" pitchFamily="18" charset="0"/>
              </a:rPr>
              <a:t>Consequently</a:t>
            </a: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, I took a course of writing </a:t>
            </a:r>
            <a:r>
              <a:rPr lang="en-US" sz="4500" dirty="0" smtClean="0">
                <a:solidFill>
                  <a:srgbClr val="FFFF00"/>
                </a:solidFill>
                <a:latin typeface="Calisto MT" pitchFamily="18" charset="0"/>
              </a:rPr>
              <a:t>	business </a:t>
            </a:r>
            <a:r>
              <a:rPr lang="en-US" sz="4500" dirty="0">
                <a:solidFill>
                  <a:srgbClr val="FFFF00"/>
                </a:solidFill>
                <a:latin typeface="Calisto MT" pitchFamily="18" charset="0"/>
              </a:rPr>
              <a:t>letters".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/>
              <a:t>THE </a:t>
            </a:r>
            <a:r>
              <a:rPr lang="en-US" b="1" dirty="0" smtClean="0"/>
              <a:t>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295400"/>
            <a:ext cx="7467600" cy="48307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Coordinate Conjunction</a:t>
            </a:r>
          </a:p>
          <a:p>
            <a:pPr marL="514350" indent="-514350">
              <a:buNone/>
            </a:pPr>
            <a:r>
              <a:rPr lang="en-US" dirty="0"/>
              <a:t>	</a:t>
            </a:r>
            <a:r>
              <a:rPr lang="en-US" dirty="0" smtClean="0"/>
              <a:t>And; But and Yet; Or and Nor; So</a:t>
            </a:r>
          </a:p>
          <a:p>
            <a:pPr marL="514350" lvl="0" indent="-514350">
              <a:buNone/>
            </a:pPr>
            <a:r>
              <a:rPr lang="en-US" dirty="0" smtClean="0"/>
              <a:t>2. </a:t>
            </a:r>
            <a:r>
              <a:rPr lang="en-US" dirty="0"/>
              <a:t>Paired Conjunction (Correlative Conjunction) : “either … or”; “neither … nor”; “both … and”; “not only … but also</a:t>
            </a:r>
            <a:r>
              <a:rPr lang="en-US" dirty="0" smtClean="0"/>
              <a:t>”.</a:t>
            </a:r>
          </a:p>
          <a:p>
            <a:pPr marL="514350" lvl="0" indent="-514350">
              <a:buNone/>
            </a:pPr>
            <a:r>
              <a:rPr lang="en-US" dirty="0" smtClean="0"/>
              <a:t>3. Conjunctive Adverb</a:t>
            </a:r>
            <a:endParaRPr lang="en-US" dirty="0"/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Coordinate Conjunction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295400"/>
          <a:ext cx="8610600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Paired Conjunction (Correlative Conjunction</a:t>
            </a:r>
            <a:r>
              <a:rPr lang="en-US" b="1" dirty="0"/>
              <a:t>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Conjunctive Adverb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latin typeface="Adobe Garamond Pro" pitchFamily="18" charset="0"/>
              </a:rPr>
              <a:t>3. </a:t>
            </a:r>
            <a:r>
              <a:rPr lang="en-US" sz="2400" b="1" dirty="0" smtClean="0">
                <a:latin typeface="Adobe Garamond Pro" pitchFamily="18" charset="0"/>
              </a:rPr>
              <a:t>Comparison Connectors which are introduced by </a:t>
            </a:r>
            <a:r>
              <a:rPr lang="en-US" sz="2400" b="1" i="1" dirty="0" smtClean="0">
                <a:latin typeface="Adobe Garamond Pro" pitchFamily="18" charset="0"/>
              </a:rPr>
              <a:t>likewise; similarly.</a:t>
            </a:r>
            <a:endParaRPr lang="en-US" sz="2400" dirty="0" smtClean="0">
              <a:latin typeface="Adobe Garamond Pro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Adobe Garamond Pro" pitchFamily="18" charset="0"/>
              </a:rPr>
              <a:t>	Examples :</a:t>
            </a:r>
          </a:p>
          <a:p>
            <a:pPr lvl="0">
              <a:buFont typeface="Courier New" pitchFamily="49" charset="0"/>
              <a:buChar char="o"/>
            </a:pPr>
            <a:r>
              <a:rPr lang="en-US" sz="2400" dirty="0" smtClean="0">
                <a:latin typeface="Adobe Garamond Pro" pitchFamily="18" charset="0"/>
              </a:rPr>
              <a:t>Man must fight to survive; similarly, animal will fight to survive.</a:t>
            </a:r>
          </a:p>
          <a:p>
            <a:pPr lvl="0">
              <a:buFont typeface="Courier New" pitchFamily="49" charset="0"/>
              <a:buChar char="o"/>
            </a:pPr>
            <a:r>
              <a:rPr lang="en-US" sz="2400" dirty="0" smtClean="0">
                <a:latin typeface="Adobe Garamond Pro" pitchFamily="18" charset="0"/>
              </a:rPr>
              <a:t>Robert is a civil engineer; likewise, Francisco makes his living as a civil engineer.</a:t>
            </a:r>
          </a:p>
          <a:p>
            <a:pPr>
              <a:buNone/>
            </a:pPr>
            <a:r>
              <a:rPr lang="en-US" sz="2400" i="1" dirty="0" smtClean="0">
                <a:latin typeface="Adobe Garamond Pro" pitchFamily="18" charset="0"/>
              </a:rPr>
              <a:t>	 </a:t>
            </a:r>
            <a:endParaRPr lang="en-US" sz="2400" dirty="0" smtClean="0">
              <a:latin typeface="Adobe Garamond Pro" pitchFamily="18" charset="0"/>
            </a:endParaRPr>
          </a:p>
          <a:p>
            <a:pPr>
              <a:buNone/>
            </a:pPr>
            <a:r>
              <a:rPr lang="en-US" sz="2400" b="1" dirty="0" smtClean="0">
                <a:latin typeface="Adobe Garamond Pro" pitchFamily="18" charset="0"/>
              </a:rPr>
              <a:t>4. Time Connectors which are introduced by </a:t>
            </a:r>
            <a:r>
              <a:rPr lang="en-US" sz="2400" b="1" i="1" dirty="0" smtClean="0">
                <a:latin typeface="Adobe Garamond Pro" pitchFamily="18" charset="0"/>
              </a:rPr>
              <a:t>then; meanwhile; while.</a:t>
            </a:r>
            <a:endParaRPr lang="en-US" sz="2400" dirty="0" smtClean="0">
              <a:latin typeface="Adobe Garamond Pro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Adobe Garamond Pro" pitchFamily="18" charset="0"/>
              </a:rPr>
              <a:t>	Examples :</a:t>
            </a:r>
          </a:p>
          <a:p>
            <a:pPr lvl="0"/>
            <a:r>
              <a:rPr lang="en-US" sz="2400" dirty="0" smtClean="0">
                <a:latin typeface="Adobe Garamond Pro" pitchFamily="18" charset="0"/>
              </a:rPr>
              <a:t>Hockey is my favorite sport in Canada. Meanwhile, baseball is a favorite sport in United States.</a:t>
            </a:r>
          </a:p>
          <a:p>
            <a:pPr lvl="0"/>
            <a:r>
              <a:rPr lang="en-US" sz="2400" dirty="0" smtClean="0">
                <a:latin typeface="Adobe Garamond Pro" pitchFamily="18" charset="0"/>
              </a:rPr>
              <a:t>The teacher gives an explanation for twenty minutes. Then, she asks the students to do some exercises.</a:t>
            </a:r>
          </a:p>
          <a:p>
            <a:pPr lvl="0"/>
            <a:r>
              <a:rPr lang="en-US" sz="2400" dirty="0" smtClean="0">
                <a:latin typeface="Adobe Garamond Pro" pitchFamily="18" charset="0"/>
              </a:rPr>
              <a:t>John answered the telephone while Mary was playing the piano.</a:t>
            </a:r>
          </a:p>
          <a:p>
            <a:pPr>
              <a:buNone/>
            </a:pPr>
            <a:r>
              <a:rPr lang="en-US" sz="2400" i="1" dirty="0" smtClean="0">
                <a:latin typeface="Adobe Garamond Pro" pitchFamily="18" charset="0"/>
              </a:rPr>
              <a:t> </a:t>
            </a:r>
            <a:endParaRPr lang="en-US" sz="2400" dirty="0" smtClean="0">
              <a:latin typeface="Adobe Garamond Pro" pitchFamily="18" charset="0"/>
            </a:endParaRPr>
          </a:p>
          <a:p>
            <a:pPr>
              <a:buNone/>
            </a:pPr>
            <a:r>
              <a:rPr lang="en-US" sz="2400" b="1" dirty="0" smtClean="0">
                <a:latin typeface="Adobe Garamond Pro" pitchFamily="18" charset="0"/>
              </a:rPr>
              <a:t>5. </a:t>
            </a:r>
            <a:endParaRPr lang="en-US" sz="2400" dirty="0">
              <a:latin typeface="Adobe Garamond Pro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172200"/>
          </a:xfrm>
          <a:solidFill>
            <a:schemeClr val="bg1"/>
          </a:solidFill>
        </p:spPr>
        <p:txBody>
          <a:bodyPr>
            <a:noAutofit/>
          </a:bodyPr>
          <a:lstStyle/>
          <a:p>
            <a:pPr>
              <a:buNone/>
            </a:pPr>
            <a:r>
              <a:rPr lang="en-US" sz="2000" b="1" dirty="0" smtClean="0">
                <a:latin typeface="Adobe Garamond Pro" pitchFamily="18" charset="0"/>
              </a:rPr>
              <a:t>5. Restatement Connectors which are introduced by </a:t>
            </a:r>
            <a:r>
              <a:rPr lang="en-US" sz="2000" b="1" i="1" dirty="0" smtClean="0">
                <a:latin typeface="Adobe Garamond Pro" pitchFamily="18" charset="0"/>
              </a:rPr>
              <a:t>in other words; i.e.</a:t>
            </a:r>
            <a:endParaRPr lang="en-US" sz="2000" dirty="0" smtClean="0">
              <a:latin typeface="Adobe Garamond Pro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Adobe Garamond Pro" pitchFamily="18" charset="0"/>
              </a:rPr>
              <a:t>	Examples :</a:t>
            </a:r>
          </a:p>
          <a:p>
            <a:pPr lvl="0">
              <a:buFont typeface="Wingdings" pitchFamily="2" charset="2"/>
              <a:buChar char="ü"/>
            </a:pPr>
            <a:r>
              <a:rPr lang="en-US" sz="2000" dirty="0" smtClean="0">
                <a:latin typeface="Adobe Garamond Pro" pitchFamily="18" charset="0"/>
              </a:rPr>
              <a:t>Canada is larger than the United States. It is also larger than Brazil or Argentina. In other words,  Canada is the largest country in western hemisphere.</a:t>
            </a:r>
          </a:p>
          <a:p>
            <a:pPr lvl="0">
              <a:buFont typeface="Wingdings" pitchFamily="2" charset="2"/>
              <a:buChar char="ü"/>
            </a:pPr>
            <a:r>
              <a:rPr lang="en-US" sz="2000" dirty="0" smtClean="0">
                <a:latin typeface="Adobe Garamond Pro" pitchFamily="18" charset="0"/>
              </a:rPr>
              <a:t>Stationary is also my responsibility. In other words, I have to supply all the offices with paper, envelopes, and so on.</a:t>
            </a:r>
          </a:p>
          <a:p>
            <a:pPr lvl="0">
              <a:buNone/>
            </a:pPr>
            <a:r>
              <a:rPr lang="en-US" sz="2000" b="1" dirty="0" smtClean="0">
                <a:latin typeface="Adobe Garamond Pro" pitchFamily="18" charset="0"/>
              </a:rPr>
              <a:t>6. Example Connectors, which are introduced by </a:t>
            </a:r>
            <a:r>
              <a:rPr lang="en-US" sz="2000" b="1" i="1" dirty="0" smtClean="0">
                <a:latin typeface="Adobe Garamond Pro" pitchFamily="18" charset="0"/>
              </a:rPr>
              <a:t>like; for example; for instance; such as; e.g.</a:t>
            </a:r>
            <a:endParaRPr lang="en-US" sz="2000" dirty="0" smtClean="0">
              <a:latin typeface="Adobe Garamond Pro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Adobe Garamond Pro" pitchFamily="18" charset="0"/>
              </a:rPr>
              <a:t>	Examples :</a:t>
            </a:r>
          </a:p>
          <a:p>
            <a:pPr lvl="0">
              <a:buFont typeface="Wingdings" pitchFamily="2" charset="2"/>
              <a:buChar char="v"/>
            </a:pPr>
            <a:r>
              <a:rPr lang="en-US" sz="2000" dirty="0" smtClean="0">
                <a:latin typeface="Adobe Garamond Pro" pitchFamily="18" charset="0"/>
              </a:rPr>
              <a:t>Intellectual heroes such as </a:t>
            </a:r>
            <a:r>
              <a:rPr lang="en-US" sz="2000" dirty="0" err="1" smtClean="0">
                <a:latin typeface="Adobe Garamond Pro" pitchFamily="18" charset="0"/>
              </a:rPr>
              <a:t>Da</a:t>
            </a:r>
            <a:r>
              <a:rPr lang="en-US" sz="2000" dirty="0" smtClean="0">
                <a:latin typeface="Adobe Garamond Pro" pitchFamily="18" charset="0"/>
              </a:rPr>
              <a:t> Vinci and Einstein used their intelligence for the good of mankind.</a:t>
            </a:r>
          </a:p>
          <a:p>
            <a:pPr lvl="0">
              <a:buFont typeface="Wingdings" pitchFamily="2" charset="2"/>
              <a:buChar char="v"/>
            </a:pPr>
            <a:r>
              <a:rPr lang="en-US" sz="2000" dirty="0" smtClean="0">
                <a:latin typeface="Adobe Garamond Pro" pitchFamily="18" charset="0"/>
              </a:rPr>
              <a:t>Sometimes an invention becomes known by the name of its inventor. For example, the zeppelin takes its name from Count Ferdinand Von Zeppelin.</a:t>
            </a:r>
          </a:p>
          <a:p>
            <a:pPr lvl="0">
              <a:buFont typeface="Wingdings" pitchFamily="2" charset="2"/>
              <a:buChar char="v"/>
            </a:pPr>
            <a:r>
              <a:rPr lang="en-US" sz="2000" dirty="0" smtClean="0">
                <a:latin typeface="Adobe Garamond Pro" pitchFamily="18" charset="0"/>
              </a:rPr>
              <a:t>Apes can use tools, for instance, an ape may pick up a stick and put it in an ant’s nest to make them come out.</a:t>
            </a:r>
          </a:p>
          <a:p>
            <a:pPr>
              <a:buNone/>
            </a:pPr>
            <a:endParaRPr lang="en-US" sz="2000" i="1" dirty="0" smtClean="0">
              <a:latin typeface="Adobe Garamond Pro" pitchFamily="18" charset="0"/>
            </a:endParaRPr>
          </a:p>
          <a:p>
            <a:pPr>
              <a:buNone/>
            </a:pPr>
            <a:endParaRPr lang="en-US" sz="2000" dirty="0" smtClean="0">
              <a:latin typeface="Adobe Garamond Pro" pitchFamily="18" charset="0"/>
            </a:endParaRPr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latin typeface="Adobe Garamond Pro" pitchFamily="18" charset="0"/>
              </a:rPr>
              <a:t>Conclusion Connectors, which are introduced by </a:t>
            </a:r>
            <a:r>
              <a:rPr lang="en-US" b="1" i="1" dirty="0" smtClean="0">
                <a:latin typeface="Adobe Garamond Pro" pitchFamily="18" charset="0"/>
              </a:rPr>
              <a:t>in conclusion; to conclude; to sum up; in short; in summary; finally.</a:t>
            </a:r>
            <a:endParaRPr lang="en-US" dirty="0" smtClean="0">
              <a:latin typeface="Adobe Garamond Pro" pitchFamily="18" charset="0"/>
            </a:endParaRPr>
          </a:p>
          <a:p>
            <a:pPr>
              <a:buNone/>
            </a:pPr>
            <a:r>
              <a:rPr lang="en-US" dirty="0" smtClean="0">
                <a:latin typeface="Adobe Garamond Pro" pitchFamily="18" charset="0"/>
              </a:rPr>
              <a:t>	Examples :</a:t>
            </a:r>
          </a:p>
          <a:p>
            <a:pPr lvl="0">
              <a:buFont typeface="Wingdings" pitchFamily="2" charset="2"/>
              <a:buChar char="§"/>
            </a:pPr>
            <a:r>
              <a:rPr lang="en-US" dirty="0" smtClean="0">
                <a:latin typeface="Adobe Garamond Pro" pitchFamily="18" charset="0"/>
              </a:rPr>
              <a:t>To conclude, the role of women in Japan used to take care of their families.</a:t>
            </a:r>
          </a:p>
          <a:p>
            <a:pPr lvl="0">
              <a:buFont typeface="Wingdings" pitchFamily="2" charset="2"/>
              <a:buChar char="§"/>
            </a:pPr>
            <a:r>
              <a:rPr lang="en-US" dirty="0" smtClean="0">
                <a:latin typeface="Adobe Garamond Pro" pitchFamily="18" charset="0"/>
              </a:rPr>
              <a:t>In conclusion, every time I shop at K-Mart, I leave the store with some new words.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446</Words>
  <Application>Microsoft Office PowerPoint</Application>
  <PresentationFormat>On-screen Show (4:3)</PresentationFormat>
  <Paragraphs>72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CONJUNCTION</vt:lpstr>
      <vt:lpstr>ILLUSTRATION</vt:lpstr>
      <vt:lpstr>THE USE</vt:lpstr>
      <vt:lpstr>Coordinate Conjunction</vt:lpstr>
      <vt:lpstr>Paired Conjunction (Correlative Conjunction)</vt:lpstr>
      <vt:lpstr>Conjunctive Adverb</vt:lpstr>
      <vt:lpstr>Slide 7</vt:lpstr>
      <vt:lpstr>Slide 8</vt:lpstr>
      <vt:lpstr>Slide 9</vt:lpstr>
    </vt:vector>
  </TitlesOfParts>
  <Company>Pentium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CONJUNCTION</dc:title>
  <dc:creator>lilies</dc:creator>
  <cp:lastModifiedBy>lilies</cp:lastModifiedBy>
  <cp:revision>37</cp:revision>
  <dcterms:created xsi:type="dcterms:W3CDTF">2011-11-16T10:51:05Z</dcterms:created>
  <dcterms:modified xsi:type="dcterms:W3CDTF">2011-11-30T11:46:59Z</dcterms:modified>
</cp:coreProperties>
</file>