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3" r:id="rId1"/>
  </p:sldMasterIdLst>
  <p:notesMasterIdLst>
    <p:notesMasterId r:id="rId11"/>
  </p:notesMasterIdLst>
  <p:sldIdLst>
    <p:sldId id="256" r:id="rId2"/>
    <p:sldId id="260" r:id="rId3"/>
    <p:sldId id="293" r:id="rId4"/>
    <p:sldId id="258" r:id="rId5"/>
    <p:sldId id="266" r:id="rId6"/>
    <p:sldId id="267" r:id="rId7"/>
    <p:sldId id="261" r:id="rId8"/>
    <p:sldId id="262" r:id="rId9"/>
    <p:sldId id="290" r:id="rId1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ABE1E7AA-B3E6-4A86-B452-658DE7BC63B7}">
  <a:tblStyle styleId="{ABE1E7AA-B3E6-4A86-B452-658DE7BC63B7}"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3A4E5EEF-8D0D-4AF9-9CFF-1FE3777A07A6}" styleName="Table_1">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2" d="100"/>
          <a:sy n="102" d="100"/>
        </p:scale>
        <p:origin x="-456" y="6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58187700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5"/>
        <p:cNvGrpSpPr/>
        <p:nvPr/>
      </p:nvGrpSpPr>
      <p:grpSpPr>
        <a:xfrm>
          <a:off x="0" y="0"/>
          <a:ext cx="0" cy="0"/>
          <a:chOff x="0" y="0"/>
          <a:chExt cx="0" cy="0"/>
        </a:xfrm>
      </p:grpSpPr>
      <p:sp>
        <p:nvSpPr>
          <p:cNvPr id="886" name="Google Shape;886;g4dfce81f19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7" name="Google Shape;887;g4dfce81f19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5"/>
        <p:cNvGrpSpPr/>
        <p:nvPr/>
      </p:nvGrpSpPr>
      <p:grpSpPr>
        <a:xfrm>
          <a:off x="0" y="0"/>
          <a:ext cx="0" cy="0"/>
          <a:chOff x="0" y="0"/>
          <a:chExt cx="0" cy="0"/>
        </a:xfrm>
      </p:grpSpPr>
      <p:sp>
        <p:nvSpPr>
          <p:cNvPr id="1336" name="Google Shape;1336;g54dda1946d_6_3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7" name="Google Shape;1337;g54dda1946d_6_3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3"/>
        <p:cNvGrpSpPr/>
        <p:nvPr/>
      </p:nvGrpSpPr>
      <p:grpSpPr>
        <a:xfrm>
          <a:off x="0" y="0"/>
          <a:ext cx="0" cy="0"/>
          <a:chOff x="0" y="0"/>
          <a:chExt cx="0" cy="0"/>
        </a:xfrm>
      </p:grpSpPr>
      <p:sp>
        <p:nvSpPr>
          <p:cNvPr id="1084" name="Google Shape;1084;gd431007ba2_0_2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5" name="Google Shape;1085;gd431007ba2_0_2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sz="1200" i="1">
              <a:solidFill>
                <a:srgbClr val="595959"/>
              </a:solidFill>
              <a:latin typeface="Anaheim"/>
              <a:ea typeface="Anaheim"/>
              <a:cs typeface="Anaheim"/>
              <a:sym typeface="Anaheim"/>
            </a:endParaRPr>
          </a:p>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5"/>
        <p:cNvGrpSpPr/>
        <p:nvPr/>
      </p:nvGrpSpPr>
      <p:grpSpPr>
        <a:xfrm>
          <a:off x="0" y="0"/>
          <a:ext cx="0" cy="0"/>
          <a:chOff x="0" y="0"/>
          <a:chExt cx="0" cy="0"/>
        </a:xfrm>
      </p:grpSpPr>
      <p:sp>
        <p:nvSpPr>
          <p:cNvPr id="1936" name="Google Shape;1936;g54dda1946d_4_27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7" name="Google Shape;1937;g54dda1946d_4_27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1"/>
        <p:cNvGrpSpPr/>
        <p:nvPr/>
      </p:nvGrpSpPr>
      <p:grpSpPr>
        <a:xfrm>
          <a:off x="0" y="0"/>
          <a:ext cx="0" cy="0"/>
          <a:chOff x="0" y="0"/>
          <a:chExt cx="0" cy="0"/>
        </a:xfrm>
      </p:grpSpPr>
      <p:sp>
        <p:nvSpPr>
          <p:cNvPr id="2022" name="Google Shape;2022;g54dda1946d_6_3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3" name="Google Shape;2023;g54dda1946d_6_3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6"/>
        <p:cNvGrpSpPr/>
        <p:nvPr/>
      </p:nvGrpSpPr>
      <p:grpSpPr>
        <a:xfrm>
          <a:off x="0" y="0"/>
          <a:ext cx="0" cy="0"/>
          <a:chOff x="0" y="0"/>
          <a:chExt cx="0" cy="0"/>
        </a:xfrm>
      </p:grpSpPr>
      <p:sp>
        <p:nvSpPr>
          <p:cNvPr id="1437" name="Google Shape;1437;g14258c73a8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8" name="Google Shape;1438;g14258c73a8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4"/>
        <p:cNvGrpSpPr/>
        <p:nvPr/>
      </p:nvGrpSpPr>
      <p:grpSpPr>
        <a:xfrm>
          <a:off x="0" y="0"/>
          <a:ext cx="0" cy="0"/>
          <a:chOff x="0" y="0"/>
          <a:chExt cx="0" cy="0"/>
        </a:xfrm>
      </p:grpSpPr>
      <p:sp>
        <p:nvSpPr>
          <p:cNvPr id="1535" name="Google Shape;1535;g54dda1946d_6_3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6" name="Google Shape;1536;g54dda1946d_6_3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13"/>
        <p:cNvGrpSpPr/>
        <p:nvPr/>
      </p:nvGrpSpPr>
      <p:grpSpPr>
        <a:xfrm>
          <a:off x="0" y="0"/>
          <a:ext cx="0" cy="0"/>
          <a:chOff x="0" y="0"/>
          <a:chExt cx="0" cy="0"/>
        </a:xfrm>
      </p:grpSpPr>
      <p:sp>
        <p:nvSpPr>
          <p:cNvPr id="5114" name="Google Shape;5114;g135e18421cc_13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15" name="Google Shape;5115;g135e18421cc_13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a:off x="6888925" y="-37000"/>
            <a:ext cx="2284958" cy="1924205"/>
          </a:xfrm>
          <a:custGeom>
            <a:avLst/>
            <a:gdLst/>
            <a:ahLst/>
            <a:cxnLst/>
            <a:rect l="l" t="t" r="r" b="b"/>
            <a:pathLst>
              <a:path w="43748" h="36841" extrusionOk="0">
                <a:moveTo>
                  <a:pt x="1869" y="0"/>
                </a:moveTo>
                <a:lnTo>
                  <a:pt x="1869" y="0"/>
                </a:lnTo>
                <a:cubicBezTo>
                  <a:pt x="1" y="6344"/>
                  <a:pt x="4782" y="14122"/>
                  <a:pt x="10963" y="16473"/>
                </a:cubicBezTo>
                <a:cubicBezTo>
                  <a:pt x="14927" y="17980"/>
                  <a:pt x="19523" y="17564"/>
                  <a:pt x="23238" y="19609"/>
                </a:cubicBezTo>
                <a:cubicBezTo>
                  <a:pt x="27169" y="21774"/>
                  <a:pt x="29208" y="26151"/>
                  <a:pt x="31723" y="29868"/>
                </a:cubicBezTo>
                <a:cubicBezTo>
                  <a:pt x="33975" y="33201"/>
                  <a:pt x="38334" y="36840"/>
                  <a:pt x="42365" y="36840"/>
                </a:cubicBezTo>
                <a:cubicBezTo>
                  <a:pt x="42832" y="36840"/>
                  <a:pt x="43293" y="36792"/>
                  <a:pt x="43747" y="36688"/>
                </a:cubicBezTo>
                <a:lnTo>
                  <a:pt x="43747" y="371"/>
                </a:lnTo>
                <a:lnTo>
                  <a:pt x="1869"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a:off x="0" y="-37000"/>
            <a:ext cx="4262833" cy="2795213"/>
          </a:xfrm>
          <a:custGeom>
            <a:avLst/>
            <a:gdLst/>
            <a:ahLst/>
            <a:cxnLst/>
            <a:rect l="l" t="t" r="r" b="b"/>
            <a:pathLst>
              <a:path w="47897" h="31406" extrusionOk="0">
                <a:moveTo>
                  <a:pt x="47897" y="0"/>
                </a:moveTo>
                <a:lnTo>
                  <a:pt x="1" y="244"/>
                </a:lnTo>
                <a:lnTo>
                  <a:pt x="1" y="31405"/>
                </a:lnTo>
                <a:cubicBezTo>
                  <a:pt x="3742" y="31122"/>
                  <a:pt x="8421" y="27653"/>
                  <a:pt x="10405" y="24467"/>
                </a:cubicBezTo>
                <a:cubicBezTo>
                  <a:pt x="12390" y="21281"/>
                  <a:pt x="13980" y="17701"/>
                  <a:pt x="16916" y="15363"/>
                </a:cubicBezTo>
                <a:cubicBezTo>
                  <a:pt x="19861" y="13016"/>
                  <a:pt x="23748" y="12262"/>
                  <a:pt x="27493" y="11863"/>
                </a:cubicBezTo>
                <a:cubicBezTo>
                  <a:pt x="31237" y="11463"/>
                  <a:pt x="35082" y="11329"/>
                  <a:pt x="38588" y="9957"/>
                </a:cubicBezTo>
                <a:cubicBezTo>
                  <a:pt x="42095" y="8584"/>
                  <a:pt x="47534" y="3747"/>
                  <a:pt x="4789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3"/>
              </a:solidFill>
            </a:endParaRPr>
          </a:p>
        </p:txBody>
      </p:sp>
      <p:sp>
        <p:nvSpPr>
          <p:cNvPr id="11" name="Google Shape;11;p2"/>
          <p:cNvSpPr/>
          <p:nvPr/>
        </p:nvSpPr>
        <p:spPr>
          <a:xfrm>
            <a:off x="-17000" y="3980775"/>
            <a:ext cx="3504469" cy="1251301"/>
          </a:xfrm>
          <a:custGeom>
            <a:avLst/>
            <a:gdLst/>
            <a:ahLst/>
            <a:cxnLst/>
            <a:rect l="l" t="t" r="r" b="b"/>
            <a:pathLst>
              <a:path w="83849" h="29939" extrusionOk="0">
                <a:moveTo>
                  <a:pt x="1969" y="1"/>
                </a:moveTo>
                <a:cubicBezTo>
                  <a:pt x="1378" y="1"/>
                  <a:pt x="791" y="19"/>
                  <a:pt x="209" y="56"/>
                </a:cubicBezTo>
                <a:lnTo>
                  <a:pt x="1" y="29938"/>
                </a:lnTo>
                <a:lnTo>
                  <a:pt x="83849" y="29471"/>
                </a:lnTo>
                <a:cubicBezTo>
                  <a:pt x="79605" y="24167"/>
                  <a:pt x="70957" y="21938"/>
                  <a:pt x="63965" y="21938"/>
                </a:cubicBezTo>
                <a:cubicBezTo>
                  <a:pt x="63574" y="21938"/>
                  <a:pt x="63188" y="21945"/>
                  <a:pt x="62808" y="21959"/>
                </a:cubicBezTo>
                <a:cubicBezTo>
                  <a:pt x="59582" y="22076"/>
                  <a:pt x="56283" y="22353"/>
                  <a:pt x="53034" y="22353"/>
                </a:cubicBezTo>
                <a:cubicBezTo>
                  <a:pt x="49064" y="22353"/>
                  <a:pt x="45168" y="21940"/>
                  <a:pt x="41572" y="20320"/>
                </a:cubicBezTo>
                <a:cubicBezTo>
                  <a:pt x="36564" y="18064"/>
                  <a:pt x="32840" y="13758"/>
                  <a:pt x="28588" y="10282"/>
                </a:cubicBezTo>
                <a:cubicBezTo>
                  <a:pt x="21487" y="4478"/>
                  <a:pt x="11257" y="1"/>
                  <a:pt x="19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7637156" y="0"/>
            <a:ext cx="1536705" cy="1251268"/>
          </a:xfrm>
          <a:custGeom>
            <a:avLst/>
            <a:gdLst/>
            <a:ahLst/>
            <a:cxnLst/>
            <a:rect l="l" t="t" r="r" b="b"/>
            <a:pathLst>
              <a:path w="42515" h="34618" extrusionOk="0">
                <a:moveTo>
                  <a:pt x="1026" y="1"/>
                </a:moveTo>
                <a:lnTo>
                  <a:pt x="1026" y="1"/>
                </a:lnTo>
                <a:cubicBezTo>
                  <a:pt x="0" y="5472"/>
                  <a:pt x="5454" y="13408"/>
                  <a:pt x="10762" y="15085"/>
                </a:cubicBezTo>
                <a:cubicBezTo>
                  <a:pt x="15830" y="16686"/>
                  <a:pt x="21947" y="14809"/>
                  <a:pt x="26257" y="17922"/>
                </a:cubicBezTo>
                <a:cubicBezTo>
                  <a:pt x="29199" y="20048"/>
                  <a:pt x="30292" y="23826"/>
                  <a:pt x="31756" y="27147"/>
                </a:cubicBezTo>
                <a:cubicBezTo>
                  <a:pt x="33210" y="30442"/>
                  <a:pt x="35792" y="34403"/>
                  <a:pt x="39375" y="34403"/>
                </a:cubicBezTo>
                <a:cubicBezTo>
                  <a:pt x="39404" y="34403"/>
                  <a:pt x="39434" y="34402"/>
                  <a:pt x="39463" y="34402"/>
                </a:cubicBezTo>
                <a:lnTo>
                  <a:pt x="42180" y="34618"/>
                </a:lnTo>
                <a:lnTo>
                  <a:pt x="42514" y="77"/>
                </a:lnTo>
                <a:lnTo>
                  <a:pt x="1026"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 name="Google Shape;13;p2"/>
          <p:cNvGrpSpPr/>
          <p:nvPr/>
        </p:nvGrpSpPr>
        <p:grpSpPr>
          <a:xfrm>
            <a:off x="202787" y="180296"/>
            <a:ext cx="1020891" cy="955283"/>
            <a:chOff x="3145550" y="2696550"/>
            <a:chExt cx="446975" cy="418250"/>
          </a:xfrm>
        </p:grpSpPr>
        <p:sp>
          <p:nvSpPr>
            <p:cNvPr id="14" name="Google Shape;14;p2"/>
            <p:cNvSpPr/>
            <p:nvPr/>
          </p:nvSpPr>
          <p:spPr>
            <a:xfrm>
              <a:off x="3307850" y="2880825"/>
              <a:ext cx="86575" cy="86300"/>
            </a:xfrm>
            <a:custGeom>
              <a:avLst/>
              <a:gdLst/>
              <a:ahLst/>
              <a:cxnLst/>
              <a:rect l="l" t="t" r="r" b="b"/>
              <a:pathLst>
                <a:path w="3463" h="3452" extrusionOk="0">
                  <a:moveTo>
                    <a:pt x="621" y="0"/>
                  </a:moveTo>
                  <a:cubicBezTo>
                    <a:pt x="566" y="0"/>
                    <a:pt x="510" y="9"/>
                    <a:pt x="454" y="27"/>
                  </a:cubicBezTo>
                  <a:cubicBezTo>
                    <a:pt x="161" y="119"/>
                    <a:pt x="0" y="431"/>
                    <a:pt x="93" y="723"/>
                  </a:cubicBezTo>
                  <a:cubicBezTo>
                    <a:pt x="196" y="1046"/>
                    <a:pt x="347" y="1320"/>
                    <a:pt x="513" y="1582"/>
                  </a:cubicBezTo>
                  <a:cubicBezTo>
                    <a:pt x="683" y="1842"/>
                    <a:pt x="870" y="2083"/>
                    <a:pt x="1075" y="2308"/>
                  </a:cubicBezTo>
                  <a:cubicBezTo>
                    <a:pt x="1279" y="2534"/>
                    <a:pt x="1500" y="2743"/>
                    <a:pt x="1745" y="2931"/>
                  </a:cubicBezTo>
                  <a:cubicBezTo>
                    <a:pt x="1990" y="3118"/>
                    <a:pt x="2253" y="3290"/>
                    <a:pt x="2568" y="3411"/>
                  </a:cubicBezTo>
                  <a:cubicBezTo>
                    <a:pt x="2636" y="3437"/>
                    <a:pt x="2709" y="3451"/>
                    <a:pt x="2784" y="3451"/>
                  </a:cubicBezTo>
                  <a:cubicBezTo>
                    <a:pt x="2845" y="3451"/>
                    <a:pt x="2906" y="3442"/>
                    <a:pt x="2967" y="3422"/>
                  </a:cubicBezTo>
                  <a:cubicBezTo>
                    <a:pt x="3286" y="3321"/>
                    <a:pt x="3462" y="2980"/>
                    <a:pt x="3360" y="2662"/>
                  </a:cubicBezTo>
                  <a:cubicBezTo>
                    <a:pt x="3256" y="2341"/>
                    <a:pt x="3101" y="2069"/>
                    <a:pt x="2929" y="1813"/>
                  </a:cubicBezTo>
                  <a:cubicBezTo>
                    <a:pt x="2755" y="1558"/>
                    <a:pt x="2559" y="1324"/>
                    <a:pt x="2345" y="1108"/>
                  </a:cubicBezTo>
                  <a:cubicBezTo>
                    <a:pt x="2132" y="889"/>
                    <a:pt x="1901" y="688"/>
                    <a:pt x="1653" y="505"/>
                  </a:cubicBezTo>
                  <a:cubicBezTo>
                    <a:pt x="1401" y="324"/>
                    <a:pt x="1135" y="157"/>
                    <a:pt x="819" y="37"/>
                  </a:cubicBezTo>
                  <a:cubicBezTo>
                    <a:pt x="756" y="13"/>
                    <a:pt x="689" y="0"/>
                    <a:pt x="6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3337900" y="3042875"/>
              <a:ext cx="81725" cy="71925"/>
            </a:xfrm>
            <a:custGeom>
              <a:avLst/>
              <a:gdLst/>
              <a:ahLst/>
              <a:cxnLst/>
              <a:rect l="l" t="t" r="r" b="b"/>
              <a:pathLst>
                <a:path w="3269" h="2877" extrusionOk="0">
                  <a:moveTo>
                    <a:pt x="648" y="0"/>
                  </a:moveTo>
                  <a:cubicBezTo>
                    <a:pt x="583" y="0"/>
                    <a:pt x="517" y="11"/>
                    <a:pt x="455" y="33"/>
                  </a:cubicBezTo>
                  <a:cubicBezTo>
                    <a:pt x="156" y="139"/>
                    <a:pt x="0" y="465"/>
                    <a:pt x="105" y="764"/>
                  </a:cubicBezTo>
                  <a:cubicBezTo>
                    <a:pt x="206" y="1047"/>
                    <a:pt x="350" y="1278"/>
                    <a:pt x="509" y="1495"/>
                  </a:cubicBezTo>
                  <a:cubicBezTo>
                    <a:pt x="667" y="1709"/>
                    <a:pt x="846" y="1902"/>
                    <a:pt x="1039" y="2079"/>
                  </a:cubicBezTo>
                  <a:cubicBezTo>
                    <a:pt x="1230" y="2255"/>
                    <a:pt x="1439" y="2415"/>
                    <a:pt x="1668" y="2550"/>
                  </a:cubicBezTo>
                  <a:cubicBezTo>
                    <a:pt x="1897" y="2684"/>
                    <a:pt x="2142" y="2802"/>
                    <a:pt x="2435" y="2864"/>
                  </a:cubicBezTo>
                  <a:cubicBezTo>
                    <a:pt x="2477" y="2872"/>
                    <a:pt x="2520" y="2877"/>
                    <a:pt x="2564" y="2877"/>
                  </a:cubicBezTo>
                  <a:cubicBezTo>
                    <a:pt x="2634" y="2877"/>
                    <a:pt x="2705" y="2866"/>
                    <a:pt x="2774" y="2841"/>
                  </a:cubicBezTo>
                  <a:cubicBezTo>
                    <a:pt x="3099" y="2726"/>
                    <a:pt x="3268" y="2368"/>
                    <a:pt x="3152" y="2043"/>
                  </a:cubicBezTo>
                  <a:cubicBezTo>
                    <a:pt x="3052" y="1760"/>
                    <a:pt x="2904" y="1534"/>
                    <a:pt x="2740" y="1323"/>
                  </a:cubicBezTo>
                  <a:cubicBezTo>
                    <a:pt x="2575" y="1115"/>
                    <a:pt x="2391" y="930"/>
                    <a:pt x="2190" y="763"/>
                  </a:cubicBezTo>
                  <a:cubicBezTo>
                    <a:pt x="1989" y="595"/>
                    <a:pt x="1774" y="444"/>
                    <a:pt x="1540" y="314"/>
                  </a:cubicBezTo>
                  <a:cubicBezTo>
                    <a:pt x="1305" y="186"/>
                    <a:pt x="1056" y="73"/>
                    <a:pt x="763" y="11"/>
                  </a:cubicBezTo>
                  <a:cubicBezTo>
                    <a:pt x="726" y="4"/>
                    <a:pt x="687" y="0"/>
                    <a:pt x="6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3145550" y="2876950"/>
              <a:ext cx="90250" cy="86575"/>
            </a:xfrm>
            <a:custGeom>
              <a:avLst/>
              <a:gdLst/>
              <a:ahLst/>
              <a:cxnLst/>
              <a:rect l="l" t="t" r="r" b="b"/>
              <a:pathLst>
                <a:path w="3610" h="3463" extrusionOk="0">
                  <a:moveTo>
                    <a:pt x="624" y="1"/>
                  </a:moveTo>
                  <a:cubicBezTo>
                    <a:pt x="562" y="1"/>
                    <a:pt x="499" y="11"/>
                    <a:pt x="438" y="32"/>
                  </a:cubicBezTo>
                  <a:cubicBezTo>
                    <a:pt x="150" y="135"/>
                    <a:pt x="0" y="451"/>
                    <a:pt x="103" y="739"/>
                  </a:cubicBezTo>
                  <a:cubicBezTo>
                    <a:pt x="220" y="1065"/>
                    <a:pt x="387" y="1339"/>
                    <a:pt x="566" y="1603"/>
                  </a:cubicBezTo>
                  <a:cubicBezTo>
                    <a:pt x="747" y="1864"/>
                    <a:pt x="948" y="2106"/>
                    <a:pt x="1164" y="2331"/>
                  </a:cubicBezTo>
                  <a:cubicBezTo>
                    <a:pt x="1381" y="2557"/>
                    <a:pt x="1614" y="2764"/>
                    <a:pt x="1870" y="2952"/>
                  </a:cubicBezTo>
                  <a:cubicBezTo>
                    <a:pt x="2127" y="3138"/>
                    <a:pt x="2401" y="3309"/>
                    <a:pt x="2725" y="3426"/>
                  </a:cubicBezTo>
                  <a:cubicBezTo>
                    <a:pt x="2790" y="3450"/>
                    <a:pt x="2860" y="3462"/>
                    <a:pt x="2931" y="3462"/>
                  </a:cubicBezTo>
                  <a:cubicBezTo>
                    <a:pt x="2999" y="3462"/>
                    <a:pt x="3068" y="3451"/>
                    <a:pt x="3136" y="3426"/>
                  </a:cubicBezTo>
                  <a:cubicBezTo>
                    <a:pt x="3448" y="3312"/>
                    <a:pt x="3610" y="2967"/>
                    <a:pt x="3496" y="2655"/>
                  </a:cubicBezTo>
                  <a:cubicBezTo>
                    <a:pt x="3378" y="2330"/>
                    <a:pt x="3208" y="2057"/>
                    <a:pt x="3022" y="1800"/>
                  </a:cubicBezTo>
                  <a:cubicBezTo>
                    <a:pt x="2836" y="1547"/>
                    <a:pt x="2628" y="1312"/>
                    <a:pt x="2401" y="1095"/>
                  </a:cubicBezTo>
                  <a:cubicBezTo>
                    <a:pt x="2176" y="878"/>
                    <a:pt x="1935" y="677"/>
                    <a:pt x="1674" y="495"/>
                  </a:cubicBezTo>
                  <a:cubicBezTo>
                    <a:pt x="1410" y="317"/>
                    <a:pt x="1134" y="150"/>
                    <a:pt x="809" y="33"/>
                  </a:cubicBezTo>
                  <a:cubicBezTo>
                    <a:pt x="750" y="12"/>
                    <a:pt x="688" y="1"/>
                    <a:pt x="62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3153950" y="2696550"/>
              <a:ext cx="69700" cy="63800"/>
            </a:xfrm>
            <a:custGeom>
              <a:avLst/>
              <a:gdLst/>
              <a:ahLst/>
              <a:cxnLst/>
              <a:rect l="l" t="t" r="r" b="b"/>
              <a:pathLst>
                <a:path w="2788" h="2552" extrusionOk="0">
                  <a:moveTo>
                    <a:pt x="659" y="0"/>
                  </a:moveTo>
                  <a:cubicBezTo>
                    <a:pt x="614" y="0"/>
                    <a:pt x="569" y="5"/>
                    <a:pt x="525" y="15"/>
                  </a:cubicBezTo>
                  <a:cubicBezTo>
                    <a:pt x="201" y="92"/>
                    <a:pt x="0" y="415"/>
                    <a:pt x="77" y="740"/>
                  </a:cubicBezTo>
                  <a:cubicBezTo>
                    <a:pt x="137" y="995"/>
                    <a:pt x="244" y="1200"/>
                    <a:pt x="364" y="1391"/>
                  </a:cubicBezTo>
                  <a:cubicBezTo>
                    <a:pt x="487" y="1581"/>
                    <a:pt x="627" y="1749"/>
                    <a:pt x="782" y="1900"/>
                  </a:cubicBezTo>
                  <a:cubicBezTo>
                    <a:pt x="937" y="2053"/>
                    <a:pt x="1109" y="2188"/>
                    <a:pt x="1302" y="2299"/>
                  </a:cubicBezTo>
                  <a:cubicBezTo>
                    <a:pt x="1495" y="2411"/>
                    <a:pt x="1705" y="2504"/>
                    <a:pt x="1963" y="2545"/>
                  </a:cubicBezTo>
                  <a:cubicBezTo>
                    <a:pt x="1995" y="2549"/>
                    <a:pt x="2027" y="2552"/>
                    <a:pt x="2060" y="2552"/>
                  </a:cubicBezTo>
                  <a:cubicBezTo>
                    <a:pt x="2112" y="2552"/>
                    <a:pt x="2165" y="2546"/>
                    <a:pt x="2217" y="2534"/>
                  </a:cubicBezTo>
                  <a:cubicBezTo>
                    <a:pt x="2570" y="2449"/>
                    <a:pt x="2788" y="2096"/>
                    <a:pt x="2704" y="1742"/>
                  </a:cubicBezTo>
                  <a:cubicBezTo>
                    <a:pt x="2642" y="1487"/>
                    <a:pt x="2533" y="1287"/>
                    <a:pt x="2406" y="1102"/>
                  </a:cubicBezTo>
                  <a:cubicBezTo>
                    <a:pt x="2279" y="920"/>
                    <a:pt x="2132" y="758"/>
                    <a:pt x="1967" y="617"/>
                  </a:cubicBezTo>
                  <a:cubicBezTo>
                    <a:pt x="1802" y="473"/>
                    <a:pt x="1623" y="347"/>
                    <a:pt x="1426" y="240"/>
                  </a:cubicBezTo>
                  <a:cubicBezTo>
                    <a:pt x="1227" y="137"/>
                    <a:pt x="1014" y="47"/>
                    <a:pt x="755" y="7"/>
                  </a:cubicBezTo>
                  <a:cubicBezTo>
                    <a:pt x="723" y="3"/>
                    <a:pt x="691" y="0"/>
                    <a:pt x="6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3336800" y="2725250"/>
              <a:ext cx="113475" cy="106100"/>
            </a:xfrm>
            <a:custGeom>
              <a:avLst/>
              <a:gdLst/>
              <a:ahLst/>
              <a:cxnLst/>
              <a:rect l="l" t="t" r="r" b="b"/>
              <a:pathLst>
                <a:path w="4539" h="4244" extrusionOk="0">
                  <a:moveTo>
                    <a:pt x="608" y="0"/>
                  </a:moveTo>
                  <a:cubicBezTo>
                    <a:pt x="528" y="0"/>
                    <a:pt x="448" y="18"/>
                    <a:pt x="372" y="56"/>
                  </a:cubicBezTo>
                  <a:cubicBezTo>
                    <a:pt x="109" y="187"/>
                    <a:pt x="0" y="505"/>
                    <a:pt x="131" y="768"/>
                  </a:cubicBezTo>
                  <a:cubicBezTo>
                    <a:pt x="324" y="1158"/>
                    <a:pt x="566" y="1495"/>
                    <a:pt x="818" y="1822"/>
                  </a:cubicBezTo>
                  <a:cubicBezTo>
                    <a:pt x="1076" y="2144"/>
                    <a:pt x="1352" y="2449"/>
                    <a:pt x="1642" y="2734"/>
                  </a:cubicBezTo>
                  <a:cubicBezTo>
                    <a:pt x="1932" y="3023"/>
                    <a:pt x="2239" y="3291"/>
                    <a:pt x="2569" y="3540"/>
                  </a:cubicBezTo>
                  <a:cubicBezTo>
                    <a:pt x="2899" y="3786"/>
                    <a:pt x="3243" y="4017"/>
                    <a:pt x="3640" y="4193"/>
                  </a:cubicBezTo>
                  <a:cubicBezTo>
                    <a:pt x="3714" y="4226"/>
                    <a:pt x="3795" y="4243"/>
                    <a:pt x="3878" y="4243"/>
                  </a:cubicBezTo>
                  <a:cubicBezTo>
                    <a:pt x="3965" y="4243"/>
                    <a:pt x="4053" y="4224"/>
                    <a:pt x="4136" y="4183"/>
                  </a:cubicBezTo>
                  <a:cubicBezTo>
                    <a:pt x="4422" y="4039"/>
                    <a:pt x="4538" y="3692"/>
                    <a:pt x="4395" y="3406"/>
                  </a:cubicBezTo>
                  <a:cubicBezTo>
                    <a:pt x="4201" y="3017"/>
                    <a:pt x="3957" y="2681"/>
                    <a:pt x="3696" y="2363"/>
                  </a:cubicBezTo>
                  <a:cubicBezTo>
                    <a:pt x="3435" y="2045"/>
                    <a:pt x="3152" y="1750"/>
                    <a:pt x="2853" y="1472"/>
                  </a:cubicBezTo>
                  <a:cubicBezTo>
                    <a:pt x="2553" y="1193"/>
                    <a:pt x="2238" y="931"/>
                    <a:pt x="1905" y="688"/>
                  </a:cubicBezTo>
                  <a:cubicBezTo>
                    <a:pt x="1567" y="450"/>
                    <a:pt x="1220" y="221"/>
                    <a:pt x="823" y="45"/>
                  </a:cubicBezTo>
                  <a:cubicBezTo>
                    <a:pt x="756" y="16"/>
                    <a:pt x="683" y="0"/>
                    <a:pt x="60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3526400" y="2995725"/>
              <a:ext cx="66125" cy="66525"/>
            </a:xfrm>
            <a:custGeom>
              <a:avLst/>
              <a:gdLst/>
              <a:ahLst/>
              <a:cxnLst/>
              <a:rect l="l" t="t" r="r" b="b"/>
              <a:pathLst>
                <a:path w="2645" h="2661" extrusionOk="0">
                  <a:moveTo>
                    <a:pt x="637" y="1"/>
                  </a:moveTo>
                  <a:cubicBezTo>
                    <a:pt x="610" y="1"/>
                    <a:pt x="583" y="2"/>
                    <a:pt x="556" y="6"/>
                  </a:cubicBezTo>
                  <a:cubicBezTo>
                    <a:pt x="227" y="56"/>
                    <a:pt x="1" y="363"/>
                    <a:pt x="51" y="692"/>
                  </a:cubicBezTo>
                  <a:cubicBezTo>
                    <a:pt x="90" y="952"/>
                    <a:pt x="180" y="1166"/>
                    <a:pt x="285" y="1365"/>
                  </a:cubicBezTo>
                  <a:cubicBezTo>
                    <a:pt x="392" y="1563"/>
                    <a:pt x="517" y="1742"/>
                    <a:pt x="661" y="1906"/>
                  </a:cubicBezTo>
                  <a:cubicBezTo>
                    <a:pt x="802" y="2070"/>
                    <a:pt x="963" y="2218"/>
                    <a:pt x="1147" y="2345"/>
                  </a:cubicBezTo>
                  <a:cubicBezTo>
                    <a:pt x="1330" y="2470"/>
                    <a:pt x="1532" y="2582"/>
                    <a:pt x="1786" y="2642"/>
                  </a:cubicBezTo>
                  <a:cubicBezTo>
                    <a:pt x="1836" y="2654"/>
                    <a:pt x="1888" y="2660"/>
                    <a:pt x="1941" y="2660"/>
                  </a:cubicBezTo>
                  <a:cubicBezTo>
                    <a:pt x="1974" y="2660"/>
                    <a:pt x="2006" y="2658"/>
                    <a:pt x="2039" y="2652"/>
                  </a:cubicBezTo>
                  <a:cubicBezTo>
                    <a:pt x="2398" y="2598"/>
                    <a:pt x="2644" y="2262"/>
                    <a:pt x="2589" y="1903"/>
                  </a:cubicBezTo>
                  <a:cubicBezTo>
                    <a:pt x="2548" y="1645"/>
                    <a:pt x="2455" y="1436"/>
                    <a:pt x="2343" y="1242"/>
                  </a:cubicBezTo>
                  <a:cubicBezTo>
                    <a:pt x="2231" y="1049"/>
                    <a:pt x="2097" y="878"/>
                    <a:pt x="1945" y="722"/>
                  </a:cubicBezTo>
                  <a:cubicBezTo>
                    <a:pt x="1793" y="567"/>
                    <a:pt x="1625" y="426"/>
                    <a:pt x="1436" y="305"/>
                  </a:cubicBezTo>
                  <a:cubicBezTo>
                    <a:pt x="1244" y="184"/>
                    <a:pt x="1040" y="77"/>
                    <a:pt x="784" y="18"/>
                  </a:cubicBezTo>
                  <a:cubicBezTo>
                    <a:pt x="736" y="6"/>
                    <a:pt x="687" y="1"/>
                    <a:pt x="63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3488075" y="2718275"/>
              <a:ext cx="98550" cy="101550"/>
            </a:xfrm>
            <a:custGeom>
              <a:avLst/>
              <a:gdLst/>
              <a:ahLst/>
              <a:cxnLst/>
              <a:rect l="l" t="t" r="r" b="b"/>
              <a:pathLst>
                <a:path w="3942" h="4062" extrusionOk="0">
                  <a:moveTo>
                    <a:pt x="609" y="1"/>
                  </a:moveTo>
                  <a:cubicBezTo>
                    <a:pt x="547" y="1"/>
                    <a:pt x="485" y="11"/>
                    <a:pt x="424" y="34"/>
                  </a:cubicBezTo>
                  <a:cubicBezTo>
                    <a:pt x="145" y="136"/>
                    <a:pt x="1" y="446"/>
                    <a:pt x="105" y="726"/>
                  </a:cubicBezTo>
                  <a:cubicBezTo>
                    <a:pt x="241" y="1095"/>
                    <a:pt x="432" y="1416"/>
                    <a:pt x="632" y="1728"/>
                  </a:cubicBezTo>
                  <a:cubicBezTo>
                    <a:pt x="838" y="2037"/>
                    <a:pt x="1062" y="2326"/>
                    <a:pt x="1303" y="2600"/>
                  </a:cubicBezTo>
                  <a:cubicBezTo>
                    <a:pt x="1544" y="2876"/>
                    <a:pt x="1803" y="3133"/>
                    <a:pt x="2085" y="3371"/>
                  </a:cubicBezTo>
                  <a:cubicBezTo>
                    <a:pt x="2369" y="3609"/>
                    <a:pt x="2669" y="3830"/>
                    <a:pt x="3023" y="4002"/>
                  </a:cubicBezTo>
                  <a:cubicBezTo>
                    <a:pt x="3101" y="4040"/>
                    <a:pt x="3188" y="4061"/>
                    <a:pt x="3278" y="4061"/>
                  </a:cubicBezTo>
                  <a:cubicBezTo>
                    <a:pt x="3346" y="4061"/>
                    <a:pt x="3416" y="4049"/>
                    <a:pt x="3484" y="4024"/>
                  </a:cubicBezTo>
                  <a:cubicBezTo>
                    <a:pt x="3788" y="3911"/>
                    <a:pt x="3942" y="3573"/>
                    <a:pt x="3828" y="3268"/>
                  </a:cubicBezTo>
                  <a:cubicBezTo>
                    <a:pt x="3690" y="2900"/>
                    <a:pt x="3499" y="2581"/>
                    <a:pt x="3290" y="2277"/>
                  </a:cubicBezTo>
                  <a:cubicBezTo>
                    <a:pt x="3079" y="1973"/>
                    <a:pt x="2847" y="1692"/>
                    <a:pt x="2596" y="1425"/>
                  </a:cubicBezTo>
                  <a:cubicBezTo>
                    <a:pt x="2346" y="1158"/>
                    <a:pt x="2078" y="907"/>
                    <a:pt x="1792" y="674"/>
                  </a:cubicBezTo>
                  <a:cubicBezTo>
                    <a:pt x="1502" y="445"/>
                    <a:pt x="1198" y="225"/>
                    <a:pt x="844" y="54"/>
                  </a:cubicBezTo>
                  <a:cubicBezTo>
                    <a:pt x="772" y="20"/>
                    <a:pt x="691" y="1"/>
                    <a:pt x="60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 name="Google Shape;21;p2"/>
          <p:cNvGrpSpPr/>
          <p:nvPr/>
        </p:nvGrpSpPr>
        <p:grpSpPr>
          <a:xfrm>
            <a:off x="7995279" y="74093"/>
            <a:ext cx="870992" cy="366555"/>
            <a:chOff x="1958550" y="3085300"/>
            <a:chExt cx="579425" cy="243850"/>
          </a:xfrm>
        </p:grpSpPr>
        <p:sp>
          <p:nvSpPr>
            <p:cNvPr id="22" name="Google Shape;22;p2"/>
            <p:cNvSpPr/>
            <p:nvPr/>
          </p:nvSpPr>
          <p:spPr>
            <a:xfrm>
              <a:off x="2245350" y="3087375"/>
              <a:ext cx="70050" cy="31625"/>
            </a:xfrm>
            <a:custGeom>
              <a:avLst/>
              <a:gdLst/>
              <a:ahLst/>
              <a:cxnLst/>
              <a:rect l="l" t="t" r="r" b="b"/>
              <a:pathLst>
                <a:path w="2802" h="1265" extrusionOk="0">
                  <a:moveTo>
                    <a:pt x="1619" y="1"/>
                  </a:moveTo>
                  <a:cubicBezTo>
                    <a:pt x="1527" y="1"/>
                    <a:pt x="1434" y="6"/>
                    <a:pt x="1342" y="15"/>
                  </a:cubicBezTo>
                  <a:cubicBezTo>
                    <a:pt x="1157" y="34"/>
                    <a:pt x="971" y="67"/>
                    <a:pt x="787" y="121"/>
                  </a:cubicBezTo>
                  <a:cubicBezTo>
                    <a:pt x="602" y="179"/>
                    <a:pt x="420" y="247"/>
                    <a:pt x="241" y="366"/>
                  </a:cubicBezTo>
                  <a:cubicBezTo>
                    <a:pt x="182" y="406"/>
                    <a:pt x="131" y="462"/>
                    <a:pt x="97" y="531"/>
                  </a:cubicBezTo>
                  <a:cubicBezTo>
                    <a:pt x="0" y="736"/>
                    <a:pt x="88" y="979"/>
                    <a:pt x="293" y="1075"/>
                  </a:cubicBezTo>
                  <a:cubicBezTo>
                    <a:pt x="488" y="1168"/>
                    <a:pt x="678" y="1208"/>
                    <a:pt x="869" y="1238"/>
                  </a:cubicBezTo>
                  <a:cubicBezTo>
                    <a:pt x="1004" y="1256"/>
                    <a:pt x="1140" y="1265"/>
                    <a:pt x="1275" y="1265"/>
                  </a:cubicBezTo>
                  <a:cubicBezTo>
                    <a:pt x="1328" y="1265"/>
                    <a:pt x="1381" y="1263"/>
                    <a:pt x="1433" y="1260"/>
                  </a:cubicBezTo>
                  <a:cubicBezTo>
                    <a:pt x="1620" y="1251"/>
                    <a:pt x="1806" y="1224"/>
                    <a:pt x="1990" y="1176"/>
                  </a:cubicBezTo>
                  <a:cubicBezTo>
                    <a:pt x="2175" y="1127"/>
                    <a:pt x="2358" y="1061"/>
                    <a:pt x="2537" y="943"/>
                  </a:cubicBezTo>
                  <a:cubicBezTo>
                    <a:pt x="2604" y="901"/>
                    <a:pt x="2660" y="837"/>
                    <a:pt x="2696" y="759"/>
                  </a:cubicBezTo>
                  <a:cubicBezTo>
                    <a:pt x="2801" y="536"/>
                    <a:pt x="2705" y="271"/>
                    <a:pt x="2481" y="167"/>
                  </a:cubicBezTo>
                  <a:cubicBezTo>
                    <a:pt x="2287" y="76"/>
                    <a:pt x="2096" y="39"/>
                    <a:pt x="1907" y="17"/>
                  </a:cubicBezTo>
                  <a:cubicBezTo>
                    <a:pt x="1811" y="6"/>
                    <a:pt x="1715" y="1"/>
                    <a:pt x="16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2326350" y="3189950"/>
              <a:ext cx="70000" cy="31975"/>
            </a:xfrm>
            <a:custGeom>
              <a:avLst/>
              <a:gdLst/>
              <a:ahLst/>
              <a:cxnLst/>
              <a:rect l="l" t="t" r="r" b="b"/>
              <a:pathLst>
                <a:path w="2800" h="1279" extrusionOk="0">
                  <a:moveTo>
                    <a:pt x="1701" y="0"/>
                  </a:moveTo>
                  <a:cubicBezTo>
                    <a:pt x="1573" y="0"/>
                    <a:pt x="1445" y="10"/>
                    <a:pt x="1319" y="27"/>
                  </a:cubicBezTo>
                  <a:cubicBezTo>
                    <a:pt x="1132" y="51"/>
                    <a:pt x="948" y="92"/>
                    <a:pt x="766" y="152"/>
                  </a:cubicBezTo>
                  <a:cubicBezTo>
                    <a:pt x="584" y="217"/>
                    <a:pt x="403" y="292"/>
                    <a:pt x="227" y="418"/>
                  </a:cubicBezTo>
                  <a:cubicBezTo>
                    <a:pt x="170" y="459"/>
                    <a:pt x="120" y="518"/>
                    <a:pt x="88" y="589"/>
                  </a:cubicBezTo>
                  <a:cubicBezTo>
                    <a:pt x="0" y="796"/>
                    <a:pt x="98" y="1037"/>
                    <a:pt x="306" y="1126"/>
                  </a:cubicBezTo>
                  <a:cubicBezTo>
                    <a:pt x="505" y="1211"/>
                    <a:pt x="698" y="1243"/>
                    <a:pt x="889" y="1265"/>
                  </a:cubicBezTo>
                  <a:cubicBezTo>
                    <a:pt x="985" y="1274"/>
                    <a:pt x="1080" y="1279"/>
                    <a:pt x="1174" y="1279"/>
                  </a:cubicBezTo>
                  <a:cubicBezTo>
                    <a:pt x="1269" y="1279"/>
                    <a:pt x="1363" y="1274"/>
                    <a:pt x="1457" y="1266"/>
                  </a:cubicBezTo>
                  <a:cubicBezTo>
                    <a:pt x="1644" y="1250"/>
                    <a:pt x="1829" y="1217"/>
                    <a:pt x="2012" y="1162"/>
                  </a:cubicBezTo>
                  <a:cubicBezTo>
                    <a:pt x="2196" y="1106"/>
                    <a:pt x="2376" y="1034"/>
                    <a:pt x="2552" y="909"/>
                  </a:cubicBezTo>
                  <a:cubicBezTo>
                    <a:pt x="2617" y="864"/>
                    <a:pt x="2671" y="798"/>
                    <a:pt x="2705" y="719"/>
                  </a:cubicBezTo>
                  <a:cubicBezTo>
                    <a:pt x="2799" y="491"/>
                    <a:pt x="2694" y="231"/>
                    <a:pt x="2466" y="135"/>
                  </a:cubicBezTo>
                  <a:cubicBezTo>
                    <a:pt x="2267" y="52"/>
                    <a:pt x="2075" y="22"/>
                    <a:pt x="1883" y="7"/>
                  </a:cubicBezTo>
                  <a:cubicBezTo>
                    <a:pt x="1822" y="2"/>
                    <a:pt x="1761" y="0"/>
                    <a:pt x="17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2454800" y="3098525"/>
              <a:ext cx="83175" cy="32050"/>
            </a:xfrm>
            <a:custGeom>
              <a:avLst/>
              <a:gdLst/>
              <a:ahLst/>
              <a:cxnLst/>
              <a:rect l="l" t="t" r="r" b="b"/>
              <a:pathLst>
                <a:path w="3327" h="1282" extrusionOk="0">
                  <a:moveTo>
                    <a:pt x="2060" y="1"/>
                  </a:moveTo>
                  <a:cubicBezTo>
                    <a:pt x="1904" y="1"/>
                    <a:pt x="1748" y="10"/>
                    <a:pt x="1594" y="27"/>
                  </a:cubicBezTo>
                  <a:cubicBezTo>
                    <a:pt x="1365" y="51"/>
                    <a:pt x="1139" y="93"/>
                    <a:pt x="914" y="153"/>
                  </a:cubicBezTo>
                  <a:cubicBezTo>
                    <a:pt x="689" y="217"/>
                    <a:pt x="465" y="292"/>
                    <a:pt x="247" y="418"/>
                  </a:cubicBezTo>
                  <a:cubicBezTo>
                    <a:pt x="170" y="463"/>
                    <a:pt x="107" y="536"/>
                    <a:pt x="74" y="625"/>
                  </a:cubicBezTo>
                  <a:cubicBezTo>
                    <a:pt x="0" y="831"/>
                    <a:pt x="108" y="1055"/>
                    <a:pt x="312" y="1127"/>
                  </a:cubicBezTo>
                  <a:cubicBezTo>
                    <a:pt x="551" y="1212"/>
                    <a:pt x="783" y="1245"/>
                    <a:pt x="1017" y="1268"/>
                  </a:cubicBezTo>
                  <a:cubicBezTo>
                    <a:pt x="1134" y="1277"/>
                    <a:pt x="1252" y="1282"/>
                    <a:pt x="1368" y="1282"/>
                  </a:cubicBezTo>
                  <a:cubicBezTo>
                    <a:pt x="1482" y="1282"/>
                    <a:pt x="1595" y="1278"/>
                    <a:pt x="1708" y="1270"/>
                  </a:cubicBezTo>
                  <a:cubicBezTo>
                    <a:pt x="1937" y="1254"/>
                    <a:pt x="2164" y="1220"/>
                    <a:pt x="2389" y="1165"/>
                  </a:cubicBezTo>
                  <a:cubicBezTo>
                    <a:pt x="2614" y="1109"/>
                    <a:pt x="2838" y="1036"/>
                    <a:pt x="3057" y="912"/>
                  </a:cubicBezTo>
                  <a:cubicBezTo>
                    <a:pt x="3143" y="863"/>
                    <a:pt x="3214" y="782"/>
                    <a:pt x="3249" y="682"/>
                  </a:cubicBezTo>
                  <a:cubicBezTo>
                    <a:pt x="3326" y="458"/>
                    <a:pt x="3210" y="215"/>
                    <a:pt x="2987" y="135"/>
                  </a:cubicBezTo>
                  <a:cubicBezTo>
                    <a:pt x="2748" y="53"/>
                    <a:pt x="2515" y="22"/>
                    <a:pt x="2283" y="7"/>
                  </a:cubicBezTo>
                  <a:cubicBezTo>
                    <a:pt x="2209" y="3"/>
                    <a:pt x="2135" y="1"/>
                    <a:pt x="206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2081475" y="3193375"/>
              <a:ext cx="65525" cy="33200"/>
            </a:xfrm>
            <a:custGeom>
              <a:avLst/>
              <a:gdLst/>
              <a:ahLst/>
              <a:cxnLst/>
              <a:rect l="l" t="t" r="r" b="b"/>
              <a:pathLst>
                <a:path w="2621" h="1328" extrusionOk="0">
                  <a:moveTo>
                    <a:pt x="1704" y="0"/>
                  </a:moveTo>
                  <a:cubicBezTo>
                    <a:pt x="1524" y="0"/>
                    <a:pt x="1349" y="23"/>
                    <a:pt x="1176" y="62"/>
                  </a:cubicBezTo>
                  <a:cubicBezTo>
                    <a:pt x="1005" y="101"/>
                    <a:pt x="835" y="156"/>
                    <a:pt x="670" y="230"/>
                  </a:cubicBezTo>
                  <a:cubicBezTo>
                    <a:pt x="505" y="308"/>
                    <a:pt x="344" y="396"/>
                    <a:pt x="191" y="534"/>
                  </a:cubicBezTo>
                  <a:cubicBezTo>
                    <a:pt x="141" y="579"/>
                    <a:pt x="102" y="637"/>
                    <a:pt x="78" y="700"/>
                  </a:cubicBezTo>
                  <a:cubicBezTo>
                    <a:pt x="1" y="916"/>
                    <a:pt x="113" y="1153"/>
                    <a:pt x="330" y="1231"/>
                  </a:cubicBezTo>
                  <a:cubicBezTo>
                    <a:pt x="525" y="1300"/>
                    <a:pt x="708" y="1318"/>
                    <a:pt x="890" y="1326"/>
                  </a:cubicBezTo>
                  <a:cubicBezTo>
                    <a:pt x="914" y="1327"/>
                    <a:pt x="938" y="1327"/>
                    <a:pt x="962" y="1327"/>
                  </a:cubicBezTo>
                  <a:cubicBezTo>
                    <a:pt x="1118" y="1327"/>
                    <a:pt x="1271" y="1313"/>
                    <a:pt x="1421" y="1286"/>
                  </a:cubicBezTo>
                  <a:cubicBezTo>
                    <a:pt x="1594" y="1257"/>
                    <a:pt x="1765" y="1209"/>
                    <a:pt x="1931" y="1140"/>
                  </a:cubicBezTo>
                  <a:cubicBezTo>
                    <a:pt x="2097" y="1070"/>
                    <a:pt x="2261" y="986"/>
                    <a:pt x="2413" y="848"/>
                  </a:cubicBezTo>
                  <a:cubicBezTo>
                    <a:pt x="2467" y="799"/>
                    <a:pt x="2513" y="735"/>
                    <a:pt x="2538" y="662"/>
                  </a:cubicBezTo>
                  <a:cubicBezTo>
                    <a:pt x="2621" y="427"/>
                    <a:pt x="2497" y="167"/>
                    <a:pt x="2261" y="85"/>
                  </a:cubicBezTo>
                  <a:cubicBezTo>
                    <a:pt x="2067" y="16"/>
                    <a:pt x="1885" y="1"/>
                    <a:pt x="17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1958550" y="3085300"/>
              <a:ext cx="85100" cy="33475"/>
            </a:xfrm>
            <a:custGeom>
              <a:avLst/>
              <a:gdLst/>
              <a:ahLst/>
              <a:cxnLst/>
              <a:rect l="l" t="t" r="r" b="b"/>
              <a:pathLst>
                <a:path w="3404" h="1339" extrusionOk="0">
                  <a:moveTo>
                    <a:pt x="2310" y="0"/>
                  </a:moveTo>
                  <a:cubicBezTo>
                    <a:pt x="2069" y="0"/>
                    <a:pt x="1832" y="23"/>
                    <a:pt x="1597" y="62"/>
                  </a:cubicBezTo>
                  <a:cubicBezTo>
                    <a:pt x="1363" y="101"/>
                    <a:pt x="1130" y="156"/>
                    <a:pt x="901" y="230"/>
                  </a:cubicBezTo>
                  <a:cubicBezTo>
                    <a:pt x="672" y="307"/>
                    <a:pt x="445" y="396"/>
                    <a:pt x="225" y="535"/>
                  </a:cubicBezTo>
                  <a:cubicBezTo>
                    <a:pt x="146" y="584"/>
                    <a:pt x="84" y="663"/>
                    <a:pt x="59" y="760"/>
                  </a:cubicBezTo>
                  <a:cubicBezTo>
                    <a:pt x="0" y="968"/>
                    <a:pt x="121" y="1183"/>
                    <a:pt x="329" y="1241"/>
                  </a:cubicBezTo>
                  <a:cubicBezTo>
                    <a:pt x="580" y="1311"/>
                    <a:pt x="822" y="1328"/>
                    <a:pt x="1064" y="1338"/>
                  </a:cubicBezTo>
                  <a:cubicBezTo>
                    <a:pt x="1088" y="1338"/>
                    <a:pt x="1112" y="1339"/>
                    <a:pt x="1136" y="1339"/>
                  </a:cubicBezTo>
                  <a:cubicBezTo>
                    <a:pt x="1352" y="1339"/>
                    <a:pt x="1567" y="1325"/>
                    <a:pt x="1780" y="1297"/>
                  </a:cubicBezTo>
                  <a:cubicBezTo>
                    <a:pt x="2016" y="1269"/>
                    <a:pt x="2250" y="1221"/>
                    <a:pt x="2480" y="1152"/>
                  </a:cubicBezTo>
                  <a:cubicBezTo>
                    <a:pt x="2708" y="1081"/>
                    <a:pt x="2937" y="995"/>
                    <a:pt x="3157" y="857"/>
                  </a:cubicBezTo>
                  <a:cubicBezTo>
                    <a:pt x="3243" y="803"/>
                    <a:pt x="3311" y="717"/>
                    <a:pt x="3340" y="610"/>
                  </a:cubicBezTo>
                  <a:cubicBezTo>
                    <a:pt x="3403" y="384"/>
                    <a:pt x="3269" y="149"/>
                    <a:pt x="3043" y="86"/>
                  </a:cubicBezTo>
                  <a:cubicBezTo>
                    <a:pt x="2793" y="17"/>
                    <a:pt x="2551" y="1"/>
                    <a:pt x="231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2164100" y="3296500"/>
              <a:ext cx="83075" cy="32650"/>
            </a:xfrm>
            <a:custGeom>
              <a:avLst/>
              <a:gdLst/>
              <a:ahLst/>
              <a:cxnLst/>
              <a:rect l="l" t="t" r="r" b="b"/>
              <a:pathLst>
                <a:path w="3323" h="1306" extrusionOk="0">
                  <a:moveTo>
                    <a:pt x="2153" y="1"/>
                  </a:moveTo>
                  <a:cubicBezTo>
                    <a:pt x="1958" y="1"/>
                    <a:pt x="1765" y="15"/>
                    <a:pt x="1574" y="42"/>
                  </a:cubicBezTo>
                  <a:cubicBezTo>
                    <a:pt x="1346" y="74"/>
                    <a:pt x="1120" y="122"/>
                    <a:pt x="896" y="190"/>
                  </a:cubicBezTo>
                  <a:cubicBezTo>
                    <a:pt x="672" y="261"/>
                    <a:pt x="450" y="342"/>
                    <a:pt x="235" y="475"/>
                  </a:cubicBezTo>
                  <a:cubicBezTo>
                    <a:pt x="158" y="523"/>
                    <a:pt x="97" y="597"/>
                    <a:pt x="66" y="687"/>
                  </a:cubicBezTo>
                  <a:cubicBezTo>
                    <a:pt x="0" y="893"/>
                    <a:pt x="114" y="1115"/>
                    <a:pt x="321" y="1181"/>
                  </a:cubicBezTo>
                  <a:cubicBezTo>
                    <a:pt x="562" y="1258"/>
                    <a:pt x="795" y="1283"/>
                    <a:pt x="1030" y="1300"/>
                  </a:cubicBezTo>
                  <a:cubicBezTo>
                    <a:pt x="1106" y="1303"/>
                    <a:pt x="1182" y="1305"/>
                    <a:pt x="1258" y="1305"/>
                  </a:cubicBezTo>
                  <a:cubicBezTo>
                    <a:pt x="1415" y="1305"/>
                    <a:pt x="1569" y="1297"/>
                    <a:pt x="1724" y="1281"/>
                  </a:cubicBezTo>
                  <a:cubicBezTo>
                    <a:pt x="1952" y="1258"/>
                    <a:pt x="2180" y="1217"/>
                    <a:pt x="2404" y="1155"/>
                  </a:cubicBezTo>
                  <a:cubicBezTo>
                    <a:pt x="2629" y="1092"/>
                    <a:pt x="2851" y="1014"/>
                    <a:pt x="3066" y="882"/>
                  </a:cubicBezTo>
                  <a:cubicBezTo>
                    <a:pt x="3151" y="831"/>
                    <a:pt x="3219" y="748"/>
                    <a:pt x="3251" y="646"/>
                  </a:cubicBezTo>
                  <a:cubicBezTo>
                    <a:pt x="3323" y="421"/>
                    <a:pt x="3198" y="180"/>
                    <a:pt x="2973" y="110"/>
                  </a:cubicBezTo>
                  <a:cubicBezTo>
                    <a:pt x="2732" y="33"/>
                    <a:pt x="2497" y="10"/>
                    <a:pt x="2265" y="2"/>
                  </a:cubicBezTo>
                  <a:cubicBezTo>
                    <a:pt x="2228" y="1"/>
                    <a:pt x="2190" y="1"/>
                    <a:pt x="21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 name="Google Shape;28;p2"/>
          <p:cNvGrpSpPr/>
          <p:nvPr/>
        </p:nvGrpSpPr>
        <p:grpSpPr>
          <a:xfrm>
            <a:off x="111163" y="4240492"/>
            <a:ext cx="977003" cy="793734"/>
            <a:chOff x="2763250" y="3099175"/>
            <a:chExt cx="568025" cy="461500"/>
          </a:xfrm>
        </p:grpSpPr>
        <p:sp>
          <p:nvSpPr>
            <p:cNvPr id="29" name="Google Shape;29;p2"/>
            <p:cNvSpPr/>
            <p:nvPr/>
          </p:nvSpPr>
          <p:spPr>
            <a:xfrm>
              <a:off x="2954500" y="3099175"/>
              <a:ext cx="92250" cy="83100"/>
            </a:xfrm>
            <a:custGeom>
              <a:avLst/>
              <a:gdLst/>
              <a:ahLst/>
              <a:cxnLst/>
              <a:rect l="l" t="t" r="r" b="b"/>
              <a:pathLst>
                <a:path w="3690" h="3324" extrusionOk="0">
                  <a:moveTo>
                    <a:pt x="428" y="1"/>
                  </a:moveTo>
                  <a:cubicBezTo>
                    <a:pt x="363" y="1"/>
                    <a:pt x="298" y="17"/>
                    <a:pt x="240" y="52"/>
                  </a:cubicBezTo>
                  <a:cubicBezTo>
                    <a:pt x="62" y="157"/>
                    <a:pt x="1" y="386"/>
                    <a:pt x="106" y="564"/>
                  </a:cubicBezTo>
                  <a:cubicBezTo>
                    <a:pt x="642" y="1432"/>
                    <a:pt x="1374" y="2140"/>
                    <a:pt x="2180" y="2753"/>
                  </a:cubicBezTo>
                  <a:cubicBezTo>
                    <a:pt x="2451" y="2952"/>
                    <a:pt x="2734" y="3139"/>
                    <a:pt x="3051" y="3285"/>
                  </a:cubicBezTo>
                  <a:cubicBezTo>
                    <a:pt x="3105" y="3310"/>
                    <a:pt x="3165" y="3323"/>
                    <a:pt x="3225" y="3323"/>
                  </a:cubicBezTo>
                  <a:cubicBezTo>
                    <a:pt x="3295" y="3323"/>
                    <a:pt x="3366" y="3306"/>
                    <a:pt x="3430" y="3268"/>
                  </a:cubicBezTo>
                  <a:cubicBezTo>
                    <a:pt x="3625" y="3155"/>
                    <a:pt x="3690" y="2904"/>
                    <a:pt x="3576" y="2710"/>
                  </a:cubicBezTo>
                  <a:cubicBezTo>
                    <a:pt x="2838" y="1571"/>
                    <a:pt x="1787" y="660"/>
                    <a:pt x="587" y="35"/>
                  </a:cubicBezTo>
                  <a:cubicBezTo>
                    <a:pt x="537" y="13"/>
                    <a:pt x="483" y="1"/>
                    <a:pt x="42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2994475" y="3240700"/>
              <a:ext cx="51325" cy="42900"/>
            </a:xfrm>
            <a:custGeom>
              <a:avLst/>
              <a:gdLst/>
              <a:ahLst/>
              <a:cxnLst/>
              <a:rect l="l" t="t" r="r" b="b"/>
              <a:pathLst>
                <a:path w="2053" h="1716" extrusionOk="0">
                  <a:moveTo>
                    <a:pt x="476" y="1"/>
                  </a:moveTo>
                  <a:cubicBezTo>
                    <a:pt x="221" y="1"/>
                    <a:pt x="1" y="243"/>
                    <a:pt x="54" y="506"/>
                  </a:cubicBezTo>
                  <a:cubicBezTo>
                    <a:pt x="207" y="1171"/>
                    <a:pt x="821" y="1710"/>
                    <a:pt x="1512" y="1716"/>
                  </a:cubicBezTo>
                  <a:cubicBezTo>
                    <a:pt x="1828" y="1710"/>
                    <a:pt x="2052" y="1365"/>
                    <a:pt x="1926" y="1073"/>
                  </a:cubicBezTo>
                  <a:cubicBezTo>
                    <a:pt x="1861" y="906"/>
                    <a:pt x="1766" y="772"/>
                    <a:pt x="1670" y="660"/>
                  </a:cubicBezTo>
                  <a:cubicBezTo>
                    <a:pt x="1370" y="332"/>
                    <a:pt x="1016" y="103"/>
                    <a:pt x="569" y="12"/>
                  </a:cubicBezTo>
                  <a:cubicBezTo>
                    <a:pt x="538" y="4"/>
                    <a:pt x="506" y="1"/>
                    <a:pt x="4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3095200" y="3223075"/>
              <a:ext cx="82225" cy="54400"/>
            </a:xfrm>
            <a:custGeom>
              <a:avLst/>
              <a:gdLst/>
              <a:ahLst/>
              <a:cxnLst/>
              <a:rect l="l" t="t" r="r" b="b"/>
              <a:pathLst>
                <a:path w="3289" h="2176" extrusionOk="0">
                  <a:moveTo>
                    <a:pt x="481" y="0"/>
                  </a:moveTo>
                  <a:cubicBezTo>
                    <a:pt x="223" y="0"/>
                    <a:pt x="0" y="290"/>
                    <a:pt x="128" y="548"/>
                  </a:cubicBezTo>
                  <a:cubicBezTo>
                    <a:pt x="243" y="803"/>
                    <a:pt x="412" y="1016"/>
                    <a:pt x="596" y="1211"/>
                  </a:cubicBezTo>
                  <a:cubicBezTo>
                    <a:pt x="1152" y="1766"/>
                    <a:pt x="1899" y="2175"/>
                    <a:pt x="2701" y="2175"/>
                  </a:cubicBezTo>
                  <a:cubicBezTo>
                    <a:pt x="2717" y="2175"/>
                    <a:pt x="2734" y="2175"/>
                    <a:pt x="2750" y="2175"/>
                  </a:cubicBezTo>
                  <a:cubicBezTo>
                    <a:pt x="3106" y="2169"/>
                    <a:pt x="3289" y="1690"/>
                    <a:pt x="3018" y="1451"/>
                  </a:cubicBezTo>
                  <a:cubicBezTo>
                    <a:pt x="2832" y="1273"/>
                    <a:pt x="2635" y="1132"/>
                    <a:pt x="2443" y="1002"/>
                  </a:cubicBezTo>
                  <a:cubicBezTo>
                    <a:pt x="1853" y="623"/>
                    <a:pt x="1281" y="279"/>
                    <a:pt x="616" y="28"/>
                  </a:cubicBezTo>
                  <a:cubicBezTo>
                    <a:pt x="571" y="9"/>
                    <a:pt x="525" y="0"/>
                    <a:pt x="48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3154350" y="3354600"/>
              <a:ext cx="87275" cy="49425"/>
            </a:xfrm>
            <a:custGeom>
              <a:avLst/>
              <a:gdLst/>
              <a:ahLst/>
              <a:cxnLst/>
              <a:rect l="l" t="t" r="r" b="b"/>
              <a:pathLst>
                <a:path w="3491" h="1977" extrusionOk="0">
                  <a:moveTo>
                    <a:pt x="962" y="1"/>
                  </a:moveTo>
                  <a:cubicBezTo>
                    <a:pt x="892" y="1"/>
                    <a:pt x="820" y="19"/>
                    <a:pt x="756" y="57"/>
                  </a:cubicBezTo>
                  <a:cubicBezTo>
                    <a:pt x="1" y="620"/>
                    <a:pt x="1810" y="1721"/>
                    <a:pt x="2302" y="1844"/>
                  </a:cubicBezTo>
                  <a:cubicBezTo>
                    <a:pt x="2491" y="1893"/>
                    <a:pt x="2722" y="1976"/>
                    <a:pt x="2939" y="1976"/>
                  </a:cubicBezTo>
                  <a:cubicBezTo>
                    <a:pt x="3062" y="1976"/>
                    <a:pt x="3180" y="1950"/>
                    <a:pt x="3285" y="1874"/>
                  </a:cubicBezTo>
                  <a:cubicBezTo>
                    <a:pt x="3467" y="1723"/>
                    <a:pt x="3490" y="1454"/>
                    <a:pt x="3339" y="1272"/>
                  </a:cubicBezTo>
                  <a:cubicBezTo>
                    <a:pt x="3184" y="1084"/>
                    <a:pt x="3007" y="940"/>
                    <a:pt x="2829" y="807"/>
                  </a:cubicBezTo>
                  <a:cubicBezTo>
                    <a:pt x="2279" y="424"/>
                    <a:pt x="1693" y="125"/>
                    <a:pt x="1021" y="5"/>
                  </a:cubicBezTo>
                  <a:cubicBezTo>
                    <a:pt x="1002" y="2"/>
                    <a:pt x="982" y="1"/>
                    <a:pt x="96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2763250" y="3164300"/>
              <a:ext cx="73225" cy="51400"/>
            </a:xfrm>
            <a:custGeom>
              <a:avLst/>
              <a:gdLst/>
              <a:ahLst/>
              <a:cxnLst/>
              <a:rect l="l" t="t" r="r" b="b"/>
              <a:pathLst>
                <a:path w="2929" h="2056" extrusionOk="0">
                  <a:moveTo>
                    <a:pt x="949" y="1"/>
                  </a:moveTo>
                  <a:cubicBezTo>
                    <a:pt x="906" y="1"/>
                    <a:pt x="863" y="7"/>
                    <a:pt x="821" y="20"/>
                  </a:cubicBezTo>
                  <a:cubicBezTo>
                    <a:pt x="1" y="387"/>
                    <a:pt x="1195" y="1573"/>
                    <a:pt x="1629" y="1819"/>
                  </a:cubicBezTo>
                  <a:cubicBezTo>
                    <a:pt x="1807" y="1917"/>
                    <a:pt x="2033" y="2056"/>
                    <a:pt x="2261" y="2056"/>
                  </a:cubicBezTo>
                  <a:cubicBezTo>
                    <a:pt x="2308" y="2056"/>
                    <a:pt x="2355" y="2050"/>
                    <a:pt x="2402" y="2036"/>
                  </a:cubicBezTo>
                  <a:cubicBezTo>
                    <a:pt x="2928" y="1842"/>
                    <a:pt x="2657" y="1259"/>
                    <a:pt x="2411" y="958"/>
                  </a:cubicBezTo>
                  <a:cubicBezTo>
                    <a:pt x="2055" y="510"/>
                    <a:pt x="1600" y="154"/>
                    <a:pt x="1034" y="10"/>
                  </a:cubicBezTo>
                  <a:cubicBezTo>
                    <a:pt x="1007" y="4"/>
                    <a:pt x="978" y="1"/>
                    <a:pt x="94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2939350" y="3373550"/>
              <a:ext cx="89275" cy="61250"/>
            </a:xfrm>
            <a:custGeom>
              <a:avLst/>
              <a:gdLst/>
              <a:ahLst/>
              <a:cxnLst/>
              <a:rect l="l" t="t" r="r" b="b"/>
              <a:pathLst>
                <a:path w="3571" h="2450" extrusionOk="0">
                  <a:moveTo>
                    <a:pt x="994" y="1"/>
                  </a:moveTo>
                  <a:cubicBezTo>
                    <a:pt x="941" y="1"/>
                    <a:pt x="887" y="12"/>
                    <a:pt x="835" y="36"/>
                  </a:cubicBezTo>
                  <a:cubicBezTo>
                    <a:pt x="0" y="488"/>
                    <a:pt x="1805" y="1972"/>
                    <a:pt x="2271" y="2171"/>
                  </a:cubicBezTo>
                  <a:cubicBezTo>
                    <a:pt x="2503" y="2271"/>
                    <a:pt x="2789" y="2449"/>
                    <a:pt x="3062" y="2449"/>
                  </a:cubicBezTo>
                  <a:cubicBezTo>
                    <a:pt x="3151" y="2449"/>
                    <a:pt x="3238" y="2431"/>
                    <a:pt x="3321" y="2385"/>
                  </a:cubicBezTo>
                  <a:cubicBezTo>
                    <a:pt x="3517" y="2257"/>
                    <a:pt x="3571" y="1995"/>
                    <a:pt x="3443" y="1802"/>
                  </a:cubicBezTo>
                  <a:cubicBezTo>
                    <a:pt x="3298" y="1580"/>
                    <a:pt x="3128" y="1399"/>
                    <a:pt x="2953" y="1227"/>
                  </a:cubicBezTo>
                  <a:cubicBezTo>
                    <a:pt x="2412" y="727"/>
                    <a:pt x="1827" y="296"/>
                    <a:pt x="1129" y="26"/>
                  </a:cubicBezTo>
                  <a:cubicBezTo>
                    <a:pt x="1086" y="9"/>
                    <a:pt x="1040" y="1"/>
                    <a:pt x="99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3240125" y="3507025"/>
              <a:ext cx="91150" cy="53650"/>
            </a:xfrm>
            <a:custGeom>
              <a:avLst/>
              <a:gdLst/>
              <a:ahLst/>
              <a:cxnLst/>
              <a:rect l="l" t="t" r="r" b="b"/>
              <a:pathLst>
                <a:path w="3646" h="2146" extrusionOk="0">
                  <a:moveTo>
                    <a:pt x="847" y="1"/>
                  </a:moveTo>
                  <a:cubicBezTo>
                    <a:pt x="778" y="1"/>
                    <a:pt x="708" y="18"/>
                    <a:pt x="646" y="56"/>
                  </a:cubicBezTo>
                  <a:cubicBezTo>
                    <a:pt x="0" y="526"/>
                    <a:pt x="1294" y="1415"/>
                    <a:pt x="1677" y="1655"/>
                  </a:cubicBezTo>
                  <a:cubicBezTo>
                    <a:pt x="2135" y="1923"/>
                    <a:pt x="2628" y="2122"/>
                    <a:pt x="3170" y="2145"/>
                  </a:cubicBezTo>
                  <a:cubicBezTo>
                    <a:pt x="3174" y="2145"/>
                    <a:pt x="3178" y="2145"/>
                    <a:pt x="3182" y="2145"/>
                  </a:cubicBezTo>
                  <a:cubicBezTo>
                    <a:pt x="3284" y="2145"/>
                    <a:pt x="3387" y="2108"/>
                    <a:pt x="3468" y="2032"/>
                  </a:cubicBezTo>
                  <a:cubicBezTo>
                    <a:pt x="3640" y="1872"/>
                    <a:pt x="3645" y="1601"/>
                    <a:pt x="3482" y="1431"/>
                  </a:cubicBezTo>
                  <a:cubicBezTo>
                    <a:pt x="2766" y="742"/>
                    <a:pt x="1893" y="280"/>
                    <a:pt x="938" y="11"/>
                  </a:cubicBezTo>
                  <a:cubicBezTo>
                    <a:pt x="908" y="4"/>
                    <a:pt x="878" y="1"/>
                    <a:pt x="84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2"/>
          <p:cNvSpPr txBox="1">
            <a:spLocks noGrp="1"/>
          </p:cNvSpPr>
          <p:nvPr>
            <p:ph type="ctrTitle"/>
          </p:nvPr>
        </p:nvSpPr>
        <p:spPr>
          <a:xfrm>
            <a:off x="1762650" y="1287775"/>
            <a:ext cx="5618700" cy="1876500"/>
          </a:xfrm>
          <a:prstGeom prst="rect">
            <a:avLst/>
          </a:prstGeom>
        </p:spPr>
        <p:txBody>
          <a:bodyPr spcFirstLastPara="1" wrap="square" lIns="91425" tIns="91425" rIns="91425" bIns="91425" anchor="b" anchorCtr="0">
            <a:noAutofit/>
          </a:bodyPr>
          <a:lstStyle>
            <a:lvl1pPr lvl="0" algn="ctr">
              <a:spcBef>
                <a:spcPts val="0"/>
              </a:spcBef>
              <a:spcAft>
                <a:spcPts val="0"/>
              </a:spcAft>
              <a:buClr>
                <a:srgbClr val="191919"/>
              </a:buClr>
              <a:buSzPts val="5200"/>
              <a:buNone/>
              <a:defRPr sz="9600"/>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
        <p:nvSpPr>
          <p:cNvPr id="37" name="Google Shape;37;p2"/>
          <p:cNvSpPr txBox="1">
            <a:spLocks noGrp="1"/>
          </p:cNvSpPr>
          <p:nvPr>
            <p:ph type="subTitle" idx="1"/>
          </p:nvPr>
        </p:nvSpPr>
        <p:spPr>
          <a:xfrm>
            <a:off x="1762650" y="3421675"/>
            <a:ext cx="5618700" cy="475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sz="1800">
                <a:solidFill>
                  <a:schemeClr val="dk1"/>
                </a:solidFill>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38" name="Google Shape;38;p2"/>
          <p:cNvSpPr/>
          <p:nvPr/>
        </p:nvSpPr>
        <p:spPr>
          <a:xfrm>
            <a:off x="-192425" y="-101902"/>
            <a:ext cx="2989900" cy="1689800"/>
          </a:xfrm>
          <a:custGeom>
            <a:avLst/>
            <a:gdLst/>
            <a:ahLst/>
            <a:cxnLst/>
            <a:rect l="l" t="t" r="r" b="b"/>
            <a:pathLst>
              <a:path w="119596" h="67592" extrusionOk="0">
                <a:moveTo>
                  <a:pt x="0" y="59433"/>
                </a:moveTo>
                <a:cubicBezTo>
                  <a:pt x="6244" y="61931"/>
                  <a:pt x="11966" y="66387"/>
                  <a:pt x="18650" y="67130"/>
                </a:cubicBezTo>
                <a:cubicBezTo>
                  <a:pt x="34254" y="68864"/>
                  <a:pt x="52315" y="65504"/>
                  <a:pt x="64238" y="55289"/>
                </a:cubicBezTo>
                <a:cubicBezTo>
                  <a:pt x="78417" y="43141"/>
                  <a:pt x="76066" y="18844"/>
                  <a:pt x="88217" y="4668"/>
                </a:cubicBezTo>
                <a:cubicBezTo>
                  <a:pt x="95061" y="-3316"/>
                  <a:pt x="109080" y="1412"/>
                  <a:pt x="119596" y="1412"/>
                </a:cubicBezTo>
              </a:path>
            </a:pathLst>
          </a:custGeom>
          <a:noFill/>
          <a:ln w="9525" cap="flat" cmpd="sng">
            <a:solidFill>
              <a:schemeClr val="accent2"/>
            </a:solidFill>
            <a:prstDash val="solid"/>
            <a:round/>
            <a:headEnd type="none" w="med" len="med"/>
            <a:tailEnd type="none" w="med" len="med"/>
          </a:ln>
        </p:spPr>
      </p:sp>
      <p:sp>
        <p:nvSpPr>
          <p:cNvPr id="39" name="Google Shape;39;p2"/>
          <p:cNvSpPr/>
          <p:nvPr/>
        </p:nvSpPr>
        <p:spPr>
          <a:xfrm>
            <a:off x="7779269" y="-74000"/>
            <a:ext cx="1553025" cy="1206300"/>
          </a:xfrm>
          <a:custGeom>
            <a:avLst/>
            <a:gdLst/>
            <a:ahLst/>
            <a:cxnLst/>
            <a:rect l="l" t="t" r="r" b="b"/>
            <a:pathLst>
              <a:path w="62121" h="48252" extrusionOk="0">
                <a:moveTo>
                  <a:pt x="7060" y="0"/>
                </a:moveTo>
                <a:cubicBezTo>
                  <a:pt x="4010" y="9150"/>
                  <a:pt x="-4760" y="23749"/>
                  <a:pt x="3508" y="28715"/>
                </a:cubicBezTo>
                <a:cubicBezTo>
                  <a:pt x="12354" y="34029"/>
                  <a:pt x="24055" y="30692"/>
                  <a:pt x="34295" y="31971"/>
                </a:cubicBezTo>
                <a:cubicBezTo>
                  <a:pt x="44958" y="33303"/>
                  <a:pt x="58723" y="38057"/>
                  <a:pt x="62121" y="48252"/>
                </a:cubicBezTo>
              </a:path>
            </a:pathLst>
          </a:custGeom>
          <a:noFill/>
          <a:ln w="9525" cap="flat" cmpd="sng">
            <a:solidFill>
              <a:schemeClr val="accent2"/>
            </a:solidFill>
            <a:prstDash val="solid"/>
            <a:round/>
            <a:headEnd type="none" w="med" len="med"/>
            <a:tailEnd type="none" w="med" len="med"/>
          </a:ln>
        </p:spPr>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p:cSld name="CUSTOM_9">
    <p:spTree>
      <p:nvGrpSpPr>
        <p:cNvPr id="1" name="Shape 827"/>
        <p:cNvGrpSpPr/>
        <p:nvPr/>
      </p:nvGrpSpPr>
      <p:grpSpPr>
        <a:xfrm>
          <a:off x="0" y="0"/>
          <a:ext cx="0" cy="0"/>
          <a:chOff x="0" y="0"/>
          <a:chExt cx="0" cy="0"/>
        </a:xfrm>
      </p:grpSpPr>
      <p:sp>
        <p:nvSpPr>
          <p:cNvPr id="828" name="Google Shape;828;p33"/>
          <p:cNvSpPr/>
          <p:nvPr/>
        </p:nvSpPr>
        <p:spPr>
          <a:xfrm>
            <a:off x="0" y="0"/>
            <a:ext cx="1992700" cy="1486372"/>
          </a:xfrm>
          <a:custGeom>
            <a:avLst/>
            <a:gdLst/>
            <a:ahLst/>
            <a:cxnLst/>
            <a:rect l="l" t="t" r="r" b="b"/>
            <a:pathLst>
              <a:path w="33669" h="25114" extrusionOk="0">
                <a:moveTo>
                  <a:pt x="1" y="0"/>
                </a:moveTo>
                <a:lnTo>
                  <a:pt x="1" y="25047"/>
                </a:lnTo>
                <a:cubicBezTo>
                  <a:pt x="248" y="25092"/>
                  <a:pt x="495" y="25114"/>
                  <a:pt x="740" y="25114"/>
                </a:cubicBezTo>
                <a:cubicBezTo>
                  <a:pt x="3303" y="25114"/>
                  <a:pt x="5757" y="22776"/>
                  <a:pt x="7329" y="20668"/>
                </a:cubicBezTo>
                <a:cubicBezTo>
                  <a:pt x="9052" y="18358"/>
                  <a:pt x="10527" y="15650"/>
                  <a:pt x="13090" y="14351"/>
                </a:cubicBezTo>
                <a:cubicBezTo>
                  <a:pt x="14655" y="13556"/>
                  <a:pt x="16445" y="13390"/>
                  <a:pt x="18173" y="13097"/>
                </a:cubicBezTo>
                <a:cubicBezTo>
                  <a:pt x="21535" y="12528"/>
                  <a:pt x="24857" y="11406"/>
                  <a:pt x="27610" y="9382"/>
                </a:cubicBezTo>
                <a:cubicBezTo>
                  <a:pt x="30362" y="7357"/>
                  <a:pt x="33115" y="3385"/>
                  <a:pt x="3366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29" name="Google Shape;829;p33"/>
          <p:cNvGrpSpPr/>
          <p:nvPr/>
        </p:nvGrpSpPr>
        <p:grpSpPr>
          <a:xfrm>
            <a:off x="717713" y="183693"/>
            <a:ext cx="993077" cy="417935"/>
            <a:chOff x="1958550" y="3085300"/>
            <a:chExt cx="579425" cy="243850"/>
          </a:xfrm>
        </p:grpSpPr>
        <p:sp>
          <p:nvSpPr>
            <p:cNvPr id="830" name="Google Shape;830;p33"/>
            <p:cNvSpPr/>
            <p:nvPr/>
          </p:nvSpPr>
          <p:spPr>
            <a:xfrm>
              <a:off x="2245350" y="3087375"/>
              <a:ext cx="70050" cy="31625"/>
            </a:xfrm>
            <a:custGeom>
              <a:avLst/>
              <a:gdLst/>
              <a:ahLst/>
              <a:cxnLst/>
              <a:rect l="l" t="t" r="r" b="b"/>
              <a:pathLst>
                <a:path w="2802" h="1265" extrusionOk="0">
                  <a:moveTo>
                    <a:pt x="1619" y="1"/>
                  </a:moveTo>
                  <a:cubicBezTo>
                    <a:pt x="1527" y="1"/>
                    <a:pt x="1434" y="6"/>
                    <a:pt x="1342" y="15"/>
                  </a:cubicBezTo>
                  <a:cubicBezTo>
                    <a:pt x="1157" y="34"/>
                    <a:pt x="971" y="67"/>
                    <a:pt x="787" y="121"/>
                  </a:cubicBezTo>
                  <a:cubicBezTo>
                    <a:pt x="602" y="179"/>
                    <a:pt x="420" y="247"/>
                    <a:pt x="241" y="366"/>
                  </a:cubicBezTo>
                  <a:cubicBezTo>
                    <a:pt x="182" y="406"/>
                    <a:pt x="131" y="462"/>
                    <a:pt x="97" y="531"/>
                  </a:cubicBezTo>
                  <a:cubicBezTo>
                    <a:pt x="0" y="736"/>
                    <a:pt x="88" y="979"/>
                    <a:pt x="293" y="1075"/>
                  </a:cubicBezTo>
                  <a:cubicBezTo>
                    <a:pt x="488" y="1168"/>
                    <a:pt x="678" y="1208"/>
                    <a:pt x="869" y="1238"/>
                  </a:cubicBezTo>
                  <a:cubicBezTo>
                    <a:pt x="1004" y="1256"/>
                    <a:pt x="1140" y="1265"/>
                    <a:pt x="1275" y="1265"/>
                  </a:cubicBezTo>
                  <a:cubicBezTo>
                    <a:pt x="1328" y="1265"/>
                    <a:pt x="1381" y="1263"/>
                    <a:pt x="1433" y="1260"/>
                  </a:cubicBezTo>
                  <a:cubicBezTo>
                    <a:pt x="1620" y="1251"/>
                    <a:pt x="1806" y="1224"/>
                    <a:pt x="1990" y="1176"/>
                  </a:cubicBezTo>
                  <a:cubicBezTo>
                    <a:pt x="2175" y="1127"/>
                    <a:pt x="2358" y="1061"/>
                    <a:pt x="2537" y="943"/>
                  </a:cubicBezTo>
                  <a:cubicBezTo>
                    <a:pt x="2604" y="901"/>
                    <a:pt x="2660" y="837"/>
                    <a:pt x="2696" y="759"/>
                  </a:cubicBezTo>
                  <a:cubicBezTo>
                    <a:pt x="2801" y="536"/>
                    <a:pt x="2705" y="271"/>
                    <a:pt x="2481" y="167"/>
                  </a:cubicBezTo>
                  <a:cubicBezTo>
                    <a:pt x="2287" y="76"/>
                    <a:pt x="2096" y="39"/>
                    <a:pt x="1907" y="17"/>
                  </a:cubicBezTo>
                  <a:cubicBezTo>
                    <a:pt x="1811" y="6"/>
                    <a:pt x="1715" y="1"/>
                    <a:pt x="16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33"/>
            <p:cNvSpPr/>
            <p:nvPr/>
          </p:nvSpPr>
          <p:spPr>
            <a:xfrm>
              <a:off x="2326350" y="3189950"/>
              <a:ext cx="70000" cy="31975"/>
            </a:xfrm>
            <a:custGeom>
              <a:avLst/>
              <a:gdLst/>
              <a:ahLst/>
              <a:cxnLst/>
              <a:rect l="l" t="t" r="r" b="b"/>
              <a:pathLst>
                <a:path w="2800" h="1279" extrusionOk="0">
                  <a:moveTo>
                    <a:pt x="1701" y="0"/>
                  </a:moveTo>
                  <a:cubicBezTo>
                    <a:pt x="1573" y="0"/>
                    <a:pt x="1445" y="10"/>
                    <a:pt x="1319" y="27"/>
                  </a:cubicBezTo>
                  <a:cubicBezTo>
                    <a:pt x="1132" y="51"/>
                    <a:pt x="948" y="92"/>
                    <a:pt x="766" y="152"/>
                  </a:cubicBezTo>
                  <a:cubicBezTo>
                    <a:pt x="584" y="217"/>
                    <a:pt x="403" y="292"/>
                    <a:pt x="227" y="418"/>
                  </a:cubicBezTo>
                  <a:cubicBezTo>
                    <a:pt x="170" y="459"/>
                    <a:pt x="120" y="518"/>
                    <a:pt x="88" y="589"/>
                  </a:cubicBezTo>
                  <a:cubicBezTo>
                    <a:pt x="0" y="796"/>
                    <a:pt x="98" y="1037"/>
                    <a:pt x="306" y="1126"/>
                  </a:cubicBezTo>
                  <a:cubicBezTo>
                    <a:pt x="505" y="1211"/>
                    <a:pt x="698" y="1243"/>
                    <a:pt x="889" y="1265"/>
                  </a:cubicBezTo>
                  <a:cubicBezTo>
                    <a:pt x="985" y="1274"/>
                    <a:pt x="1080" y="1279"/>
                    <a:pt x="1174" y="1279"/>
                  </a:cubicBezTo>
                  <a:cubicBezTo>
                    <a:pt x="1269" y="1279"/>
                    <a:pt x="1363" y="1274"/>
                    <a:pt x="1457" y="1266"/>
                  </a:cubicBezTo>
                  <a:cubicBezTo>
                    <a:pt x="1644" y="1250"/>
                    <a:pt x="1829" y="1217"/>
                    <a:pt x="2012" y="1162"/>
                  </a:cubicBezTo>
                  <a:cubicBezTo>
                    <a:pt x="2196" y="1106"/>
                    <a:pt x="2376" y="1034"/>
                    <a:pt x="2552" y="909"/>
                  </a:cubicBezTo>
                  <a:cubicBezTo>
                    <a:pt x="2617" y="864"/>
                    <a:pt x="2671" y="798"/>
                    <a:pt x="2705" y="719"/>
                  </a:cubicBezTo>
                  <a:cubicBezTo>
                    <a:pt x="2799" y="491"/>
                    <a:pt x="2694" y="231"/>
                    <a:pt x="2466" y="135"/>
                  </a:cubicBezTo>
                  <a:cubicBezTo>
                    <a:pt x="2267" y="52"/>
                    <a:pt x="2075" y="22"/>
                    <a:pt x="1883" y="7"/>
                  </a:cubicBezTo>
                  <a:cubicBezTo>
                    <a:pt x="1822" y="2"/>
                    <a:pt x="1761" y="0"/>
                    <a:pt x="17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33"/>
            <p:cNvSpPr/>
            <p:nvPr/>
          </p:nvSpPr>
          <p:spPr>
            <a:xfrm>
              <a:off x="2454800" y="3098525"/>
              <a:ext cx="83175" cy="32050"/>
            </a:xfrm>
            <a:custGeom>
              <a:avLst/>
              <a:gdLst/>
              <a:ahLst/>
              <a:cxnLst/>
              <a:rect l="l" t="t" r="r" b="b"/>
              <a:pathLst>
                <a:path w="3327" h="1282" extrusionOk="0">
                  <a:moveTo>
                    <a:pt x="2060" y="1"/>
                  </a:moveTo>
                  <a:cubicBezTo>
                    <a:pt x="1904" y="1"/>
                    <a:pt x="1748" y="10"/>
                    <a:pt x="1594" y="27"/>
                  </a:cubicBezTo>
                  <a:cubicBezTo>
                    <a:pt x="1365" y="51"/>
                    <a:pt x="1139" y="93"/>
                    <a:pt x="914" y="153"/>
                  </a:cubicBezTo>
                  <a:cubicBezTo>
                    <a:pt x="689" y="217"/>
                    <a:pt x="465" y="292"/>
                    <a:pt x="247" y="418"/>
                  </a:cubicBezTo>
                  <a:cubicBezTo>
                    <a:pt x="170" y="463"/>
                    <a:pt x="107" y="536"/>
                    <a:pt x="74" y="625"/>
                  </a:cubicBezTo>
                  <a:cubicBezTo>
                    <a:pt x="0" y="831"/>
                    <a:pt x="108" y="1055"/>
                    <a:pt x="312" y="1127"/>
                  </a:cubicBezTo>
                  <a:cubicBezTo>
                    <a:pt x="551" y="1212"/>
                    <a:pt x="783" y="1245"/>
                    <a:pt x="1017" y="1268"/>
                  </a:cubicBezTo>
                  <a:cubicBezTo>
                    <a:pt x="1134" y="1277"/>
                    <a:pt x="1252" y="1282"/>
                    <a:pt x="1368" y="1282"/>
                  </a:cubicBezTo>
                  <a:cubicBezTo>
                    <a:pt x="1482" y="1282"/>
                    <a:pt x="1595" y="1278"/>
                    <a:pt x="1708" y="1270"/>
                  </a:cubicBezTo>
                  <a:cubicBezTo>
                    <a:pt x="1937" y="1254"/>
                    <a:pt x="2164" y="1220"/>
                    <a:pt x="2389" y="1165"/>
                  </a:cubicBezTo>
                  <a:cubicBezTo>
                    <a:pt x="2614" y="1109"/>
                    <a:pt x="2838" y="1036"/>
                    <a:pt x="3057" y="912"/>
                  </a:cubicBezTo>
                  <a:cubicBezTo>
                    <a:pt x="3143" y="863"/>
                    <a:pt x="3214" y="782"/>
                    <a:pt x="3249" y="682"/>
                  </a:cubicBezTo>
                  <a:cubicBezTo>
                    <a:pt x="3326" y="458"/>
                    <a:pt x="3210" y="215"/>
                    <a:pt x="2987" y="135"/>
                  </a:cubicBezTo>
                  <a:cubicBezTo>
                    <a:pt x="2748" y="53"/>
                    <a:pt x="2515" y="22"/>
                    <a:pt x="2283" y="7"/>
                  </a:cubicBezTo>
                  <a:cubicBezTo>
                    <a:pt x="2209" y="3"/>
                    <a:pt x="2135" y="1"/>
                    <a:pt x="206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33"/>
            <p:cNvSpPr/>
            <p:nvPr/>
          </p:nvSpPr>
          <p:spPr>
            <a:xfrm>
              <a:off x="2081475" y="3193375"/>
              <a:ext cx="65525" cy="33200"/>
            </a:xfrm>
            <a:custGeom>
              <a:avLst/>
              <a:gdLst/>
              <a:ahLst/>
              <a:cxnLst/>
              <a:rect l="l" t="t" r="r" b="b"/>
              <a:pathLst>
                <a:path w="2621" h="1328" extrusionOk="0">
                  <a:moveTo>
                    <a:pt x="1704" y="0"/>
                  </a:moveTo>
                  <a:cubicBezTo>
                    <a:pt x="1524" y="0"/>
                    <a:pt x="1349" y="23"/>
                    <a:pt x="1176" y="62"/>
                  </a:cubicBezTo>
                  <a:cubicBezTo>
                    <a:pt x="1005" y="101"/>
                    <a:pt x="835" y="156"/>
                    <a:pt x="670" y="230"/>
                  </a:cubicBezTo>
                  <a:cubicBezTo>
                    <a:pt x="505" y="308"/>
                    <a:pt x="344" y="396"/>
                    <a:pt x="191" y="534"/>
                  </a:cubicBezTo>
                  <a:cubicBezTo>
                    <a:pt x="141" y="579"/>
                    <a:pt x="102" y="637"/>
                    <a:pt x="78" y="700"/>
                  </a:cubicBezTo>
                  <a:cubicBezTo>
                    <a:pt x="1" y="916"/>
                    <a:pt x="113" y="1153"/>
                    <a:pt x="330" y="1231"/>
                  </a:cubicBezTo>
                  <a:cubicBezTo>
                    <a:pt x="525" y="1300"/>
                    <a:pt x="708" y="1318"/>
                    <a:pt x="890" y="1326"/>
                  </a:cubicBezTo>
                  <a:cubicBezTo>
                    <a:pt x="914" y="1327"/>
                    <a:pt x="938" y="1327"/>
                    <a:pt x="962" y="1327"/>
                  </a:cubicBezTo>
                  <a:cubicBezTo>
                    <a:pt x="1118" y="1327"/>
                    <a:pt x="1271" y="1313"/>
                    <a:pt x="1421" y="1286"/>
                  </a:cubicBezTo>
                  <a:cubicBezTo>
                    <a:pt x="1594" y="1257"/>
                    <a:pt x="1765" y="1209"/>
                    <a:pt x="1931" y="1140"/>
                  </a:cubicBezTo>
                  <a:cubicBezTo>
                    <a:pt x="2097" y="1070"/>
                    <a:pt x="2261" y="986"/>
                    <a:pt x="2413" y="848"/>
                  </a:cubicBezTo>
                  <a:cubicBezTo>
                    <a:pt x="2467" y="799"/>
                    <a:pt x="2513" y="735"/>
                    <a:pt x="2538" y="662"/>
                  </a:cubicBezTo>
                  <a:cubicBezTo>
                    <a:pt x="2621" y="427"/>
                    <a:pt x="2497" y="167"/>
                    <a:pt x="2261" y="85"/>
                  </a:cubicBezTo>
                  <a:cubicBezTo>
                    <a:pt x="2067" y="16"/>
                    <a:pt x="1885" y="1"/>
                    <a:pt x="17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33"/>
            <p:cNvSpPr/>
            <p:nvPr/>
          </p:nvSpPr>
          <p:spPr>
            <a:xfrm>
              <a:off x="1958550" y="3085300"/>
              <a:ext cx="85100" cy="33475"/>
            </a:xfrm>
            <a:custGeom>
              <a:avLst/>
              <a:gdLst/>
              <a:ahLst/>
              <a:cxnLst/>
              <a:rect l="l" t="t" r="r" b="b"/>
              <a:pathLst>
                <a:path w="3404" h="1339" extrusionOk="0">
                  <a:moveTo>
                    <a:pt x="2310" y="0"/>
                  </a:moveTo>
                  <a:cubicBezTo>
                    <a:pt x="2069" y="0"/>
                    <a:pt x="1832" y="23"/>
                    <a:pt x="1597" y="62"/>
                  </a:cubicBezTo>
                  <a:cubicBezTo>
                    <a:pt x="1363" y="101"/>
                    <a:pt x="1130" y="156"/>
                    <a:pt x="901" y="230"/>
                  </a:cubicBezTo>
                  <a:cubicBezTo>
                    <a:pt x="672" y="307"/>
                    <a:pt x="445" y="396"/>
                    <a:pt x="225" y="535"/>
                  </a:cubicBezTo>
                  <a:cubicBezTo>
                    <a:pt x="146" y="584"/>
                    <a:pt x="84" y="663"/>
                    <a:pt x="59" y="760"/>
                  </a:cubicBezTo>
                  <a:cubicBezTo>
                    <a:pt x="0" y="968"/>
                    <a:pt x="121" y="1183"/>
                    <a:pt x="329" y="1241"/>
                  </a:cubicBezTo>
                  <a:cubicBezTo>
                    <a:pt x="580" y="1311"/>
                    <a:pt x="822" y="1328"/>
                    <a:pt x="1064" y="1338"/>
                  </a:cubicBezTo>
                  <a:cubicBezTo>
                    <a:pt x="1088" y="1338"/>
                    <a:pt x="1112" y="1339"/>
                    <a:pt x="1136" y="1339"/>
                  </a:cubicBezTo>
                  <a:cubicBezTo>
                    <a:pt x="1352" y="1339"/>
                    <a:pt x="1567" y="1325"/>
                    <a:pt x="1780" y="1297"/>
                  </a:cubicBezTo>
                  <a:cubicBezTo>
                    <a:pt x="2016" y="1269"/>
                    <a:pt x="2250" y="1221"/>
                    <a:pt x="2480" y="1152"/>
                  </a:cubicBezTo>
                  <a:cubicBezTo>
                    <a:pt x="2708" y="1081"/>
                    <a:pt x="2937" y="995"/>
                    <a:pt x="3157" y="857"/>
                  </a:cubicBezTo>
                  <a:cubicBezTo>
                    <a:pt x="3243" y="803"/>
                    <a:pt x="3311" y="717"/>
                    <a:pt x="3340" y="610"/>
                  </a:cubicBezTo>
                  <a:cubicBezTo>
                    <a:pt x="3403" y="384"/>
                    <a:pt x="3269" y="149"/>
                    <a:pt x="3043" y="86"/>
                  </a:cubicBezTo>
                  <a:cubicBezTo>
                    <a:pt x="2793" y="17"/>
                    <a:pt x="2551" y="1"/>
                    <a:pt x="231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33"/>
            <p:cNvSpPr/>
            <p:nvPr/>
          </p:nvSpPr>
          <p:spPr>
            <a:xfrm>
              <a:off x="2164100" y="3296500"/>
              <a:ext cx="83075" cy="32650"/>
            </a:xfrm>
            <a:custGeom>
              <a:avLst/>
              <a:gdLst/>
              <a:ahLst/>
              <a:cxnLst/>
              <a:rect l="l" t="t" r="r" b="b"/>
              <a:pathLst>
                <a:path w="3323" h="1306" extrusionOk="0">
                  <a:moveTo>
                    <a:pt x="2153" y="1"/>
                  </a:moveTo>
                  <a:cubicBezTo>
                    <a:pt x="1958" y="1"/>
                    <a:pt x="1765" y="15"/>
                    <a:pt x="1574" y="42"/>
                  </a:cubicBezTo>
                  <a:cubicBezTo>
                    <a:pt x="1346" y="74"/>
                    <a:pt x="1120" y="122"/>
                    <a:pt x="896" y="190"/>
                  </a:cubicBezTo>
                  <a:cubicBezTo>
                    <a:pt x="672" y="261"/>
                    <a:pt x="450" y="342"/>
                    <a:pt x="235" y="475"/>
                  </a:cubicBezTo>
                  <a:cubicBezTo>
                    <a:pt x="158" y="523"/>
                    <a:pt x="97" y="597"/>
                    <a:pt x="66" y="687"/>
                  </a:cubicBezTo>
                  <a:cubicBezTo>
                    <a:pt x="0" y="893"/>
                    <a:pt x="114" y="1115"/>
                    <a:pt x="321" y="1181"/>
                  </a:cubicBezTo>
                  <a:cubicBezTo>
                    <a:pt x="562" y="1258"/>
                    <a:pt x="795" y="1283"/>
                    <a:pt x="1030" y="1300"/>
                  </a:cubicBezTo>
                  <a:cubicBezTo>
                    <a:pt x="1106" y="1303"/>
                    <a:pt x="1182" y="1305"/>
                    <a:pt x="1258" y="1305"/>
                  </a:cubicBezTo>
                  <a:cubicBezTo>
                    <a:pt x="1415" y="1305"/>
                    <a:pt x="1569" y="1297"/>
                    <a:pt x="1724" y="1281"/>
                  </a:cubicBezTo>
                  <a:cubicBezTo>
                    <a:pt x="1952" y="1258"/>
                    <a:pt x="2180" y="1217"/>
                    <a:pt x="2404" y="1155"/>
                  </a:cubicBezTo>
                  <a:cubicBezTo>
                    <a:pt x="2629" y="1092"/>
                    <a:pt x="2851" y="1014"/>
                    <a:pt x="3066" y="882"/>
                  </a:cubicBezTo>
                  <a:cubicBezTo>
                    <a:pt x="3151" y="831"/>
                    <a:pt x="3219" y="748"/>
                    <a:pt x="3251" y="646"/>
                  </a:cubicBezTo>
                  <a:cubicBezTo>
                    <a:pt x="3323" y="421"/>
                    <a:pt x="3198" y="180"/>
                    <a:pt x="2973" y="110"/>
                  </a:cubicBezTo>
                  <a:cubicBezTo>
                    <a:pt x="2732" y="33"/>
                    <a:pt x="2497" y="10"/>
                    <a:pt x="2265" y="2"/>
                  </a:cubicBezTo>
                  <a:cubicBezTo>
                    <a:pt x="2228" y="1"/>
                    <a:pt x="2190" y="1"/>
                    <a:pt x="21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36" name="Google Shape;836;p33"/>
          <p:cNvSpPr/>
          <p:nvPr/>
        </p:nvSpPr>
        <p:spPr>
          <a:xfrm>
            <a:off x="-80950" y="-88300"/>
            <a:ext cx="1221500" cy="1317150"/>
          </a:xfrm>
          <a:custGeom>
            <a:avLst/>
            <a:gdLst/>
            <a:ahLst/>
            <a:cxnLst/>
            <a:rect l="l" t="t" r="r" b="b"/>
            <a:pathLst>
              <a:path w="48860" h="52686" extrusionOk="0">
                <a:moveTo>
                  <a:pt x="48860" y="0"/>
                </a:moveTo>
                <a:cubicBezTo>
                  <a:pt x="43162" y="8542"/>
                  <a:pt x="26886" y="4995"/>
                  <a:pt x="21192" y="13539"/>
                </a:cubicBezTo>
                <a:cubicBezTo>
                  <a:pt x="17423" y="19193"/>
                  <a:pt x="17772" y="26756"/>
                  <a:pt x="15011" y="32965"/>
                </a:cubicBezTo>
                <a:cubicBezTo>
                  <a:pt x="11654" y="40514"/>
                  <a:pt x="6873" y="48102"/>
                  <a:pt x="0" y="52686"/>
                </a:cubicBezTo>
              </a:path>
            </a:pathLst>
          </a:custGeom>
          <a:noFill/>
          <a:ln w="9525" cap="flat" cmpd="sng">
            <a:solidFill>
              <a:schemeClr val="accent2"/>
            </a:solidFill>
            <a:prstDash val="solid"/>
            <a:round/>
            <a:headEnd type="none" w="med" len="med"/>
            <a:tailEnd type="none" w="med" len="med"/>
          </a:ln>
        </p:spPr>
      </p:sp>
      <p:sp>
        <p:nvSpPr>
          <p:cNvPr id="837" name="Google Shape;837;p33"/>
          <p:cNvSpPr/>
          <p:nvPr/>
        </p:nvSpPr>
        <p:spPr>
          <a:xfrm flipH="1">
            <a:off x="6059150" y="3902927"/>
            <a:ext cx="3084838" cy="1240568"/>
          </a:xfrm>
          <a:custGeom>
            <a:avLst/>
            <a:gdLst/>
            <a:ahLst/>
            <a:cxnLst/>
            <a:rect l="l" t="t" r="r" b="b"/>
            <a:pathLst>
              <a:path w="42790" h="17208" extrusionOk="0">
                <a:moveTo>
                  <a:pt x="1643" y="0"/>
                </a:moveTo>
                <a:cubicBezTo>
                  <a:pt x="1099" y="0"/>
                  <a:pt x="551" y="62"/>
                  <a:pt x="1" y="195"/>
                </a:cubicBezTo>
                <a:lnTo>
                  <a:pt x="2" y="195"/>
                </a:lnTo>
                <a:lnTo>
                  <a:pt x="2" y="17208"/>
                </a:lnTo>
                <a:lnTo>
                  <a:pt x="42789" y="17208"/>
                </a:lnTo>
                <a:cubicBezTo>
                  <a:pt x="40302" y="15045"/>
                  <a:pt x="36432" y="14852"/>
                  <a:pt x="33139" y="14755"/>
                </a:cubicBezTo>
                <a:cubicBezTo>
                  <a:pt x="29846" y="14658"/>
                  <a:pt x="26468" y="14878"/>
                  <a:pt x="23337" y="13857"/>
                </a:cubicBezTo>
                <a:cubicBezTo>
                  <a:pt x="18959" y="12429"/>
                  <a:pt x="15729" y="8813"/>
                  <a:pt x="12259" y="5787"/>
                </a:cubicBezTo>
                <a:cubicBezTo>
                  <a:pt x="9214" y="3131"/>
                  <a:pt x="5525" y="0"/>
                  <a:pt x="164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38" name="Google Shape;838;p33"/>
          <p:cNvGrpSpPr/>
          <p:nvPr/>
        </p:nvGrpSpPr>
        <p:grpSpPr>
          <a:xfrm rot="8100000">
            <a:off x="7253839" y="4834233"/>
            <a:ext cx="452278" cy="377126"/>
            <a:chOff x="3153950" y="2696550"/>
            <a:chExt cx="438575" cy="365700"/>
          </a:xfrm>
        </p:grpSpPr>
        <p:sp>
          <p:nvSpPr>
            <p:cNvPr id="839" name="Google Shape;839;p33"/>
            <p:cNvSpPr/>
            <p:nvPr/>
          </p:nvSpPr>
          <p:spPr>
            <a:xfrm>
              <a:off x="3307850" y="2880825"/>
              <a:ext cx="86575" cy="86300"/>
            </a:xfrm>
            <a:custGeom>
              <a:avLst/>
              <a:gdLst/>
              <a:ahLst/>
              <a:cxnLst/>
              <a:rect l="l" t="t" r="r" b="b"/>
              <a:pathLst>
                <a:path w="3463" h="3452" extrusionOk="0">
                  <a:moveTo>
                    <a:pt x="621" y="0"/>
                  </a:moveTo>
                  <a:cubicBezTo>
                    <a:pt x="566" y="0"/>
                    <a:pt x="510" y="9"/>
                    <a:pt x="454" y="27"/>
                  </a:cubicBezTo>
                  <a:cubicBezTo>
                    <a:pt x="161" y="119"/>
                    <a:pt x="0" y="431"/>
                    <a:pt x="93" y="723"/>
                  </a:cubicBezTo>
                  <a:cubicBezTo>
                    <a:pt x="196" y="1046"/>
                    <a:pt x="347" y="1320"/>
                    <a:pt x="513" y="1582"/>
                  </a:cubicBezTo>
                  <a:cubicBezTo>
                    <a:pt x="683" y="1842"/>
                    <a:pt x="870" y="2083"/>
                    <a:pt x="1075" y="2308"/>
                  </a:cubicBezTo>
                  <a:cubicBezTo>
                    <a:pt x="1279" y="2534"/>
                    <a:pt x="1500" y="2743"/>
                    <a:pt x="1745" y="2931"/>
                  </a:cubicBezTo>
                  <a:cubicBezTo>
                    <a:pt x="1990" y="3118"/>
                    <a:pt x="2253" y="3290"/>
                    <a:pt x="2568" y="3411"/>
                  </a:cubicBezTo>
                  <a:cubicBezTo>
                    <a:pt x="2636" y="3437"/>
                    <a:pt x="2709" y="3451"/>
                    <a:pt x="2784" y="3451"/>
                  </a:cubicBezTo>
                  <a:cubicBezTo>
                    <a:pt x="2845" y="3451"/>
                    <a:pt x="2906" y="3442"/>
                    <a:pt x="2967" y="3422"/>
                  </a:cubicBezTo>
                  <a:cubicBezTo>
                    <a:pt x="3286" y="3321"/>
                    <a:pt x="3462" y="2980"/>
                    <a:pt x="3360" y="2662"/>
                  </a:cubicBezTo>
                  <a:cubicBezTo>
                    <a:pt x="3256" y="2341"/>
                    <a:pt x="3101" y="2069"/>
                    <a:pt x="2929" y="1813"/>
                  </a:cubicBezTo>
                  <a:cubicBezTo>
                    <a:pt x="2755" y="1558"/>
                    <a:pt x="2559" y="1324"/>
                    <a:pt x="2345" y="1108"/>
                  </a:cubicBezTo>
                  <a:cubicBezTo>
                    <a:pt x="2132" y="889"/>
                    <a:pt x="1901" y="688"/>
                    <a:pt x="1653" y="505"/>
                  </a:cubicBezTo>
                  <a:cubicBezTo>
                    <a:pt x="1401" y="324"/>
                    <a:pt x="1135" y="157"/>
                    <a:pt x="819" y="37"/>
                  </a:cubicBezTo>
                  <a:cubicBezTo>
                    <a:pt x="756" y="13"/>
                    <a:pt x="689" y="0"/>
                    <a:pt x="6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33"/>
            <p:cNvSpPr/>
            <p:nvPr/>
          </p:nvSpPr>
          <p:spPr>
            <a:xfrm>
              <a:off x="3153950" y="2696550"/>
              <a:ext cx="69700" cy="63800"/>
            </a:xfrm>
            <a:custGeom>
              <a:avLst/>
              <a:gdLst/>
              <a:ahLst/>
              <a:cxnLst/>
              <a:rect l="l" t="t" r="r" b="b"/>
              <a:pathLst>
                <a:path w="2788" h="2552" extrusionOk="0">
                  <a:moveTo>
                    <a:pt x="659" y="0"/>
                  </a:moveTo>
                  <a:cubicBezTo>
                    <a:pt x="614" y="0"/>
                    <a:pt x="569" y="5"/>
                    <a:pt x="525" y="15"/>
                  </a:cubicBezTo>
                  <a:cubicBezTo>
                    <a:pt x="201" y="92"/>
                    <a:pt x="0" y="415"/>
                    <a:pt x="77" y="740"/>
                  </a:cubicBezTo>
                  <a:cubicBezTo>
                    <a:pt x="137" y="995"/>
                    <a:pt x="244" y="1200"/>
                    <a:pt x="364" y="1391"/>
                  </a:cubicBezTo>
                  <a:cubicBezTo>
                    <a:pt x="487" y="1581"/>
                    <a:pt x="627" y="1749"/>
                    <a:pt x="782" y="1900"/>
                  </a:cubicBezTo>
                  <a:cubicBezTo>
                    <a:pt x="937" y="2053"/>
                    <a:pt x="1109" y="2188"/>
                    <a:pt x="1302" y="2299"/>
                  </a:cubicBezTo>
                  <a:cubicBezTo>
                    <a:pt x="1495" y="2411"/>
                    <a:pt x="1705" y="2504"/>
                    <a:pt x="1963" y="2545"/>
                  </a:cubicBezTo>
                  <a:cubicBezTo>
                    <a:pt x="1995" y="2549"/>
                    <a:pt x="2027" y="2552"/>
                    <a:pt x="2060" y="2552"/>
                  </a:cubicBezTo>
                  <a:cubicBezTo>
                    <a:pt x="2112" y="2552"/>
                    <a:pt x="2165" y="2546"/>
                    <a:pt x="2217" y="2534"/>
                  </a:cubicBezTo>
                  <a:cubicBezTo>
                    <a:pt x="2570" y="2449"/>
                    <a:pt x="2788" y="2096"/>
                    <a:pt x="2704" y="1742"/>
                  </a:cubicBezTo>
                  <a:cubicBezTo>
                    <a:pt x="2642" y="1487"/>
                    <a:pt x="2533" y="1287"/>
                    <a:pt x="2406" y="1102"/>
                  </a:cubicBezTo>
                  <a:cubicBezTo>
                    <a:pt x="2279" y="920"/>
                    <a:pt x="2132" y="758"/>
                    <a:pt x="1967" y="617"/>
                  </a:cubicBezTo>
                  <a:cubicBezTo>
                    <a:pt x="1802" y="473"/>
                    <a:pt x="1623" y="347"/>
                    <a:pt x="1426" y="240"/>
                  </a:cubicBezTo>
                  <a:cubicBezTo>
                    <a:pt x="1227" y="137"/>
                    <a:pt x="1014" y="47"/>
                    <a:pt x="755" y="7"/>
                  </a:cubicBezTo>
                  <a:cubicBezTo>
                    <a:pt x="723" y="3"/>
                    <a:pt x="691" y="0"/>
                    <a:pt x="6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33"/>
            <p:cNvSpPr/>
            <p:nvPr/>
          </p:nvSpPr>
          <p:spPr>
            <a:xfrm>
              <a:off x="3336800" y="2725250"/>
              <a:ext cx="113475" cy="106100"/>
            </a:xfrm>
            <a:custGeom>
              <a:avLst/>
              <a:gdLst/>
              <a:ahLst/>
              <a:cxnLst/>
              <a:rect l="l" t="t" r="r" b="b"/>
              <a:pathLst>
                <a:path w="4539" h="4244" extrusionOk="0">
                  <a:moveTo>
                    <a:pt x="608" y="0"/>
                  </a:moveTo>
                  <a:cubicBezTo>
                    <a:pt x="528" y="0"/>
                    <a:pt x="448" y="18"/>
                    <a:pt x="372" y="56"/>
                  </a:cubicBezTo>
                  <a:cubicBezTo>
                    <a:pt x="109" y="187"/>
                    <a:pt x="0" y="505"/>
                    <a:pt x="131" y="768"/>
                  </a:cubicBezTo>
                  <a:cubicBezTo>
                    <a:pt x="324" y="1158"/>
                    <a:pt x="566" y="1495"/>
                    <a:pt x="818" y="1822"/>
                  </a:cubicBezTo>
                  <a:cubicBezTo>
                    <a:pt x="1076" y="2144"/>
                    <a:pt x="1352" y="2449"/>
                    <a:pt x="1642" y="2734"/>
                  </a:cubicBezTo>
                  <a:cubicBezTo>
                    <a:pt x="1932" y="3023"/>
                    <a:pt x="2239" y="3291"/>
                    <a:pt x="2569" y="3540"/>
                  </a:cubicBezTo>
                  <a:cubicBezTo>
                    <a:pt x="2899" y="3786"/>
                    <a:pt x="3243" y="4017"/>
                    <a:pt x="3640" y="4193"/>
                  </a:cubicBezTo>
                  <a:cubicBezTo>
                    <a:pt x="3714" y="4226"/>
                    <a:pt x="3795" y="4243"/>
                    <a:pt x="3878" y="4243"/>
                  </a:cubicBezTo>
                  <a:cubicBezTo>
                    <a:pt x="3965" y="4243"/>
                    <a:pt x="4053" y="4224"/>
                    <a:pt x="4136" y="4183"/>
                  </a:cubicBezTo>
                  <a:cubicBezTo>
                    <a:pt x="4422" y="4039"/>
                    <a:pt x="4538" y="3692"/>
                    <a:pt x="4395" y="3406"/>
                  </a:cubicBezTo>
                  <a:cubicBezTo>
                    <a:pt x="4201" y="3017"/>
                    <a:pt x="3957" y="2681"/>
                    <a:pt x="3696" y="2363"/>
                  </a:cubicBezTo>
                  <a:cubicBezTo>
                    <a:pt x="3435" y="2045"/>
                    <a:pt x="3152" y="1750"/>
                    <a:pt x="2853" y="1472"/>
                  </a:cubicBezTo>
                  <a:cubicBezTo>
                    <a:pt x="2553" y="1193"/>
                    <a:pt x="2238" y="931"/>
                    <a:pt x="1905" y="688"/>
                  </a:cubicBezTo>
                  <a:cubicBezTo>
                    <a:pt x="1567" y="450"/>
                    <a:pt x="1220" y="221"/>
                    <a:pt x="823" y="45"/>
                  </a:cubicBezTo>
                  <a:cubicBezTo>
                    <a:pt x="756" y="16"/>
                    <a:pt x="683" y="0"/>
                    <a:pt x="60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33"/>
            <p:cNvSpPr/>
            <p:nvPr/>
          </p:nvSpPr>
          <p:spPr>
            <a:xfrm>
              <a:off x="3526400" y="2995725"/>
              <a:ext cx="66125" cy="66525"/>
            </a:xfrm>
            <a:custGeom>
              <a:avLst/>
              <a:gdLst/>
              <a:ahLst/>
              <a:cxnLst/>
              <a:rect l="l" t="t" r="r" b="b"/>
              <a:pathLst>
                <a:path w="2645" h="2661" extrusionOk="0">
                  <a:moveTo>
                    <a:pt x="637" y="1"/>
                  </a:moveTo>
                  <a:cubicBezTo>
                    <a:pt x="610" y="1"/>
                    <a:pt x="583" y="2"/>
                    <a:pt x="556" y="6"/>
                  </a:cubicBezTo>
                  <a:cubicBezTo>
                    <a:pt x="227" y="56"/>
                    <a:pt x="1" y="363"/>
                    <a:pt x="51" y="692"/>
                  </a:cubicBezTo>
                  <a:cubicBezTo>
                    <a:pt x="90" y="952"/>
                    <a:pt x="180" y="1166"/>
                    <a:pt x="285" y="1365"/>
                  </a:cubicBezTo>
                  <a:cubicBezTo>
                    <a:pt x="392" y="1563"/>
                    <a:pt x="517" y="1742"/>
                    <a:pt x="661" y="1906"/>
                  </a:cubicBezTo>
                  <a:cubicBezTo>
                    <a:pt x="802" y="2070"/>
                    <a:pt x="963" y="2218"/>
                    <a:pt x="1147" y="2345"/>
                  </a:cubicBezTo>
                  <a:cubicBezTo>
                    <a:pt x="1330" y="2470"/>
                    <a:pt x="1532" y="2582"/>
                    <a:pt x="1786" y="2642"/>
                  </a:cubicBezTo>
                  <a:cubicBezTo>
                    <a:pt x="1836" y="2654"/>
                    <a:pt x="1888" y="2660"/>
                    <a:pt x="1941" y="2660"/>
                  </a:cubicBezTo>
                  <a:cubicBezTo>
                    <a:pt x="1974" y="2660"/>
                    <a:pt x="2006" y="2658"/>
                    <a:pt x="2039" y="2652"/>
                  </a:cubicBezTo>
                  <a:cubicBezTo>
                    <a:pt x="2398" y="2598"/>
                    <a:pt x="2644" y="2262"/>
                    <a:pt x="2589" y="1903"/>
                  </a:cubicBezTo>
                  <a:cubicBezTo>
                    <a:pt x="2548" y="1645"/>
                    <a:pt x="2455" y="1436"/>
                    <a:pt x="2343" y="1242"/>
                  </a:cubicBezTo>
                  <a:cubicBezTo>
                    <a:pt x="2231" y="1049"/>
                    <a:pt x="2097" y="878"/>
                    <a:pt x="1945" y="722"/>
                  </a:cubicBezTo>
                  <a:cubicBezTo>
                    <a:pt x="1793" y="567"/>
                    <a:pt x="1625" y="426"/>
                    <a:pt x="1436" y="305"/>
                  </a:cubicBezTo>
                  <a:cubicBezTo>
                    <a:pt x="1244" y="184"/>
                    <a:pt x="1040" y="77"/>
                    <a:pt x="784" y="18"/>
                  </a:cubicBezTo>
                  <a:cubicBezTo>
                    <a:pt x="736" y="6"/>
                    <a:pt x="687" y="1"/>
                    <a:pt x="63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43" name="Google Shape;843;p33"/>
          <p:cNvSpPr/>
          <p:nvPr/>
        </p:nvSpPr>
        <p:spPr>
          <a:xfrm>
            <a:off x="6541600" y="4245775"/>
            <a:ext cx="2744650" cy="1081075"/>
          </a:xfrm>
          <a:custGeom>
            <a:avLst/>
            <a:gdLst/>
            <a:ahLst/>
            <a:cxnLst/>
            <a:rect l="l" t="t" r="r" b="b"/>
            <a:pathLst>
              <a:path w="109786" h="43243" extrusionOk="0">
                <a:moveTo>
                  <a:pt x="0" y="40618"/>
                </a:moveTo>
                <a:cubicBezTo>
                  <a:pt x="15310" y="40618"/>
                  <a:pt x="31063" y="45511"/>
                  <a:pt x="45916" y="41796"/>
                </a:cubicBezTo>
                <a:cubicBezTo>
                  <a:pt x="60215" y="38220"/>
                  <a:pt x="67103" y="21112"/>
                  <a:pt x="79176" y="12657"/>
                </a:cubicBezTo>
                <a:cubicBezTo>
                  <a:pt x="85182" y="8451"/>
                  <a:pt x="92234" y="5851"/>
                  <a:pt x="99190" y="3532"/>
                </a:cubicBezTo>
                <a:cubicBezTo>
                  <a:pt x="102722" y="2355"/>
                  <a:pt x="107156" y="2635"/>
                  <a:pt x="109786" y="0"/>
                </a:cubicBezTo>
              </a:path>
            </a:pathLst>
          </a:custGeom>
          <a:noFill/>
          <a:ln w="9525" cap="flat" cmpd="sng">
            <a:solidFill>
              <a:schemeClr val="accent2"/>
            </a:solidFill>
            <a:prstDash val="solid"/>
            <a:round/>
            <a:headEnd type="none" w="med" len="med"/>
            <a:tailEnd type="none" w="med" len="med"/>
          </a:ln>
        </p:spPr>
      </p:sp>
      <p:sp>
        <p:nvSpPr>
          <p:cNvPr id="844" name="Google Shape;844;p33"/>
          <p:cNvSpPr/>
          <p:nvPr/>
        </p:nvSpPr>
        <p:spPr>
          <a:xfrm>
            <a:off x="0" y="4103350"/>
            <a:ext cx="2586549" cy="1040138"/>
          </a:xfrm>
          <a:custGeom>
            <a:avLst/>
            <a:gdLst/>
            <a:ahLst/>
            <a:cxnLst/>
            <a:rect l="l" t="t" r="r" b="b"/>
            <a:pathLst>
              <a:path w="42790" h="17208" extrusionOk="0">
                <a:moveTo>
                  <a:pt x="1643" y="0"/>
                </a:moveTo>
                <a:cubicBezTo>
                  <a:pt x="1099" y="0"/>
                  <a:pt x="551" y="62"/>
                  <a:pt x="1" y="195"/>
                </a:cubicBezTo>
                <a:lnTo>
                  <a:pt x="2" y="195"/>
                </a:lnTo>
                <a:lnTo>
                  <a:pt x="2" y="17208"/>
                </a:lnTo>
                <a:lnTo>
                  <a:pt x="42789" y="17208"/>
                </a:lnTo>
                <a:cubicBezTo>
                  <a:pt x="40302" y="15045"/>
                  <a:pt x="36432" y="14852"/>
                  <a:pt x="33139" y="14755"/>
                </a:cubicBezTo>
                <a:cubicBezTo>
                  <a:pt x="29846" y="14658"/>
                  <a:pt x="26468" y="14878"/>
                  <a:pt x="23337" y="13857"/>
                </a:cubicBezTo>
                <a:cubicBezTo>
                  <a:pt x="18959" y="12429"/>
                  <a:pt x="15729" y="8813"/>
                  <a:pt x="12259" y="5787"/>
                </a:cubicBezTo>
                <a:cubicBezTo>
                  <a:pt x="9214" y="3131"/>
                  <a:pt x="5525" y="0"/>
                  <a:pt x="164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45" name="Google Shape;845;p33"/>
          <p:cNvGrpSpPr/>
          <p:nvPr/>
        </p:nvGrpSpPr>
        <p:grpSpPr>
          <a:xfrm rot="-2435481">
            <a:off x="895612" y="4775132"/>
            <a:ext cx="376900" cy="400210"/>
            <a:chOff x="2954500" y="3099175"/>
            <a:chExt cx="287125" cy="304850"/>
          </a:xfrm>
        </p:grpSpPr>
        <p:sp>
          <p:nvSpPr>
            <p:cNvPr id="846" name="Google Shape;846;p33"/>
            <p:cNvSpPr/>
            <p:nvPr/>
          </p:nvSpPr>
          <p:spPr>
            <a:xfrm>
              <a:off x="2954500" y="3099175"/>
              <a:ext cx="92250" cy="83100"/>
            </a:xfrm>
            <a:custGeom>
              <a:avLst/>
              <a:gdLst/>
              <a:ahLst/>
              <a:cxnLst/>
              <a:rect l="l" t="t" r="r" b="b"/>
              <a:pathLst>
                <a:path w="3690" h="3324" extrusionOk="0">
                  <a:moveTo>
                    <a:pt x="428" y="1"/>
                  </a:moveTo>
                  <a:cubicBezTo>
                    <a:pt x="363" y="1"/>
                    <a:pt x="298" y="17"/>
                    <a:pt x="240" y="52"/>
                  </a:cubicBezTo>
                  <a:cubicBezTo>
                    <a:pt x="62" y="157"/>
                    <a:pt x="1" y="386"/>
                    <a:pt x="106" y="564"/>
                  </a:cubicBezTo>
                  <a:cubicBezTo>
                    <a:pt x="642" y="1432"/>
                    <a:pt x="1374" y="2140"/>
                    <a:pt x="2180" y="2753"/>
                  </a:cubicBezTo>
                  <a:cubicBezTo>
                    <a:pt x="2451" y="2952"/>
                    <a:pt x="2734" y="3139"/>
                    <a:pt x="3051" y="3285"/>
                  </a:cubicBezTo>
                  <a:cubicBezTo>
                    <a:pt x="3105" y="3310"/>
                    <a:pt x="3165" y="3323"/>
                    <a:pt x="3225" y="3323"/>
                  </a:cubicBezTo>
                  <a:cubicBezTo>
                    <a:pt x="3295" y="3323"/>
                    <a:pt x="3366" y="3306"/>
                    <a:pt x="3430" y="3268"/>
                  </a:cubicBezTo>
                  <a:cubicBezTo>
                    <a:pt x="3625" y="3155"/>
                    <a:pt x="3690" y="2904"/>
                    <a:pt x="3576" y="2710"/>
                  </a:cubicBezTo>
                  <a:cubicBezTo>
                    <a:pt x="2838" y="1571"/>
                    <a:pt x="1787" y="660"/>
                    <a:pt x="587" y="35"/>
                  </a:cubicBezTo>
                  <a:cubicBezTo>
                    <a:pt x="537" y="13"/>
                    <a:pt x="483" y="1"/>
                    <a:pt x="42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33"/>
            <p:cNvSpPr/>
            <p:nvPr/>
          </p:nvSpPr>
          <p:spPr>
            <a:xfrm>
              <a:off x="2994475" y="3240700"/>
              <a:ext cx="51325" cy="42900"/>
            </a:xfrm>
            <a:custGeom>
              <a:avLst/>
              <a:gdLst/>
              <a:ahLst/>
              <a:cxnLst/>
              <a:rect l="l" t="t" r="r" b="b"/>
              <a:pathLst>
                <a:path w="2053" h="1716" extrusionOk="0">
                  <a:moveTo>
                    <a:pt x="476" y="1"/>
                  </a:moveTo>
                  <a:cubicBezTo>
                    <a:pt x="221" y="1"/>
                    <a:pt x="1" y="243"/>
                    <a:pt x="54" y="506"/>
                  </a:cubicBezTo>
                  <a:cubicBezTo>
                    <a:pt x="207" y="1171"/>
                    <a:pt x="821" y="1710"/>
                    <a:pt x="1512" y="1716"/>
                  </a:cubicBezTo>
                  <a:cubicBezTo>
                    <a:pt x="1828" y="1710"/>
                    <a:pt x="2052" y="1365"/>
                    <a:pt x="1926" y="1073"/>
                  </a:cubicBezTo>
                  <a:cubicBezTo>
                    <a:pt x="1861" y="906"/>
                    <a:pt x="1766" y="772"/>
                    <a:pt x="1670" y="660"/>
                  </a:cubicBezTo>
                  <a:cubicBezTo>
                    <a:pt x="1370" y="332"/>
                    <a:pt x="1016" y="103"/>
                    <a:pt x="569" y="12"/>
                  </a:cubicBezTo>
                  <a:cubicBezTo>
                    <a:pt x="538" y="4"/>
                    <a:pt x="506" y="1"/>
                    <a:pt x="4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33"/>
            <p:cNvSpPr/>
            <p:nvPr/>
          </p:nvSpPr>
          <p:spPr>
            <a:xfrm>
              <a:off x="3095200" y="3223075"/>
              <a:ext cx="82225" cy="54400"/>
            </a:xfrm>
            <a:custGeom>
              <a:avLst/>
              <a:gdLst/>
              <a:ahLst/>
              <a:cxnLst/>
              <a:rect l="l" t="t" r="r" b="b"/>
              <a:pathLst>
                <a:path w="3289" h="2176" extrusionOk="0">
                  <a:moveTo>
                    <a:pt x="481" y="0"/>
                  </a:moveTo>
                  <a:cubicBezTo>
                    <a:pt x="223" y="0"/>
                    <a:pt x="0" y="290"/>
                    <a:pt x="128" y="548"/>
                  </a:cubicBezTo>
                  <a:cubicBezTo>
                    <a:pt x="243" y="803"/>
                    <a:pt x="412" y="1016"/>
                    <a:pt x="596" y="1211"/>
                  </a:cubicBezTo>
                  <a:cubicBezTo>
                    <a:pt x="1152" y="1766"/>
                    <a:pt x="1899" y="2175"/>
                    <a:pt x="2701" y="2175"/>
                  </a:cubicBezTo>
                  <a:cubicBezTo>
                    <a:pt x="2717" y="2175"/>
                    <a:pt x="2734" y="2175"/>
                    <a:pt x="2750" y="2175"/>
                  </a:cubicBezTo>
                  <a:cubicBezTo>
                    <a:pt x="3106" y="2169"/>
                    <a:pt x="3289" y="1690"/>
                    <a:pt x="3018" y="1451"/>
                  </a:cubicBezTo>
                  <a:cubicBezTo>
                    <a:pt x="2832" y="1273"/>
                    <a:pt x="2635" y="1132"/>
                    <a:pt x="2443" y="1002"/>
                  </a:cubicBezTo>
                  <a:cubicBezTo>
                    <a:pt x="1853" y="623"/>
                    <a:pt x="1281" y="279"/>
                    <a:pt x="616" y="28"/>
                  </a:cubicBezTo>
                  <a:cubicBezTo>
                    <a:pt x="571" y="9"/>
                    <a:pt x="525" y="0"/>
                    <a:pt x="48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33"/>
            <p:cNvSpPr/>
            <p:nvPr/>
          </p:nvSpPr>
          <p:spPr>
            <a:xfrm>
              <a:off x="3154350" y="3354600"/>
              <a:ext cx="87275" cy="49425"/>
            </a:xfrm>
            <a:custGeom>
              <a:avLst/>
              <a:gdLst/>
              <a:ahLst/>
              <a:cxnLst/>
              <a:rect l="l" t="t" r="r" b="b"/>
              <a:pathLst>
                <a:path w="3491" h="1977" extrusionOk="0">
                  <a:moveTo>
                    <a:pt x="962" y="1"/>
                  </a:moveTo>
                  <a:cubicBezTo>
                    <a:pt x="892" y="1"/>
                    <a:pt x="820" y="19"/>
                    <a:pt x="756" y="57"/>
                  </a:cubicBezTo>
                  <a:cubicBezTo>
                    <a:pt x="1" y="620"/>
                    <a:pt x="1810" y="1721"/>
                    <a:pt x="2302" y="1844"/>
                  </a:cubicBezTo>
                  <a:cubicBezTo>
                    <a:pt x="2491" y="1893"/>
                    <a:pt x="2722" y="1976"/>
                    <a:pt x="2939" y="1976"/>
                  </a:cubicBezTo>
                  <a:cubicBezTo>
                    <a:pt x="3062" y="1976"/>
                    <a:pt x="3180" y="1950"/>
                    <a:pt x="3285" y="1874"/>
                  </a:cubicBezTo>
                  <a:cubicBezTo>
                    <a:pt x="3467" y="1723"/>
                    <a:pt x="3490" y="1454"/>
                    <a:pt x="3339" y="1272"/>
                  </a:cubicBezTo>
                  <a:cubicBezTo>
                    <a:pt x="3184" y="1084"/>
                    <a:pt x="3007" y="940"/>
                    <a:pt x="2829" y="807"/>
                  </a:cubicBezTo>
                  <a:cubicBezTo>
                    <a:pt x="2279" y="424"/>
                    <a:pt x="1693" y="125"/>
                    <a:pt x="1021" y="5"/>
                  </a:cubicBezTo>
                  <a:cubicBezTo>
                    <a:pt x="1002" y="2"/>
                    <a:pt x="982" y="1"/>
                    <a:pt x="96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50" name="Google Shape;850;p33"/>
          <p:cNvSpPr/>
          <p:nvPr/>
        </p:nvSpPr>
        <p:spPr>
          <a:xfrm>
            <a:off x="-88300" y="4613729"/>
            <a:ext cx="2266375" cy="669575"/>
          </a:xfrm>
          <a:custGeom>
            <a:avLst/>
            <a:gdLst/>
            <a:ahLst/>
            <a:cxnLst/>
            <a:rect l="l" t="t" r="r" b="b"/>
            <a:pathLst>
              <a:path w="90655" h="26783" extrusionOk="0">
                <a:moveTo>
                  <a:pt x="90655" y="26783"/>
                </a:moveTo>
                <a:cubicBezTo>
                  <a:pt x="86668" y="26214"/>
                  <a:pt x="84620" y="20675"/>
                  <a:pt x="80648" y="20014"/>
                </a:cubicBezTo>
                <a:cubicBezTo>
                  <a:pt x="70464" y="18319"/>
                  <a:pt x="59471" y="19496"/>
                  <a:pt x="50037" y="15304"/>
                </a:cubicBezTo>
                <a:cubicBezTo>
                  <a:pt x="40173" y="10921"/>
                  <a:pt x="31664" y="3206"/>
                  <a:pt x="21192" y="588"/>
                </a:cubicBezTo>
                <a:cubicBezTo>
                  <a:pt x="14333" y="-1127"/>
                  <a:pt x="7070" y="1471"/>
                  <a:pt x="0" y="1471"/>
                </a:cubicBezTo>
              </a:path>
            </a:pathLst>
          </a:custGeom>
          <a:noFill/>
          <a:ln w="9525" cap="flat" cmpd="sng">
            <a:solidFill>
              <a:schemeClr val="accent2"/>
            </a:solidFill>
            <a:prstDash val="solid"/>
            <a:round/>
            <a:headEnd type="none" w="med" len="med"/>
            <a:tailEnd type="none" w="med" len="med"/>
          </a:ln>
        </p:spPr>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1">
  <p:cSld name="CUSTOM_9_1">
    <p:spTree>
      <p:nvGrpSpPr>
        <p:cNvPr id="1" name="Shape 851"/>
        <p:cNvGrpSpPr/>
        <p:nvPr/>
      </p:nvGrpSpPr>
      <p:grpSpPr>
        <a:xfrm>
          <a:off x="0" y="0"/>
          <a:ext cx="0" cy="0"/>
          <a:chOff x="0" y="0"/>
          <a:chExt cx="0" cy="0"/>
        </a:xfrm>
      </p:grpSpPr>
      <p:sp>
        <p:nvSpPr>
          <p:cNvPr id="852" name="Google Shape;852;p34"/>
          <p:cNvSpPr/>
          <p:nvPr/>
        </p:nvSpPr>
        <p:spPr>
          <a:xfrm rot="10800000">
            <a:off x="-3217" y="2512600"/>
            <a:ext cx="1432868" cy="2630899"/>
          </a:xfrm>
          <a:custGeom>
            <a:avLst/>
            <a:gdLst/>
            <a:ahLst/>
            <a:cxnLst/>
            <a:rect l="l" t="t" r="r" b="b"/>
            <a:pathLst>
              <a:path w="30459" h="55926" extrusionOk="0">
                <a:moveTo>
                  <a:pt x="374" y="1"/>
                </a:moveTo>
                <a:cubicBezTo>
                  <a:pt x="1" y="9422"/>
                  <a:pt x="4462" y="18906"/>
                  <a:pt x="11956" y="24626"/>
                </a:cubicBezTo>
                <a:cubicBezTo>
                  <a:pt x="16922" y="28418"/>
                  <a:pt x="23451" y="31053"/>
                  <a:pt x="25769" y="36855"/>
                </a:cubicBezTo>
                <a:cubicBezTo>
                  <a:pt x="27525" y="41250"/>
                  <a:pt x="26299" y="46323"/>
                  <a:pt x="27603" y="50872"/>
                </a:cubicBezTo>
                <a:cubicBezTo>
                  <a:pt x="28142" y="52754"/>
                  <a:pt x="29144" y="54480"/>
                  <a:pt x="30459" y="55925"/>
                </a:cubicBezTo>
                <a:lnTo>
                  <a:pt x="30459"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53" name="Google Shape;853;p34"/>
          <p:cNvGrpSpPr/>
          <p:nvPr/>
        </p:nvGrpSpPr>
        <p:grpSpPr>
          <a:xfrm rot="4252254">
            <a:off x="542344" y="4511771"/>
            <a:ext cx="874182" cy="367882"/>
            <a:chOff x="1958550" y="3085300"/>
            <a:chExt cx="579425" cy="243850"/>
          </a:xfrm>
        </p:grpSpPr>
        <p:sp>
          <p:nvSpPr>
            <p:cNvPr id="854" name="Google Shape;854;p34"/>
            <p:cNvSpPr/>
            <p:nvPr/>
          </p:nvSpPr>
          <p:spPr>
            <a:xfrm>
              <a:off x="2245350" y="3087375"/>
              <a:ext cx="70050" cy="31625"/>
            </a:xfrm>
            <a:custGeom>
              <a:avLst/>
              <a:gdLst/>
              <a:ahLst/>
              <a:cxnLst/>
              <a:rect l="l" t="t" r="r" b="b"/>
              <a:pathLst>
                <a:path w="2802" h="1265" extrusionOk="0">
                  <a:moveTo>
                    <a:pt x="1619" y="1"/>
                  </a:moveTo>
                  <a:cubicBezTo>
                    <a:pt x="1527" y="1"/>
                    <a:pt x="1434" y="6"/>
                    <a:pt x="1342" y="15"/>
                  </a:cubicBezTo>
                  <a:cubicBezTo>
                    <a:pt x="1157" y="34"/>
                    <a:pt x="971" y="67"/>
                    <a:pt x="787" y="121"/>
                  </a:cubicBezTo>
                  <a:cubicBezTo>
                    <a:pt x="602" y="179"/>
                    <a:pt x="420" y="247"/>
                    <a:pt x="241" y="366"/>
                  </a:cubicBezTo>
                  <a:cubicBezTo>
                    <a:pt x="182" y="406"/>
                    <a:pt x="131" y="462"/>
                    <a:pt x="97" y="531"/>
                  </a:cubicBezTo>
                  <a:cubicBezTo>
                    <a:pt x="0" y="736"/>
                    <a:pt x="88" y="979"/>
                    <a:pt x="293" y="1075"/>
                  </a:cubicBezTo>
                  <a:cubicBezTo>
                    <a:pt x="488" y="1168"/>
                    <a:pt x="678" y="1208"/>
                    <a:pt x="869" y="1238"/>
                  </a:cubicBezTo>
                  <a:cubicBezTo>
                    <a:pt x="1004" y="1256"/>
                    <a:pt x="1140" y="1265"/>
                    <a:pt x="1275" y="1265"/>
                  </a:cubicBezTo>
                  <a:cubicBezTo>
                    <a:pt x="1328" y="1265"/>
                    <a:pt x="1381" y="1263"/>
                    <a:pt x="1433" y="1260"/>
                  </a:cubicBezTo>
                  <a:cubicBezTo>
                    <a:pt x="1620" y="1251"/>
                    <a:pt x="1806" y="1224"/>
                    <a:pt x="1990" y="1176"/>
                  </a:cubicBezTo>
                  <a:cubicBezTo>
                    <a:pt x="2175" y="1127"/>
                    <a:pt x="2358" y="1061"/>
                    <a:pt x="2537" y="943"/>
                  </a:cubicBezTo>
                  <a:cubicBezTo>
                    <a:pt x="2604" y="901"/>
                    <a:pt x="2660" y="837"/>
                    <a:pt x="2696" y="759"/>
                  </a:cubicBezTo>
                  <a:cubicBezTo>
                    <a:pt x="2801" y="536"/>
                    <a:pt x="2705" y="271"/>
                    <a:pt x="2481" y="167"/>
                  </a:cubicBezTo>
                  <a:cubicBezTo>
                    <a:pt x="2287" y="76"/>
                    <a:pt x="2096" y="39"/>
                    <a:pt x="1907" y="17"/>
                  </a:cubicBezTo>
                  <a:cubicBezTo>
                    <a:pt x="1811" y="6"/>
                    <a:pt x="1715" y="1"/>
                    <a:pt x="16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34"/>
            <p:cNvSpPr/>
            <p:nvPr/>
          </p:nvSpPr>
          <p:spPr>
            <a:xfrm>
              <a:off x="2326350" y="3189950"/>
              <a:ext cx="70000" cy="31975"/>
            </a:xfrm>
            <a:custGeom>
              <a:avLst/>
              <a:gdLst/>
              <a:ahLst/>
              <a:cxnLst/>
              <a:rect l="l" t="t" r="r" b="b"/>
              <a:pathLst>
                <a:path w="2800" h="1279" extrusionOk="0">
                  <a:moveTo>
                    <a:pt x="1701" y="0"/>
                  </a:moveTo>
                  <a:cubicBezTo>
                    <a:pt x="1573" y="0"/>
                    <a:pt x="1445" y="10"/>
                    <a:pt x="1319" y="27"/>
                  </a:cubicBezTo>
                  <a:cubicBezTo>
                    <a:pt x="1132" y="51"/>
                    <a:pt x="948" y="92"/>
                    <a:pt x="766" y="152"/>
                  </a:cubicBezTo>
                  <a:cubicBezTo>
                    <a:pt x="584" y="217"/>
                    <a:pt x="403" y="292"/>
                    <a:pt x="227" y="418"/>
                  </a:cubicBezTo>
                  <a:cubicBezTo>
                    <a:pt x="170" y="459"/>
                    <a:pt x="120" y="518"/>
                    <a:pt x="88" y="589"/>
                  </a:cubicBezTo>
                  <a:cubicBezTo>
                    <a:pt x="0" y="796"/>
                    <a:pt x="98" y="1037"/>
                    <a:pt x="306" y="1126"/>
                  </a:cubicBezTo>
                  <a:cubicBezTo>
                    <a:pt x="505" y="1211"/>
                    <a:pt x="698" y="1243"/>
                    <a:pt x="889" y="1265"/>
                  </a:cubicBezTo>
                  <a:cubicBezTo>
                    <a:pt x="985" y="1274"/>
                    <a:pt x="1080" y="1279"/>
                    <a:pt x="1174" y="1279"/>
                  </a:cubicBezTo>
                  <a:cubicBezTo>
                    <a:pt x="1269" y="1279"/>
                    <a:pt x="1363" y="1274"/>
                    <a:pt x="1457" y="1266"/>
                  </a:cubicBezTo>
                  <a:cubicBezTo>
                    <a:pt x="1644" y="1250"/>
                    <a:pt x="1829" y="1217"/>
                    <a:pt x="2012" y="1162"/>
                  </a:cubicBezTo>
                  <a:cubicBezTo>
                    <a:pt x="2196" y="1106"/>
                    <a:pt x="2376" y="1034"/>
                    <a:pt x="2552" y="909"/>
                  </a:cubicBezTo>
                  <a:cubicBezTo>
                    <a:pt x="2617" y="864"/>
                    <a:pt x="2671" y="798"/>
                    <a:pt x="2705" y="719"/>
                  </a:cubicBezTo>
                  <a:cubicBezTo>
                    <a:pt x="2799" y="491"/>
                    <a:pt x="2694" y="231"/>
                    <a:pt x="2466" y="135"/>
                  </a:cubicBezTo>
                  <a:cubicBezTo>
                    <a:pt x="2267" y="52"/>
                    <a:pt x="2075" y="22"/>
                    <a:pt x="1883" y="7"/>
                  </a:cubicBezTo>
                  <a:cubicBezTo>
                    <a:pt x="1822" y="2"/>
                    <a:pt x="1761" y="0"/>
                    <a:pt x="170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34"/>
            <p:cNvSpPr/>
            <p:nvPr/>
          </p:nvSpPr>
          <p:spPr>
            <a:xfrm>
              <a:off x="2454800" y="3098525"/>
              <a:ext cx="83175" cy="32050"/>
            </a:xfrm>
            <a:custGeom>
              <a:avLst/>
              <a:gdLst/>
              <a:ahLst/>
              <a:cxnLst/>
              <a:rect l="l" t="t" r="r" b="b"/>
              <a:pathLst>
                <a:path w="3327" h="1282" extrusionOk="0">
                  <a:moveTo>
                    <a:pt x="2060" y="1"/>
                  </a:moveTo>
                  <a:cubicBezTo>
                    <a:pt x="1904" y="1"/>
                    <a:pt x="1748" y="10"/>
                    <a:pt x="1594" y="27"/>
                  </a:cubicBezTo>
                  <a:cubicBezTo>
                    <a:pt x="1365" y="51"/>
                    <a:pt x="1139" y="93"/>
                    <a:pt x="914" y="153"/>
                  </a:cubicBezTo>
                  <a:cubicBezTo>
                    <a:pt x="689" y="217"/>
                    <a:pt x="465" y="292"/>
                    <a:pt x="247" y="418"/>
                  </a:cubicBezTo>
                  <a:cubicBezTo>
                    <a:pt x="170" y="463"/>
                    <a:pt x="107" y="536"/>
                    <a:pt x="74" y="625"/>
                  </a:cubicBezTo>
                  <a:cubicBezTo>
                    <a:pt x="0" y="831"/>
                    <a:pt x="108" y="1055"/>
                    <a:pt x="312" y="1127"/>
                  </a:cubicBezTo>
                  <a:cubicBezTo>
                    <a:pt x="551" y="1212"/>
                    <a:pt x="783" y="1245"/>
                    <a:pt x="1017" y="1268"/>
                  </a:cubicBezTo>
                  <a:cubicBezTo>
                    <a:pt x="1134" y="1277"/>
                    <a:pt x="1252" y="1282"/>
                    <a:pt x="1368" y="1282"/>
                  </a:cubicBezTo>
                  <a:cubicBezTo>
                    <a:pt x="1482" y="1282"/>
                    <a:pt x="1595" y="1278"/>
                    <a:pt x="1708" y="1270"/>
                  </a:cubicBezTo>
                  <a:cubicBezTo>
                    <a:pt x="1937" y="1254"/>
                    <a:pt x="2164" y="1220"/>
                    <a:pt x="2389" y="1165"/>
                  </a:cubicBezTo>
                  <a:cubicBezTo>
                    <a:pt x="2614" y="1109"/>
                    <a:pt x="2838" y="1036"/>
                    <a:pt x="3057" y="912"/>
                  </a:cubicBezTo>
                  <a:cubicBezTo>
                    <a:pt x="3143" y="863"/>
                    <a:pt x="3214" y="782"/>
                    <a:pt x="3249" y="682"/>
                  </a:cubicBezTo>
                  <a:cubicBezTo>
                    <a:pt x="3326" y="458"/>
                    <a:pt x="3210" y="215"/>
                    <a:pt x="2987" y="135"/>
                  </a:cubicBezTo>
                  <a:cubicBezTo>
                    <a:pt x="2748" y="53"/>
                    <a:pt x="2515" y="22"/>
                    <a:pt x="2283" y="7"/>
                  </a:cubicBezTo>
                  <a:cubicBezTo>
                    <a:pt x="2209" y="3"/>
                    <a:pt x="2135" y="1"/>
                    <a:pt x="206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34"/>
            <p:cNvSpPr/>
            <p:nvPr/>
          </p:nvSpPr>
          <p:spPr>
            <a:xfrm>
              <a:off x="2081475" y="3193375"/>
              <a:ext cx="65525" cy="33200"/>
            </a:xfrm>
            <a:custGeom>
              <a:avLst/>
              <a:gdLst/>
              <a:ahLst/>
              <a:cxnLst/>
              <a:rect l="l" t="t" r="r" b="b"/>
              <a:pathLst>
                <a:path w="2621" h="1328" extrusionOk="0">
                  <a:moveTo>
                    <a:pt x="1704" y="0"/>
                  </a:moveTo>
                  <a:cubicBezTo>
                    <a:pt x="1524" y="0"/>
                    <a:pt x="1349" y="23"/>
                    <a:pt x="1176" y="62"/>
                  </a:cubicBezTo>
                  <a:cubicBezTo>
                    <a:pt x="1005" y="101"/>
                    <a:pt x="835" y="156"/>
                    <a:pt x="670" y="230"/>
                  </a:cubicBezTo>
                  <a:cubicBezTo>
                    <a:pt x="505" y="308"/>
                    <a:pt x="344" y="396"/>
                    <a:pt x="191" y="534"/>
                  </a:cubicBezTo>
                  <a:cubicBezTo>
                    <a:pt x="141" y="579"/>
                    <a:pt x="102" y="637"/>
                    <a:pt x="78" y="700"/>
                  </a:cubicBezTo>
                  <a:cubicBezTo>
                    <a:pt x="1" y="916"/>
                    <a:pt x="113" y="1153"/>
                    <a:pt x="330" y="1231"/>
                  </a:cubicBezTo>
                  <a:cubicBezTo>
                    <a:pt x="525" y="1300"/>
                    <a:pt x="708" y="1318"/>
                    <a:pt x="890" y="1326"/>
                  </a:cubicBezTo>
                  <a:cubicBezTo>
                    <a:pt x="914" y="1327"/>
                    <a:pt x="938" y="1327"/>
                    <a:pt x="962" y="1327"/>
                  </a:cubicBezTo>
                  <a:cubicBezTo>
                    <a:pt x="1118" y="1327"/>
                    <a:pt x="1271" y="1313"/>
                    <a:pt x="1421" y="1286"/>
                  </a:cubicBezTo>
                  <a:cubicBezTo>
                    <a:pt x="1594" y="1257"/>
                    <a:pt x="1765" y="1209"/>
                    <a:pt x="1931" y="1140"/>
                  </a:cubicBezTo>
                  <a:cubicBezTo>
                    <a:pt x="2097" y="1070"/>
                    <a:pt x="2261" y="986"/>
                    <a:pt x="2413" y="848"/>
                  </a:cubicBezTo>
                  <a:cubicBezTo>
                    <a:pt x="2467" y="799"/>
                    <a:pt x="2513" y="735"/>
                    <a:pt x="2538" y="662"/>
                  </a:cubicBezTo>
                  <a:cubicBezTo>
                    <a:pt x="2621" y="427"/>
                    <a:pt x="2497" y="167"/>
                    <a:pt x="2261" y="85"/>
                  </a:cubicBezTo>
                  <a:cubicBezTo>
                    <a:pt x="2067" y="16"/>
                    <a:pt x="1885" y="1"/>
                    <a:pt x="17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34"/>
            <p:cNvSpPr/>
            <p:nvPr/>
          </p:nvSpPr>
          <p:spPr>
            <a:xfrm>
              <a:off x="1958550" y="3085300"/>
              <a:ext cx="85100" cy="33475"/>
            </a:xfrm>
            <a:custGeom>
              <a:avLst/>
              <a:gdLst/>
              <a:ahLst/>
              <a:cxnLst/>
              <a:rect l="l" t="t" r="r" b="b"/>
              <a:pathLst>
                <a:path w="3404" h="1339" extrusionOk="0">
                  <a:moveTo>
                    <a:pt x="2310" y="0"/>
                  </a:moveTo>
                  <a:cubicBezTo>
                    <a:pt x="2069" y="0"/>
                    <a:pt x="1832" y="23"/>
                    <a:pt x="1597" y="62"/>
                  </a:cubicBezTo>
                  <a:cubicBezTo>
                    <a:pt x="1363" y="101"/>
                    <a:pt x="1130" y="156"/>
                    <a:pt x="901" y="230"/>
                  </a:cubicBezTo>
                  <a:cubicBezTo>
                    <a:pt x="672" y="307"/>
                    <a:pt x="445" y="396"/>
                    <a:pt x="225" y="535"/>
                  </a:cubicBezTo>
                  <a:cubicBezTo>
                    <a:pt x="146" y="584"/>
                    <a:pt x="84" y="663"/>
                    <a:pt x="59" y="760"/>
                  </a:cubicBezTo>
                  <a:cubicBezTo>
                    <a:pt x="0" y="968"/>
                    <a:pt x="121" y="1183"/>
                    <a:pt x="329" y="1241"/>
                  </a:cubicBezTo>
                  <a:cubicBezTo>
                    <a:pt x="580" y="1311"/>
                    <a:pt x="822" y="1328"/>
                    <a:pt x="1064" y="1338"/>
                  </a:cubicBezTo>
                  <a:cubicBezTo>
                    <a:pt x="1088" y="1338"/>
                    <a:pt x="1112" y="1339"/>
                    <a:pt x="1136" y="1339"/>
                  </a:cubicBezTo>
                  <a:cubicBezTo>
                    <a:pt x="1352" y="1339"/>
                    <a:pt x="1567" y="1325"/>
                    <a:pt x="1780" y="1297"/>
                  </a:cubicBezTo>
                  <a:cubicBezTo>
                    <a:pt x="2016" y="1269"/>
                    <a:pt x="2250" y="1221"/>
                    <a:pt x="2480" y="1152"/>
                  </a:cubicBezTo>
                  <a:cubicBezTo>
                    <a:pt x="2708" y="1081"/>
                    <a:pt x="2937" y="995"/>
                    <a:pt x="3157" y="857"/>
                  </a:cubicBezTo>
                  <a:cubicBezTo>
                    <a:pt x="3243" y="803"/>
                    <a:pt x="3311" y="717"/>
                    <a:pt x="3340" y="610"/>
                  </a:cubicBezTo>
                  <a:cubicBezTo>
                    <a:pt x="3403" y="384"/>
                    <a:pt x="3269" y="149"/>
                    <a:pt x="3043" y="86"/>
                  </a:cubicBezTo>
                  <a:cubicBezTo>
                    <a:pt x="2793" y="17"/>
                    <a:pt x="2551" y="1"/>
                    <a:pt x="23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34"/>
            <p:cNvSpPr/>
            <p:nvPr/>
          </p:nvSpPr>
          <p:spPr>
            <a:xfrm>
              <a:off x="2164100" y="3296500"/>
              <a:ext cx="83075" cy="32650"/>
            </a:xfrm>
            <a:custGeom>
              <a:avLst/>
              <a:gdLst/>
              <a:ahLst/>
              <a:cxnLst/>
              <a:rect l="l" t="t" r="r" b="b"/>
              <a:pathLst>
                <a:path w="3323" h="1306" extrusionOk="0">
                  <a:moveTo>
                    <a:pt x="2153" y="1"/>
                  </a:moveTo>
                  <a:cubicBezTo>
                    <a:pt x="1958" y="1"/>
                    <a:pt x="1765" y="15"/>
                    <a:pt x="1574" y="42"/>
                  </a:cubicBezTo>
                  <a:cubicBezTo>
                    <a:pt x="1346" y="74"/>
                    <a:pt x="1120" y="122"/>
                    <a:pt x="896" y="190"/>
                  </a:cubicBezTo>
                  <a:cubicBezTo>
                    <a:pt x="672" y="261"/>
                    <a:pt x="450" y="342"/>
                    <a:pt x="235" y="475"/>
                  </a:cubicBezTo>
                  <a:cubicBezTo>
                    <a:pt x="158" y="523"/>
                    <a:pt x="97" y="597"/>
                    <a:pt x="66" y="687"/>
                  </a:cubicBezTo>
                  <a:cubicBezTo>
                    <a:pt x="0" y="893"/>
                    <a:pt x="114" y="1115"/>
                    <a:pt x="321" y="1181"/>
                  </a:cubicBezTo>
                  <a:cubicBezTo>
                    <a:pt x="562" y="1258"/>
                    <a:pt x="795" y="1283"/>
                    <a:pt x="1030" y="1300"/>
                  </a:cubicBezTo>
                  <a:cubicBezTo>
                    <a:pt x="1106" y="1303"/>
                    <a:pt x="1182" y="1305"/>
                    <a:pt x="1258" y="1305"/>
                  </a:cubicBezTo>
                  <a:cubicBezTo>
                    <a:pt x="1415" y="1305"/>
                    <a:pt x="1569" y="1297"/>
                    <a:pt x="1724" y="1281"/>
                  </a:cubicBezTo>
                  <a:cubicBezTo>
                    <a:pt x="1952" y="1258"/>
                    <a:pt x="2180" y="1217"/>
                    <a:pt x="2404" y="1155"/>
                  </a:cubicBezTo>
                  <a:cubicBezTo>
                    <a:pt x="2629" y="1092"/>
                    <a:pt x="2851" y="1014"/>
                    <a:pt x="3066" y="882"/>
                  </a:cubicBezTo>
                  <a:cubicBezTo>
                    <a:pt x="3151" y="831"/>
                    <a:pt x="3219" y="748"/>
                    <a:pt x="3251" y="646"/>
                  </a:cubicBezTo>
                  <a:cubicBezTo>
                    <a:pt x="3323" y="421"/>
                    <a:pt x="3198" y="180"/>
                    <a:pt x="2973" y="110"/>
                  </a:cubicBezTo>
                  <a:cubicBezTo>
                    <a:pt x="2732" y="33"/>
                    <a:pt x="2497" y="10"/>
                    <a:pt x="2265" y="2"/>
                  </a:cubicBezTo>
                  <a:cubicBezTo>
                    <a:pt x="2228" y="1"/>
                    <a:pt x="2190" y="1"/>
                    <a:pt x="21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60" name="Google Shape;860;p34"/>
          <p:cNvSpPr/>
          <p:nvPr/>
        </p:nvSpPr>
        <p:spPr>
          <a:xfrm>
            <a:off x="-267401" y="2938075"/>
            <a:ext cx="1673525" cy="2466750"/>
          </a:xfrm>
          <a:custGeom>
            <a:avLst/>
            <a:gdLst/>
            <a:ahLst/>
            <a:cxnLst/>
            <a:rect l="l" t="t" r="r" b="b"/>
            <a:pathLst>
              <a:path w="66941" h="98670" extrusionOk="0">
                <a:moveTo>
                  <a:pt x="66941" y="97986"/>
                </a:moveTo>
                <a:cubicBezTo>
                  <a:pt x="56476" y="100079"/>
                  <a:pt x="42110" y="97265"/>
                  <a:pt x="36451" y="88217"/>
                </a:cubicBezTo>
                <a:cubicBezTo>
                  <a:pt x="30283" y="78355"/>
                  <a:pt x="34958" y="64508"/>
                  <a:pt x="30234" y="53878"/>
                </a:cubicBezTo>
                <a:cubicBezTo>
                  <a:pt x="24054" y="39973"/>
                  <a:pt x="9989" y="30824"/>
                  <a:pt x="2703" y="17466"/>
                </a:cubicBezTo>
                <a:cubicBezTo>
                  <a:pt x="-117" y="12296"/>
                  <a:pt x="39" y="5889"/>
                  <a:pt x="39" y="0"/>
                </a:cubicBezTo>
              </a:path>
            </a:pathLst>
          </a:custGeom>
          <a:noFill/>
          <a:ln w="9525" cap="flat" cmpd="sng">
            <a:solidFill>
              <a:schemeClr val="accent2"/>
            </a:solidFill>
            <a:prstDash val="solid"/>
            <a:round/>
            <a:headEnd type="none" w="med" len="med"/>
            <a:tailEnd type="none" w="med" len="med"/>
          </a:ln>
        </p:spPr>
      </p:sp>
      <p:sp>
        <p:nvSpPr>
          <p:cNvPr id="861" name="Google Shape;861;p34"/>
          <p:cNvSpPr/>
          <p:nvPr/>
        </p:nvSpPr>
        <p:spPr>
          <a:xfrm>
            <a:off x="6793850" y="-47875"/>
            <a:ext cx="2424524" cy="1974178"/>
          </a:xfrm>
          <a:custGeom>
            <a:avLst/>
            <a:gdLst/>
            <a:ahLst/>
            <a:cxnLst/>
            <a:rect l="l" t="t" r="r" b="b"/>
            <a:pathLst>
              <a:path w="42515" h="34618" extrusionOk="0">
                <a:moveTo>
                  <a:pt x="1026" y="1"/>
                </a:moveTo>
                <a:lnTo>
                  <a:pt x="1026" y="1"/>
                </a:lnTo>
                <a:cubicBezTo>
                  <a:pt x="0" y="5472"/>
                  <a:pt x="5454" y="13408"/>
                  <a:pt x="10762" y="15085"/>
                </a:cubicBezTo>
                <a:cubicBezTo>
                  <a:pt x="15830" y="16686"/>
                  <a:pt x="21947" y="14809"/>
                  <a:pt x="26257" y="17922"/>
                </a:cubicBezTo>
                <a:cubicBezTo>
                  <a:pt x="29199" y="20048"/>
                  <a:pt x="30292" y="23826"/>
                  <a:pt x="31756" y="27147"/>
                </a:cubicBezTo>
                <a:cubicBezTo>
                  <a:pt x="33210" y="30442"/>
                  <a:pt x="35792" y="34403"/>
                  <a:pt x="39375" y="34403"/>
                </a:cubicBezTo>
                <a:cubicBezTo>
                  <a:pt x="39404" y="34403"/>
                  <a:pt x="39434" y="34402"/>
                  <a:pt x="39463" y="34402"/>
                </a:cubicBezTo>
                <a:lnTo>
                  <a:pt x="42180" y="34618"/>
                </a:lnTo>
                <a:lnTo>
                  <a:pt x="42514" y="77"/>
                </a:lnTo>
                <a:lnTo>
                  <a:pt x="1026"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62" name="Google Shape;862;p34"/>
          <p:cNvGrpSpPr/>
          <p:nvPr/>
        </p:nvGrpSpPr>
        <p:grpSpPr>
          <a:xfrm rot="5684652">
            <a:off x="8448353" y="1044269"/>
            <a:ext cx="1049458" cy="255892"/>
            <a:chOff x="1958550" y="3085300"/>
            <a:chExt cx="579425" cy="141275"/>
          </a:xfrm>
        </p:grpSpPr>
        <p:sp>
          <p:nvSpPr>
            <p:cNvPr id="863" name="Google Shape;863;p34"/>
            <p:cNvSpPr/>
            <p:nvPr/>
          </p:nvSpPr>
          <p:spPr>
            <a:xfrm>
              <a:off x="2245350" y="3087375"/>
              <a:ext cx="70050" cy="31625"/>
            </a:xfrm>
            <a:custGeom>
              <a:avLst/>
              <a:gdLst/>
              <a:ahLst/>
              <a:cxnLst/>
              <a:rect l="l" t="t" r="r" b="b"/>
              <a:pathLst>
                <a:path w="2802" h="1265" extrusionOk="0">
                  <a:moveTo>
                    <a:pt x="1619" y="1"/>
                  </a:moveTo>
                  <a:cubicBezTo>
                    <a:pt x="1527" y="1"/>
                    <a:pt x="1434" y="6"/>
                    <a:pt x="1342" y="15"/>
                  </a:cubicBezTo>
                  <a:cubicBezTo>
                    <a:pt x="1157" y="34"/>
                    <a:pt x="971" y="67"/>
                    <a:pt x="787" y="121"/>
                  </a:cubicBezTo>
                  <a:cubicBezTo>
                    <a:pt x="602" y="179"/>
                    <a:pt x="420" y="247"/>
                    <a:pt x="241" y="366"/>
                  </a:cubicBezTo>
                  <a:cubicBezTo>
                    <a:pt x="182" y="406"/>
                    <a:pt x="131" y="462"/>
                    <a:pt x="97" y="531"/>
                  </a:cubicBezTo>
                  <a:cubicBezTo>
                    <a:pt x="0" y="736"/>
                    <a:pt x="88" y="979"/>
                    <a:pt x="293" y="1075"/>
                  </a:cubicBezTo>
                  <a:cubicBezTo>
                    <a:pt x="488" y="1168"/>
                    <a:pt x="678" y="1208"/>
                    <a:pt x="869" y="1238"/>
                  </a:cubicBezTo>
                  <a:cubicBezTo>
                    <a:pt x="1004" y="1256"/>
                    <a:pt x="1140" y="1265"/>
                    <a:pt x="1275" y="1265"/>
                  </a:cubicBezTo>
                  <a:cubicBezTo>
                    <a:pt x="1328" y="1265"/>
                    <a:pt x="1381" y="1263"/>
                    <a:pt x="1433" y="1260"/>
                  </a:cubicBezTo>
                  <a:cubicBezTo>
                    <a:pt x="1620" y="1251"/>
                    <a:pt x="1806" y="1224"/>
                    <a:pt x="1990" y="1176"/>
                  </a:cubicBezTo>
                  <a:cubicBezTo>
                    <a:pt x="2175" y="1127"/>
                    <a:pt x="2358" y="1061"/>
                    <a:pt x="2537" y="943"/>
                  </a:cubicBezTo>
                  <a:cubicBezTo>
                    <a:pt x="2604" y="901"/>
                    <a:pt x="2660" y="837"/>
                    <a:pt x="2696" y="759"/>
                  </a:cubicBezTo>
                  <a:cubicBezTo>
                    <a:pt x="2801" y="536"/>
                    <a:pt x="2705" y="271"/>
                    <a:pt x="2481" y="167"/>
                  </a:cubicBezTo>
                  <a:cubicBezTo>
                    <a:pt x="2287" y="76"/>
                    <a:pt x="2096" y="39"/>
                    <a:pt x="1907" y="17"/>
                  </a:cubicBezTo>
                  <a:cubicBezTo>
                    <a:pt x="1811" y="6"/>
                    <a:pt x="1715" y="1"/>
                    <a:pt x="16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34"/>
            <p:cNvSpPr/>
            <p:nvPr/>
          </p:nvSpPr>
          <p:spPr>
            <a:xfrm>
              <a:off x="2326350" y="3189950"/>
              <a:ext cx="70000" cy="31975"/>
            </a:xfrm>
            <a:custGeom>
              <a:avLst/>
              <a:gdLst/>
              <a:ahLst/>
              <a:cxnLst/>
              <a:rect l="l" t="t" r="r" b="b"/>
              <a:pathLst>
                <a:path w="2800" h="1279" extrusionOk="0">
                  <a:moveTo>
                    <a:pt x="1701" y="0"/>
                  </a:moveTo>
                  <a:cubicBezTo>
                    <a:pt x="1573" y="0"/>
                    <a:pt x="1445" y="10"/>
                    <a:pt x="1319" y="27"/>
                  </a:cubicBezTo>
                  <a:cubicBezTo>
                    <a:pt x="1132" y="51"/>
                    <a:pt x="948" y="92"/>
                    <a:pt x="766" y="152"/>
                  </a:cubicBezTo>
                  <a:cubicBezTo>
                    <a:pt x="584" y="217"/>
                    <a:pt x="403" y="292"/>
                    <a:pt x="227" y="418"/>
                  </a:cubicBezTo>
                  <a:cubicBezTo>
                    <a:pt x="170" y="459"/>
                    <a:pt x="120" y="518"/>
                    <a:pt x="88" y="589"/>
                  </a:cubicBezTo>
                  <a:cubicBezTo>
                    <a:pt x="0" y="796"/>
                    <a:pt x="98" y="1037"/>
                    <a:pt x="306" y="1126"/>
                  </a:cubicBezTo>
                  <a:cubicBezTo>
                    <a:pt x="505" y="1211"/>
                    <a:pt x="698" y="1243"/>
                    <a:pt x="889" y="1265"/>
                  </a:cubicBezTo>
                  <a:cubicBezTo>
                    <a:pt x="985" y="1274"/>
                    <a:pt x="1080" y="1279"/>
                    <a:pt x="1174" y="1279"/>
                  </a:cubicBezTo>
                  <a:cubicBezTo>
                    <a:pt x="1269" y="1279"/>
                    <a:pt x="1363" y="1274"/>
                    <a:pt x="1457" y="1266"/>
                  </a:cubicBezTo>
                  <a:cubicBezTo>
                    <a:pt x="1644" y="1250"/>
                    <a:pt x="1829" y="1217"/>
                    <a:pt x="2012" y="1162"/>
                  </a:cubicBezTo>
                  <a:cubicBezTo>
                    <a:pt x="2196" y="1106"/>
                    <a:pt x="2376" y="1034"/>
                    <a:pt x="2552" y="909"/>
                  </a:cubicBezTo>
                  <a:cubicBezTo>
                    <a:pt x="2617" y="864"/>
                    <a:pt x="2671" y="798"/>
                    <a:pt x="2705" y="719"/>
                  </a:cubicBezTo>
                  <a:cubicBezTo>
                    <a:pt x="2799" y="491"/>
                    <a:pt x="2694" y="231"/>
                    <a:pt x="2466" y="135"/>
                  </a:cubicBezTo>
                  <a:cubicBezTo>
                    <a:pt x="2267" y="52"/>
                    <a:pt x="2075" y="22"/>
                    <a:pt x="1883" y="7"/>
                  </a:cubicBezTo>
                  <a:cubicBezTo>
                    <a:pt x="1822" y="2"/>
                    <a:pt x="1761" y="0"/>
                    <a:pt x="170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34"/>
            <p:cNvSpPr/>
            <p:nvPr/>
          </p:nvSpPr>
          <p:spPr>
            <a:xfrm>
              <a:off x="2454800" y="3098525"/>
              <a:ext cx="83175" cy="32050"/>
            </a:xfrm>
            <a:custGeom>
              <a:avLst/>
              <a:gdLst/>
              <a:ahLst/>
              <a:cxnLst/>
              <a:rect l="l" t="t" r="r" b="b"/>
              <a:pathLst>
                <a:path w="3327" h="1282" extrusionOk="0">
                  <a:moveTo>
                    <a:pt x="2060" y="1"/>
                  </a:moveTo>
                  <a:cubicBezTo>
                    <a:pt x="1904" y="1"/>
                    <a:pt x="1748" y="10"/>
                    <a:pt x="1594" y="27"/>
                  </a:cubicBezTo>
                  <a:cubicBezTo>
                    <a:pt x="1365" y="51"/>
                    <a:pt x="1139" y="93"/>
                    <a:pt x="914" y="153"/>
                  </a:cubicBezTo>
                  <a:cubicBezTo>
                    <a:pt x="689" y="217"/>
                    <a:pt x="465" y="292"/>
                    <a:pt x="247" y="418"/>
                  </a:cubicBezTo>
                  <a:cubicBezTo>
                    <a:pt x="170" y="463"/>
                    <a:pt x="107" y="536"/>
                    <a:pt x="74" y="625"/>
                  </a:cubicBezTo>
                  <a:cubicBezTo>
                    <a:pt x="0" y="831"/>
                    <a:pt x="108" y="1055"/>
                    <a:pt x="312" y="1127"/>
                  </a:cubicBezTo>
                  <a:cubicBezTo>
                    <a:pt x="551" y="1212"/>
                    <a:pt x="783" y="1245"/>
                    <a:pt x="1017" y="1268"/>
                  </a:cubicBezTo>
                  <a:cubicBezTo>
                    <a:pt x="1134" y="1277"/>
                    <a:pt x="1252" y="1282"/>
                    <a:pt x="1368" y="1282"/>
                  </a:cubicBezTo>
                  <a:cubicBezTo>
                    <a:pt x="1482" y="1282"/>
                    <a:pt x="1595" y="1278"/>
                    <a:pt x="1708" y="1270"/>
                  </a:cubicBezTo>
                  <a:cubicBezTo>
                    <a:pt x="1937" y="1254"/>
                    <a:pt x="2164" y="1220"/>
                    <a:pt x="2389" y="1165"/>
                  </a:cubicBezTo>
                  <a:cubicBezTo>
                    <a:pt x="2614" y="1109"/>
                    <a:pt x="2838" y="1036"/>
                    <a:pt x="3057" y="912"/>
                  </a:cubicBezTo>
                  <a:cubicBezTo>
                    <a:pt x="3143" y="863"/>
                    <a:pt x="3214" y="782"/>
                    <a:pt x="3249" y="682"/>
                  </a:cubicBezTo>
                  <a:cubicBezTo>
                    <a:pt x="3326" y="458"/>
                    <a:pt x="3210" y="215"/>
                    <a:pt x="2987" y="135"/>
                  </a:cubicBezTo>
                  <a:cubicBezTo>
                    <a:pt x="2748" y="53"/>
                    <a:pt x="2515" y="22"/>
                    <a:pt x="2283" y="7"/>
                  </a:cubicBezTo>
                  <a:cubicBezTo>
                    <a:pt x="2209" y="3"/>
                    <a:pt x="2135" y="1"/>
                    <a:pt x="206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34"/>
            <p:cNvSpPr/>
            <p:nvPr/>
          </p:nvSpPr>
          <p:spPr>
            <a:xfrm>
              <a:off x="2081475" y="3193375"/>
              <a:ext cx="65525" cy="33200"/>
            </a:xfrm>
            <a:custGeom>
              <a:avLst/>
              <a:gdLst/>
              <a:ahLst/>
              <a:cxnLst/>
              <a:rect l="l" t="t" r="r" b="b"/>
              <a:pathLst>
                <a:path w="2621" h="1328" extrusionOk="0">
                  <a:moveTo>
                    <a:pt x="1704" y="0"/>
                  </a:moveTo>
                  <a:cubicBezTo>
                    <a:pt x="1524" y="0"/>
                    <a:pt x="1349" y="23"/>
                    <a:pt x="1176" y="62"/>
                  </a:cubicBezTo>
                  <a:cubicBezTo>
                    <a:pt x="1005" y="101"/>
                    <a:pt x="835" y="156"/>
                    <a:pt x="670" y="230"/>
                  </a:cubicBezTo>
                  <a:cubicBezTo>
                    <a:pt x="505" y="308"/>
                    <a:pt x="344" y="396"/>
                    <a:pt x="191" y="534"/>
                  </a:cubicBezTo>
                  <a:cubicBezTo>
                    <a:pt x="141" y="579"/>
                    <a:pt x="102" y="637"/>
                    <a:pt x="78" y="700"/>
                  </a:cubicBezTo>
                  <a:cubicBezTo>
                    <a:pt x="1" y="916"/>
                    <a:pt x="113" y="1153"/>
                    <a:pt x="330" y="1231"/>
                  </a:cubicBezTo>
                  <a:cubicBezTo>
                    <a:pt x="525" y="1300"/>
                    <a:pt x="708" y="1318"/>
                    <a:pt x="890" y="1326"/>
                  </a:cubicBezTo>
                  <a:cubicBezTo>
                    <a:pt x="914" y="1327"/>
                    <a:pt x="938" y="1327"/>
                    <a:pt x="962" y="1327"/>
                  </a:cubicBezTo>
                  <a:cubicBezTo>
                    <a:pt x="1118" y="1327"/>
                    <a:pt x="1271" y="1313"/>
                    <a:pt x="1421" y="1286"/>
                  </a:cubicBezTo>
                  <a:cubicBezTo>
                    <a:pt x="1594" y="1257"/>
                    <a:pt x="1765" y="1209"/>
                    <a:pt x="1931" y="1140"/>
                  </a:cubicBezTo>
                  <a:cubicBezTo>
                    <a:pt x="2097" y="1070"/>
                    <a:pt x="2261" y="986"/>
                    <a:pt x="2413" y="848"/>
                  </a:cubicBezTo>
                  <a:cubicBezTo>
                    <a:pt x="2467" y="799"/>
                    <a:pt x="2513" y="735"/>
                    <a:pt x="2538" y="662"/>
                  </a:cubicBezTo>
                  <a:cubicBezTo>
                    <a:pt x="2621" y="427"/>
                    <a:pt x="2497" y="167"/>
                    <a:pt x="2261" y="85"/>
                  </a:cubicBezTo>
                  <a:cubicBezTo>
                    <a:pt x="2067" y="16"/>
                    <a:pt x="1885" y="1"/>
                    <a:pt x="17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34"/>
            <p:cNvSpPr/>
            <p:nvPr/>
          </p:nvSpPr>
          <p:spPr>
            <a:xfrm>
              <a:off x="1958550" y="3085300"/>
              <a:ext cx="85100" cy="33475"/>
            </a:xfrm>
            <a:custGeom>
              <a:avLst/>
              <a:gdLst/>
              <a:ahLst/>
              <a:cxnLst/>
              <a:rect l="l" t="t" r="r" b="b"/>
              <a:pathLst>
                <a:path w="3404" h="1339" extrusionOk="0">
                  <a:moveTo>
                    <a:pt x="2310" y="0"/>
                  </a:moveTo>
                  <a:cubicBezTo>
                    <a:pt x="2069" y="0"/>
                    <a:pt x="1832" y="23"/>
                    <a:pt x="1597" y="62"/>
                  </a:cubicBezTo>
                  <a:cubicBezTo>
                    <a:pt x="1363" y="101"/>
                    <a:pt x="1130" y="156"/>
                    <a:pt x="901" y="230"/>
                  </a:cubicBezTo>
                  <a:cubicBezTo>
                    <a:pt x="672" y="307"/>
                    <a:pt x="445" y="396"/>
                    <a:pt x="225" y="535"/>
                  </a:cubicBezTo>
                  <a:cubicBezTo>
                    <a:pt x="146" y="584"/>
                    <a:pt x="84" y="663"/>
                    <a:pt x="59" y="760"/>
                  </a:cubicBezTo>
                  <a:cubicBezTo>
                    <a:pt x="0" y="968"/>
                    <a:pt x="121" y="1183"/>
                    <a:pt x="329" y="1241"/>
                  </a:cubicBezTo>
                  <a:cubicBezTo>
                    <a:pt x="580" y="1311"/>
                    <a:pt x="822" y="1328"/>
                    <a:pt x="1064" y="1338"/>
                  </a:cubicBezTo>
                  <a:cubicBezTo>
                    <a:pt x="1088" y="1338"/>
                    <a:pt x="1112" y="1339"/>
                    <a:pt x="1136" y="1339"/>
                  </a:cubicBezTo>
                  <a:cubicBezTo>
                    <a:pt x="1352" y="1339"/>
                    <a:pt x="1567" y="1325"/>
                    <a:pt x="1780" y="1297"/>
                  </a:cubicBezTo>
                  <a:cubicBezTo>
                    <a:pt x="2016" y="1269"/>
                    <a:pt x="2250" y="1221"/>
                    <a:pt x="2480" y="1152"/>
                  </a:cubicBezTo>
                  <a:cubicBezTo>
                    <a:pt x="2708" y="1081"/>
                    <a:pt x="2937" y="995"/>
                    <a:pt x="3157" y="857"/>
                  </a:cubicBezTo>
                  <a:cubicBezTo>
                    <a:pt x="3243" y="803"/>
                    <a:pt x="3311" y="717"/>
                    <a:pt x="3340" y="610"/>
                  </a:cubicBezTo>
                  <a:cubicBezTo>
                    <a:pt x="3403" y="384"/>
                    <a:pt x="3269" y="149"/>
                    <a:pt x="3043" y="86"/>
                  </a:cubicBezTo>
                  <a:cubicBezTo>
                    <a:pt x="2793" y="17"/>
                    <a:pt x="2551" y="1"/>
                    <a:pt x="23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68" name="Google Shape;868;p34"/>
          <p:cNvSpPr/>
          <p:nvPr/>
        </p:nvSpPr>
        <p:spPr>
          <a:xfrm>
            <a:off x="7126900" y="-344625"/>
            <a:ext cx="2183200" cy="884125"/>
          </a:xfrm>
          <a:custGeom>
            <a:avLst/>
            <a:gdLst/>
            <a:ahLst/>
            <a:cxnLst/>
            <a:rect l="l" t="t" r="r" b="b"/>
            <a:pathLst>
              <a:path w="87328" h="35365" extrusionOk="0">
                <a:moveTo>
                  <a:pt x="0" y="0"/>
                </a:moveTo>
                <a:cubicBezTo>
                  <a:pt x="0" y="12987"/>
                  <a:pt x="6716" y="29676"/>
                  <a:pt x="18946" y="34043"/>
                </a:cubicBezTo>
                <a:cubicBezTo>
                  <a:pt x="31904" y="38670"/>
                  <a:pt x="46095" y="29368"/>
                  <a:pt x="59798" y="28123"/>
                </a:cubicBezTo>
                <a:cubicBezTo>
                  <a:pt x="65891" y="27569"/>
                  <a:pt x="72178" y="26500"/>
                  <a:pt x="78151" y="27827"/>
                </a:cubicBezTo>
                <a:cubicBezTo>
                  <a:pt x="81353" y="28539"/>
                  <a:pt x="84048" y="31379"/>
                  <a:pt x="87328" y="31379"/>
                </a:cubicBezTo>
              </a:path>
            </a:pathLst>
          </a:custGeom>
          <a:noFill/>
          <a:ln w="9525" cap="flat" cmpd="sng">
            <a:solidFill>
              <a:schemeClr val="accent2"/>
            </a:solidFill>
            <a:prstDash val="solid"/>
            <a:round/>
            <a:headEnd type="none" w="med" len="med"/>
            <a:tailEnd type="none" w="med" len="med"/>
          </a:ln>
        </p:spPr>
      </p:sp>
      <p:sp>
        <p:nvSpPr>
          <p:cNvPr id="869" name="Google Shape;869;p34"/>
          <p:cNvSpPr/>
          <p:nvPr/>
        </p:nvSpPr>
        <p:spPr>
          <a:xfrm rot="10800000">
            <a:off x="-23186" y="-23931"/>
            <a:ext cx="1874211" cy="997406"/>
          </a:xfrm>
          <a:custGeom>
            <a:avLst/>
            <a:gdLst/>
            <a:ahLst/>
            <a:cxnLst/>
            <a:rect l="l" t="t" r="r" b="b"/>
            <a:pathLst>
              <a:path w="34562" h="18393" extrusionOk="0">
                <a:moveTo>
                  <a:pt x="34561" y="0"/>
                </a:moveTo>
                <a:cubicBezTo>
                  <a:pt x="28360" y="467"/>
                  <a:pt x="22385" y="3443"/>
                  <a:pt x="18276" y="8113"/>
                </a:cubicBezTo>
                <a:cubicBezTo>
                  <a:pt x="16620" y="9993"/>
                  <a:pt x="15184" y="12195"/>
                  <a:pt x="12972" y="13372"/>
                </a:cubicBezTo>
                <a:cubicBezTo>
                  <a:pt x="10850" y="14500"/>
                  <a:pt x="8340" y="14511"/>
                  <a:pt x="5964" y="14882"/>
                </a:cubicBezTo>
                <a:cubicBezTo>
                  <a:pt x="3589" y="15251"/>
                  <a:pt x="1022" y="16216"/>
                  <a:pt x="1" y="18393"/>
                </a:cubicBezTo>
                <a:lnTo>
                  <a:pt x="34561" y="18393"/>
                </a:lnTo>
                <a:lnTo>
                  <a:pt x="3456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70" name="Google Shape;870;p34"/>
          <p:cNvGrpSpPr/>
          <p:nvPr/>
        </p:nvGrpSpPr>
        <p:grpSpPr>
          <a:xfrm flipH="1">
            <a:off x="25231" y="184534"/>
            <a:ext cx="620357" cy="580489"/>
            <a:chOff x="3145550" y="2696550"/>
            <a:chExt cx="446975" cy="418250"/>
          </a:xfrm>
        </p:grpSpPr>
        <p:sp>
          <p:nvSpPr>
            <p:cNvPr id="871" name="Google Shape;871;p34"/>
            <p:cNvSpPr/>
            <p:nvPr/>
          </p:nvSpPr>
          <p:spPr>
            <a:xfrm>
              <a:off x="3307850" y="2880825"/>
              <a:ext cx="86575" cy="86300"/>
            </a:xfrm>
            <a:custGeom>
              <a:avLst/>
              <a:gdLst/>
              <a:ahLst/>
              <a:cxnLst/>
              <a:rect l="l" t="t" r="r" b="b"/>
              <a:pathLst>
                <a:path w="3463" h="3452" extrusionOk="0">
                  <a:moveTo>
                    <a:pt x="621" y="0"/>
                  </a:moveTo>
                  <a:cubicBezTo>
                    <a:pt x="566" y="0"/>
                    <a:pt x="510" y="9"/>
                    <a:pt x="454" y="27"/>
                  </a:cubicBezTo>
                  <a:cubicBezTo>
                    <a:pt x="161" y="119"/>
                    <a:pt x="0" y="431"/>
                    <a:pt x="93" y="723"/>
                  </a:cubicBezTo>
                  <a:cubicBezTo>
                    <a:pt x="196" y="1046"/>
                    <a:pt x="347" y="1320"/>
                    <a:pt x="513" y="1582"/>
                  </a:cubicBezTo>
                  <a:cubicBezTo>
                    <a:pt x="683" y="1842"/>
                    <a:pt x="870" y="2083"/>
                    <a:pt x="1075" y="2308"/>
                  </a:cubicBezTo>
                  <a:cubicBezTo>
                    <a:pt x="1279" y="2534"/>
                    <a:pt x="1500" y="2743"/>
                    <a:pt x="1745" y="2931"/>
                  </a:cubicBezTo>
                  <a:cubicBezTo>
                    <a:pt x="1990" y="3118"/>
                    <a:pt x="2253" y="3290"/>
                    <a:pt x="2568" y="3411"/>
                  </a:cubicBezTo>
                  <a:cubicBezTo>
                    <a:pt x="2636" y="3437"/>
                    <a:pt x="2709" y="3451"/>
                    <a:pt x="2784" y="3451"/>
                  </a:cubicBezTo>
                  <a:cubicBezTo>
                    <a:pt x="2845" y="3451"/>
                    <a:pt x="2906" y="3442"/>
                    <a:pt x="2967" y="3422"/>
                  </a:cubicBezTo>
                  <a:cubicBezTo>
                    <a:pt x="3286" y="3321"/>
                    <a:pt x="3462" y="2980"/>
                    <a:pt x="3360" y="2662"/>
                  </a:cubicBezTo>
                  <a:cubicBezTo>
                    <a:pt x="3256" y="2341"/>
                    <a:pt x="3101" y="2069"/>
                    <a:pt x="2929" y="1813"/>
                  </a:cubicBezTo>
                  <a:cubicBezTo>
                    <a:pt x="2755" y="1558"/>
                    <a:pt x="2559" y="1324"/>
                    <a:pt x="2345" y="1108"/>
                  </a:cubicBezTo>
                  <a:cubicBezTo>
                    <a:pt x="2132" y="889"/>
                    <a:pt x="1901" y="688"/>
                    <a:pt x="1653" y="505"/>
                  </a:cubicBezTo>
                  <a:cubicBezTo>
                    <a:pt x="1401" y="324"/>
                    <a:pt x="1135" y="157"/>
                    <a:pt x="819" y="37"/>
                  </a:cubicBezTo>
                  <a:cubicBezTo>
                    <a:pt x="756" y="13"/>
                    <a:pt x="689" y="0"/>
                    <a:pt x="6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34"/>
            <p:cNvSpPr/>
            <p:nvPr/>
          </p:nvSpPr>
          <p:spPr>
            <a:xfrm>
              <a:off x="3337900" y="3042875"/>
              <a:ext cx="81725" cy="71925"/>
            </a:xfrm>
            <a:custGeom>
              <a:avLst/>
              <a:gdLst/>
              <a:ahLst/>
              <a:cxnLst/>
              <a:rect l="l" t="t" r="r" b="b"/>
              <a:pathLst>
                <a:path w="3269" h="2877" extrusionOk="0">
                  <a:moveTo>
                    <a:pt x="648" y="0"/>
                  </a:moveTo>
                  <a:cubicBezTo>
                    <a:pt x="583" y="0"/>
                    <a:pt x="517" y="11"/>
                    <a:pt x="455" y="33"/>
                  </a:cubicBezTo>
                  <a:cubicBezTo>
                    <a:pt x="156" y="139"/>
                    <a:pt x="0" y="465"/>
                    <a:pt x="105" y="764"/>
                  </a:cubicBezTo>
                  <a:cubicBezTo>
                    <a:pt x="206" y="1047"/>
                    <a:pt x="350" y="1278"/>
                    <a:pt x="509" y="1495"/>
                  </a:cubicBezTo>
                  <a:cubicBezTo>
                    <a:pt x="667" y="1709"/>
                    <a:pt x="846" y="1902"/>
                    <a:pt x="1039" y="2079"/>
                  </a:cubicBezTo>
                  <a:cubicBezTo>
                    <a:pt x="1230" y="2255"/>
                    <a:pt x="1439" y="2415"/>
                    <a:pt x="1668" y="2550"/>
                  </a:cubicBezTo>
                  <a:cubicBezTo>
                    <a:pt x="1897" y="2684"/>
                    <a:pt x="2142" y="2802"/>
                    <a:pt x="2435" y="2864"/>
                  </a:cubicBezTo>
                  <a:cubicBezTo>
                    <a:pt x="2477" y="2872"/>
                    <a:pt x="2520" y="2877"/>
                    <a:pt x="2564" y="2877"/>
                  </a:cubicBezTo>
                  <a:cubicBezTo>
                    <a:pt x="2634" y="2877"/>
                    <a:pt x="2705" y="2866"/>
                    <a:pt x="2774" y="2841"/>
                  </a:cubicBezTo>
                  <a:cubicBezTo>
                    <a:pt x="3099" y="2726"/>
                    <a:pt x="3268" y="2368"/>
                    <a:pt x="3152" y="2043"/>
                  </a:cubicBezTo>
                  <a:cubicBezTo>
                    <a:pt x="3052" y="1760"/>
                    <a:pt x="2904" y="1534"/>
                    <a:pt x="2740" y="1323"/>
                  </a:cubicBezTo>
                  <a:cubicBezTo>
                    <a:pt x="2575" y="1115"/>
                    <a:pt x="2391" y="930"/>
                    <a:pt x="2190" y="763"/>
                  </a:cubicBezTo>
                  <a:cubicBezTo>
                    <a:pt x="1989" y="595"/>
                    <a:pt x="1774" y="444"/>
                    <a:pt x="1540" y="314"/>
                  </a:cubicBezTo>
                  <a:cubicBezTo>
                    <a:pt x="1305" y="186"/>
                    <a:pt x="1056" y="73"/>
                    <a:pt x="763" y="11"/>
                  </a:cubicBezTo>
                  <a:cubicBezTo>
                    <a:pt x="726" y="4"/>
                    <a:pt x="687" y="0"/>
                    <a:pt x="6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34"/>
            <p:cNvSpPr/>
            <p:nvPr/>
          </p:nvSpPr>
          <p:spPr>
            <a:xfrm>
              <a:off x="3145550" y="2876950"/>
              <a:ext cx="90250" cy="86575"/>
            </a:xfrm>
            <a:custGeom>
              <a:avLst/>
              <a:gdLst/>
              <a:ahLst/>
              <a:cxnLst/>
              <a:rect l="l" t="t" r="r" b="b"/>
              <a:pathLst>
                <a:path w="3610" h="3463" extrusionOk="0">
                  <a:moveTo>
                    <a:pt x="624" y="1"/>
                  </a:moveTo>
                  <a:cubicBezTo>
                    <a:pt x="562" y="1"/>
                    <a:pt x="499" y="11"/>
                    <a:pt x="438" y="32"/>
                  </a:cubicBezTo>
                  <a:cubicBezTo>
                    <a:pt x="150" y="135"/>
                    <a:pt x="0" y="451"/>
                    <a:pt x="103" y="739"/>
                  </a:cubicBezTo>
                  <a:cubicBezTo>
                    <a:pt x="220" y="1065"/>
                    <a:pt x="387" y="1339"/>
                    <a:pt x="566" y="1603"/>
                  </a:cubicBezTo>
                  <a:cubicBezTo>
                    <a:pt x="747" y="1864"/>
                    <a:pt x="948" y="2106"/>
                    <a:pt x="1164" y="2331"/>
                  </a:cubicBezTo>
                  <a:cubicBezTo>
                    <a:pt x="1381" y="2557"/>
                    <a:pt x="1614" y="2764"/>
                    <a:pt x="1870" y="2952"/>
                  </a:cubicBezTo>
                  <a:cubicBezTo>
                    <a:pt x="2127" y="3138"/>
                    <a:pt x="2401" y="3309"/>
                    <a:pt x="2725" y="3426"/>
                  </a:cubicBezTo>
                  <a:cubicBezTo>
                    <a:pt x="2790" y="3450"/>
                    <a:pt x="2860" y="3462"/>
                    <a:pt x="2931" y="3462"/>
                  </a:cubicBezTo>
                  <a:cubicBezTo>
                    <a:pt x="2999" y="3462"/>
                    <a:pt x="3068" y="3451"/>
                    <a:pt x="3136" y="3426"/>
                  </a:cubicBezTo>
                  <a:cubicBezTo>
                    <a:pt x="3448" y="3312"/>
                    <a:pt x="3610" y="2967"/>
                    <a:pt x="3496" y="2655"/>
                  </a:cubicBezTo>
                  <a:cubicBezTo>
                    <a:pt x="3378" y="2330"/>
                    <a:pt x="3208" y="2057"/>
                    <a:pt x="3022" y="1800"/>
                  </a:cubicBezTo>
                  <a:cubicBezTo>
                    <a:pt x="2836" y="1547"/>
                    <a:pt x="2628" y="1312"/>
                    <a:pt x="2401" y="1095"/>
                  </a:cubicBezTo>
                  <a:cubicBezTo>
                    <a:pt x="2176" y="878"/>
                    <a:pt x="1935" y="677"/>
                    <a:pt x="1674" y="495"/>
                  </a:cubicBezTo>
                  <a:cubicBezTo>
                    <a:pt x="1410" y="317"/>
                    <a:pt x="1134" y="150"/>
                    <a:pt x="809" y="33"/>
                  </a:cubicBezTo>
                  <a:cubicBezTo>
                    <a:pt x="750" y="12"/>
                    <a:pt x="688" y="1"/>
                    <a:pt x="62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34"/>
            <p:cNvSpPr/>
            <p:nvPr/>
          </p:nvSpPr>
          <p:spPr>
            <a:xfrm>
              <a:off x="3153950" y="2696550"/>
              <a:ext cx="69700" cy="63800"/>
            </a:xfrm>
            <a:custGeom>
              <a:avLst/>
              <a:gdLst/>
              <a:ahLst/>
              <a:cxnLst/>
              <a:rect l="l" t="t" r="r" b="b"/>
              <a:pathLst>
                <a:path w="2788" h="2552" extrusionOk="0">
                  <a:moveTo>
                    <a:pt x="659" y="0"/>
                  </a:moveTo>
                  <a:cubicBezTo>
                    <a:pt x="614" y="0"/>
                    <a:pt x="569" y="5"/>
                    <a:pt x="525" y="15"/>
                  </a:cubicBezTo>
                  <a:cubicBezTo>
                    <a:pt x="201" y="92"/>
                    <a:pt x="0" y="415"/>
                    <a:pt x="77" y="740"/>
                  </a:cubicBezTo>
                  <a:cubicBezTo>
                    <a:pt x="137" y="995"/>
                    <a:pt x="244" y="1200"/>
                    <a:pt x="364" y="1391"/>
                  </a:cubicBezTo>
                  <a:cubicBezTo>
                    <a:pt x="487" y="1581"/>
                    <a:pt x="627" y="1749"/>
                    <a:pt x="782" y="1900"/>
                  </a:cubicBezTo>
                  <a:cubicBezTo>
                    <a:pt x="937" y="2053"/>
                    <a:pt x="1109" y="2188"/>
                    <a:pt x="1302" y="2299"/>
                  </a:cubicBezTo>
                  <a:cubicBezTo>
                    <a:pt x="1495" y="2411"/>
                    <a:pt x="1705" y="2504"/>
                    <a:pt x="1963" y="2545"/>
                  </a:cubicBezTo>
                  <a:cubicBezTo>
                    <a:pt x="1995" y="2549"/>
                    <a:pt x="2027" y="2552"/>
                    <a:pt x="2060" y="2552"/>
                  </a:cubicBezTo>
                  <a:cubicBezTo>
                    <a:pt x="2112" y="2552"/>
                    <a:pt x="2165" y="2546"/>
                    <a:pt x="2217" y="2534"/>
                  </a:cubicBezTo>
                  <a:cubicBezTo>
                    <a:pt x="2570" y="2449"/>
                    <a:pt x="2788" y="2096"/>
                    <a:pt x="2704" y="1742"/>
                  </a:cubicBezTo>
                  <a:cubicBezTo>
                    <a:pt x="2642" y="1487"/>
                    <a:pt x="2533" y="1287"/>
                    <a:pt x="2406" y="1102"/>
                  </a:cubicBezTo>
                  <a:cubicBezTo>
                    <a:pt x="2279" y="920"/>
                    <a:pt x="2132" y="758"/>
                    <a:pt x="1967" y="617"/>
                  </a:cubicBezTo>
                  <a:cubicBezTo>
                    <a:pt x="1802" y="473"/>
                    <a:pt x="1623" y="347"/>
                    <a:pt x="1426" y="240"/>
                  </a:cubicBezTo>
                  <a:cubicBezTo>
                    <a:pt x="1227" y="137"/>
                    <a:pt x="1014" y="47"/>
                    <a:pt x="755" y="7"/>
                  </a:cubicBezTo>
                  <a:cubicBezTo>
                    <a:pt x="723" y="3"/>
                    <a:pt x="691" y="0"/>
                    <a:pt x="6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34"/>
            <p:cNvSpPr/>
            <p:nvPr/>
          </p:nvSpPr>
          <p:spPr>
            <a:xfrm>
              <a:off x="3336800" y="2725250"/>
              <a:ext cx="113475" cy="106100"/>
            </a:xfrm>
            <a:custGeom>
              <a:avLst/>
              <a:gdLst/>
              <a:ahLst/>
              <a:cxnLst/>
              <a:rect l="l" t="t" r="r" b="b"/>
              <a:pathLst>
                <a:path w="4539" h="4244" extrusionOk="0">
                  <a:moveTo>
                    <a:pt x="608" y="0"/>
                  </a:moveTo>
                  <a:cubicBezTo>
                    <a:pt x="528" y="0"/>
                    <a:pt x="448" y="18"/>
                    <a:pt x="372" y="56"/>
                  </a:cubicBezTo>
                  <a:cubicBezTo>
                    <a:pt x="109" y="187"/>
                    <a:pt x="0" y="505"/>
                    <a:pt x="131" y="768"/>
                  </a:cubicBezTo>
                  <a:cubicBezTo>
                    <a:pt x="324" y="1158"/>
                    <a:pt x="566" y="1495"/>
                    <a:pt x="818" y="1822"/>
                  </a:cubicBezTo>
                  <a:cubicBezTo>
                    <a:pt x="1076" y="2144"/>
                    <a:pt x="1352" y="2449"/>
                    <a:pt x="1642" y="2734"/>
                  </a:cubicBezTo>
                  <a:cubicBezTo>
                    <a:pt x="1932" y="3023"/>
                    <a:pt x="2239" y="3291"/>
                    <a:pt x="2569" y="3540"/>
                  </a:cubicBezTo>
                  <a:cubicBezTo>
                    <a:pt x="2899" y="3786"/>
                    <a:pt x="3243" y="4017"/>
                    <a:pt x="3640" y="4193"/>
                  </a:cubicBezTo>
                  <a:cubicBezTo>
                    <a:pt x="3714" y="4226"/>
                    <a:pt x="3795" y="4243"/>
                    <a:pt x="3878" y="4243"/>
                  </a:cubicBezTo>
                  <a:cubicBezTo>
                    <a:pt x="3965" y="4243"/>
                    <a:pt x="4053" y="4224"/>
                    <a:pt x="4136" y="4183"/>
                  </a:cubicBezTo>
                  <a:cubicBezTo>
                    <a:pt x="4422" y="4039"/>
                    <a:pt x="4538" y="3692"/>
                    <a:pt x="4395" y="3406"/>
                  </a:cubicBezTo>
                  <a:cubicBezTo>
                    <a:pt x="4201" y="3017"/>
                    <a:pt x="3957" y="2681"/>
                    <a:pt x="3696" y="2363"/>
                  </a:cubicBezTo>
                  <a:cubicBezTo>
                    <a:pt x="3435" y="2045"/>
                    <a:pt x="3152" y="1750"/>
                    <a:pt x="2853" y="1472"/>
                  </a:cubicBezTo>
                  <a:cubicBezTo>
                    <a:pt x="2553" y="1193"/>
                    <a:pt x="2238" y="931"/>
                    <a:pt x="1905" y="688"/>
                  </a:cubicBezTo>
                  <a:cubicBezTo>
                    <a:pt x="1567" y="450"/>
                    <a:pt x="1220" y="221"/>
                    <a:pt x="823" y="45"/>
                  </a:cubicBezTo>
                  <a:cubicBezTo>
                    <a:pt x="756" y="16"/>
                    <a:pt x="683" y="0"/>
                    <a:pt x="60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34"/>
            <p:cNvSpPr/>
            <p:nvPr/>
          </p:nvSpPr>
          <p:spPr>
            <a:xfrm>
              <a:off x="3526400" y="2995725"/>
              <a:ext cx="66125" cy="66525"/>
            </a:xfrm>
            <a:custGeom>
              <a:avLst/>
              <a:gdLst/>
              <a:ahLst/>
              <a:cxnLst/>
              <a:rect l="l" t="t" r="r" b="b"/>
              <a:pathLst>
                <a:path w="2645" h="2661" extrusionOk="0">
                  <a:moveTo>
                    <a:pt x="637" y="1"/>
                  </a:moveTo>
                  <a:cubicBezTo>
                    <a:pt x="610" y="1"/>
                    <a:pt x="583" y="2"/>
                    <a:pt x="556" y="6"/>
                  </a:cubicBezTo>
                  <a:cubicBezTo>
                    <a:pt x="227" y="56"/>
                    <a:pt x="1" y="363"/>
                    <a:pt x="51" y="692"/>
                  </a:cubicBezTo>
                  <a:cubicBezTo>
                    <a:pt x="90" y="952"/>
                    <a:pt x="180" y="1166"/>
                    <a:pt x="285" y="1365"/>
                  </a:cubicBezTo>
                  <a:cubicBezTo>
                    <a:pt x="392" y="1563"/>
                    <a:pt x="517" y="1742"/>
                    <a:pt x="661" y="1906"/>
                  </a:cubicBezTo>
                  <a:cubicBezTo>
                    <a:pt x="802" y="2070"/>
                    <a:pt x="963" y="2218"/>
                    <a:pt x="1147" y="2345"/>
                  </a:cubicBezTo>
                  <a:cubicBezTo>
                    <a:pt x="1330" y="2470"/>
                    <a:pt x="1532" y="2582"/>
                    <a:pt x="1786" y="2642"/>
                  </a:cubicBezTo>
                  <a:cubicBezTo>
                    <a:pt x="1836" y="2654"/>
                    <a:pt x="1888" y="2660"/>
                    <a:pt x="1941" y="2660"/>
                  </a:cubicBezTo>
                  <a:cubicBezTo>
                    <a:pt x="1974" y="2660"/>
                    <a:pt x="2006" y="2658"/>
                    <a:pt x="2039" y="2652"/>
                  </a:cubicBezTo>
                  <a:cubicBezTo>
                    <a:pt x="2398" y="2598"/>
                    <a:pt x="2644" y="2262"/>
                    <a:pt x="2589" y="1903"/>
                  </a:cubicBezTo>
                  <a:cubicBezTo>
                    <a:pt x="2548" y="1645"/>
                    <a:pt x="2455" y="1436"/>
                    <a:pt x="2343" y="1242"/>
                  </a:cubicBezTo>
                  <a:cubicBezTo>
                    <a:pt x="2231" y="1049"/>
                    <a:pt x="2097" y="878"/>
                    <a:pt x="1945" y="722"/>
                  </a:cubicBezTo>
                  <a:cubicBezTo>
                    <a:pt x="1793" y="567"/>
                    <a:pt x="1625" y="426"/>
                    <a:pt x="1436" y="305"/>
                  </a:cubicBezTo>
                  <a:cubicBezTo>
                    <a:pt x="1244" y="184"/>
                    <a:pt x="1040" y="77"/>
                    <a:pt x="784" y="18"/>
                  </a:cubicBezTo>
                  <a:cubicBezTo>
                    <a:pt x="736" y="6"/>
                    <a:pt x="687" y="1"/>
                    <a:pt x="63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34"/>
            <p:cNvSpPr/>
            <p:nvPr/>
          </p:nvSpPr>
          <p:spPr>
            <a:xfrm>
              <a:off x="3488075" y="2718275"/>
              <a:ext cx="98550" cy="101550"/>
            </a:xfrm>
            <a:custGeom>
              <a:avLst/>
              <a:gdLst/>
              <a:ahLst/>
              <a:cxnLst/>
              <a:rect l="l" t="t" r="r" b="b"/>
              <a:pathLst>
                <a:path w="3942" h="4062" extrusionOk="0">
                  <a:moveTo>
                    <a:pt x="609" y="1"/>
                  </a:moveTo>
                  <a:cubicBezTo>
                    <a:pt x="547" y="1"/>
                    <a:pt x="485" y="11"/>
                    <a:pt x="424" y="34"/>
                  </a:cubicBezTo>
                  <a:cubicBezTo>
                    <a:pt x="145" y="136"/>
                    <a:pt x="1" y="446"/>
                    <a:pt x="105" y="726"/>
                  </a:cubicBezTo>
                  <a:cubicBezTo>
                    <a:pt x="241" y="1095"/>
                    <a:pt x="432" y="1416"/>
                    <a:pt x="632" y="1728"/>
                  </a:cubicBezTo>
                  <a:cubicBezTo>
                    <a:pt x="838" y="2037"/>
                    <a:pt x="1062" y="2326"/>
                    <a:pt x="1303" y="2600"/>
                  </a:cubicBezTo>
                  <a:cubicBezTo>
                    <a:pt x="1544" y="2876"/>
                    <a:pt x="1803" y="3133"/>
                    <a:pt x="2085" y="3371"/>
                  </a:cubicBezTo>
                  <a:cubicBezTo>
                    <a:pt x="2369" y="3609"/>
                    <a:pt x="2669" y="3830"/>
                    <a:pt x="3023" y="4002"/>
                  </a:cubicBezTo>
                  <a:cubicBezTo>
                    <a:pt x="3101" y="4040"/>
                    <a:pt x="3188" y="4061"/>
                    <a:pt x="3278" y="4061"/>
                  </a:cubicBezTo>
                  <a:cubicBezTo>
                    <a:pt x="3346" y="4061"/>
                    <a:pt x="3416" y="4049"/>
                    <a:pt x="3484" y="4024"/>
                  </a:cubicBezTo>
                  <a:cubicBezTo>
                    <a:pt x="3788" y="3911"/>
                    <a:pt x="3942" y="3573"/>
                    <a:pt x="3828" y="3268"/>
                  </a:cubicBezTo>
                  <a:cubicBezTo>
                    <a:pt x="3690" y="2900"/>
                    <a:pt x="3499" y="2581"/>
                    <a:pt x="3290" y="2277"/>
                  </a:cubicBezTo>
                  <a:cubicBezTo>
                    <a:pt x="3079" y="1973"/>
                    <a:pt x="2847" y="1692"/>
                    <a:pt x="2596" y="1425"/>
                  </a:cubicBezTo>
                  <a:cubicBezTo>
                    <a:pt x="2346" y="1158"/>
                    <a:pt x="2078" y="907"/>
                    <a:pt x="1792" y="674"/>
                  </a:cubicBezTo>
                  <a:cubicBezTo>
                    <a:pt x="1502" y="445"/>
                    <a:pt x="1198" y="225"/>
                    <a:pt x="844" y="54"/>
                  </a:cubicBezTo>
                  <a:cubicBezTo>
                    <a:pt x="772" y="20"/>
                    <a:pt x="691" y="1"/>
                    <a:pt x="60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78" name="Google Shape;878;p34"/>
          <p:cNvSpPr/>
          <p:nvPr/>
        </p:nvSpPr>
        <p:spPr>
          <a:xfrm flipH="1">
            <a:off x="-150725" y="-126950"/>
            <a:ext cx="1876400" cy="1000750"/>
          </a:xfrm>
          <a:custGeom>
            <a:avLst/>
            <a:gdLst/>
            <a:ahLst/>
            <a:cxnLst/>
            <a:rect l="l" t="t" r="r" b="b"/>
            <a:pathLst>
              <a:path w="75056" h="40030" extrusionOk="0">
                <a:moveTo>
                  <a:pt x="0" y="0"/>
                </a:moveTo>
                <a:cubicBezTo>
                  <a:pt x="8911" y="14856"/>
                  <a:pt x="34995" y="2746"/>
                  <a:pt x="51215" y="8830"/>
                </a:cubicBezTo>
                <a:cubicBezTo>
                  <a:pt x="63470" y="13427"/>
                  <a:pt x="61967" y="40030"/>
                  <a:pt x="75056" y="40030"/>
                </a:cubicBezTo>
              </a:path>
            </a:pathLst>
          </a:custGeom>
          <a:noFill/>
          <a:ln w="9525" cap="flat" cmpd="sng">
            <a:solidFill>
              <a:schemeClr val="accent2"/>
            </a:solidFill>
            <a:prstDash val="solid"/>
            <a:round/>
            <a:headEnd type="none" w="med" len="med"/>
            <a:tailEnd type="none" w="med" len="med"/>
          </a:ln>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0"/>
        <p:cNvGrpSpPr/>
        <p:nvPr/>
      </p:nvGrpSpPr>
      <p:grpSpPr>
        <a:xfrm>
          <a:off x="0" y="0"/>
          <a:ext cx="0" cy="0"/>
          <a:chOff x="0" y="0"/>
          <a:chExt cx="0" cy="0"/>
        </a:xfrm>
      </p:grpSpPr>
      <p:sp>
        <p:nvSpPr>
          <p:cNvPr id="41" name="Google Shape;41;p3"/>
          <p:cNvSpPr/>
          <p:nvPr/>
        </p:nvSpPr>
        <p:spPr>
          <a:xfrm rot="5400000">
            <a:off x="-1158322" y="1105003"/>
            <a:ext cx="3506775" cy="1252124"/>
          </a:xfrm>
          <a:custGeom>
            <a:avLst/>
            <a:gdLst/>
            <a:ahLst/>
            <a:cxnLst/>
            <a:rect l="l" t="t" r="r" b="b"/>
            <a:pathLst>
              <a:path w="83849" h="29939" extrusionOk="0">
                <a:moveTo>
                  <a:pt x="1969" y="1"/>
                </a:moveTo>
                <a:cubicBezTo>
                  <a:pt x="1378" y="1"/>
                  <a:pt x="791" y="19"/>
                  <a:pt x="209" y="56"/>
                </a:cubicBezTo>
                <a:lnTo>
                  <a:pt x="1" y="29938"/>
                </a:lnTo>
                <a:lnTo>
                  <a:pt x="83849" y="29471"/>
                </a:lnTo>
                <a:cubicBezTo>
                  <a:pt x="79605" y="24167"/>
                  <a:pt x="70957" y="21938"/>
                  <a:pt x="63965" y="21938"/>
                </a:cubicBezTo>
                <a:cubicBezTo>
                  <a:pt x="63574" y="21938"/>
                  <a:pt x="63188" y="21945"/>
                  <a:pt x="62808" y="21959"/>
                </a:cubicBezTo>
                <a:cubicBezTo>
                  <a:pt x="59582" y="22076"/>
                  <a:pt x="56283" y="22353"/>
                  <a:pt x="53034" y="22353"/>
                </a:cubicBezTo>
                <a:cubicBezTo>
                  <a:pt x="49064" y="22353"/>
                  <a:pt x="45168" y="21940"/>
                  <a:pt x="41572" y="20320"/>
                </a:cubicBezTo>
                <a:cubicBezTo>
                  <a:pt x="36564" y="18064"/>
                  <a:pt x="32840" y="13758"/>
                  <a:pt x="28588" y="10282"/>
                </a:cubicBezTo>
                <a:cubicBezTo>
                  <a:pt x="21487" y="4478"/>
                  <a:pt x="11257" y="1"/>
                  <a:pt x="196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3"/>
          <p:cNvSpPr/>
          <p:nvPr/>
        </p:nvSpPr>
        <p:spPr>
          <a:xfrm>
            <a:off x="7040100" y="-92150"/>
            <a:ext cx="2103926" cy="4549212"/>
          </a:xfrm>
          <a:custGeom>
            <a:avLst/>
            <a:gdLst/>
            <a:ahLst/>
            <a:cxnLst/>
            <a:rect l="l" t="t" r="r" b="b"/>
            <a:pathLst>
              <a:path w="30712" h="66407" extrusionOk="0">
                <a:moveTo>
                  <a:pt x="1" y="0"/>
                </a:moveTo>
                <a:lnTo>
                  <a:pt x="1" y="0"/>
                </a:lnTo>
                <a:cubicBezTo>
                  <a:pt x="6629" y="5401"/>
                  <a:pt x="10846" y="13654"/>
                  <a:pt x="11344" y="22189"/>
                </a:cubicBezTo>
                <a:cubicBezTo>
                  <a:pt x="11650" y="27451"/>
                  <a:pt x="10611" y="32717"/>
                  <a:pt x="10855" y="37983"/>
                </a:cubicBezTo>
                <a:cubicBezTo>
                  <a:pt x="11419" y="50163"/>
                  <a:pt x="19469" y="61687"/>
                  <a:pt x="30711" y="66407"/>
                </a:cubicBezTo>
                <a:lnTo>
                  <a:pt x="30711" y="551"/>
                </a:lnTo>
                <a:lnTo>
                  <a:pt x="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3"/>
          <p:cNvSpPr/>
          <p:nvPr/>
        </p:nvSpPr>
        <p:spPr>
          <a:xfrm>
            <a:off x="-29603" y="-92143"/>
            <a:ext cx="5059995" cy="1110889"/>
          </a:xfrm>
          <a:custGeom>
            <a:avLst/>
            <a:gdLst/>
            <a:ahLst/>
            <a:cxnLst/>
            <a:rect l="l" t="t" r="r" b="b"/>
            <a:pathLst>
              <a:path w="93289" h="20481" extrusionOk="0">
                <a:moveTo>
                  <a:pt x="1" y="0"/>
                </a:moveTo>
                <a:cubicBezTo>
                  <a:pt x="1100" y="3168"/>
                  <a:pt x="5654" y="7687"/>
                  <a:pt x="9433" y="8346"/>
                </a:cubicBezTo>
                <a:cubicBezTo>
                  <a:pt x="10872" y="8596"/>
                  <a:pt x="12329" y="8686"/>
                  <a:pt x="13795" y="8686"/>
                </a:cubicBezTo>
                <a:cubicBezTo>
                  <a:pt x="16177" y="8686"/>
                  <a:pt x="18581" y="8450"/>
                  <a:pt x="20962" y="8291"/>
                </a:cubicBezTo>
                <a:cubicBezTo>
                  <a:pt x="22141" y="8212"/>
                  <a:pt x="23338" y="8155"/>
                  <a:pt x="24531" y="8155"/>
                </a:cubicBezTo>
                <a:cubicBezTo>
                  <a:pt x="27228" y="8155"/>
                  <a:pt x="29906" y="8447"/>
                  <a:pt x="32318" y="9436"/>
                </a:cubicBezTo>
                <a:cubicBezTo>
                  <a:pt x="35660" y="10808"/>
                  <a:pt x="38102" y="13356"/>
                  <a:pt x="40991" y="15346"/>
                </a:cubicBezTo>
                <a:cubicBezTo>
                  <a:pt x="46129" y="18884"/>
                  <a:pt x="52599" y="20480"/>
                  <a:pt x="59199" y="20480"/>
                </a:cubicBezTo>
                <a:cubicBezTo>
                  <a:pt x="65230" y="20480"/>
                  <a:pt x="71369" y="19148"/>
                  <a:pt x="76701" y="16746"/>
                </a:cubicBezTo>
                <a:cubicBezTo>
                  <a:pt x="83409" y="13724"/>
                  <a:pt x="90682" y="6701"/>
                  <a:pt x="93288" y="604"/>
                </a:cubicBezTo>
                <a:lnTo>
                  <a:pt x="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3"/>
          <p:cNvSpPr/>
          <p:nvPr/>
        </p:nvSpPr>
        <p:spPr>
          <a:xfrm>
            <a:off x="4084000" y="3723092"/>
            <a:ext cx="5060038" cy="1496619"/>
          </a:xfrm>
          <a:custGeom>
            <a:avLst/>
            <a:gdLst/>
            <a:ahLst/>
            <a:cxnLst/>
            <a:rect l="l" t="t" r="r" b="b"/>
            <a:pathLst>
              <a:path w="61642" h="18232" extrusionOk="0">
                <a:moveTo>
                  <a:pt x="58862" y="0"/>
                </a:moveTo>
                <a:cubicBezTo>
                  <a:pt x="56536" y="0"/>
                  <a:pt x="54082" y="1302"/>
                  <a:pt x="52305" y="2952"/>
                </a:cubicBezTo>
                <a:cubicBezTo>
                  <a:pt x="49787" y="5291"/>
                  <a:pt x="47875" y="8333"/>
                  <a:pt x="44937" y="10113"/>
                </a:cubicBezTo>
                <a:cubicBezTo>
                  <a:pt x="42681" y="11480"/>
                  <a:pt x="40035" y="11962"/>
                  <a:pt x="37371" y="11962"/>
                </a:cubicBezTo>
                <a:cubicBezTo>
                  <a:pt x="36321" y="11962"/>
                  <a:pt x="35269" y="11887"/>
                  <a:pt x="34237" y="11762"/>
                </a:cubicBezTo>
                <a:cubicBezTo>
                  <a:pt x="30586" y="11317"/>
                  <a:pt x="27016" y="10301"/>
                  <a:pt x="23351" y="9991"/>
                </a:cubicBezTo>
                <a:cubicBezTo>
                  <a:pt x="22724" y="9938"/>
                  <a:pt x="22086" y="9912"/>
                  <a:pt x="21437" y="9912"/>
                </a:cubicBezTo>
                <a:cubicBezTo>
                  <a:pt x="13988" y="9912"/>
                  <a:pt x="5317" y="13333"/>
                  <a:pt x="1" y="18232"/>
                </a:cubicBezTo>
                <a:lnTo>
                  <a:pt x="61641" y="18000"/>
                </a:lnTo>
                <a:lnTo>
                  <a:pt x="61641" y="745"/>
                </a:lnTo>
                <a:cubicBezTo>
                  <a:pt x="60776" y="226"/>
                  <a:pt x="59830" y="0"/>
                  <a:pt x="5886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5" name="Google Shape;45;p3"/>
          <p:cNvGrpSpPr/>
          <p:nvPr/>
        </p:nvGrpSpPr>
        <p:grpSpPr>
          <a:xfrm rot="-1996778">
            <a:off x="7712945" y="4404984"/>
            <a:ext cx="1372942" cy="577834"/>
            <a:chOff x="1958550" y="3085300"/>
            <a:chExt cx="579425" cy="243850"/>
          </a:xfrm>
        </p:grpSpPr>
        <p:sp>
          <p:nvSpPr>
            <p:cNvPr id="46" name="Google Shape;46;p3"/>
            <p:cNvSpPr/>
            <p:nvPr/>
          </p:nvSpPr>
          <p:spPr>
            <a:xfrm>
              <a:off x="2245350" y="3087375"/>
              <a:ext cx="70050" cy="31625"/>
            </a:xfrm>
            <a:custGeom>
              <a:avLst/>
              <a:gdLst/>
              <a:ahLst/>
              <a:cxnLst/>
              <a:rect l="l" t="t" r="r" b="b"/>
              <a:pathLst>
                <a:path w="2802" h="1265" extrusionOk="0">
                  <a:moveTo>
                    <a:pt x="1619" y="1"/>
                  </a:moveTo>
                  <a:cubicBezTo>
                    <a:pt x="1527" y="1"/>
                    <a:pt x="1434" y="6"/>
                    <a:pt x="1342" y="15"/>
                  </a:cubicBezTo>
                  <a:cubicBezTo>
                    <a:pt x="1157" y="34"/>
                    <a:pt x="971" y="67"/>
                    <a:pt x="787" y="121"/>
                  </a:cubicBezTo>
                  <a:cubicBezTo>
                    <a:pt x="602" y="179"/>
                    <a:pt x="420" y="247"/>
                    <a:pt x="241" y="366"/>
                  </a:cubicBezTo>
                  <a:cubicBezTo>
                    <a:pt x="182" y="406"/>
                    <a:pt x="131" y="462"/>
                    <a:pt x="97" y="531"/>
                  </a:cubicBezTo>
                  <a:cubicBezTo>
                    <a:pt x="0" y="736"/>
                    <a:pt x="88" y="979"/>
                    <a:pt x="293" y="1075"/>
                  </a:cubicBezTo>
                  <a:cubicBezTo>
                    <a:pt x="488" y="1168"/>
                    <a:pt x="678" y="1208"/>
                    <a:pt x="869" y="1238"/>
                  </a:cubicBezTo>
                  <a:cubicBezTo>
                    <a:pt x="1004" y="1256"/>
                    <a:pt x="1140" y="1265"/>
                    <a:pt x="1275" y="1265"/>
                  </a:cubicBezTo>
                  <a:cubicBezTo>
                    <a:pt x="1328" y="1265"/>
                    <a:pt x="1381" y="1263"/>
                    <a:pt x="1433" y="1260"/>
                  </a:cubicBezTo>
                  <a:cubicBezTo>
                    <a:pt x="1620" y="1251"/>
                    <a:pt x="1806" y="1224"/>
                    <a:pt x="1990" y="1176"/>
                  </a:cubicBezTo>
                  <a:cubicBezTo>
                    <a:pt x="2175" y="1127"/>
                    <a:pt x="2358" y="1061"/>
                    <a:pt x="2537" y="943"/>
                  </a:cubicBezTo>
                  <a:cubicBezTo>
                    <a:pt x="2604" y="901"/>
                    <a:pt x="2660" y="837"/>
                    <a:pt x="2696" y="759"/>
                  </a:cubicBezTo>
                  <a:cubicBezTo>
                    <a:pt x="2801" y="536"/>
                    <a:pt x="2705" y="271"/>
                    <a:pt x="2481" y="167"/>
                  </a:cubicBezTo>
                  <a:cubicBezTo>
                    <a:pt x="2287" y="76"/>
                    <a:pt x="2096" y="39"/>
                    <a:pt x="1907" y="17"/>
                  </a:cubicBezTo>
                  <a:cubicBezTo>
                    <a:pt x="1811" y="6"/>
                    <a:pt x="1715" y="1"/>
                    <a:pt x="16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3"/>
            <p:cNvSpPr/>
            <p:nvPr/>
          </p:nvSpPr>
          <p:spPr>
            <a:xfrm>
              <a:off x="2326350" y="3189950"/>
              <a:ext cx="70000" cy="31975"/>
            </a:xfrm>
            <a:custGeom>
              <a:avLst/>
              <a:gdLst/>
              <a:ahLst/>
              <a:cxnLst/>
              <a:rect l="l" t="t" r="r" b="b"/>
              <a:pathLst>
                <a:path w="2800" h="1279" extrusionOk="0">
                  <a:moveTo>
                    <a:pt x="1701" y="0"/>
                  </a:moveTo>
                  <a:cubicBezTo>
                    <a:pt x="1573" y="0"/>
                    <a:pt x="1445" y="10"/>
                    <a:pt x="1319" y="27"/>
                  </a:cubicBezTo>
                  <a:cubicBezTo>
                    <a:pt x="1132" y="51"/>
                    <a:pt x="948" y="92"/>
                    <a:pt x="766" y="152"/>
                  </a:cubicBezTo>
                  <a:cubicBezTo>
                    <a:pt x="584" y="217"/>
                    <a:pt x="403" y="292"/>
                    <a:pt x="227" y="418"/>
                  </a:cubicBezTo>
                  <a:cubicBezTo>
                    <a:pt x="170" y="459"/>
                    <a:pt x="120" y="518"/>
                    <a:pt x="88" y="589"/>
                  </a:cubicBezTo>
                  <a:cubicBezTo>
                    <a:pt x="0" y="796"/>
                    <a:pt x="98" y="1037"/>
                    <a:pt x="306" y="1126"/>
                  </a:cubicBezTo>
                  <a:cubicBezTo>
                    <a:pt x="505" y="1211"/>
                    <a:pt x="698" y="1243"/>
                    <a:pt x="889" y="1265"/>
                  </a:cubicBezTo>
                  <a:cubicBezTo>
                    <a:pt x="985" y="1274"/>
                    <a:pt x="1080" y="1279"/>
                    <a:pt x="1174" y="1279"/>
                  </a:cubicBezTo>
                  <a:cubicBezTo>
                    <a:pt x="1269" y="1279"/>
                    <a:pt x="1363" y="1274"/>
                    <a:pt x="1457" y="1266"/>
                  </a:cubicBezTo>
                  <a:cubicBezTo>
                    <a:pt x="1644" y="1250"/>
                    <a:pt x="1829" y="1217"/>
                    <a:pt x="2012" y="1162"/>
                  </a:cubicBezTo>
                  <a:cubicBezTo>
                    <a:pt x="2196" y="1106"/>
                    <a:pt x="2376" y="1034"/>
                    <a:pt x="2552" y="909"/>
                  </a:cubicBezTo>
                  <a:cubicBezTo>
                    <a:pt x="2617" y="864"/>
                    <a:pt x="2671" y="798"/>
                    <a:pt x="2705" y="719"/>
                  </a:cubicBezTo>
                  <a:cubicBezTo>
                    <a:pt x="2799" y="491"/>
                    <a:pt x="2694" y="231"/>
                    <a:pt x="2466" y="135"/>
                  </a:cubicBezTo>
                  <a:cubicBezTo>
                    <a:pt x="2267" y="52"/>
                    <a:pt x="2075" y="22"/>
                    <a:pt x="1883" y="7"/>
                  </a:cubicBezTo>
                  <a:cubicBezTo>
                    <a:pt x="1822" y="2"/>
                    <a:pt x="1761" y="0"/>
                    <a:pt x="170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3"/>
            <p:cNvSpPr/>
            <p:nvPr/>
          </p:nvSpPr>
          <p:spPr>
            <a:xfrm>
              <a:off x="2454800" y="3098525"/>
              <a:ext cx="83175" cy="32050"/>
            </a:xfrm>
            <a:custGeom>
              <a:avLst/>
              <a:gdLst/>
              <a:ahLst/>
              <a:cxnLst/>
              <a:rect l="l" t="t" r="r" b="b"/>
              <a:pathLst>
                <a:path w="3327" h="1282" extrusionOk="0">
                  <a:moveTo>
                    <a:pt x="2060" y="1"/>
                  </a:moveTo>
                  <a:cubicBezTo>
                    <a:pt x="1904" y="1"/>
                    <a:pt x="1748" y="10"/>
                    <a:pt x="1594" y="27"/>
                  </a:cubicBezTo>
                  <a:cubicBezTo>
                    <a:pt x="1365" y="51"/>
                    <a:pt x="1139" y="93"/>
                    <a:pt x="914" y="153"/>
                  </a:cubicBezTo>
                  <a:cubicBezTo>
                    <a:pt x="689" y="217"/>
                    <a:pt x="465" y="292"/>
                    <a:pt x="247" y="418"/>
                  </a:cubicBezTo>
                  <a:cubicBezTo>
                    <a:pt x="170" y="463"/>
                    <a:pt x="107" y="536"/>
                    <a:pt x="74" y="625"/>
                  </a:cubicBezTo>
                  <a:cubicBezTo>
                    <a:pt x="0" y="831"/>
                    <a:pt x="108" y="1055"/>
                    <a:pt x="312" y="1127"/>
                  </a:cubicBezTo>
                  <a:cubicBezTo>
                    <a:pt x="551" y="1212"/>
                    <a:pt x="783" y="1245"/>
                    <a:pt x="1017" y="1268"/>
                  </a:cubicBezTo>
                  <a:cubicBezTo>
                    <a:pt x="1134" y="1277"/>
                    <a:pt x="1252" y="1282"/>
                    <a:pt x="1368" y="1282"/>
                  </a:cubicBezTo>
                  <a:cubicBezTo>
                    <a:pt x="1482" y="1282"/>
                    <a:pt x="1595" y="1278"/>
                    <a:pt x="1708" y="1270"/>
                  </a:cubicBezTo>
                  <a:cubicBezTo>
                    <a:pt x="1937" y="1254"/>
                    <a:pt x="2164" y="1220"/>
                    <a:pt x="2389" y="1165"/>
                  </a:cubicBezTo>
                  <a:cubicBezTo>
                    <a:pt x="2614" y="1109"/>
                    <a:pt x="2838" y="1036"/>
                    <a:pt x="3057" y="912"/>
                  </a:cubicBezTo>
                  <a:cubicBezTo>
                    <a:pt x="3143" y="863"/>
                    <a:pt x="3214" y="782"/>
                    <a:pt x="3249" y="682"/>
                  </a:cubicBezTo>
                  <a:cubicBezTo>
                    <a:pt x="3326" y="458"/>
                    <a:pt x="3210" y="215"/>
                    <a:pt x="2987" y="135"/>
                  </a:cubicBezTo>
                  <a:cubicBezTo>
                    <a:pt x="2748" y="53"/>
                    <a:pt x="2515" y="22"/>
                    <a:pt x="2283" y="7"/>
                  </a:cubicBezTo>
                  <a:cubicBezTo>
                    <a:pt x="2209" y="3"/>
                    <a:pt x="2135" y="1"/>
                    <a:pt x="206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3"/>
            <p:cNvSpPr/>
            <p:nvPr/>
          </p:nvSpPr>
          <p:spPr>
            <a:xfrm>
              <a:off x="2081475" y="3193375"/>
              <a:ext cx="65525" cy="33200"/>
            </a:xfrm>
            <a:custGeom>
              <a:avLst/>
              <a:gdLst/>
              <a:ahLst/>
              <a:cxnLst/>
              <a:rect l="l" t="t" r="r" b="b"/>
              <a:pathLst>
                <a:path w="2621" h="1328" extrusionOk="0">
                  <a:moveTo>
                    <a:pt x="1704" y="0"/>
                  </a:moveTo>
                  <a:cubicBezTo>
                    <a:pt x="1524" y="0"/>
                    <a:pt x="1349" y="23"/>
                    <a:pt x="1176" y="62"/>
                  </a:cubicBezTo>
                  <a:cubicBezTo>
                    <a:pt x="1005" y="101"/>
                    <a:pt x="835" y="156"/>
                    <a:pt x="670" y="230"/>
                  </a:cubicBezTo>
                  <a:cubicBezTo>
                    <a:pt x="505" y="308"/>
                    <a:pt x="344" y="396"/>
                    <a:pt x="191" y="534"/>
                  </a:cubicBezTo>
                  <a:cubicBezTo>
                    <a:pt x="141" y="579"/>
                    <a:pt x="102" y="637"/>
                    <a:pt x="78" y="700"/>
                  </a:cubicBezTo>
                  <a:cubicBezTo>
                    <a:pt x="1" y="916"/>
                    <a:pt x="113" y="1153"/>
                    <a:pt x="330" y="1231"/>
                  </a:cubicBezTo>
                  <a:cubicBezTo>
                    <a:pt x="525" y="1300"/>
                    <a:pt x="708" y="1318"/>
                    <a:pt x="890" y="1326"/>
                  </a:cubicBezTo>
                  <a:cubicBezTo>
                    <a:pt x="914" y="1327"/>
                    <a:pt x="938" y="1327"/>
                    <a:pt x="962" y="1327"/>
                  </a:cubicBezTo>
                  <a:cubicBezTo>
                    <a:pt x="1118" y="1327"/>
                    <a:pt x="1271" y="1313"/>
                    <a:pt x="1421" y="1286"/>
                  </a:cubicBezTo>
                  <a:cubicBezTo>
                    <a:pt x="1594" y="1257"/>
                    <a:pt x="1765" y="1209"/>
                    <a:pt x="1931" y="1140"/>
                  </a:cubicBezTo>
                  <a:cubicBezTo>
                    <a:pt x="2097" y="1070"/>
                    <a:pt x="2261" y="986"/>
                    <a:pt x="2413" y="848"/>
                  </a:cubicBezTo>
                  <a:cubicBezTo>
                    <a:pt x="2467" y="799"/>
                    <a:pt x="2513" y="735"/>
                    <a:pt x="2538" y="662"/>
                  </a:cubicBezTo>
                  <a:cubicBezTo>
                    <a:pt x="2621" y="427"/>
                    <a:pt x="2497" y="167"/>
                    <a:pt x="2261" y="85"/>
                  </a:cubicBezTo>
                  <a:cubicBezTo>
                    <a:pt x="2067" y="16"/>
                    <a:pt x="1885" y="1"/>
                    <a:pt x="17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3"/>
            <p:cNvSpPr/>
            <p:nvPr/>
          </p:nvSpPr>
          <p:spPr>
            <a:xfrm>
              <a:off x="1958550" y="3085300"/>
              <a:ext cx="85100" cy="33475"/>
            </a:xfrm>
            <a:custGeom>
              <a:avLst/>
              <a:gdLst/>
              <a:ahLst/>
              <a:cxnLst/>
              <a:rect l="l" t="t" r="r" b="b"/>
              <a:pathLst>
                <a:path w="3404" h="1339" extrusionOk="0">
                  <a:moveTo>
                    <a:pt x="2310" y="0"/>
                  </a:moveTo>
                  <a:cubicBezTo>
                    <a:pt x="2069" y="0"/>
                    <a:pt x="1832" y="23"/>
                    <a:pt x="1597" y="62"/>
                  </a:cubicBezTo>
                  <a:cubicBezTo>
                    <a:pt x="1363" y="101"/>
                    <a:pt x="1130" y="156"/>
                    <a:pt x="901" y="230"/>
                  </a:cubicBezTo>
                  <a:cubicBezTo>
                    <a:pt x="672" y="307"/>
                    <a:pt x="445" y="396"/>
                    <a:pt x="225" y="535"/>
                  </a:cubicBezTo>
                  <a:cubicBezTo>
                    <a:pt x="146" y="584"/>
                    <a:pt x="84" y="663"/>
                    <a:pt x="59" y="760"/>
                  </a:cubicBezTo>
                  <a:cubicBezTo>
                    <a:pt x="0" y="968"/>
                    <a:pt x="121" y="1183"/>
                    <a:pt x="329" y="1241"/>
                  </a:cubicBezTo>
                  <a:cubicBezTo>
                    <a:pt x="580" y="1311"/>
                    <a:pt x="822" y="1328"/>
                    <a:pt x="1064" y="1338"/>
                  </a:cubicBezTo>
                  <a:cubicBezTo>
                    <a:pt x="1088" y="1338"/>
                    <a:pt x="1112" y="1339"/>
                    <a:pt x="1136" y="1339"/>
                  </a:cubicBezTo>
                  <a:cubicBezTo>
                    <a:pt x="1352" y="1339"/>
                    <a:pt x="1567" y="1325"/>
                    <a:pt x="1780" y="1297"/>
                  </a:cubicBezTo>
                  <a:cubicBezTo>
                    <a:pt x="2016" y="1269"/>
                    <a:pt x="2250" y="1221"/>
                    <a:pt x="2480" y="1152"/>
                  </a:cubicBezTo>
                  <a:cubicBezTo>
                    <a:pt x="2708" y="1081"/>
                    <a:pt x="2937" y="995"/>
                    <a:pt x="3157" y="857"/>
                  </a:cubicBezTo>
                  <a:cubicBezTo>
                    <a:pt x="3243" y="803"/>
                    <a:pt x="3311" y="717"/>
                    <a:pt x="3340" y="610"/>
                  </a:cubicBezTo>
                  <a:cubicBezTo>
                    <a:pt x="3403" y="384"/>
                    <a:pt x="3269" y="149"/>
                    <a:pt x="3043" y="86"/>
                  </a:cubicBezTo>
                  <a:cubicBezTo>
                    <a:pt x="2793" y="17"/>
                    <a:pt x="2551" y="1"/>
                    <a:pt x="23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3"/>
            <p:cNvSpPr/>
            <p:nvPr/>
          </p:nvSpPr>
          <p:spPr>
            <a:xfrm>
              <a:off x="2164100" y="3296500"/>
              <a:ext cx="83075" cy="32650"/>
            </a:xfrm>
            <a:custGeom>
              <a:avLst/>
              <a:gdLst/>
              <a:ahLst/>
              <a:cxnLst/>
              <a:rect l="l" t="t" r="r" b="b"/>
              <a:pathLst>
                <a:path w="3323" h="1306" extrusionOk="0">
                  <a:moveTo>
                    <a:pt x="2153" y="1"/>
                  </a:moveTo>
                  <a:cubicBezTo>
                    <a:pt x="1958" y="1"/>
                    <a:pt x="1765" y="15"/>
                    <a:pt x="1574" y="42"/>
                  </a:cubicBezTo>
                  <a:cubicBezTo>
                    <a:pt x="1346" y="74"/>
                    <a:pt x="1120" y="122"/>
                    <a:pt x="896" y="190"/>
                  </a:cubicBezTo>
                  <a:cubicBezTo>
                    <a:pt x="672" y="261"/>
                    <a:pt x="450" y="342"/>
                    <a:pt x="235" y="475"/>
                  </a:cubicBezTo>
                  <a:cubicBezTo>
                    <a:pt x="158" y="523"/>
                    <a:pt x="97" y="597"/>
                    <a:pt x="66" y="687"/>
                  </a:cubicBezTo>
                  <a:cubicBezTo>
                    <a:pt x="0" y="893"/>
                    <a:pt x="114" y="1115"/>
                    <a:pt x="321" y="1181"/>
                  </a:cubicBezTo>
                  <a:cubicBezTo>
                    <a:pt x="562" y="1258"/>
                    <a:pt x="795" y="1283"/>
                    <a:pt x="1030" y="1300"/>
                  </a:cubicBezTo>
                  <a:cubicBezTo>
                    <a:pt x="1106" y="1303"/>
                    <a:pt x="1182" y="1305"/>
                    <a:pt x="1258" y="1305"/>
                  </a:cubicBezTo>
                  <a:cubicBezTo>
                    <a:pt x="1415" y="1305"/>
                    <a:pt x="1569" y="1297"/>
                    <a:pt x="1724" y="1281"/>
                  </a:cubicBezTo>
                  <a:cubicBezTo>
                    <a:pt x="1952" y="1258"/>
                    <a:pt x="2180" y="1217"/>
                    <a:pt x="2404" y="1155"/>
                  </a:cubicBezTo>
                  <a:cubicBezTo>
                    <a:pt x="2629" y="1092"/>
                    <a:pt x="2851" y="1014"/>
                    <a:pt x="3066" y="882"/>
                  </a:cubicBezTo>
                  <a:cubicBezTo>
                    <a:pt x="3151" y="831"/>
                    <a:pt x="3219" y="748"/>
                    <a:pt x="3251" y="646"/>
                  </a:cubicBezTo>
                  <a:cubicBezTo>
                    <a:pt x="3323" y="421"/>
                    <a:pt x="3198" y="180"/>
                    <a:pt x="2973" y="110"/>
                  </a:cubicBezTo>
                  <a:cubicBezTo>
                    <a:pt x="2732" y="33"/>
                    <a:pt x="2497" y="10"/>
                    <a:pt x="2265" y="2"/>
                  </a:cubicBezTo>
                  <a:cubicBezTo>
                    <a:pt x="2228" y="1"/>
                    <a:pt x="2190" y="1"/>
                    <a:pt x="21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3"/>
          <p:cNvSpPr/>
          <p:nvPr/>
        </p:nvSpPr>
        <p:spPr>
          <a:xfrm>
            <a:off x="4255425" y="4845721"/>
            <a:ext cx="4092575" cy="475400"/>
          </a:xfrm>
          <a:custGeom>
            <a:avLst/>
            <a:gdLst/>
            <a:ahLst/>
            <a:cxnLst/>
            <a:rect l="l" t="t" r="r" b="b"/>
            <a:pathLst>
              <a:path w="163703" h="19016" extrusionOk="0">
                <a:moveTo>
                  <a:pt x="163703" y="19016"/>
                </a:moveTo>
                <a:cubicBezTo>
                  <a:pt x="134567" y="9304"/>
                  <a:pt x="104127" y="662"/>
                  <a:pt x="73415" y="662"/>
                </a:cubicBezTo>
                <a:cubicBezTo>
                  <a:pt x="65027" y="662"/>
                  <a:pt x="56425" y="-928"/>
                  <a:pt x="48252" y="958"/>
                </a:cubicBezTo>
                <a:cubicBezTo>
                  <a:pt x="36940" y="3568"/>
                  <a:pt x="25615" y="6999"/>
                  <a:pt x="15393" y="12503"/>
                </a:cubicBezTo>
                <a:cubicBezTo>
                  <a:pt x="10612" y="15077"/>
                  <a:pt x="5430" y="17832"/>
                  <a:pt x="0" y="17832"/>
                </a:cubicBezTo>
              </a:path>
            </a:pathLst>
          </a:custGeom>
          <a:noFill/>
          <a:ln w="9525" cap="flat" cmpd="sng">
            <a:solidFill>
              <a:schemeClr val="accent2"/>
            </a:solidFill>
            <a:prstDash val="solid"/>
            <a:round/>
            <a:headEnd type="none" w="med" len="med"/>
            <a:tailEnd type="none" w="med" len="med"/>
          </a:ln>
        </p:spPr>
      </p:sp>
      <p:grpSp>
        <p:nvGrpSpPr>
          <p:cNvPr id="53" name="Google Shape;53;p3"/>
          <p:cNvGrpSpPr/>
          <p:nvPr/>
        </p:nvGrpSpPr>
        <p:grpSpPr>
          <a:xfrm>
            <a:off x="8007953" y="357942"/>
            <a:ext cx="782921" cy="732607"/>
            <a:chOff x="3145550" y="2696550"/>
            <a:chExt cx="446975" cy="418250"/>
          </a:xfrm>
        </p:grpSpPr>
        <p:sp>
          <p:nvSpPr>
            <p:cNvPr id="54" name="Google Shape;54;p3"/>
            <p:cNvSpPr/>
            <p:nvPr/>
          </p:nvSpPr>
          <p:spPr>
            <a:xfrm>
              <a:off x="3307850" y="2880825"/>
              <a:ext cx="86575" cy="86300"/>
            </a:xfrm>
            <a:custGeom>
              <a:avLst/>
              <a:gdLst/>
              <a:ahLst/>
              <a:cxnLst/>
              <a:rect l="l" t="t" r="r" b="b"/>
              <a:pathLst>
                <a:path w="3463" h="3452" extrusionOk="0">
                  <a:moveTo>
                    <a:pt x="621" y="0"/>
                  </a:moveTo>
                  <a:cubicBezTo>
                    <a:pt x="566" y="0"/>
                    <a:pt x="510" y="9"/>
                    <a:pt x="454" y="27"/>
                  </a:cubicBezTo>
                  <a:cubicBezTo>
                    <a:pt x="161" y="119"/>
                    <a:pt x="0" y="431"/>
                    <a:pt x="93" y="723"/>
                  </a:cubicBezTo>
                  <a:cubicBezTo>
                    <a:pt x="196" y="1046"/>
                    <a:pt x="347" y="1320"/>
                    <a:pt x="513" y="1582"/>
                  </a:cubicBezTo>
                  <a:cubicBezTo>
                    <a:pt x="683" y="1842"/>
                    <a:pt x="870" y="2083"/>
                    <a:pt x="1075" y="2308"/>
                  </a:cubicBezTo>
                  <a:cubicBezTo>
                    <a:pt x="1279" y="2534"/>
                    <a:pt x="1500" y="2743"/>
                    <a:pt x="1745" y="2931"/>
                  </a:cubicBezTo>
                  <a:cubicBezTo>
                    <a:pt x="1990" y="3118"/>
                    <a:pt x="2253" y="3290"/>
                    <a:pt x="2568" y="3411"/>
                  </a:cubicBezTo>
                  <a:cubicBezTo>
                    <a:pt x="2636" y="3437"/>
                    <a:pt x="2709" y="3451"/>
                    <a:pt x="2784" y="3451"/>
                  </a:cubicBezTo>
                  <a:cubicBezTo>
                    <a:pt x="2845" y="3451"/>
                    <a:pt x="2906" y="3442"/>
                    <a:pt x="2967" y="3422"/>
                  </a:cubicBezTo>
                  <a:cubicBezTo>
                    <a:pt x="3286" y="3321"/>
                    <a:pt x="3462" y="2980"/>
                    <a:pt x="3360" y="2662"/>
                  </a:cubicBezTo>
                  <a:cubicBezTo>
                    <a:pt x="3256" y="2341"/>
                    <a:pt x="3101" y="2069"/>
                    <a:pt x="2929" y="1813"/>
                  </a:cubicBezTo>
                  <a:cubicBezTo>
                    <a:pt x="2755" y="1558"/>
                    <a:pt x="2559" y="1324"/>
                    <a:pt x="2345" y="1108"/>
                  </a:cubicBezTo>
                  <a:cubicBezTo>
                    <a:pt x="2132" y="889"/>
                    <a:pt x="1901" y="688"/>
                    <a:pt x="1653" y="505"/>
                  </a:cubicBezTo>
                  <a:cubicBezTo>
                    <a:pt x="1401" y="324"/>
                    <a:pt x="1135" y="157"/>
                    <a:pt x="819" y="37"/>
                  </a:cubicBezTo>
                  <a:cubicBezTo>
                    <a:pt x="756" y="13"/>
                    <a:pt x="689" y="0"/>
                    <a:pt x="6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3"/>
            <p:cNvSpPr/>
            <p:nvPr/>
          </p:nvSpPr>
          <p:spPr>
            <a:xfrm>
              <a:off x="3337900" y="3042875"/>
              <a:ext cx="81725" cy="71925"/>
            </a:xfrm>
            <a:custGeom>
              <a:avLst/>
              <a:gdLst/>
              <a:ahLst/>
              <a:cxnLst/>
              <a:rect l="l" t="t" r="r" b="b"/>
              <a:pathLst>
                <a:path w="3269" h="2877" extrusionOk="0">
                  <a:moveTo>
                    <a:pt x="648" y="0"/>
                  </a:moveTo>
                  <a:cubicBezTo>
                    <a:pt x="583" y="0"/>
                    <a:pt x="517" y="11"/>
                    <a:pt x="455" y="33"/>
                  </a:cubicBezTo>
                  <a:cubicBezTo>
                    <a:pt x="156" y="139"/>
                    <a:pt x="0" y="465"/>
                    <a:pt x="105" y="764"/>
                  </a:cubicBezTo>
                  <a:cubicBezTo>
                    <a:pt x="206" y="1047"/>
                    <a:pt x="350" y="1278"/>
                    <a:pt x="509" y="1495"/>
                  </a:cubicBezTo>
                  <a:cubicBezTo>
                    <a:pt x="667" y="1709"/>
                    <a:pt x="846" y="1902"/>
                    <a:pt x="1039" y="2079"/>
                  </a:cubicBezTo>
                  <a:cubicBezTo>
                    <a:pt x="1230" y="2255"/>
                    <a:pt x="1439" y="2415"/>
                    <a:pt x="1668" y="2550"/>
                  </a:cubicBezTo>
                  <a:cubicBezTo>
                    <a:pt x="1897" y="2684"/>
                    <a:pt x="2142" y="2802"/>
                    <a:pt x="2435" y="2864"/>
                  </a:cubicBezTo>
                  <a:cubicBezTo>
                    <a:pt x="2477" y="2872"/>
                    <a:pt x="2520" y="2877"/>
                    <a:pt x="2564" y="2877"/>
                  </a:cubicBezTo>
                  <a:cubicBezTo>
                    <a:pt x="2634" y="2877"/>
                    <a:pt x="2705" y="2866"/>
                    <a:pt x="2774" y="2841"/>
                  </a:cubicBezTo>
                  <a:cubicBezTo>
                    <a:pt x="3099" y="2726"/>
                    <a:pt x="3268" y="2368"/>
                    <a:pt x="3152" y="2043"/>
                  </a:cubicBezTo>
                  <a:cubicBezTo>
                    <a:pt x="3052" y="1760"/>
                    <a:pt x="2904" y="1534"/>
                    <a:pt x="2740" y="1323"/>
                  </a:cubicBezTo>
                  <a:cubicBezTo>
                    <a:pt x="2575" y="1115"/>
                    <a:pt x="2391" y="930"/>
                    <a:pt x="2190" y="763"/>
                  </a:cubicBezTo>
                  <a:cubicBezTo>
                    <a:pt x="1989" y="595"/>
                    <a:pt x="1774" y="444"/>
                    <a:pt x="1540" y="314"/>
                  </a:cubicBezTo>
                  <a:cubicBezTo>
                    <a:pt x="1305" y="186"/>
                    <a:pt x="1056" y="73"/>
                    <a:pt x="763" y="11"/>
                  </a:cubicBezTo>
                  <a:cubicBezTo>
                    <a:pt x="726" y="4"/>
                    <a:pt x="687" y="0"/>
                    <a:pt x="6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3"/>
            <p:cNvSpPr/>
            <p:nvPr/>
          </p:nvSpPr>
          <p:spPr>
            <a:xfrm>
              <a:off x="3145550" y="2876950"/>
              <a:ext cx="90250" cy="86575"/>
            </a:xfrm>
            <a:custGeom>
              <a:avLst/>
              <a:gdLst/>
              <a:ahLst/>
              <a:cxnLst/>
              <a:rect l="l" t="t" r="r" b="b"/>
              <a:pathLst>
                <a:path w="3610" h="3463" extrusionOk="0">
                  <a:moveTo>
                    <a:pt x="624" y="1"/>
                  </a:moveTo>
                  <a:cubicBezTo>
                    <a:pt x="562" y="1"/>
                    <a:pt x="499" y="11"/>
                    <a:pt x="438" y="32"/>
                  </a:cubicBezTo>
                  <a:cubicBezTo>
                    <a:pt x="150" y="135"/>
                    <a:pt x="0" y="451"/>
                    <a:pt x="103" y="739"/>
                  </a:cubicBezTo>
                  <a:cubicBezTo>
                    <a:pt x="220" y="1065"/>
                    <a:pt x="387" y="1339"/>
                    <a:pt x="566" y="1603"/>
                  </a:cubicBezTo>
                  <a:cubicBezTo>
                    <a:pt x="747" y="1864"/>
                    <a:pt x="948" y="2106"/>
                    <a:pt x="1164" y="2331"/>
                  </a:cubicBezTo>
                  <a:cubicBezTo>
                    <a:pt x="1381" y="2557"/>
                    <a:pt x="1614" y="2764"/>
                    <a:pt x="1870" y="2952"/>
                  </a:cubicBezTo>
                  <a:cubicBezTo>
                    <a:pt x="2127" y="3138"/>
                    <a:pt x="2401" y="3309"/>
                    <a:pt x="2725" y="3426"/>
                  </a:cubicBezTo>
                  <a:cubicBezTo>
                    <a:pt x="2790" y="3450"/>
                    <a:pt x="2860" y="3462"/>
                    <a:pt x="2931" y="3462"/>
                  </a:cubicBezTo>
                  <a:cubicBezTo>
                    <a:pt x="2999" y="3462"/>
                    <a:pt x="3068" y="3451"/>
                    <a:pt x="3136" y="3426"/>
                  </a:cubicBezTo>
                  <a:cubicBezTo>
                    <a:pt x="3448" y="3312"/>
                    <a:pt x="3610" y="2967"/>
                    <a:pt x="3496" y="2655"/>
                  </a:cubicBezTo>
                  <a:cubicBezTo>
                    <a:pt x="3378" y="2330"/>
                    <a:pt x="3208" y="2057"/>
                    <a:pt x="3022" y="1800"/>
                  </a:cubicBezTo>
                  <a:cubicBezTo>
                    <a:pt x="2836" y="1547"/>
                    <a:pt x="2628" y="1312"/>
                    <a:pt x="2401" y="1095"/>
                  </a:cubicBezTo>
                  <a:cubicBezTo>
                    <a:pt x="2176" y="878"/>
                    <a:pt x="1935" y="677"/>
                    <a:pt x="1674" y="495"/>
                  </a:cubicBezTo>
                  <a:cubicBezTo>
                    <a:pt x="1410" y="317"/>
                    <a:pt x="1134" y="150"/>
                    <a:pt x="809" y="33"/>
                  </a:cubicBezTo>
                  <a:cubicBezTo>
                    <a:pt x="750" y="12"/>
                    <a:pt x="688" y="1"/>
                    <a:pt x="62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3"/>
            <p:cNvSpPr/>
            <p:nvPr/>
          </p:nvSpPr>
          <p:spPr>
            <a:xfrm>
              <a:off x="3153950" y="2696550"/>
              <a:ext cx="69700" cy="63800"/>
            </a:xfrm>
            <a:custGeom>
              <a:avLst/>
              <a:gdLst/>
              <a:ahLst/>
              <a:cxnLst/>
              <a:rect l="l" t="t" r="r" b="b"/>
              <a:pathLst>
                <a:path w="2788" h="2552" extrusionOk="0">
                  <a:moveTo>
                    <a:pt x="659" y="0"/>
                  </a:moveTo>
                  <a:cubicBezTo>
                    <a:pt x="614" y="0"/>
                    <a:pt x="569" y="5"/>
                    <a:pt x="525" y="15"/>
                  </a:cubicBezTo>
                  <a:cubicBezTo>
                    <a:pt x="201" y="92"/>
                    <a:pt x="0" y="415"/>
                    <a:pt x="77" y="740"/>
                  </a:cubicBezTo>
                  <a:cubicBezTo>
                    <a:pt x="137" y="995"/>
                    <a:pt x="244" y="1200"/>
                    <a:pt x="364" y="1391"/>
                  </a:cubicBezTo>
                  <a:cubicBezTo>
                    <a:pt x="487" y="1581"/>
                    <a:pt x="627" y="1749"/>
                    <a:pt x="782" y="1900"/>
                  </a:cubicBezTo>
                  <a:cubicBezTo>
                    <a:pt x="937" y="2053"/>
                    <a:pt x="1109" y="2188"/>
                    <a:pt x="1302" y="2299"/>
                  </a:cubicBezTo>
                  <a:cubicBezTo>
                    <a:pt x="1495" y="2411"/>
                    <a:pt x="1705" y="2504"/>
                    <a:pt x="1963" y="2545"/>
                  </a:cubicBezTo>
                  <a:cubicBezTo>
                    <a:pt x="1995" y="2549"/>
                    <a:pt x="2027" y="2552"/>
                    <a:pt x="2060" y="2552"/>
                  </a:cubicBezTo>
                  <a:cubicBezTo>
                    <a:pt x="2112" y="2552"/>
                    <a:pt x="2165" y="2546"/>
                    <a:pt x="2217" y="2534"/>
                  </a:cubicBezTo>
                  <a:cubicBezTo>
                    <a:pt x="2570" y="2449"/>
                    <a:pt x="2788" y="2096"/>
                    <a:pt x="2704" y="1742"/>
                  </a:cubicBezTo>
                  <a:cubicBezTo>
                    <a:pt x="2642" y="1487"/>
                    <a:pt x="2533" y="1287"/>
                    <a:pt x="2406" y="1102"/>
                  </a:cubicBezTo>
                  <a:cubicBezTo>
                    <a:pt x="2279" y="920"/>
                    <a:pt x="2132" y="758"/>
                    <a:pt x="1967" y="617"/>
                  </a:cubicBezTo>
                  <a:cubicBezTo>
                    <a:pt x="1802" y="473"/>
                    <a:pt x="1623" y="347"/>
                    <a:pt x="1426" y="240"/>
                  </a:cubicBezTo>
                  <a:cubicBezTo>
                    <a:pt x="1227" y="137"/>
                    <a:pt x="1014" y="47"/>
                    <a:pt x="755" y="7"/>
                  </a:cubicBezTo>
                  <a:cubicBezTo>
                    <a:pt x="723" y="3"/>
                    <a:pt x="691" y="0"/>
                    <a:pt x="6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3"/>
            <p:cNvSpPr/>
            <p:nvPr/>
          </p:nvSpPr>
          <p:spPr>
            <a:xfrm>
              <a:off x="3336800" y="2725250"/>
              <a:ext cx="113475" cy="106100"/>
            </a:xfrm>
            <a:custGeom>
              <a:avLst/>
              <a:gdLst/>
              <a:ahLst/>
              <a:cxnLst/>
              <a:rect l="l" t="t" r="r" b="b"/>
              <a:pathLst>
                <a:path w="4539" h="4244" extrusionOk="0">
                  <a:moveTo>
                    <a:pt x="608" y="0"/>
                  </a:moveTo>
                  <a:cubicBezTo>
                    <a:pt x="528" y="0"/>
                    <a:pt x="448" y="18"/>
                    <a:pt x="372" y="56"/>
                  </a:cubicBezTo>
                  <a:cubicBezTo>
                    <a:pt x="109" y="187"/>
                    <a:pt x="0" y="505"/>
                    <a:pt x="131" y="768"/>
                  </a:cubicBezTo>
                  <a:cubicBezTo>
                    <a:pt x="324" y="1158"/>
                    <a:pt x="566" y="1495"/>
                    <a:pt x="818" y="1822"/>
                  </a:cubicBezTo>
                  <a:cubicBezTo>
                    <a:pt x="1076" y="2144"/>
                    <a:pt x="1352" y="2449"/>
                    <a:pt x="1642" y="2734"/>
                  </a:cubicBezTo>
                  <a:cubicBezTo>
                    <a:pt x="1932" y="3023"/>
                    <a:pt x="2239" y="3291"/>
                    <a:pt x="2569" y="3540"/>
                  </a:cubicBezTo>
                  <a:cubicBezTo>
                    <a:pt x="2899" y="3786"/>
                    <a:pt x="3243" y="4017"/>
                    <a:pt x="3640" y="4193"/>
                  </a:cubicBezTo>
                  <a:cubicBezTo>
                    <a:pt x="3714" y="4226"/>
                    <a:pt x="3795" y="4243"/>
                    <a:pt x="3878" y="4243"/>
                  </a:cubicBezTo>
                  <a:cubicBezTo>
                    <a:pt x="3965" y="4243"/>
                    <a:pt x="4053" y="4224"/>
                    <a:pt x="4136" y="4183"/>
                  </a:cubicBezTo>
                  <a:cubicBezTo>
                    <a:pt x="4422" y="4039"/>
                    <a:pt x="4538" y="3692"/>
                    <a:pt x="4395" y="3406"/>
                  </a:cubicBezTo>
                  <a:cubicBezTo>
                    <a:pt x="4201" y="3017"/>
                    <a:pt x="3957" y="2681"/>
                    <a:pt x="3696" y="2363"/>
                  </a:cubicBezTo>
                  <a:cubicBezTo>
                    <a:pt x="3435" y="2045"/>
                    <a:pt x="3152" y="1750"/>
                    <a:pt x="2853" y="1472"/>
                  </a:cubicBezTo>
                  <a:cubicBezTo>
                    <a:pt x="2553" y="1193"/>
                    <a:pt x="2238" y="931"/>
                    <a:pt x="1905" y="688"/>
                  </a:cubicBezTo>
                  <a:cubicBezTo>
                    <a:pt x="1567" y="450"/>
                    <a:pt x="1220" y="221"/>
                    <a:pt x="823" y="45"/>
                  </a:cubicBezTo>
                  <a:cubicBezTo>
                    <a:pt x="756" y="16"/>
                    <a:pt x="683" y="0"/>
                    <a:pt x="60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3"/>
            <p:cNvSpPr/>
            <p:nvPr/>
          </p:nvSpPr>
          <p:spPr>
            <a:xfrm>
              <a:off x="3526400" y="2995725"/>
              <a:ext cx="66125" cy="66525"/>
            </a:xfrm>
            <a:custGeom>
              <a:avLst/>
              <a:gdLst/>
              <a:ahLst/>
              <a:cxnLst/>
              <a:rect l="l" t="t" r="r" b="b"/>
              <a:pathLst>
                <a:path w="2645" h="2661" extrusionOk="0">
                  <a:moveTo>
                    <a:pt x="637" y="1"/>
                  </a:moveTo>
                  <a:cubicBezTo>
                    <a:pt x="610" y="1"/>
                    <a:pt x="583" y="2"/>
                    <a:pt x="556" y="6"/>
                  </a:cubicBezTo>
                  <a:cubicBezTo>
                    <a:pt x="227" y="56"/>
                    <a:pt x="1" y="363"/>
                    <a:pt x="51" y="692"/>
                  </a:cubicBezTo>
                  <a:cubicBezTo>
                    <a:pt x="90" y="952"/>
                    <a:pt x="180" y="1166"/>
                    <a:pt x="285" y="1365"/>
                  </a:cubicBezTo>
                  <a:cubicBezTo>
                    <a:pt x="392" y="1563"/>
                    <a:pt x="517" y="1742"/>
                    <a:pt x="661" y="1906"/>
                  </a:cubicBezTo>
                  <a:cubicBezTo>
                    <a:pt x="802" y="2070"/>
                    <a:pt x="963" y="2218"/>
                    <a:pt x="1147" y="2345"/>
                  </a:cubicBezTo>
                  <a:cubicBezTo>
                    <a:pt x="1330" y="2470"/>
                    <a:pt x="1532" y="2582"/>
                    <a:pt x="1786" y="2642"/>
                  </a:cubicBezTo>
                  <a:cubicBezTo>
                    <a:pt x="1836" y="2654"/>
                    <a:pt x="1888" y="2660"/>
                    <a:pt x="1941" y="2660"/>
                  </a:cubicBezTo>
                  <a:cubicBezTo>
                    <a:pt x="1974" y="2660"/>
                    <a:pt x="2006" y="2658"/>
                    <a:pt x="2039" y="2652"/>
                  </a:cubicBezTo>
                  <a:cubicBezTo>
                    <a:pt x="2398" y="2598"/>
                    <a:pt x="2644" y="2262"/>
                    <a:pt x="2589" y="1903"/>
                  </a:cubicBezTo>
                  <a:cubicBezTo>
                    <a:pt x="2548" y="1645"/>
                    <a:pt x="2455" y="1436"/>
                    <a:pt x="2343" y="1242"/>
                  </a:cubicBezTo>
                  <a:cubicBezTo>
                    <a:pt x="2231" y="1049"/>
                    <a:pt x="2097" y="878"/>
                    <a:pt x="1945" y="722"/>
                  </a:cubicBezTo>
                  <a:cubicBezTo>
                    <a:pt x="1793" y="567"/>
                    <a:pt x="1625" y="426"/>
                    <a:pt x="1436" y="305"/>
                  </a:cubicBezTo>
                  <a:cubicBezTo>
                    <a:pt x="1244" y="184"/>
                    <a:pt x="1040" y="77"/>
                    <a:pt x="784" y="18"/>
                  </a:cubicBezTo>
                  <a:cubicBezTo>
                    <a:pt x="736" y="6"/>
                    <a:pt x="687" y="1"/>
                    <a:pt x="63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3"/>
            <p:cNvSpPr/>
            <p:nvPr/>
          </p:nvSpPr>
          <p:spPr>
            <a:xfrm>
              <a:off x="3488075" y="2718275"/>
              <a:ext cx="98550" cy="101550"/>
            </a:xfrm>
            <a:custGeom>
              <a:avLst/>
              <a:gdLst/>
              <a:ahLst/>
              <a:cxnLst/>
              <a:rect l="l" t="t" r="r" b="b"/>
              <a:pathLst>
                <a:path w="3942" h="4062" extrusionOk="0">
                  <a:moveTo>
                    <a:pt x="609" y="1"/>
                  </a:moveTo>
                  <a:cubicBezTo>
                    <a:pt x="547" y="1"/>
                    <a:pt x="485" y="11"/>
                    <a:pt x="424" y="34"/>
                  </a:cubicBezTo>
                  <a:cubicBezTo>
                    <a:pt x="145" y="136"/>
                    <a:pt x="1" y="446"/>
                    <a:pt x="105" y="726"/>
                  </a:cubicBezTo>
                  <a:cubicBezTo>
                    <a:pt x="241" y="1095"/>
                    <a:pt x="432" y="1416"/>
                    <a:pt x="632" y="1728"/>
                  </a:cubicBezTo>
                  <a:cubicBezTo>
                    <a:pt x="838" y="2037"/>
                    <a:pt x="1062" y="2326"/>
                    <a:pt x="1303" y="2600"/>
                  </a:cubicBezTo>
                  <a:cubicBezTo>
                    <a:pt x="1544" y="2876"/>
                    <a:pt x="1803" y="3133"/>
                    <a:pt x="2085" y="3371"/>
                  </a:cubicBezTo>
                  <a:cubicBezTo>
                    <a:pt x="2369" y="3609"/>
                    <a:pt x="2669" y="3830"/>
                    <a:pt x="3023" y="4002"/>
                  </a:cubicBezTo>
                  <a:cubicBezTo>
                    <a:pt x="3101" y="4040"/>
                    <a:pt x="3188" y="4061"/>
                    <a:pt x="3278" y="4061"/>
                  </a:cubicBezTo>
                  <a:cubicBezTo>
                    <a:pt x="3346" y="4061"/>
                    <a:pt x="3416" y="4049"/>
                    <a:pt x="3484" y="4024"/>
                  </a:cubicBezTo>
                  <a:cubicBezTo>
                    <a:pt x="3788" y="3911"/>
                    <a:pt x="3942" y="3573"/>
                    <a:pt x="3828" y="3268"/>
                  </a:cubicBezTo>
                  <a:cubicBezTo>
                    <a:pt x="3690" y="2900"/>
                    <a:pt x="3499" y="2581"/>
                    <a:pt x="3290" y="2277"/>
                  </a:cubicBezTo>
                  <a:cubicBezTo>
                    <a:pt x="3079" y="1973"/>
                    <a:pt x="2847" y="1692"/>
                    <a:pt x="2596" y="1425"/>
                  </a:cubicBezTo>
                  <a:cubicBezTo>
                    <a:pt x="2346" y="1158"/>
                    <a:pt x="2078" y="907"/>
                    <a:pt x="1792" y="674"/>
                  </a:cubicBezTo>
                  <a:cubicBezTo>
                    <a:pt x="1502" y="445"/>
                    <a:pt x="1198" y="225"/>
                    <a:pt x="844" y="54"/>
                  </a:cubicBezTo>
                  <a:cubicBezTo>
                    <a:pt x="772" y="20"/>
                    <a:pt x="691" y="1"/>
                    <a:pt x="60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1" name="Google Shape;61;p3"/>
          <p:cNvGrpSpPr/>
          <p:nvPr/>
        </p:nvGrpSpPr>
        <p:grpSpPr>
          <a:xfrm rot="-248609">
            <a:off x="1837646" y="31618"/>
            <a:ext cx="901711" cy="732608"/>
            <a:chOff x="2763250" y="3099175"/>
            <a:chExt cx="568025" cy="461500"/>
          </a:xfrm>
        </p:grpSpPr>
        <p:sp>
          <p:nvSpPr>
            <p:cNvPr id="62" name="Google Shape;62;p3"/>
            <p:cNvSpPr/>
            <p:nvPr/>
          </p:nvSpPr>
          <p:spPr>
            <a:xfrm>
              <a:off x="2954500" y="3099175"/>
              <a:ext cx="92250" cy="83100"/>
            </a:xfrm>
            <a:custGeom>
              <a:avLst/>
              <a:gdLst/>
              <a:ahLst/>
              <a:cxnLst/>
              <a:rect l="l" t="t" r="r" b="b"/>
              <a:pathLst>
                <a:path w="3690" h="3324" extrusionOk="0">
                  <a:moveTo>
                    <a:pt x="428" y="1"/>
                  </a:moveTo>
                  <a:cubicBezTo>
                    <a:pt x="363" y="1"/>
                    <a:pt x="298" y="17"/>
                    <a:pt x="240" y="52"/>
                  </a:cubicBezTo>
                  <a:cubicBezTo>
                    <a:pt x="62" y="157"/>
                    <a:pt x="1" y="386"/>
                    <a:pt x="106" y="564"/>
                  </a:cubicBezTo>
                  <a:cubicBezTo>
                    <a:pt x="642" y="1432"/>
                    <a:pt x="1374" y="2140"/>
                    <a:pt x="2180" y="2753"/>
                  </a:cubicBezTo>
                  <a:cubicBezTo>
                    <a:pt x="2451" y="2952"/>
                    <a:pt x="2734" y="3139"/>
                    <a:pt x="3051" y="3285"/>
                  </a:cubicBezTo>
                  <a:cubicBezTo>
                    <a:pt x="3105" y="3310"/>
                    <a:pt x="3165" y="3323"/>
                    <a:pt x="3225" y="3323"/>
                  </a:cubicBezTo>
                  <a:cubicBezTo>
                    <a:pt x="3295" y="3323"/>
                    <a:pt x="3366" y="3306"/>
                    <a:pt x="3430" y="3268"/>
                  </a:cubicBezTo>
                  <a:cubicBezTo>
                    <a:pt x="3625" y="3155"/>
                    <a:pt x="3690" y="2904"/>
                    <a:pt x="3576" y="2710"/>
                  </a:cubicBezTo>
                  <a:cubicBezTo>
                    <a:pt x="2838" y="1571"/>
                    <a:pt x="1787" y="660"/>
                    <a:pt x="587" y="35"/>
                  </a:cubicBezTo>
                  <a:cubicBezTo>
                    <a:pt x="537" y="13"/>
                    <a:pt x="483" y="1"/>
                    <a:pt x="42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3"/>
            <p:cNvSpPr/>
            <p:nvPr/>
          </p:nvSpPr>
          <p:spPr>
            <a:xfrm>
              <a:off x="2994475" y="3240700"/>
              <a:ext cx="51325" cy="42900"/>
            </a:xfrm>
            <a:custGeom>
              <a:avLst/>
              <a:gdLst/>
              <a:ahLst/>
              <a:cxnLst/>
              <a:rect l="l" t="t" r="r" b="b"/>
              <a:pathLst>
                <a:path w="2053" h="1716" extrusionOk="0">
                  <a:moveTo>
                    <a:pt x="476" y="1"/>
                  </a:moveTo>
                  <a:cubicBezTo>
                    <a:pt x="221" y="1"/>
                    <a:pt x="1" y="243"/>
                    <a:pt x="54" y="506"/>
                  </a:cubicBezTo>
                  <a:cubicBezTo>
                    <a:pt x="207" y="1171"/>
                    <a:pt x="821" y="1710"/>
                    <a:pt x="1512" y="1716"/>
                  </a:cubicBezTo>
                  <a:cubicBezTo>
                    <a:pt x="1828" y="1710"/>
                    <a:pt x="2052" y="1365"/>
                    <a:pt x="1926" y="1073"/>
                  </a:cubicBezTo>
                  <a:cubicBezTo>
                    <a:pt x="1861" y="906"/>
                    <a:pt x="1766" y="772"/>
                    <a:pt x="1670" y="660"/>
                  </a:cubicBezTo>
                  <a:cubicBezTo>
                    <a:pt x="1370" y="332"/>
                    <a:pt x="1016" y="103"/>
                    <a:pt x="569" y="12"/>
                  </a:cubicBezTo>
                  <a:cubicBezTo>
                    <a:pt x="538" y="4"/>
                    <a:pt x="506" y="1"/>
                    <a:pt x="4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3"/>
            <p:cNvSpPr/>
            <p:nvPr/>
          </p:nvSpPr>
          <p:spPr>
            <a:xfrm>
              <a:off x="3095200" y="3223075"/>
              <a:ext cx="82225" cy="54400"/>
            </a:xfrm>
            <a:custGeom>
              <a:avLst/>
              <a:gdLst/>
              <a:ahLst/>
              <a:cxnLst/>
              <a:rect l="l" t="t" r="r" b="b"/>
              <a:pathLst>
                <a:path w="3289" h="2176" extrusionOk="0">
                  <a:moveTo>
                    <a:pt x="481" y="0"/>
                  </a:moveTo>
                  <a:cubicBezTo>
                    <a:pt x="223" y="0"/>
                    <a:pt x="0" y="290"/>
                    <a:pt x="128" y="548"/>
                  </a:cubicBezTo>
                  <a:cubicBezTo>
                    <a:pt x="243" y="803"/>
                    <a:pt x="412" y="1016"/>
                    <a:pt x="596" y="1211"/>
                  </a:cubicBezTo>
                  <a:cubicBezTo>
                    <a:pt x="1152" y="1766"/>
                    <a:pt x="1899" y="2175"/>
                    <a:pt x="2701" y="2175"/>
                  </a:cubicBezTo>
                  <a:cubicBezTo>
                    <a:pt x="2717" y="2175"/>
                    <a:pt x="2734" y="2175"/>
                    <a:pt x="2750" y="2175"/>
                  </a:cubicBezTo>
                  <a:cubicBezTo>
                    <a:pt x="3106" y="2169"/>
                    <a:pt x="3289" y="1690"/>
                    <a:pt x="3018" y="1451"/>
                  </a:cubicBezTo>
                  <a:cubicBezTo>
                    <a:pt x="2832" y="1273"/>
                    <a:pt x="2635" y="1132"/>
                    <a:pt x="2443" y="1002"/>
                  </a:cubicBezTo>
                  <a:cubicBezTo>
                    <a:pt x="1853" y="623"/>
                    <a:pt x="1281" y="279"/>
                    <a:pt x="616" y="28"/>
                  </a:cubicBezTo>
                  <a:cubicBezTo>
                    <a:pt x="571" y="9"/>
                    <a:pt x="525" y="0"/>
                    <a:pt x="48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3"/>
            <p:cNvSpPr/>
            <p:nvPr/>
          </p:nvSpPr>
          <p:spPr>
            <a:xfrm>
              <a:off x="3154350" y="3354600"/>
              <a:ext cx="87275" cy="49425"/>
            </a:xfrm>
            <a:custGeom>
              <a:avLst/>
              <a:gdLst/>
              <a:ahLst/>
              <a:cxnLst/>
              <a:rect l="l" t="t" r="r" b="b"/>
              <a:pathLst>
                <a:path w="3491" h="1977" extrusionOk="0">
                  <a:moveTo>
                    <a:pt x="962" y="1"/>
                  </a:moveTo>
                  <a:cubicBezTo>
                    <a:pt x="892" y="1"/>
                    <a:pt x="820" y="19"/>
                    <a:pt x="756" y="57"/>
                  </a:cubicBezTo>
                  <a:cubicBezTo>
                    <a:pt x="1" y="620"/>
                    <a:pt x="1810" y="1721"/>
                    <a:pt x="2302" y="1844"/>
                  </a:cubicBezTo>
                  <a:cubicBezTo>
                    <a:pt x="2491" y="1893"/>
                    <a:pt x="2722" y="1976"/>
                    <a:pt x="2939" y="1976"/>
                  </a:cubicBezTo>
                  <a:cubicBezTo>
                    <a:pt x="3062" y="1976"/>
                    <a:pt x="3180" y="1950"/>
                    <a:pt x="3285" y="1874"/>
                  </a:cubicBezTo>
                  <a:cubicBezTo>
                    <a:pt x="3467" y="1723"/>
                    <a:pt x="3490" y="1454"/>
                    <a:pt x="3339" y="1272"/>
                  </a:cubicBezTo>
                  <a:cubicBezTo>
                    <a:pt x="3184" y="1084"/>
                    <a:pt x="3007" y="940"/>
                    <a:pt x="2829" y="807"/>
                  </a:cubicBezTo>
                  <a:cubicBezTo>
                    <a:pt x="2279" y="424"/>
                    <a:pt x="1693" y="125"/>
                    <a:pt x="1021" y="5"/>
                  </a:cubicBezTo>
                  <a:cubicBezTo>
                    <a:pt x="1002" y="2"/>
                    <a:pt x="982" y="1"/>
                    <a:pt x="96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3"/>
            <p:cNvSpPr/>
            <p:nvPr/>
          </p:nvSpPr>
          <p:spPr>
            <a:xfrm>
              <a:off x="2763250" y="3164300"/>
              <a:ext cx="73225" cy="51400"/>
            </a:xfrm>
            <a:custGeom>
              <a:avLst/>
              <a:gdLst/>
              <a:ahLst/>
              <a:cxnLst/>
              <a:rect l="l" t="t" r="r" b="b"/>
              <a:pathLst>
                <a:path w="2929" h="2056" extrusionOk="0">
                  <a:moveTo>
                    <a:pt x="949" y="1"/>
                  </a:moveTo>
                  <a:cubicBezTo>
                    <a:pt x="906" y="1"/>
                    <a:pt x="863" y="7"/>
                    <a:pt x="821" y="20"/>
                  </a:cubicBezTo>
                  <a:cubicBezTo>
                    <a:pt x="1" y="387"/>
                    <a:pt x="1195" y="1573"/>
                    <a:pt x="1629" y="1819"/>
                  </a:cubicBezTo>
                  <a:cubicBezTo>
                    <a:pt x="1807" y="1917"/>
                    <a:pt x="2033" y="2056"/>
                    <a:pt x="2261" y="2056"/>
                  </a:cubicBezTo>
                  <a:cubicBezTo>
                    <a:pt x="2308" y="2056"/>
                    <a:pt x="2355" y="2050"/>
                    <a:pt x="2402" y="2036"/>
                  </a:cubicBezTo>
                  <a:cubicBezTo>
                    <a:pt x="2928" y="1842"/>
                    <a:pt x="2657" y="1259"/>
                    <a:pt x="2411" y="958"/>
                  </a:cubicBezTo>
                  <a:cubicBezTo>
                    <a:pt x="2055" y="510"/>
                    <a:pt x="1600" y="154"/>
                    <a:pt x="1034" y="10"/>
                  </a:cubicBezTo>
                  <a:cubicBezTo>
                    <a:pt x="1007" y="4"/>
                    <a:pt x="978" y="1"/>
                    <a:pt x="94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3"/>
            <p:cNvSpPr/>
            <p:nvPr/>
          </p:nvSpPr>
          <p:spPr>
            <a:xfrm>
              <a:off x="2939350" y="3373550"/>
              <a:ext cx="89275" cy="61250"/>
            </a:xfrm>
            <a:custGeom>
              <a:avLst/>
              <a:gdLst/>
              <a:ahLst/>
              <a:cxnLst/>
              <a:rect l="l" t="t" r="r" b="b"/>
              <a:pathLst>
                <a:path w="3571" h="2450" extrusionOk="0">
                  <a:moveTo>
                    <a:pt x="994" y="1"/>
                  </a:moveTo>
                  <a:cubicBezTo>
                    <a:pt x="941" y="1"/>
                    <a:pt x="887" y="12"/>
                    <a:pt x="835" y="36"/>
                  </a:cubicBezTo>
                  <a:cubicBezTo>
                    <a:pt x="0" y="488"/>
                    <a:pt x="1805" y="1972"/>
                    <a:pt x="2271" y="2171"/>
                  </a:cubicBezTo>
                  <a:cubicBezTo>
                    <a:pt x="2503" y="2271"/>
                    <a:pt x="2789" y="2449"/>
                    <a:pt x="3062" y="2449"/>
                  </a:cubicBezTo>
                  <a:cubicBezTo>
                    <a:pt x="3151" y="2449"/>
                    <a:pt x="3238" y="2431"/>
                    <a:pt x="3321" y="2385"/>
                  </a:cubicBezTo>
                  <a:cubicBezTo>
                    <a:pt x="3517" y="2257"/>
                    <a:pt x="3571" y="1995"/>
                    <a:pt x="3443" y="1802"/>
                  </a:cubicBezTo>
                  <a:cubicBezTo>
                    <a:pt x="3298" y="1580"/>
                    <a:pt x="3128" y="1399"/>
                    <a:pt x="2953" y="1227"/>
                  </a:cubicBezTo>
                  <a:cubicBezTo>
                    <a:pt x="2412" y="727"/>
                    <a:pt x="1827" y="296"/>
                    <a:pt x="1129" y="26"/>
                  </a:cubicBezTo>
                  <a:cubicBezTo>
                    <a:pt x="1086" y="9"/>
                    <a:pt x="1040" y="1"/>
                    <a:pt x="99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3"/>
            <p:cNvSpPr/>
            <p:nvPr/>
          </p:nvSpPr>
          <p:spPr>
            <a:xfrm>
              <a:off x="3240125" y="3507025"/>
              <a:ext cx="91150" cy="53650"/>
            </a:xfrm>
            <a:custGeom>
              <a:avLst/>
              <a:gdLst/>
              <a:ahLst/>
              <a:cxnLst/>
              <a:rect l="l" t="t" r="r" b="b"/>
              <a:pathLst>
                <a:path w="3646" h="2146" extrusionOk="0">
                  <a:moveTo>
                    <a:pt x="847" y="1"/>
                  </a:moveTo>
                  <a:cubicBezTo>
                    <a:pt x="778" y="1"/>
                    <a:pt x="708" y="18"/>
                    <a:pt x="646" y="56"/>
                  </a:cubicBezTo>
                  <a:cubicBezTo>
                    <a:pt x="0" y="526"/>
                    <a:pt x="1294" y="1415"/>
                    <a:pt x="1677" y="1655"/>
                  </a:cubicBezTo>
                  <a:cubicBezTo>
                    <a:pt x="2135" y="1923"/>
                    <a:pt x="2628" y="2122"/>
                    <a:pt x="3170" y="2145"/>
                  </a:cubicBezTo>
                  <a:cubicBezTo>
                    <a:pt x="3174" y="2145"/>
                    <a:pt x="3178" y="2145"/>
                    <a:pt x="3182" y="2145"/>
                  </a:cubicBezTo>
                  <a:cubicBezTo>
                    <a:pt x="3284" y="2145"/>
                    <a:pt x="3387" y="2108"/>
                    <a:pt x="3468" y="2032"/>
                  </a:cubicBezTo>
                  <a:cubicBezTo>
                    <a:pt x="3640" y="1872"/>
                    <a:pt x="3645" y="1601"/>
                    <a:pt x="3482" y="1431"/>
                  </a:cubicBezTo>
                  <a:cubicBezTo>
                    <a:pt x="2766" y="742"/>
                    <a:pt x="1893" y="280"/>
                    <a:pt x="938" y="11"/>
                  </a:cubicBezTo>
                  <a:cubicBezTo>
                    <a:pt x="908" y="4"/>
                    <a:pt x="878" y="1"/>
                    <a:pt x="84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9" name="Google Shape;69;p3"/>
          <p:cNvSpPr txBox="1">
            <a:spLocks noGrp="1"/>
          </p:cNvSpPr>
          <p:nvPr>
            <p:ph type="title"/>
          </p:nvPr>
        </p:nvSpPr>
        <p:spPr>
          <a:xfrm>
            <a:off x="2155650" y="1923775"/>
            <a:ext cx="4832700" cy="17391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5000">
                <a:solidFill>
                  <a:schemeClr val="accent6"/>
                </a:solidFill>
              </a:defRPr>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70" name="Google Shape;70;p3"/>
          <p:cNvSpPr txBox="1">
            <a:spLocks noGrp="1"/>
          </p:cNvSpPr>
          <p:nvPr>
            <p:ph type="title" idx="2" hasCustomPrompt="1"/>
          </p:nvPr>
        </p:nvSpPr>
        <p:spPr>
          <a:xfrm>
            <a:off x="4033400" y="897350"/>
            <a:ext cx="1073100" cy="9450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Clr>
                <a:schemeClr val="lt1"/>
              </a:buClr>
              <a:buSzPts val="6000"/>
              <a:buNone/>
              <a:defRPr sz="6000">
                <a:solidFill>
                  <a:schemeClr val="accent6"/>
                </a:solidFill>
              </a:defRPr>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
        <p:nvSpPr>
          <p:cNvPr id="71" name="Google Shape;71;p3"/>
          <p:cNvSpPr txBox="1">
            <a:spLocks noGrp="1"/>
          </p:cNvSpPr>
          <p:nvPr>
            <p:ph type="subTitle" idx="1"/>
          </p:nvPr>
        </p:nvSpPr>
        <p:spPr>
          <a:xfrm>
            <a:off x="2155650" y="3852050"/>
            <a:ext cx="4832700" cy="437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51"/>
        <p:cNvGrpSpPr/>
        <p:nvPr/>
      </p:nvGrpSpPr>
      <p:grpSpPr>
        <a:xfrm>
          <a:off x="0" y="0"/>
          <a:ext cx="0" cy="0"/>
          <a:chOff x="0" y="0"/>
          <a:chExt cx="0" cy="0"/>
        </a:xfrm>
      </p:grpSpPr>
      <p:sp>
        <p:nvSpPr>
          <p:cNvPr id="152" name="Google Shape;152;p7"/>
          <p:cNvSpPr/>
          <p:nvPr/>
        </p:nvSpPr>
        <p:spPr>
          <a:xfrm>
            <a:off x="-76159" y="2915300"/>
            <a:ext cx="5648729" cy="2298314"/>
          </a:xfrm>
          <a:custGeom>
            <a:avLst/>
            <a:gdLst/>
            <a:ahLst/>
            <a:cxnLst/>
            <a:rect l="l" t="t" r="r" b="b"/>
            <a:pathLst>
              <a:path w="52439" h="21336" extrusionOk="0">
                <a:moveTo>
                  <a:pt x="0" y="0"/>
                </a:moveTo>
                <a:lnTo>
                  <a:pt x="65" y="21336"/>
                </a:lnTo>
                <a:lnTo>
                  <a:pt x="52438" y="21336"/>
                </a:lnTo>
                <a:cubicBezTo>
                  <a:pt x="50832" y="19428"/>
                  <a:pt x="48528" y="17879"/>
                  <a:pt x="45868" y="16922"/>
                </a:cubicBezTo>
                <a:cubicBezTo>
                  <a:pt x="41665" y="15408"/>
                  <a:pt x="36870" y="15406"/>
                  <a:pt x="32253" y="15140"/>
                </a:cubicBezTo>
                <a:cubicBezTo>
                  <a:pt x="27634" y="14874"/>
                  <a:pt x="22731" y="14206"/>
                  <a:pt x="19363" y="11733"/>
                </a:cubicBezTo>
                <a:cubicBezTo>
                  <a:pt x="17526" y="10383"/>
                  <a:pt x="16314" y="8611"/>
                  <a:pt x="14793" y="7044"/>
                </a:cubicBezTo>
                <a:cubicBezTo>
                  <a:pt x="11228" y="3367"/>
                  <a:pt x="5829" y="797"/>
                  <a:pt x="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7"/>
          <p:cNvSpPr/>
          <p:nvPr/>
        </p:nvSpPr>
        <p:spPr>
          <a:xfrm>
            <a:off x="7911375" y="-74025"/>
            <a:ext cx="1284453" cy="2777307"/>
          </a:xfrm>
          <a:custGeom>
            <a:avLst/>
            <a:gdLst/>
            <a:ahLst/>
            <a:cxnLst/>
            <a:rect l="l" t="t" r="r" b="b"/>
            <a:pathLst>
              <a:path w="30712" h="66407" extrusionOk="0">
                <a:moveTo>
                  <a:pt x="1" y="0"/>
                </a:moveTo>
                <a:lnTo>
                  <a:pt x="1" y="0"/>
                </a:lnTo>
                <a:cubicBezTo>
                  <a:pt x="6629" y="5401"/>
                  <a:pt x="10846" y="13654"/>
                  <a:pt x="11344" y="22189"/>
                </a:cubicBezTo>
                <a:cubicBezTo>
                  <a:pt x="11650" y="27451"/>
                  <a:pt x="10611" y="32717"/>
                  <a:pt x="10855" y="37983"/>
                </a:cubicBezTo>
                <a:cubicBezTo>
                  <a:pt x="11419" y="50163"/>
                  <a:pt x="19469" y="61687"/>
                  <a:pt x="30711" y="66407"/>
                </a:cubicBezTo>
                <a:lnTo>
                  <a:pt x="30711" y="551"/>
                </a:lnTo>
                <a:lnTo>
                  <a:pt x="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4" name="Google Shape;154;p7"/>
          <p:cNvGrpSpPr/>
          <p:nvPr/>
        </p:nvGrpSpPr>
        <p:grpSpPr>
          <a:xfrm rot="4385623">
            <a:off x="8318417" y="1627910"/>
            <a:ext cx="975315" cy="410460"/>
            <a:chOff x="1958550" y="3085300"/>
            <a:chExt cx="579425" cy="243850"/>
          </a:xfrm>
        </p:grpSpPr>
        <p:sp>
          <p:nvSpPr>
            <p:cNvPr id="155" name="Google Shape;155;p7"/>
            <p:cNvSpPr/>
            <p:nvPr/>
          </p:nvSpPr>
          <p:spPr>
            <a:xfrm>
              <a:off x="2245350" y="3087375"/>
              <a:ext cx="70050" cy="31625"/>
            </a:xfrm>
            <a:custGeom>
              <a:avLst/>
              <a:gdLst/>
              <a:ahLst/>
              <a:cxnLst/>
              <a:rect l="l" t="t" r="r" b="b"/>
              <a:pathLst>
                <a:path w="2802" h="1265" extrusionOk="0">
                  <a:moveTo>
                    <a:pt x="1619" y="1"/>
                  </a:moveTo>
                  <a:cubicBezTo>
                    <a:pt x="1527" y="1"/>
                    <a:pt x="1434" y="6"/>
                    <a:pt x="1342" y="15"/>
                  </a:cubicBezTo>
                  <a:cubicBezTo>
                    <a:pt x="1157" y="34"/>
                    <a:pt x="971" y="67"/>
                    <a:pt x="787" y="121"/>
                  </a:cubicBezTo>
                  <a:cubicBezTo>
                    <a:pt x="602" y="179"/>
                    <a:pt x="420" y="247"/>
                    <a:pt x="241" y="366"/>
                  </a:cubicBezTo>
                  <a:cubicBezTo>
                    <a:pt x="182" y="406"/>
                    <a:pt x="131" y="462"/>
                    <a:pt x="97" y="531"/>
                  </a:cubicBezTo>
                  <a:cubicBezTo>
                    <a:pt x="0" y="736"/>
                    <a:pt x="88" y="979"/>
                    <a:pt x="293" y="1075"/>
                  </a:cubicBezTo>
                  <a:cubicBezTo>
                    <a:pt x="488" y="1168"/>
                    <a:pt x="678" y="1208"/>
                    <a:pt x="869" y="1238"/>
                  </a:cubicBezTo>
                  <a:cubicBezTo>
                    <a:pt x="1004" y="1256"/>
                    <a:pt x="1140" y="1265"/>
                    <a:pt x="1275" y="1265"/>
                  </a:cubicBezTo>
                  <a:cubicBezTo>
                    <a:pt x="1328" y="1265"/>
                    <a:pt x="1381" y="1263"/>
                    <a:pt x="1433" y="1260"/>
                  </a:cubicBezTo>
                  <a:cubicBezTo>
                    <a:pt x="1620" y="1251"/>
                    <a:pt x="1806" y="1224"/>
                    <a:pt x="1990" y="1176"/>
                  </a:cubicBezTo>
                  <a:cubicBezTo>
                    <a:pt x="2175" y="1127"/>
                    <a:pt x="2358" y="1061"/>
                    <a:pt x="2537" y="943"/>
                  </a:cubicBezTo>
                  <a:cubicBezTo>
                    <a:pt x="2604" y="901"/>
                    <a:pt x="2660" y="837"/>
                    <a:pt x="2696" y="759"/>
                  </a:cubicBezTo>
                  <a:cubicBezTo>
                    <a:pt x="2801" y="536"/>
                    <a:pt x="2705" y="271"/>
                    <a:pt x="2481" y="167"/>
                  </a:cubicBezTo>
                  <a:cubicBezTo>
                    <a:pt x="2287" y="76"/>
                    <a:pt x="2096" y="39"/>
                    <a:pt x="1907" y="17"/>
                  </a:cubicBezTo>
                  <a:cubicBezTo>
                    <a:pt x="1811" y="6"/>
                    <a:pt x="1715" y="1"/>
                    <a:pt x="16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7"/>
            <p:cNvSpPr/>
            <p:nvPr/>
          </p:nvSpPr>
          <p:spPr>
            <a:xfrm>
              <a:off x="2326350" y="3189950"/>
              <a:ext cx="70000" cy="31975"/>
            </a:xfrm>
            <a:custGeom>
              <a:avLst/>
              <a:gdLst/>
              <a:ahLst/>
              <a:cxnLst/>
              <a:rect l="l" t="t" r="r" b="b"/>
              <a:pathLst>
                <a:path w="2800" h="1279" extrusionOk="0">
                  <a:moveTo>
                    <a:pt x="1701" y="0"/>
                  </a:moveTo>
                  <a:cubicBezTo>
                    <a:pt x="1573" y="0"/>
                    <a:pt x="1445" y="10"/>
                    <a:pt x="1319" y="27"/>
                  </a:cubicBezTo>
                  <a:cubicBezTo>
                    <a:pt x="1132" y="51"/>
                    <a:pt x="948" y="92"/>
                    <a:pt x="766" y="152"/>
                  </a:cubicBezTo>
                  <a:cubicBezTo>
                    <a:pt x="584" y="217"/>
                    <a:pt x="403" y="292"/>
                    <a:pt x="227" y="418"/>
                  </a:cubicBezTo>
                  <a:cubicBezTo>
                    <a:pt x="170" y="459"/>
                    <a:pt x="120" y="518"/>
                    <a:pt x="88" y="589"/>
                  </a:cubicBezTo>
                  <a:cubicBezTo>
                    <a:pt x="0" y="796"/>
                    <a:pt x="98" y="1037"/>
                    <a:pt x="306" y="1126"/>
                  </a:cubicBezTo>
                  <a:cubicBezTo>
                    <a:pt x="505" y="1211"/>
                    <a:pt x="698" y="1243"/>
                    <a:pt x="889" y="1265"/>
                  </a:cubicBezTo>
                  <a:cubicBezTo>
                    <a:pt x="985" y="1274"/>
                    <a:pt x="1080" y="1279"/>
                    <a:pt x="1174" y="1279"/>
                  </a:cubicBezTo>
                  <a:cubicBezTo>
                    <a:pt x="1269" y="1279"/>
                    <a:pt x="1363" y="1274"/>
                    <a:pt x="1457" y="1266"/>
                  </a:cubicBezTo>
                  <a:cubicBezTo>
                    <a:pt x="1644" y="1250"/>
                    <a:pt x="1829" y="1217"/>
                    <a:pt x="2012" y="1162"/>
                  </a:cubicBezTo>
                  <a:cubicBezTo>
                    <a:pt x="2196" y="1106"/>
                    <a:pt x="2376" y="1034"/>
                    <a:pt x="2552" y="909"/>
                  </a:cubicBezTo>
                  <a:cubicBezTo>
                    <a:pt x="2617" y="864"/>
                    <a:pt x="2671" y="798"/>
                    <a:pt x="2705" y="719"/>
                  </a:cubicBezTo>
                  <a:cubicBezTo>
                    <a:pt x="2799" y="491"/>
                    <a:pt x="2694" y="231"/>
                    <a:pt x="2466" y="135"/>
                  </a:cubicBezTo>
                  <a:cubicBezTo>
                    <a:pt x="2267" y="52"/>
                    <a:pt x="2075" y="22"/>
                    <a:pt x="1883" y="7"/>
                  </a:cubicBezTo>
                  <a:cubicBezTo>
                    <a:pt x="1822" y="2"/>
                    <a:pt x="1761" y="0"/>
                    <a:pt x="1701" y="0"/>
                  </a:cubicBezTo>
                  <a:close/>
                </a:path>
              </a:pathLst>
            </a:custGeom>
            <a:solidFill>
              <a:srgbClr val="9864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7"/>
            <p:cNvSpPr/>
            <p:nvPr/>
          </p:nvSpPr>
          <p:spPr>
            <a:xfrm>
              <a:off x="2454800" y="3098525"/>
              <a:ext cx="83175" cy="32050"/>
            </a:xfrm>
            <a:custGeom>
              <a:avLst/>
              <a:gdLst/>
              <a:ahLst/>
              <a:cxnLst/>
              <a:rect l="l" t="t" r="r" b="b"/>
              <a:pathLst>
                <a:path w="3327" h="1282" extrusionOk="0">
                  <a:moveTo>
                    <a:pt x="2060" y="1"/>
                  </a:moveTo>
                  <a:cubicBezTo>
                    <a:pt x="1904" y="1"/>
                    <a:pt x="1748" y="10"/>
                    <a:pt x="1594" y="27"/>
                  </a:cubicBezTo>
                  <a:cubicBezTo>
                    <a:pt x="1365" y="51"/>
                    <a:pt x="1139" y="93"/>
                    <a:pt x="914" y="153"/>
                  </a:cubicBezTo>
                  <a:cubicBezTo>
                    <a:pt x="689" y="217"/>
                    <a:pt x="465" y="292"/>
                    <a:pt x="247" y="418"/>
                  </a:cubicBezTo>
                  <a:cubicBezTo>
                    <a:pt x="170" y="463"/>
                    <a:pt x="107" y="536"/>
                    <a:pt x="74" y="625"/>
                  </a:cubicBezTo>
                  <a:cubicBezTo>
                    <a:pt x="0" y="831"/>
                    <a:pt x="108" y="1055"/>
                    <a:pt x="312" y="1127"/>
                  </a:cubicBezTo>
                  <a:cubicBezTo>
                    <a:pt x="551" y="1212"/>
                    <a:pt x="783" y="1245"/>
                    <a:pt x="1017" y="1268"/>
                  </a:cubicBezTo>
                  <a:cubicBezTo>
                    <a:pt x="1134" y="1277"/>
                    <a:pt x="1252" y="1282"/>
                    <a:pt x="1368" y="1282"/>
                  </a:cubicBezTo>
                  <a:cubicBezTo>
                    <a:pt x="1482" y="1282"/>
                    <a:pt x="1595" y="1278"/>
                    <a:pt x="1708" y="1270"/>
                  </a:cubicBezTo>
                  <a:cubicBezTo>
                    <a:pt x="1937" y="1254"/>
                    <a:pt x="2164" y="1220"/>
                    <a:pt x="2389" y="1165"/>
                  </a:cubicBezTo>
                  <a:cubicBezTo>
                    <a:pt x="2614" y="1109"/>
                    <a:pt x="2838" y="1036"/>
                    <a:pt x="3057" y="912"/>
                  </a:cubicBezTo>
                  <a:cubicBezTo>
                    <a:pt x="3143" y="863"/>
                    <a:pt x="3214" y="782"/>
                    <a:pt x="3249" y="682"/>
                  </a:cubicBezTo>
                  <a:cubicBezTo>
                    <a:pt x="3326" y="458"/>
                    <a:pt x="3210" y="215"/>
                    <a:pt x="2987" y="135"/>
                  </a:cubicBezTo>
                  <a:cubicBezTo>
                    <a:pt x="2748" y="53"/>
                    <a:pt x="2515" y="22"/>
                    <a:pt x="2283" y="7"/>
                  </a:cubicBezTo>
                  <a:cubicBezTo>
                    <a:pt x="2209" y="3"/>
                    <a:pt x="2135" y="1"/>
                    <a:pt x="2060" y="1"/>
                  </a:cubicBezTo>
                  <a:close/>
                </a:path>
              </a:pathLst>
            </a:custGeom>
            <a:solidFill>
              <a:srgbClr val="9864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7"/>
            <p:cNvSpPr/>
            <p:nvPr/>
          </p:nvSpPr>
          <p:spPr>
            <a:xfrm>
              <a:off x="2081475" y="3193375"/>
              <a:ext cx="65525" cy="33200"/>
            </a:xfrm>
            <a:custGeom>
              <a:avLst/>
              <a:gdLst/>
              <a:ahLst/>
              <a:cxnLst/>
              <a:rect l="l" t="t" r="r" b="b"/>
              <a:pathLst>
                <a:path w="2621" h="1328" extrusionOk="0">
                  <a:moveTo>
                    <a:pt x="1704" y="0"/>
                  </a:moveTo>
                  <a:cubicBezTo>
                    <a:pt x="1524" y="0"/>
                    <a:pt x="1349" y="23"/>
                    <a:pt x="1176" y="62"/>
                  </a:cubicBezTo>
                  <a:cubicBezTo>
                    <a:pt x="1005" y="101"/>
                    <a:pt x="835" y="156"/>
                    <a:pt x="670" y="230"/>
                  </a:cubicBezTo>
                  <a:cubicBezTo>
                    <a:pt x="505" y="308"/>
                    <a:pt x="344" y="396"/>
                    <a:pt x="191" y="534"/>
                  </a:cubicBezTo>
                  <a:cubicBezTo>
                    <a:pt x="141" y="579"/>
                    <a:pt x="102" y="637"/>
                    <a:pt x="78" y="700"/>
                  </a:cubicBezTo>
                  <a:cubicBezTo>
                    <a:pt x="1" y="916"/>
                    <a:pt x="113" y="1153"/>
                    <a:pt x="330" y="1231"/>
                  </a:cubicBezTo>
                  <a:cubicBezTo>
                    <a:pt x="525" y="1300"/>
                    <a:pt x="708" y="1318"/>
                    <a:pt x="890" y="1326"/>
                  </a:cubicBezTo>
                  <a:cubicBezTo>
                    <a:pt x="914" y="1327"/>
                    <a:pt x="938" y="1327"/>
                    <a:pt x="962" y="1327"/>
                  </a:cubicBezTo>
                  <a:cubicBezTo>
                    <a:pt x="1118" y="1327"/>
                    <a:pt x="1271" y="1313"/>
                    <a:pt x="1421" y="1286"/>
                  </a:cubicBezTo>
                  <a:cubicBezTo>
                    <a:pt x="1594" y="1257"/>
                    <a:pt x="1765" y="1209"/>
                    <a:pt x="1931" y="1140"/>
                  </a:cubicBezTo>
                  <a:cubicBezTo>
                    <a:pt x="2097" y="1070"/>
                    <a:pt x="2261" y="986"/>
                    <a:pt x="2413" y="848"/>
                  </a:cubicBezTo>
                  <a:cubicBezTo>
                    <a:pt x="2467" y="799"/>
                    <a:pt x="2513" y="735"/>
                    <a:pt x="2538" y="662"/>
                  </a:cubicBezTo>
                  <a:cubicBezTo>
                    <a:pt x="2621" y="427"/>
                    <a:pt x="2497" y="167"/>
                    <a:pt x="2261" y="85"/>
                  </a:cubicBezTo>
                  <a:cubicBezTo>
                    <a:pt x="2067" y="16"/>
                    <a:pt x="1885" y="1"/>
                    <a:pt x="1704" y="0"/>
                  </a:cubicBezTo>
                  <a:close/>
                </a:path>
              </a:pathLst>
            </a:custGeom>
            <a:solidFill>
              <a:srgbClr val="9864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7"/>
            <p:cNvSpPr/>
            <p:nvPr/>
          </p:nvSpPr>
          <p:spPr>
            <a:xfrm>
              <a:off x="1958550" y="3085300"/>
              <a:ext cx="85100" cy="33475"/>
            </a:xfrm>
            <a:custGeom>
              <a:avLst/>
              <a:gdLst/>
              <a:ahLst/>
              <a:cxnLst/>
              <a:rect l="l" t="t" r="r" b="b"/>
              <a:pathLst>
                <a:path w="3404" h="1339" extrusionOk="0">
                  <a:moveTo>
                    <a:pt x="2310" y="0"/>
                  </a:moveTo>
                  <a:cubicBezTo>
                    <a:pt x="2069" y="0"/>
                    <a:pt x="1832" y="23"/>
                    <a:pt x="1597" y="62"/>
                  </a:cubicBezTo>
                  <a:cubicBezTo>
                    <a:pt x="1363" y="101"/>
                    <a:pt x="1130" y="156"/>
                    <a:pt x="901" y="230"/>
                  </a:cubicBezTo>
                  <a:cubicBezTo>
                    <a:pt x="672" y="307"/>
                    <a:pt x="445" y="396"/>
                    <a:pt x="225" y="535"/>
                  </a:cubicBezTo>
                  <a:cubicBezTo>
                    <a:pt x="146" y="584"/>
                    <a:pt x="84" y="663"/>
                    <a:pt x="59" y="760"/>
                  </a:cubicBezTo>
                  <a:cubicBezTo>
                    <a:pt x="0" y="968"/>
                    <a:pt x="121" y="1183"/>
                    <a:pt x="329" y="1241"/>
                  </a:cubicBezTo>
                  <a:cubicBezTo>
                    <a:pt x="580" y="1311"/>
                    <a:pt x="822" y="1328"/>
                    <a:pt x="1064" y="1338"/>
                  </a:cubicBezTo>
                  <a:cubicBezTo>
                    <a:pt x="1088" y="1338"/>
                    <a:pt x="1112" y="1339"/>
                    <a:pt x="1136" y="1339"/>
                  </a:cubicBezTo>
                  <a:cubicBezTo>
                    <a:pt x="1352" y="1339"/>
                    <a:pt x="1567" y="1325"/>
                    <a:pt x="1780" y="1297"/>
                  </a:cubicBezTo>
                  <a:cubicBezTo>
                    <a:pt x="2016" y="1269"/>
                    <a:pt x="2250" y="1221"/>
                    <a:pt x="2480" y="1152"/>
                  </a:cubicBezTo>
                  <a:cubicBezTo>
                    <a:pt x="2708" y="1081"/>
                    <a:pt x="2937" y="995"/>
                    <a:pt x="3157" y="857"/>
                  </a:cubicBezTo>
                  <a:cubicBezTo>
                    <a:pt x="3243" y="803"/>
                    <a:pt x="3311" y="717"/>
                    <a:pt x="3340" y="610"/>
                  </a:cubicBezTo>
                  <a:cubicBezTo>
                    <a:pt x="3403" y="384"/>
                    <a:pt x="3269" y="149"/>
                    <a:pt x="3043" y="86"/>
                  </a:cubicBezTo>
                  <a:cubicBezTo>
                    <a:pt x="2793" y="17"/>
                    <a:pt x="2551" y="1"/>
                    <a:pt x="2310" y="0"/>
                  </a:cubicBezTo>
                  <a:close/>
                </a:path>
              </a:pathLst>
            </a:custGeom>
            <a:solidFill>
              <a:srgbClr val="9864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7"/>
            <p:cNvSpPr/>
            <p:nvPr/>
          </p:nvSpPr>
          <p:spPr>
            <a:xfrm>
              <a:off x="2164100" y="3296500"/>
              <a:ext cx="83075" cy="32650"/>
            </a:xfrm>
            <a:custGeom>
              <a:avLst/>
              <a:gdLst/>
              <a:ahLst/>
              <a:cxnLst/>
              <a:rect l="l" t="t" r="r" b="b"/>
              <a:pathLst>
                <a:path w="3323" h="1306" extrusionOk="0">
                  <a:moveTo>
                    <a:pt x="2153" y="1"/>
                  </a:moveTo>
                  <a:cubicBezTo>
                    <a:pt x="1958" y="1"/>
                    <a:pt x="1765" y="15"/>
                    <a:pt x="1574" y="42"/>
                  </a:cubicBezTo>
                  <a:cubicBezTo>
                    <a:pt x="1346" y="74"/>
                    <a:pt x="1120" y="122"/>
                    <a:pt x="896" y="190"/>
                  </a:cubicBezTo>
                  <a:cubicBezTo>
                    <a:pt x="672" y="261"/>
                    <a:pt x="450" y="342"/>
                    <a:pt x="235" y="475"/>
                  </a:cubicBezTo>
                  <a:cubicBezTo>
                    <a:pt x="158" y="523"/>
                    <a:pt x="97" y="597"/>
                    <a:pt x="66" y="687"/>
                  </a:cubicBezTo>
                  <a:cubicBezTo>
                    <a:pt x="0" y="893"/>
                    <a:pt x="114" y="1115"/>
                    <a:pt x="321" y="1181"/>
                  </a:cubicBezTo>
                  <a:cubicBezTo>
                    <a:pt x="562" y="1258"/>
                    <a:pt x="795" y="1283"/>
                    <a:pt x="1030" y="1300"/>
                  </a:cubicBezTo>
                  <a:cubicBezTo>
                    <a:pt x="1106" y="1303"/>
                    <a:pt x="1182" y="1305"/>
                    <a:pt x="1258" y="1305"/>
                  </a:cubicBezTo>
                  <a:cubicBezTo>
                    <a:pt x="1415" y="1305"/>
                    <a:pt x="1569" y="1297"/>
                    <a:pt x="1724" y="1281"/>
                  </a:cubicBezTo>
                  <a:cubicBezTo>
                    <a:pt x="1952" y="1258"/>
                    <a:pt x="2180" y="1217"/>
                    <a:pt x="2404" y="1155"/>
                  </a:cubicBezTo>
                  <a:cubicBezTo>
                    <a:pt x="2629" y="1092"/>
                    <a:pt x="2851" y="1014"/>
                    <a:pt x="3066" y="882"/>
                  </a:cubicBezTo>
                  <a:cubicBezTo>
                    <a:pt x="3151" y="831"/>
                    <a:pt x="3219" y="748"/>
                    <a:pt x="3251" y="646"/>
                  </a:cubicBezTo>
                  <a:cubicBezTo>
                    <a:pt x="3323" y="421"/>
                    <a:pt x="3198" y="180"/>
                    <a:pt x="2973" y="110"/>
                  </a:cubicBezTo>
                  <a:cubicBezTo>
                    <a:pt x="2732" y="33"/>
                    <a:pt x="2497" y="10"/>
                    <a:pt x="2265" y="2"/>
                  </a:cubicBezTo>
                  <a:cubicBezTo>
                    <a:pt x="2228" y="1"/>
                    <a:pt x="2190" y="1"/>
                    <a:pt x="2153" y="1"/>
                  </a:cubicBezTo>
                  <a:close/>
                </a:path>
              </a:pathLst>
            </a:custGeom>
            <a:solidFill>
              <a:srgbClr val="9864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1" name="Google Shape;161;p7"/>
          <p:cNvGrpSpPr/>
          <p:nvPr/>
        </p:nvGrpSpPr>
        <p:grpSpPr>
          <a:xfrm>
            <a:off x="141143" y="4188788"/>
            <a:ext cx="954292" cy="892964"/>
            <a:chOff x="3145550" y="2696550"/>
            <a:chExt cx="446975" cy="418250"/>
          </a:xfrm>
        </p:grpSpPr>
        <p:sp>
          <p:nvSpPr>
            <p:cNvPr id="162" name="Google Shape;162;p7"/>
            <p:cNvSpPr/>
            <p:nvPr/>
          </p:nvSpPr>
          <p:spPr>
            <a:xfrm>
              <a:off x="3307850" y="2880825"/>
              <a:ext cx="86575" cy="86300"/>
            </a:xfrm>
            <a:custGeom>
              <a:avLst/>
              <a:gdLst/>
              <a:ahLst/>
              <a:cxnLst/>
              <a:rect l="l" t="t" r="r" b="b"/>
              <a:pathLst>
                <a:path w="3463" h="3452" extrusionOk="0">
                  <a:moveTo>
                    <a:pt x="621" y="0"/>
                  </a:moveTo>
                  <a:cubicBezTo>
                    <a:pt x="566" y="0"/>
                    <a:pt x="510" y="9"/>
                    <a:pt x="454" y="27"/>
                  </a:cubicBezTo>
                  <a:cubicBezTo>
                    <a:pt x="161" y="119"/>
                    <a:pt x="0" y="431"/>
                    <a:pt x="93" y="723"/>
                  </a:cubicBezTo>
                  <a:cubicBezTo>
                    <a:pt x="196" y="1046"/>
                    <a:pt x="347" y="1320"/>
                    <a:pt x="513" y="1582"/>
                  </a:cubicBezTo>
                  <a:cubicBezTo>
                    <a:pt x="683" y="1842"/>
                    <a:pt x="870" y="2083"/>
                    <a:pt x="1075" y="2308"/>
                  </a:cubicBezTo>
                  <a:cubicBezTo>
                    <a:pt x="1279" y="2534"/>
                    <a:pt x="1500" y="2743"/>
                    <a:pt x="1745" y="2931"/>
                  </a:cubicBezTo>
                  <a:cubicBezTo>
                    <a:pt x="1990" y="3118"/>
                    <a:pt x="2253" y="3290"/>
                    <a:pt x="2568" y="3411"/>
                  </a:cubicBezTo>
                  <a:cubicBezTo>
                    <a:pt x="2636" y="3437"/>
                    <a:pt x="2709" y="3451"/>
                    <a:pt x="2784" y="3451"/>
                  </a:cubicBezTo>
                  <a:cubicBezTo>
                    <a:pt x="2845" y="3451"/>
                    <a:pt x="2906" y="3442"/>
                    <a:pt x="2967" y="3422"/>
                  </a:cubicBezTo>
                  <a:cubicBezTo>
                    <a:pt x="3286" y="3321"/>
                    <a:pt x="3462" y="2980"/>
                    <a:pt x="3360" y="2662"/>
                  </a:cubicBezTo>
                  <a:cubicBezTo>
                    <a:pt x="3256" y="2341"/>
                    <a:pt x="3101" y="2069"/>
                    <a:pt x="2929" y="1813"/>
                  </a:cubicBezTo>
                  <a:cubicBezTo>
                    <a:pt x="2755" y="1558"/>
                    <a:pt x="2559" y="1324"/>
                    <a:pt x="2345" y="1108"/>
                  </a:cubicBezTo>
                  <a:cubicBezTo>
                    <a:pt x="2132" y="889"/>
                    <a:pt x="1901" y="688"/>
                    <a:pt x="1653" y="505"/>
                  </a:cubicBezTo>
                  <a:cubicBezTo>
                    <a:pt x="1401" y="324"/>
                    <a:pt x="1135" y="157"/>
                    <a:pt x="819" y="37"/>
                  </a:cubicBezTo>
                  <a:cubicBezTo>
                    <a:pt x="756" y="13"/>
                    <a:pt x="689" y="0"/>
                    <a:pt x="6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7"/>
            <p:cNvSpPr/>
            <p:nvPr/>
          </p:nvSpPr>
          <p:spPr>
            <a:xfrm>
              <a:off x="3337900" y="3042875"/>
              <a:ext cx="81725" cy="71925"/>
            </a:xfrm>
            <a:custGeom>
              <a:avLst/>
              <a:gdLst/>
              <a:ahLst/>
              <a:cxnLst/>
              <a:rect l="l" t="t" r="r" b="b"/>
              <a:pathLst>
                <a:path w="3269" h="2877" extrusionOk="0">
                  <a:moveTo>
                    <a:pt x="648" y="0"/>
                  </a:moveTo>
                  <a:cubicBezTo>
                    <a:pt x="583" y="0"/>
                    <a:pt x="517" y="11"/>
                    <a:pt x="455" y="33"/>
                  </a:cubicBezTo>
                  <a:cubicBezTo>
                    <a:pt x="156" y="139"/>
                    <a:pt x="0" y="465"/>
                    <a:pt x="105" y="764"/>
                  </a:cubicBezTo>
                  <a:cubicBezTo>
                    <a:pt x="206" y="1047"/>
                    <a:pt x="350" y="1278"/>
                    <a:pt x="509" y="1495"/>
                  </a:cubicBezTo>
                  <a:cubicBezTo>
                    <a:pt x="667" y="1709"/>
                    <a:pt x="846" y="1902"/>
                    <a:pt x="1039" y="2079"/>
                  </a:cubicBezTo>
                  <a:cubicBezTo>
                    <a:pt x="1230" y="2255"/>
                    <a:pt x="1439" y="2415"/>
                    <a:pt x="1668" y="2550"/>
                  </a:cubicBezTo>
                  <a:cubicBezTo>
                    <a:pt x="1897" y="2684"/>
                    <a:pt x="2142" y="2802"/>
                    <a:pt x="2435" y="2864"/>
                  </a:cubicBezTo>
                  <a:cubicBezTo>
                    <a:pt x="2477" y="2872"/>
                    <a:pt x="2520" y="2877"/>
                    <a:pt x="2564" y="2877"/>
                  </a:cubicBezTo>
                  <a:cubicBezTo>
                    <a:pt x="2634" y="2877"/>
                    <a:pt x="2705" y="2866"/>
                    <a:pt x="2774" y="2841"/>
                  </a:cubicBezTo>
                  <a:cubicBezTo>
                    <a:pt x="3099" y="2726"/>
                    <a:pt x="3268" y="2368"/>
                    <a:pt x="3152" y="2043"/>
                  </a:cubicBezTo>
                  <a:cubicBezTo>
                    <a:pt x="3052" y="1760"/>
                    <a:pt x="2904" y="1534"/>
                    <a:pt x="2740" y="1323"/>
                  </a:cubicBezTo>
                  <a:cubicBezTo>
                    <a:pt x="2575" y="1115"/>
                    <a:pt x="2391" y="930"/>
                    <a:pt x="2190" y="763"/>
                  </a:cubicBezTo>
                  <a:cubicBezTo>
                    <a:pt x="1989" y="595"/>
                    <a:pt x="1774" y="444"/>
                    <a:pt x="1540" y="314"/>
                  </a:cubicBezTo>
                  <a:cubicBezTo>
                    <a:pt x="1305" y="186"/>
                    <a:pt x="1056" y="73"/>
                    <a:pt x="763" y="11"/>
                  </a:cubicBezTo>
                  <a:cubicBezTo>
                    <a:pt x="726" y="4"/>
                    <a:pt x="687" y="0"/>
                    <a:pt x="6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7"/>
            <p:cNvSpPr/>
            <p:nvPr/>
          </p:nvSpPr>
          <p:spPr>
            <a:xfrm>
              <a:off x="3145550" y="2876950"/>
              <a:ext cx="90250" cy="86575"/>
            </a:xfrm>
            <a:custGeom>
              <a:avLst/>
              <a:gdLst/>
              <a:ahLst/>
              <a:cxnLst/>
              <a:rect l="l" t="t" r="r" b="b"/>
              <a:pathLst>
                <a:path w="3610" h="3463" extrusionOk="0">
                  <a:moveTo>
                    <a:pt x="624" y="1"/>
                  </a:moveTo>
                  <a:cubicBezTo>
                    <a:pt x="562" y="1"/>
                    <a:pt x="499" y="11"/>
                    <a:pt x="438" y="32"/>
                  </a:cubicBezTo>
                  <a:cubicBezTo>
                    <a:pt x="150" y="135"/>
                    <a:pt x="0" y="451"/>
                    <a:pt x="103" y="739"/>
                  </a:cubicBezTo>
                  <a:cubicBezTo>
                    <a:pt x="220" y="1065"/>
                    <a:pt x="387" y="1339"/>
                    <a:pt x="566" y="1603"/>
                  </a:cubicBezTo>
                  <a:cubicBezTo>
                    <a:pt x="747" y="1864"/>
                    <a:pt x="948" y="2106"/>
                    <a:pt x="1164" y="2331"/>
                  </a:cubicBezTo>
                  <a:cubicBezTo>
                    <a:pt x="1381" y="2557"/>
                    <a:pt x="1614" y="2764"/>
                    <a:pt x="1870" y="2952"/>
                  </a:cubicBezTo>
                  <a:cubicBezTo>
                    <a:pt x="2127" y="3138"/>
                    <a:pt x="2401" y="3309"/>
                    <a:pt x="2725" y="3426"/>
                  </a:cubicBezTo>
                  <a:cubicBezTo>
                    <a:pt x="2790" y="3450"/>
                    <a:pt x="2860" y="3462"/>
                    <a:pt x="2931" y="3462"/>
                  </a:cubicBezTo>
                  <a:cubicBezTo>
                    <a:pt x="2999" y="3462"/>
                    <a:pt x="3068" y="3451"/>
                    <a:pt x="3136" y="3426"/>
                  </a:cubicBezTo>
                  <a:cubicBezTo>
                    <a:pt x="3448" y="3312"/>
                    <a:pt x="3610" y="2967"/>
                    <a:pt x="3496" y="2655"/>
                  </a:cubicBezTo>
                  <a:cubicBezTo>
                    <a:pt x="3378" y="2330"/>
                    <a:pt x="3208" y="2057"/>
                    <a:pt x="3022" y="1800"/>
                  </a:cubicBezTo>
                  <a:cubicBezTo>
                    <a:pt x="2836" y="1547"/>
                    <a:pt x="2628" y="1312"/>
                    <a:pt x="2401" y="1095"/>
                  </a:cubicBezTo>
                  <a:cubicBezTo>
                    <a:pt x="2176" y="878"/>
                    <a:pt x="1935" y="677"/>
                    <a:pt x="1674" y="495"/>
                  </a:cubicBezTo>
                  <a:cubicBezTo>
                    <a:pt x="1410" y="317"/>
                    <a:pt x="1134" y="150"/>
                    <a:pt x="809" y="33"/>
                  </a:cubicBezTo>
                  <a:cubicBezTo>
                    <a:pt x="750" y="12"/>
                    <a:pt x="688" y="1"/>
                    <a:pt x="62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7"/>
            <p:cNvSpPr/>
            <p:nvPr/>
          </p:nvSpPr>
          <p:spPr>
            <a:xfrm>
              <a:off x="3153950" y="2696550"/>
              <a:ext cx="69700" cy="63800"/>
            </a:xfrm>
            <a:custGeom>
              <a:avLst/>
              <a:gdLst/>
              <a:ahLst/>
              <a:cxnLst/>
              <a:rect l="l" t="t" r="r" b="b"/>
              <a:pathLst>
                <a:path w="2788" h="2552" extrusionOk="0">
                  <a:moveTo>
                    <a:pt x="659" y="0"/>
                  </a:moveTo>
                  <a:cubicBezTo>
                    <a:pt x="614" y="0"/>
                    <a:pt x="569" y="5"/>
                    <a:pt x="525" y="15"/>
                  </a:cubicBezTo>
                  <a:cubicBezTo>
                    <a:pt x="201" y="92"/>
                    <a:pt x="0" y="415"/>
                    <a:pt x="77" y="740"/>
                  </a:cubicBezTo>
                  <a:cubicBezTo>
                    <a:pt x="137" y="995"/>
                    <a:pt x="244" y="1200"/>
                    <a:pt x="364" y="1391"/>
                  </a:cubicBezTo>
                  <a:cubicBezTo>
                    <a:pt x="487" y="1581"/>
                    <a:pt x="627" y="1749"/>
                    <a:pt x="782" y="1900"/>
                  </a:cubicBezTo>
                  <a:cubicBezTo>
                    <a:pt x="937" y="2053"/>
                    <a:pt x="1109" y="2188"/>
                    <a:pt x="1302" y="2299"/>
                  </a:cubicBezTo>
                  <a:cubicBezTo>
                    <a:pt x="1495" y="2411"/>
                    <a:pt x="1705" y="2504"/>
                    <a:pt x="1963" y="2545"/>
                  </a:cubicBezTo>
                  <a:cubicBezTo>
                    <a:pt x="1995" y="2549"/>
                    <a:pt x="2027" y="2552"/>
                    <a:pt x="2060" y="2552"/>
                  </a:cubicBezTo>
                  <a:cubicBezTo>
                    <a:pt x="2112" y="2552"/>
                    <a:pt x="2165" y="2546"/>
                    <a:pt x="2217" y="2534"/>
                  </a:cubicBezTo>
                  <a:cubicBezTo>
                    <a:pt x="2570" y="2449"/>
                    <a:pt x="2788" y="2096"/>
                    <a:pt x="2704" y="1742"/>
                  </a:cubicBezTo>
                  <a:cubicBezTo>
                    <a:pt x="2642" y="1487"/>
                    <a:pt x="2533" y="1287"/>
                    <a:pt x="2406" y="1102"/>
                  </a:cubicBezTo>
                  <a:cubicBezTo>
                    <a:pt x="2279" y="920"/>
                    <a:pt x="2132" y="758"/>
                    <a:pt x="1967" y="617"/>
                  </a:cubicBezTo>
                  <a:cubicBezTo>
                    <a:pt x="1802" y="473"/>
                    <a:pt x="1623" y="347"/>
                    <a:pt x="1426" y="240"/>
                  </a:cubicBezTo>
                  <a:cubicBezTo>
                    <a:pt x="1227" y="137"/>
                    <a:pt x="1014" y="47"/>
                    <a:pt x="755" y="7"/>
                  </a:cubicBezTo>
                  <a:cubicBezTo>
                    <a:pt x="723" y="3"/>
                    <a:pt x="691" y="0"/>
                    <a:pt x="6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7"/>
            <p:cNvSpPr/>
            <p:nvPr/>
          </p:nvSpPr>
          <p:spPr>
            <a:xfrm>
              <a:off x="3336800" y="2725250"/>
              <a:ext cx="113475" cy="106100"/>
            </a:xfrm>
            <a:custGeom>
              <a:avLst/>
              <a:gdLst/>
              <a:ahLst/>
              <a:cxnLst/>
              <a:rect l="l" t="t" r="r" b="b"/>
              <a:pathLst>
                <a:path w="4539" h="4244" extrusionOk="0">
                  <a:moveTo>
                    <a:pt x="608" y="0"/>
                  </a:moveTo>
                  <a:cubicBezTo>
                    <a:pt x="528" y="0"/>
                    <a:pt x="448" y="18"/>
                    <a:pt x="372" y="56"/>
                  </a:cubicBezTo>
                  <a:cubicBezTo>
                    <a:pt x="109" y="187"/>
                    <a:pt x="0" y="505"/>
                    <a:pt x="131" y="768"/>
                  </a:cubicBezTo>
                  <a:cubicBezTo>
                    <a:pt x="324" y="1158"/>
                    <a:pt x="566" y="1495"/>
                    <a:pt x="818" y="1822"/>
                  </a:cubicBezTo>
                  <a:cubicBezTo>
                    <a:pt x="1076" y="2144"/>
                    <a:pt x="1352" y="2449"/>
                    <a:pt x="1642" y="2734"/>
                  </a:cubicBezTo>
                  <a:cubicBezTo>
                    <a:pt x="1932" y="3023"/>
                    <a:pt x="2239" y="3291"/>
                    <a:pt x="2569" y="3540"/>
                  </a:cubicBezTo>
                  <a:cubicBezTo>
                    <a:pt x="2899" y="3786"/>
                    <a:pt x="3243" y="4017"/>
                    <a:pt x="3640" y="4193"/>
                  </a:cubicBezTo>
                  <a:cubicBezTo>
                    <a:pt x="3714" y="4226"/>
                    <a:pt x="3795" y="4243"/>
                    <a:pt x="3878" y="4243"/>
                  </a:cubicBezTo>
                  <a:cubicBezTo>
                    <a:pt x="3965" y="4243"/>
                    <a:pt x="4053" y="4224"/>
                    <a:pt x="4136" y="4183"/>
                  </a:cubicBezTo>
                  <a:cubicBezTo>
                    <a:pt x="4422" y="4039"/>
                    <a:pt x="4538" y="3692"/>
                    <a:pt x="4395" y="3406"/>
                  </a:cubicBezTo>
                  <a:cubicBezTo>
                    <a:pt x="4201" y="3017"/>
                    <a:pt x="3957" y="2681"/>
                    <a:pt x="3696" y="2363"/>
                  </a:cubicBezTo>
                  <a:cubicBezTo>
                    <a:pt x="3435" y="2045"/>
                    <a:pt x="3152" y="1750"/>
                    <a:pt x="2853" y="1472"/>
                  </a:cubicBezTo>
                  <a:cubicBezTo>
                    <a:pt x="2553" y="1193"/>
                    <a:pt x="2238" y="931"/>
                    <a:pt x="1905" y="688"/>
                  </a:cubicBezTo>
                  <a:cubicBezTo>
                    <a:pt x="1567" y="450"/>
                    <a:pt x="1220" y="221"/>
                    <a:pt x="823" y="45"/>
                  </a:cubicBezTo>
                  <a:cubicBezTo>
                    <a:pt x="756" y="16"/>
                    <a:pt x="683" y="0"/>
                    <a:pt x="60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7"/>
            <p:cNvSpPr/>
            <p:nvPr/>
          </p:nvSpPr>
          <p:spPr>
            <a:xfrm>
              <a:off x="3526400" y="2995725"/>
              <a:ext cx="66125" cy="66525"/>
            </a:xfrm>
            <a:custGeom>
              <a:avLst/>
              <a:gdLst/>
              <a:ahLst/>
              <a:cxnLst/>
              <a:rect l="l" t="t" r="r" b="b"/>
              <a:pathLst>
                <a:path w="2645" h="2661" extrusionOk="0">
                  <a:moveTo>
                    <a:pt x="637" y="1"/>
                  </a:moveTo>
                  <a:cubicBezTo>
                    <a:pt x="610" y="1"/>
                    <a:pt x="583" y="2"/>
                    <a:pt x="556" y="6"/>
                  </a:cubicBezTo>
                  <a:cubicBezTo>
                    <a:pt x="227" y="56"/>
                    <a:pt x="1" y="363"/>
                    <a:pt x="51" y="692"/>
                  </a:cubicBezTo>
                  <a:cubicBezTo>
                    <a:pt x="90" y="952"/>
                    <a:pt x="180" y="1166"/>
                    <a:pt x="285" y="1365"/>
                  </a:cubicBezTo>
                  <a:cubicBezTo>
                    <a:pt x="392" y="1563"/>
                    <a:pt x="517" y="1742"/>
                    <a:pt x="661" y="1906"/>
                  </a:cubicBezTo>
                  <a:cubicBezTo>
                    <a:pt x="802" y="2070"/>
                    <a:pt x="963" y="2218"/>
                    <a:pt x="1147" y="2345"/>
                  </a:cubicBezTo>
                  <a:cubicBezTo>
                    <a:pt x="1330" y="2470"/>
                    <a:pt x="1532" y="2582"/>
                    <a:pt x="1786" y="2642"/>
                  </a:cubicBezTo>
                  <a:cubicBezTo>
                    <a:pt x="1836" y="2654"/>
                    <a:pt x="1888" y="2660"/>
                    <a:pt x="1941" y="2660"/>
                  </a:cubicBezTo>
                  <a:cubicBezTo>
                    <a:pt x="1974" y="2660"/>
                    <a:pt x="2006" y="2658"/>
                    <a:pt x="2039" y="2652"/>
                  </a:cubicBezTo>
                  <a:cubicBezTo>
                    <a:pt x="2398" y="2598"/>
                    <a:pt x="2644" y="2262"/>
                    <a:pt x="2589" y="1903"/>
                  </a:cubicBezTo>
                  <a:cubicBezTo>
                    <a:pt x="2548" y="1645"/>
                    <a:pt x="2455" y="1436"/>
                    <a:pt x="2343" y="1242"/>
                  </a:cubicBezTo>
                  <a:cubicBezTo>
                    <a:pt x="2231" y="1049"/>
                    <a:pt x="2097" y="878"/>
                    <a:pt x="1945" y="722"/>
                  </a:cubicBezTo>
                  <a:cubicBezTo>
                    <a:pt x="1793" y="567"/>
                    <a:pt x="1625" y="426"/>
                    <a:pt x="1436" y="305"/>
                  </a:cubicBezTo>
                  <a:cubicBezTo>
                    <a:pt x="1244" y="184"/>
                    <a:pt x="1040" y="77"/>
                    <a:pt x="784" y="18"/>
                  </a:cubicBezTo>
                  <a:cubicBezTo>
                    <a:pt x="736" y="6"/>
                    <a:pt x="687" y="1"/>
                    <a:pt x="63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7"/>
            <p:cNvSpPr/>
            <p:nvPr/>
          </p:nvSpPr>
          <p:spPr>
            <a:xfrm>
              <a:off x="3488075" y="2718275"/>
              <a:ext cx="98550" cy="101550"/>
            </a:xfrm>
            <a:custGeom>
              <a:avLst/>
              <a:gdLst/>
              <a:ahLst/>
              <a:cxnLst/>
              <a:rect l="l" t="t" r="r" b="b"/>
              <a:pathLst>
                <a:path w="3942" h="4062" extrusionOk="0">
                  <a:moveTo>
                    <a:pt x="609" y="1"/>
                  </a:moveTo>
                  <a:cubicBezTo>
                    <a:pt x="547" y="1"/>
                    <a:pt x="485" y="11"/>
                    <a:pt x="424" y="34"/>
                  </a:cubicBezTo>
                  <a:cubicBezTo>
                    <a:pt x="145" y="136"/>
                    <a:pt x="1" y="446"/>
                    <a:pt x="105" y="726"/>
                  </a:cubicBezTo>
                  <a:cubicBezTo>
                    <a:pt x="241" y="1095"/>
                    <a:pt x="432" y="1416"/>
                    <a:pt x="632" y="1728"/>
                  </a:cubicBezTo>
                  <a:cubicBezTo>
                    <a:pt x="838" y="2037"/>
                    <a:pt x="1062" y="2326"/>
                    <a:pt x="1303" y="2600"/>
                  </a:cubicBezTo>
                  <a:cubicBezTo>
                    <a:pt x="1544" y="2876"/>
                    <a:pt x="1803" y="3133"/>
                    <a:pt x="2085" y="3371"/>
                  </a:cubicBezTo>
                  <a:cubicBezTo>
                    <a:pt x="2369" y="3609"/>
                    <a:pt x="2669" y="3830"/>
                    <a:pt x="3023" y="4002"/>
                  </a:cubicBezTo>
                  <a:cubicBezTo>
                    <a:pt x="3101" y="4040"/>
                    <a:pt x="3188" y="4061"/>
                    <a:pt x="3278" y="4061"/>
                  </a:cubicBezTo>
                  <a:cubicBezTo>
                    <a:pt x="3346" y="4061"/>
                    <a:pt x="3416" y="4049"/>
                    <a:pt x="3484" y="4024"/>
                  </a:cubicBezTo>
                  <a:cubicBezTo>
                    <a:pt x="3788" y="3911"/>
                    <a:pt x="3942" y="3573"/>
                    <a:pt x="3828" y="3268"/>
                  </a:cubicBezTo>
                  <a:cubicBezTo>
                    <a:pt x="3690" y="2900"/>
                    <a:pt x="3499" y="2581"/>
                    <a:pt x="3290" y="2277"/>
                  </a:cubicBezTo>
                  <a:cubicBezTo>
                    <a:pt x="3079" y="1973"/>
                    <a:pt x="2847" y="1692"/>
                    <a:pt x="2596" y="1425"/>
                  </a:cubicBezTo>
                  <a:cubicBezTo>
                    <a:pt x="2346" y="1158"/>
                    <a:pt x="2078" y="907"/>
                    <a:pt x="1792" y="674"/>
                  </a:cubicBezTo>
                  <a:cubicBezTo>
                    <a:pt x="1502" y="445"/>
                    <a:pt x="1198" y="225"/>
                    <a:pt x="844" y="54"/>
                  </a:cubicBezTo>
                  <a:cubicBezTo>
                    <a:pt x="772" y="20"/>
                    <a:pt x="691" y="1"/>
                    <a:pt x="60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9" name="Google Shape;169;p7"/>
          <p:cNvSpPr/>
          <p:nvPr/>
        </p:nvSpPr>
        <p:spPr>
          <a:xfrm>
            <a:off x="-207225" y="3374725"/>
            <a:ext cx="5143500" cy="1825625"/>
          </a:xfrm>
          <a:custGeom>
            <a:avLst/>
            <a:gdLst/>
            <a:ahLst/>
            <a:cxnLst/>
            <a:rect l="l" t="t" r="r" b="b"/>
            <a:pathLst>
              <a:path w="205740" h="73025" extrusionOk="0">
                <a:moveTo>
                  <a:pt x="0" y="0"/>
                </a:moveTo>
                <a:cubicBezTo>
                  <a:pt x="21497" y="0"/>
                  <a:pt x="43118" y="12331"/>
                  <a:pt x="58318" y="27531"/>
                </a:cubicBezTo>
                <a:cubicBezTo>
                  <a:pt x="70415" y="39628"/>
                  <a:pt x="75307" y="60120"/>
                  <a:pt x="90881" y="67199"/>
                </a:cubicBezTo>
                <a:cubicBezTo>
                  <a:pt x="125736" y="83042"/>
                  <a:pt x="168197" y="60282"/>
                  <a:pt x="205740" y="67791"/>
                </a:cubicBezTo>
              </a:path>
            </a:pathLst>
          </a:custGeom>
          <a:noFill/>
          <a:ln w="9525" cap="flat" cmpd="sng">
            <a:solidFill>
              <a:schemeClr val="accent2"/>
            </a:solidFill>
            <a:prstDash val="solid"/>
            <a:round/>
            <a:headEnd type="none" w="med" len="med"/>
            <a:tailEnd type="none" w="med" len="med"/>
          </a:ln>
        </p:spPr>
      </p:sp>
      <p:sp>
        <p:nvSpPr>
          <p:cNvPr id="170" name="Google Shape;170;p7"/>
          <p:cNvSpPr/>
          <p:nvPr/>
        </p:nvSpPr>
        <p:spPr>
          <a:xfrm>
            <a:off x="8214800" y="-74000"/>
            <a:ext cx="1050900" cy="1864975"/>
          </a:xfrm>
          <a:custGeom>
            <a:avLst/>
            <a:gdLst/>
            <a:ahLst/>
            <a:cxnLst/>
            <a:rect l="l" t="t" r="r" b="b"/>
            <a:pathLst>
              <a:path w="42036" h="74599" extrusionOk="0">
                <a:moveTo>
                  <a:pt x="0" y="0"/>
                </a:moveTo>
                <a:cubicBezTo>
                  <a:pt x="1398" y="12581"/>
                  <a:pt x="10207" y="24010"/>
                  <a:pt x="19538" y="32563"/>
                </a:cubicBezTo>
                <a:cubicBezTo>
                  <a:pt x="26019" y="38504"/>
                  <a:pt x="33918" y="43528"/>
                  <a:pt x="38188" y="51213"/>
                </a:cubicBezTo>
                <a:cubicBezTo>
                  <a:pt x="42025" y="58119"/>
                  <a:pt x="42036" y="66699"/>
                  <a:pt x="42036" y="74599"/>
                </a:cubicBezTo>
              </a:path>
            </a:pathLst>
          </a:custGeom>
          <a:noFill/>
          <a:ln w="9525" cap="flat" cmpd="sng">
            <a:solidFill>
              <a:schemeClr val="accent2"/>
            </a:solidFill>
            <a:prstDash val="solid"/>
            <a:round/>
            <a:headEnd type="none" w="med" len="med"/>
            <a:tailEnd type="none" w="med" len="med"/>
          </a:ln>
        </p:spPr>
      </p:sp>
      <p:sp>
        <p:nvSpPr>
          <p:cNvPr id="171" name="Google Shape;171;p7"/>
          <p:cNvSpPr txBox="1">
            <a:spLocks noGrp="1"/>
          </p:cNvSpPr>
          <p:nvPr>
            <p:ph type="title"/>
          </p:nvPr>
        </p:nvSpPr>
        <p:spPr>
          <a:xfrm>
            <a:off x="716550" y="546137"/>
            <a:ext cx="7710900" cy="630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500"/>
              <a:buNone/>
              <a:defRPr>
                <a:solidFill>
                  <a:schemeClr val="accent6"/>
                </a:solidFill>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72" name="Google Shape;172;p7"/>
          <p:cNvSpPr txBox="1">
            <a:spLocks noGrp="1"/>
          </p:cNvSpPr>
          <p:nvPr>
            <p:ph type="subTitle" idx="1"/>
          </p:nvPr>
        </p:nvSpPr>
        <p:spPr>
          <a:xfrm>
            <a:off x="4151800" y="1697375"/>
            <a:ext cx="4105500" cy="2099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Font typeface="Nunito Light"/>
              <a:buChar char="●"/>
              <a:defRPr sz="1500"/>
            </a:lvl1pPr>
            <a:lvl2pPr lvl="1" algn="ctr" rtl="0">
              <a:lnSpc>
                <a:spcPct val="100000"/>
              </a:lnSpc>
              <a:spcBef>
                <a:spcPts val="0"/>
              </a:spcBef>
              <a:spcAft>
                <a:spcPts val="0"/>
              </a:spcAft>
              <a:buClr>
                <a:srgbClr val="E76A28"/>
              </a:buClr>
              <a:buSzPts val="1600"/>
              <a:buFont typeface="Nunito Light"/>
              <a:buChar char="○"/>
              <a:defRPr/>
            </a:lvl2pPr>
            <a:lvl3pPr lvl="2" algn="ctr" rtl="0">
              <a:lnSpc>
                <a:spcPct val="100000"/>
              </a:lnSpc>
              <a:spcBef>
                <a:spcPts val="1600"/>
              </a:spcBef>
              <a:spcAft>
                <a:spcPts val="0"/>
              </a:spcAft>
              <a:buClr>
                <a:srgbClr val="E76A28"/>
              </a:buClr>
              <a:buSzPts val="1500"/>
              <a:buFont typeface="Nunito Light"/>
              <a:buChar char="■"/>
              <a:defRPr/>
            </a:lvl3pPr>
            <a:lvl4pPr lvl="3" algn="ctr" rtl="0">
              <a:lnSpc>
                <a:spcPct val="100000"/>
              </a:lnSpc>
              <a:spcBef>
                <a:spcPts val="1600"/>
              </a:spcBef>
              <a:spcAft>
                <a:spcPts val="0"/>
              </a:spcAft>
              <a:buClr>
                <a:srgbClr val="E76A28"/>
              </a:buClr>
              <a:buSzPts val="1500"/>
              <a:buFont typeface="Nunito Light"/>
              <a:buChar char="●"/>
              <a:defRPr/>
            </a:lvl4pPr>
            <a:lvl5pPr lvl="4" algn="ctr" rtl="0">
              <a:lnSpc>
                <a:spcPct val="100000"/>
              </a:lnSpc>
              <a:spcBef>
                <a:spcPts val="1600"/>
              </a:spcBef>
              <a:spcAft>
                <a:spcPts val="0"/>
              </a:spcAft>
              <a:buClr>
                <a:srgbClr val="E76A28"/>
              </a:buClr>
              <a:buSzPts val="1400"/>
              <a:buFont typeface="Nunito Light"/>
              <a:buChar char="○"/>
              <a:defRPr/>
            </a:lvl5pPr>
            <a:lvl6pPr lvl="5" algn="ctr" rtl="0">
              <a:lnSpc>
                <a:spcPct val="100000"/>
              </a:lnSpc>
              <a:spcBef>
                <a:spcPts val="1600"/>
              </a:spcBef>
              <a:spcAft>
                <a:spcPts val="0"/>
              </a:spcAft>
              <a:buClr>
                <a:srgbClr val="999999"/>
              </a:buClr>
              <a:buSzPts val="1400"/>
              <a:buFont typeface="Nunito Light"/>
              <a:buChar char="■"/>
              <a:defRPr/>
            </a:lvl6pPr>
            <a:lvl7pPr lvl="6" algn="ctr" rtl="0">
              <a:lnSpc>
                <a:spcPct val="100000"/>
              </a:lnSpc>
              <a:spcBef>
                <a:spcPts val="1600"/>
              </a:spcBef>
              <a:spcAft>
                <a:spcPts val="0"/>
              </a:spcAft>
              <a:buClr>
                <a:srgbClr val="999999"/>
              </a:buClr>
              <a:buSzPts val="1300"/>
              <a:buFont typeface="Nunito Light"/>
              <a:buChar char="●"/>
              <a:defRPr/>
            </a:lvl7pPr>
            <a:lvl8pPr lvl="7" algn="ctr" rtl="0">
              <a:lnSpc>
                <a:spcPct val="100000"/>
              </a:lnSpc>
              <a:spcBef>
                <a:spcPts val="1600"/>
              </a:spcBef>
              <a:spcAft>
                <a:spcPts val="0"/>
              </a:spcAft>
              <a:buClr>
                <a:srgbClr val="999999"/>
              </a:buClr>
              <a:buSzPts val="1300"/>
              <a:buFont typeface="Nunito Light"/>
              <a:buChar char="○"/>
              <a:defRPr/>
            </a:lvl8pPr>
            <a:lvl9pPr lvl="8" algn="ctr" rtl="0">
              <a:lnSpc>
                <a:spcPct val="100000"/>
              </a:lnSpc>
              <a:spcBef>
                <a:spcPts val="1600"/>
              </a:spcBef>
              <a:spcAft>
                <a:spcPts val="1600"/>
              </a:spcAft>
              <a:buClr>
                <a:srgbClr val="999999"/>
              </a:buClr>
              <a:buSzPts val="1400"/>
              <a:buFont typeface="Nunito Light"/>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173"/>
        <p:cNvGrpSpPr/>
        <p:nvPr/>
      </p:nvGrpSpPr>
      <p:grpSpPr>
        <a:xfrm>
          <a:off x="0" y="0"/>
          <a:ext cx="0" cy="0"/>
          <a:chOff x="0" y="0"/>
          <a:chExt cx="0" cy="0"/>
        </a:xfrm>
      </p:grpSpPr>
      <p:sp>
        <p:nvSpPr>
          <p:cNvPr id="174" name="Google Shape;174;p8"/>
          <p:cNvSpPr txBox="1">
            <a:spLocks noGrp="1"/>
          </p:cNvSpPr>
          <p:nvPr>
            <p:ph type="title"/>
          </p:nvPr>
        </p:nvSpPr>
        <p:spPr>
          <a:xfrm>
            <a:off x="1204650" y="1307100"/>
            <a:ext cx="6734700" cy="2529300"/>
          </a:xfrm>
          <a:prstGeom prst="rect">
            <a:avLst/>
          </a:prstGeom>
        </p:spPr>
        <p:txBody>
          <a:bodyPr spcFirstLastPara="1" wrap="square" lIns="91425" tIns="91425" rIns="91425" bIns="91425" anchor="ctr" anchorCtr="0">
            <a:noAutofit/>
          </a:bodyPr>
          <a:lstStyle>
            <a:lvl1pPr lvl="0" algn="ctr">
              <a:lnSpc>
                <a:spcPct val="80000"/>
              </a:lnSpc>
              <a:spcBef>
                <a:spcPts val="0"/>
              </a:spcBef>
              <a:spcAft>
                <a:spcPts val="0"/>
              </a:spcAft>
              <a:buSzPts val="4800"/>
              <a:buNone/>
              <a:defRPr sz="94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175" name="Google Shape;175;p8"/>
          <p:cNvSpPr/>
          <p:nvPr/>
        </p:nvSpPr>
        <p:spPr>
          <a:xfrm rot="10800000">
            <a:off x="3606106" y="-44245"/>
            <a:ext cx="5575120" cy="1990644"/>
          </a:xfrm>
          <a:custGeom>
            <a:avLst/>
            <a:gdLst/>
            <a:ahLst/>
            <a:cxnLst/>
            <a:rect l="l" t="t" r="r" b="b"/>
            <a:pathLst>
              <a:path w="83849" h="29939" extrusionOk="0">
                <a:moveTo>
                  <a:pt x="1969" y="1"/>
                </a:moveTo>
                <a:cubicBezTo>
                  <a:pt x="1378" y="1"/>
                  <a:pt x="791" y="19"/>
                  <a:pt x="209" y="56"/>
                </a:cubicBezTo>
                <a:lnTo>
                  <a:pt x="1" y="29938"/>
                </a:lnTo>
                <a:lnTo>
                  <a:pt x="83849" y="29471"/>
                </a:lnTo>
                <a:cubicBezTo>
                  <a:pt x="79605" y="24167"/>
                  <a:pt x="70957" y="21938"/>
                  <a:pt x="63965" y="21938"/>
                </a:cubicBezTo>
                <a:cubicBezTo>
                  <a:pt x="63574" y="21938"/>
                  <a:pt x="63188" y="21945"/>
                  <a:pt x="62808" y="21959"/>
                </a:cubicBezTo>
                <a:cubicBezTo>
                  <a:pt x="59582" y="22076"/>
                  <a:pt x="56283" y="22353"/>
                  <a:pt x="53034" y="22353"/>
                </a:cubicBezTo>
                <a:cubicBezTo>
                  <a:pt x="49064" y="22353"/>
                  <a:pt x="45168" y="21940"/>
                  <a:pt x="41572" y="20320"/>
                </a:cubicBezTo>
                <a:cubicBezTo>
                  <a:pt x="36564" y="18064"/>
                  <a:pt x="32840" y="13758"/>
                  <a:pt x="28588" y="10282"/>
                </a:cubicBezTo>
                <a:cubicBezTo>
                  <a:pt x="21487" y="4478"/>
                  <a:pt x="11257" y="1"/>
                  <a:pt x="19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8"/>
          <p:cNvSpPr/>
          <p:nvPr/>
        </p:nvSpPr>
        <p:spPr>
          <a:xfrm>
            <a:off x="-39725" y="2830175"/>
            <a:ext cx="6633714" cy="2368624"/>
          </a:xfrm>
          <a:custGeom>
            <a:avLst/>
            <a:gdLst/>
            <a:ahLst/>
            <a:cxnLst/>
            <a:rect l="l" t="t" r="r" b="b"/>
            <a:pathLst>
              <a:path w="83849" h="29939" extrusionOk="0">
                <a:moveTo>
                  <a:pt x="1969" y="1"/>
                </a:moveTo>
                <a:cubicBezTo>
                  <a:pt x="1378" y="1"/>
                  <a:pt x="791" y="19"/>
                  <a:pt x="209" y="56"/>
                </a:cubicBezTo>
                <a:lnTo>
                  <a:pt x="1" y="29938"/>
                </a:lnTo>
                <a:lnTo>
                  <a:pt x="83849" y="29471"/>
                </a:lnTo>
                <a:cubicBezTo>
                  <a:pt x="79605" y="24167"/>
                  <a:pt x="70957" y="21938"/>
                  <a:pt x="63965" y="21938"/>
                </a:cubicBezTo>
                <a:cubicBezTo>
                  <a:pt x="63574" y="21938"/>
                  <a:pt x="63188" y="21945"/>
                  <a:pt x="62808" y="21959"/>
                </a:cubicBezTo>
                <a:cubicBezTo>
                  <a:pt x="59582" y="22076"/>
                  <a:pt x="56283" y="22353"/>
                  <a:pt x="53034" y="22353"/>
                </a:cubicBezTo>
                <a:cubicBezTo>
                  <a:pt x="49064" y="22353"/>
                  <a:pt x="45168" y="21940"/>
                  <a:pt x="41572" y="20320"/>
                </a:cubicBezTo>
                <a:cubicBezTo>
                  <a:pt x="36564" y="18064"/>
                  <a:pt x="32840" y="13758"/>
                  <a:pt x="28588" y="10282"/>
                </a:cubicBezTo>
                <a:cubicBezTo>
                  <a:pt x="21487" y="4478"/>
                  <a:pt x="11257" y="1"/>
                  <a:pt x="196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7" name="Google Shape;177;p8"/>
          <p:cNvGrpSpPr/>
          <p:nvPr/>
        </p:nvGrpSpPr>
        <p:grpSpPr>
          <a:xfrm rot="7042405">
            <a:off x="8410639" y="1192538"/>
            <a:ext cx="626810" cy="476171"/>
            <a:chOff x="2040064" y="3058489"/>
            <a:chExt cx="356286" cy="270661"/>
          </a:xfrm>
        </p:grpSpPr>
        <p:sp>
          <p:nvSpPr>
            <p:cNvPr id="178" name="Google Shape;178;p8"/>
            <p:cNvSpPr/>
            <p:nvPr/>
          </p:nvSpPr>
          <p:spPr>
            <a:xfrm>
              <a:off x="2245350" y="3087375"/>
              <a:ext cx="70050" cy="31625"/>
            </a:xfrm>
            <a:custGeom>
              <a:avLst/>
              <a:gdLst/>
              <a:ahLst/>
              <a:cxnLst/>
              <a:rect l="l" t="t" r="r" b="b"/>
              <a:pathLst>
                <a:path w="2802" h="1265" extrusionOk="0">
                  <a:moveTo>
                    <a:pt x="1619" y="1"/>
                  </a:moveTo>
                  <a:cubicBezTo>
                    <a:pt x="1527" y="1"/>
                    <a:pt x="1434" y="6"/>
                    <a:pt x="1342" y="15"/>
                  </a:cubicBezTo>
                  <a:cubicBezTo>
                    <a:pt x="1157" y="34"/>
                    <a:pt x="971" y="67"/>
                    <a:pt x="787" y="121"/>
                  </a:cubicBezTo>
                  <a:cubicBezTo>
                    <a:pt x="602" y="179"/>
                    <a:pt x="420" y="247"/>
                    <a:pt x="241" y="366"/>
                  </a:cubicBezTo>
                  <a:cubicBezTo>
                    <a:pt x="182" y="406"/>
                    <a:pt x="131" y="462"/>
                    <a:pt x="97" y="531"/>
                  </a:cubicBezTo>
                  <a:cubicBezTo>
                    <a:pt x="0" y="736"/>
                    <a:pt x="88" y="979"/>
                    <a:pt x="293" y="1075"/>
                  </a:cubicBezTo>
                  <a:cubicBezTo>
                    <a:pt x="488" y="1168"/>
                    <a:pt x="678" y="1208"/>
                    <a:pt x="869" y="1238"/>
                  </a:cubicBezTo>
                  <a:cubicBezTo>
                    <a:pt x="1004" y="1256"/>
                    <a:pt x="1140" y="1265"/>
                    <a:pt x="1275" y="1265"/>
                  </a:cubicBezTo>
                  <a:cubicBezTo>
                    <a:pt x="1328" y="1265"/>
                    <a:pt x="1381" y="1263"/>
                    <a:pt x="1433" y="1260"/>
                  </a:cubicBezTo>
                  <a:cubicBezTo>
                    <a:pt x="1620" y="1251"/>
                    <a:pt x="1806" y="1224"/>
                    <a:pt x="1990" y="1176"/>
                  </a:cubicBezTo>
                  <a:cubicBezTo>
                    <a:pt x="2175" y="1127"/>
                    <a:pt x="2358" y="1061"/>
                    <a:pt x="2537" y="943"/>
                  </a:cubicBezTo>
                  <a:cubicBezTo>
                    <a:pt x="2604" y="901"/>
                    <a:pt x="2660" y="837"/>
                    <a:pt x="2696" y="759"/>
                  </a:cubicBezTo>
                  <a:cubicBezTo>
                    <a:pt x="2801" y="536"/>
                    <a:pt x="2705" y="271"/>
                    <a:pt x="2481" y="167"/>
                  </a:cubicBezTo>
                  <a:cubicBezTo>
                    <a:pt x="2287" y="76"/>
                    <a:pt x="2096" y="39"/>
                    <a:pt x="1907" y="17"/>
                  </a:cubicBezTo>
                  <a:cubicBezTo>
                    <a:pt x="1811" y="6"/>
                    <a:pt x="1715" y="1"/>
                    <a:pt x="16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8"/>
            <p:cNvSpPr/>
            <p:nvPr/>
          </p:nvSpPr>
          <p:spPr>
            <a:xfrm>
              <a:off x="2326350" y="3189950"/>
              <a:ext cx="70000" cy="31975"/>
            </a:xfrm>
            <a:custGeom>
              <a:avLst/>
              <a:gdLst/>
              <a:ahLst/>
              <a:cxnLst/>
              <a:rect l="l" t="t" r="r" b="b"/>
              <a:pathLst>
                <a:path w="2800" h="1279" extrusionOk="0">
                  <a:moveTo>
                    <a:pt x="1701" y="0"/>
                  </a:moveTo>
                  <a:cubicBezTo>
                    <a:pt x="1573" y="0"/>
                    <a:pt x="1445" y="10"/>
                    <a:pt x="1319" y="27"/>
                  </a:cubicBezTo>
                  <a:cubicBezTo>
                    <a:pt x="1132" y="51"/>
                    <a:pt x="948" y="92"/>
                    <a:pt x="766" y="152"/>
                  </a:cubicBezTo>
                  <a:cubicBezTo>
                    <a:pt x="584" y="217"/>
                    <a:pt x="403" y="292"/>
                    <a:pt x="227" y="418"/>
                  </a:cubicBezTo>
                  <a:cubicBezTo>
                    <a:pt x="170" y="459"/>
                    <a:pt x="120" y="518"/>
                    <a:pt x="88" y="589"/>
                  </a:cubicBezTo>
                  <a:cubicBezTo>
                    <a:pt x="0" y="796"/>
                    <a:pt x="98" y="1037"/>
                    <a:pt x="306" y="1126"/>
                  </a:cubicBezTo>
                  <a:cubicBezTo>
                    <a:pt x="505" y="1211"/>
                    <a:pt x="698" y="1243"/>
                    <a:pt x="889" y="1265"/>
                  </a:cubicBezTo>
                  <a:cubicBezTo>
                    <a:pt x="985" y="1274"/>
                    <a:pt x="1080" y="1279"/>
                    <a:pt x="1174" y="1279"/>
                  </a:cubicBezTo>
                  <a:cubicBezTo>
                    <a:pt x="1269" y="1279"/>
                    <a:pt x="1363" y="1274"/>
                    <a:pt x="1457" y="1266"/>
                  </a:cubicBezTo>
                  <a:cubicBezTo>
                    <a:pt x="1644" y="1250"/>
                    <a:pt x="1829" y="1217"/>
                    <a:pt x="2012" y="1162"/>
                  </a:cubicBezTo>
                  <a:cubicBezTo>
                    <a:pt x="2196" y="1106"/>
                    <a:pt x="2376" y="1034"/>
                    <a:pt x="2552" y="909"/>
                  </a:cubicBezTo>
                  <a:cubicBezTo>
                    <a:pt x="2617" y="864"/>
                    <a:pt x="2671" y="798"/>
                    <a:pt x="2705" y="719"/>
                  </a:cubicBezTo>
                  <a:cubicBezTo>
                    <a:pt x="2799" y="491"/>
                    <a:pt x="2694" y="231"/>
                    <a:pt x="2466" y="135"/>
                  </a:cubicBezTo>
                  <a:cubicBezTo>
                    <a:pt x="2267" y="52"/>
                    <a:pt x="2075" y="22"/>
                    <a:pt x="1883" y="7"/>
                  </a:cubicBezTo>
                  <a:cubicBezTo>
                    <a:pt x="1822" y="2"/>
                    <a:pt x="1761" y="0"/>
                    <a:pt x="170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8"/>
            <p:cNvSpPr/>
            <p:nvPr/>
          </p:nvSpPr>
          <p:spPr>
            <a:xfrm>
              <a:off x="2081475" y="3193375"/>
              <a:ext cx="65525" cy="33200"/>
            </a:xfrm>
            <a:custGeom>
              <a:avLst/>
              <a:gdLst/>
              <a:ahLst/>
              <a:cxnLst/>
              <a:rect l="l" t="t" r="r" b="b"/>
              <a:pathLst>
                <a:path w="2621" h="1328" extrusionOk="0">
                  <a:moveTo>
                    <a:pt x="1704" y="0"/>
                  </a:moveTo>
                  <a:cubicBezTo>
                    <a:pt x="1524" y="0"/>
                    <a:pt x="1349" y="23"/>
                    <a:pt x="1176" y="62"/>
                  </a:cubicBezTo>
                  <a:cubicBezTo>
                    <a:pt x="1005" y="101"/>
                    <a:pt x="835" y="156"/>
                    <a:pt x="670" y="230"/>
                  </a:cubicBezTo>
                  <a:cubicBezTo>
                    <a:pt x="505" y="308"/>
                    <a:pt x="344" y="396"/>
                    <a:pt x="191" y="534"/>
                  </a:cubicBezTo>
                  <a:cubicBezTo>
                    <a:pt x="141" y="579"/>
                    <a:pt x="102" y="637"/>
                    <a:pt x="78" y="700"/>
                  </a:cubicBezTo>
                  <a:cubicBezTo>
                    <a:pt x="1" y="916"/>
                    <a:pt x="113" y="1153"/>
                    <a:pt x="330" y="1231"/>
                  </a:cubicBezTo>
                  <a:cubicBezTo>
                    <a:pt x="525" y="1300"/>
                    <a:pt x="708" y="1318"/>
                    <a:pt x="890" y="1326"/>
                  </a:cubicBezTo>
                  <a:cubicBezTo>
                    <a:pt x="914" y="1327"/>
                    <a:pt x="938" y="1327"/>
                    <a:pt x="962" y="1327"/>
                  </a:cubicBezTo>
                  <a:cubicBezTo>
                    <a:pt x="1118" y="1327"/>
                    <a:pt x="1271" y="1313"/>
                    <a:pt x="1421" y="1286"/>
                  </a:cubicBezTo>
                  <a:cubicBezTo>
                    <a:pt x="1594" y="1257"/>
                    <a:pt x="1765" y="1209"/>
                    <a:pt x="1931" y="1140"/>
                  </a:cubicBezTo>
                  <a:cubicBezTo>
                    <a:pt x="2097" y="1070"/>
                    <a:pt x="2261" y="986"/>
                    <a:pt x="2413" y="848"/>
                  </a:cubicBezTo>
                  <a:cubicBezTo>
                    <a:pt x="2467" y="799"/>
                    <a:pt x="2513" y="735"/>
                    <a:pt x="2538" y="662"/>
                  </a:cubicBezTo>
                  <a:cubicBezTo>
                    <a:pt x="2621" y="427"/>
                    <a:pt x="2497" y="167"/>
                    <a:pt x="2261" y="85"/>
                  </a:cubicBezTo>
                  <a:cubicBezTo>
                    <a:pt x="2067" y="16"/>
                    <a:pt x="1885" y="1"/>
                    <a:pt x="17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8"/>
            <p:cNvSpPr/>
            <p:nvPr/>
          </p:nvSpPr>
          <p:spPr>
            <a:xfrm>
              <a:off x="2040064" y="3058489"/>
              <a:ext cx="85100" cy="33475"/>
            </a:xfrm>
            <a:custGeom>
              <a:avLst/>
              <a:gdLst/>
              <a:ahLst/>
              <a:cxnLst/>
              <a:rect l="l" t="t" r="r" b="b"/>
              <a:pathLst>
                <a:path w="3404" h="1339" extrusionOk="0">
                  <a:moveTo>
                    <a:pt x="2310" y="0"/>
                  </a:moveTo>
                  <a:cubicBezTo>
                    <a:pt x="2069" y="0"/>
                    <a:pt x="1832" y="23"/>
                    <a:pt x="1597" y="62"/>
                  </a:cubicBezTo>
                  <a:cubicBezTo>
                    <a:pt x="1363" y="101"/>
                    <a:pt x="1130" y="156"/>
                    <a:pt x="901" y="230"/>
                  </a:cubicBezTo>
                  <a:cubicBezTo>
                    <a:pt x="672" y="307"/>
                    <a:pt x="445" y="396"/>
                    <a:pt x="225" y="535"/>
                  </a:cubicBezTo>
                  <a:cubicBezTo>
                    <a:pt x="146" y="584"/>
                    <a:pt x="84" y="663"/>
                    <a:pt x="59" y="760"/>
                  </a:cubicBezTo>
                  <a:cubicBezTo>
                    <a:pt x="0" y="968"/>
                    <a:pt x="121" y="1183"/>
                    <a:pt x="329" y="1241"/>
                  </a:cubicBezTo>
                  <a:cubicBezTo>
                    <a:pt x="580" y="1311"/>
                    <a:pt x="822" y="1328"/>
                    <a:pt x="1064" y="1338"/>
                  </a:cubicBezTo>
                  <a:cubicBezTo>
                    <a:pt x="1088" y="1338"/>
                    <a:pt x="1112" y="1339"/>
                    <a:pt x="1136" y="1339"/>
                  </a:cubicBezTo>
                  <a:cubicBezTo>
                    <a:pt x="1352" y="1339"/>
                    <a:pt x="1567" y="1325"/>
                    <a:pt x="1780" y="1297"/>
                  </a:cubicBezTo>
                  <a:cubicBezTo>
                    <a:pt x="2016" y="1269"/>
                    <a:pt x="2250" y="1221"/>
                    <a:pt x="2480" y="1152"/>
                  </a:cubicBezTo>
                  <a:cubicBezTo>
                    <a:pt x="2708" y="1081"/>
                    <a:pt x="2937" y="995"/>
                    <a:pt x="3157" y="857"/>
                  </a:cubicBezTo>
                  <a:cubicBezTo>
                    <a:pt x="3243" y="803"/>
                    <a:pt x="3311" y="717"/>
                    <a:pt x="3340" y="610"/>
                  </a:cubicBezTo>
                  <a:cubicBezTo>
                    <a:pt x="3403" y="384"/>
                    <a:pt x="3269" y="149"/>
                    <a:pt x="3043" y="86"/>
                  </a:cubicBezTo>
                  <a:cubicBezTo>
                    <a:pt x="2793" y="17"/>
                    <a:pt x="2551" y="1"/>
                    <a:pt x="23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8"/>
            <p:cNvSpPr/>
            <p:nvPr/>
          </p:nvSpPr>
          <p:spPr>
            <a:xfrm>
              <a:off x="2164100" y="3296500"/>
              <a:ext cx="83075" cy="32650"/>
            </a:xfrm>
            <a:custGeom>
              <a:avLst/>
              <a:gdLst/>
              <a:ahLst/>
              <a:cxnLst/>
              <a:rect l="l" t="t" r="r" b="b"/>
              <a:pathLst>
                <a:path w="3323" h="1306" extrusionOk="0">
                  <a:moveTo>
                    <a:pt x="2153" y="1"/>
                  </a:moveTo>
                  <a:cubicBezTo>
                    <a:pt x="1958" y="1"/>
                    <a:pt x="1765" y="15"/>
                    <a:pt x="1574" y="42"/>
                  </a:cubicBezTo>
                  <a:cubicBezTo>
                    <a:pt x="1346" y="74"/>
                    <a:pt x="1120" y="122"/>
                    <a:pt x="896" y="190"/>
                  </a:cubicBezTo>
                  <a:cubicBezTo>
                    <a:pt x="672" y="261"/>
                    <a:pt x="450" y="342"/>
                    <a:pt x="235" y="475"/>
                  </a:cubicBezTo>
                  <a:cubicBezTo>
                    <a:pt x="158" y="523"/>
                    <a:pt x="97" y="597"/>
                    <a:pt x="66" y="687"/>
                  </a:cubicBezTo>
                  <a:cubicBezTo>
                    <a:pt x="0" y="893"/>
                    <a:pt x="114" y="1115"/>
                    <a:pt x="321" y="1181"/>
                  </a:cubicBezTo>
                  <a:cubicBezTo>
                    <a:pt x="562" y="1258"/>
                    <a:pt x="795" y="1283"/>
                    <a:pt x="1030" y="1300"/>
                  </a:cubicBezTo>
                  <a:cubicBezTo>
                    <a:pt x="1106" y="1303"/>
                    <a:pt x="1182" y="1305"/>
                    <a:pt x="1258" y="1305"/>
                  </a:cubicBezTo>
                  <a:cubicBezTo>
                    <a:pt x="1415" y="1305"/>
                    <a:pt x="1569" y="1297"/>
                    <a:pt x="1724" y="1281"/>
                  </a:cubicBezTo>
                  <a:cubicBezTo>
                    <a:pt x="1952" y="1258"/>
                    <a:pt x="2180" y="1217"/>
                    <a:pt x="2404" y="1155"/>
                  </a:cubicBezTo>
                  <a:cubicBezTo>
                    <a:pt x="2629" y="1092"/>
                    <a:pt x="2851" y="1014"/>
                    <a:pt x="3066" y="882"/>
                  </a:cubicBezTo>
                  <a:cubicBezTo>
                    <a:pt x="3151" y="831"/>
                    <a:pt x="3219" y="748"/>
                    <a:pt x="3251" y="646"/>
                  </a:cubicBezTo>
                  <a:cubicBezTo>
                    <a:pt x="3323" y="421"/>
                    <a:pt x="3198" y="180"/>
                    <a:pt x="2973" y="110"/>
                  </a:cubicBezTo>
                  <a:cubicBezTo>
                    <a:pt x="2732" y="33"/>
                    <a:pt x="2497" y="10"/>
                    <a:pt x="2265" y="2"/>
                  </a:cubicBezTo>
                  <a:cubicBezTo>
                    <a:pt x="2228" y="1"/>
                    <a:pt x="2190" y="1"/>
                    <a:pt x="21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3" name="Google Shape;183;p8"/>
          <p:cNvGrpSpPr/>
          <p:nvPr/>
        </p:nvGrpSpPr>
        <p:grpSpPr>
          <a:xfrm rot="9207917">
            <a:off x="3119267" y="4664879"/>
            <a:ext cx="793878" cy="648719"/>
            <a:chOff x="2580775" y="1984675"/>
            <a:chExt cx="587375" cy="479975"/>
          </a:xfrm>
        </p:grpSpPr>
        <p:sp>
          <p:nvSpPr>
            <p:cNvPr id="184" name="Google Shape;184;p8"/>
            <p:cNvSpPr/>
            <p:nvPr/>
          </p:nvSpPr>
          <p:spPr>
            <a:xfrm>
              <a:off x="2653200" y="2188150"/>
              <a:ext cx="90275" cy="79725"/>
            </a:xfrm>
            <a:custGeom>
              <a:avLst/>
              <a:gdLst/>
              <a:ahLst/>
              <a:cxnLst/>
              <a:rect l="l" t="t" r="r" b="b"/>
              <a:pathLst>
                <a:path w="3611" h="3189" extrusionOk="0">
                  <a:moveTo>
                    <a:pt x="631" y="0"/>
                  </a:moveTo>
                  <a:cubicBezTo>
                    <a:pt x="561" y="0"/>
                    <a:pt x="490" y="13"/>
                    <a:pt x="422" y="40"/>
                  </a:cubicBezTo>
                  <a:cubicBezTo>
                    <a:pt x="136" y="156"/>
                    <a:pt x="0" y="481"/>
                    <a:pt x="117" y="767"/>
                  </a:cubicBezTo>
                  <a:cubicBezTo>
                    <a:pt x="241" y="1074"/>
                    <a:pt x="413" y="1331"/>
                    <a:pt x="596" y="1572"/>
                  </a:cubicBezTo>
                  <a:cubicBezTo>
                    <a:pt x="782" y="1809"/>
                    <a:pt x="986" y="2028"/>
                    <a:pt x="1205" y="2230"/>
                  </a:cubicBezTo>
                  <a:cubicBezTo>
                    <a:pt x="1424" y="2433"/>
                    <a:pt x="1657" y="2616"/>
                    <a:pt x="1913" y="2777"/>
                  </a:cubicBezTo>
                  <a:cubicBezTo>
                    <a:pt x="2169" y="2936"/>
                    <a:pt x="2439" y="3079"/>
                    <a:pt x="2760" y="3167"/>
                  </a:cubicBezTo>
                  <a:cubicBezTo>
                    <a:pt x="2812" y="3181"/>
                    <a:pt x="2866" y="3188"/>
                    <a:pt x="2920" y="3188"/>
                  </a:cubicBezTo>
                  <a:cubicBezTo>
                    <a:pt x="2998" y="3188"/>
                    <a:pt x="3076" y="3173"/>
                    <a:pt x="3152" y="3142"/>
                  </a:cubicBezTo>
                  <a:cubicBezTo>
                    <a:pt x="3462" y="3014"/>
                    <a:pt x="3610" y="2660"/>
                    <a:pt x="3483" y="2349"/>
                  </a:cubicBezTo>
                  <a:cubicBezTo>
                    <a:pt x="3356" y="2043"/>
                    <a:pt x="3183" y="1791"/>
                    <a:pt x="2992" y="1557"/>
                  </a:cubicBezTo>
                  <a:cubicBezTo>
                    <a:pt x="2801" y="1324"/>
                    <a:pt x="2590" y="1112"/>
                    <a:pt x="2363" y="920"/>
                  </a:cubicBezTo>
                  <a:cubicBezTo>
                    <a:pt x="2137" y="728"/>
                    <a:pt x="1894" y="553"/>
                    <a:pt x="1635" y="398"/>
                  </a:cubicBezTo>
                  <a:cubicBezTo>
                    <a:pt x="1374" y="245"/>
                    <a:pt x="1098" y="106"/>
                    <a:pt x="778" y="20"/>
                  </a:cubicBezTo>
                  <a:cubicBezTo>
                    <a:pt x="731" y="7"/>
                    <a:pt x="681" y="0"/>
                    <a:pt x="63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8"/>
            <p:cNvSpPr/>
            <p:nvPr/>
          </p:nvSpPr>
          <p:spPr>
            <a:xfrm>
              <a:off x="2854275" y="2346450"/>
              <a:ext cx="102750" cy="87500"/>
            </a:xfrm>
            <a:custGeom>
              <a:avLst/>
              <a:gdLst/>
              <a:ahLst/>
              <a:cxnLst/>
              <a:rect l="l" t="t" r="r" b="b"/>
              <a:pathLst>
                <a:path w="4110" h="3500" extrusionOk="0">
                  <a:moveTo>
                    <a:pt x="612" y="1"/>
                  </a:moveTo>
                  <a:cubicBezTo>
                    <a:pt x="550" y="1"/>
                    <a:pt x="488" y="11"/>
                    <a:pt x="427" y="33"/>
                  </a:cubicBezTo>
                  <a:cubicBezTo>
                    <a:pt x="146" y="135"/>
                    <a:pt x="1" y="444"/>
                    <a:pt x="100" y="725"/>
                  </a:cubicBezTo>
                  <a:cubicBezTo>
                    <a:pt x="231" y="1088"/>
                    <a:pt x="430" y="1400"/>
                    <a:pt x="649" y="1694"/>
                  </a:cubicBezTo>
                  <a:cubicBezTo>
                    <a:pt x="871" y="1985"/>
                    <a:pt x="1123" y="2249"/>
                    <a:pt x="1399" y="2487"/>
                  </a:cubicBezTo>
                  <a:cubicBezTo>
                    <a:pt x="1674" y="2726"/>
                    <a:pt x="1974" y="2936"/>
                    <a:pt x="2295" y="3109"/>
                  </a:cubicBezTo>
                  <a:cubicBezTo>
                    <a:pt x="2616" y="3283"/>
                    <a:pt x="2958" y="3425"/>
                    <a:pt x="3338" y="3492"/>
                  </a:cubicBezTo>
                  <a:cubicBezTo>
                    <a:pt x="3371" y="3497"/>
                    <a:pt x="3404" y="3500"/>
                    <a:pt x="3437" y="3500"/>
                  </a:cubicBezTo>
                  <a:cubicBezTo>
                    <a:pt x="3551" y="3500"/>
                    <a:pt x="3667" y="3467"/>
                    <a:pt x="3769" y="3398"/>
                  </a:cubicBezTo>
                  <a:cubicBezTo>
                    <a:pt x="4039" y="3216"/>
                    <a:pt x="4109" y="2850"/>
                    <a:pt x="3927" y="2581"/>
                  </a:cubicBezTo>
                  <a:lnTo>
                    <a:pt x="3918" y="2567"/>
                  </a:lnTo>
                  <a:cubicBezTo>
                    <a:pt x="3715" y="2267"/>
                    <a:pt x="3487" y="2024"/>
                    <a:pt x="3252" y="1792"/>
                  </a:cubicBezTo>
                  <a:cubicBezTo>
                    <a:pt x="3018" y="1560"/>
                    <a:pt x="2774" y="1347"/>
                    <a:pt x="2521" y="1144"/>
                  </a:cubicBezTo>
                  <a:cubicBezTo>
                    <a:pt x="2268" y="940"/>
                    <a:pt x="2009" y="746"/>
                    <a:pt x="1734" y="560"/>
                  </a:cubicBezTo>
                  <a:cubicBezTo>
                    <a:pt x="1455" y="378"/>
                    <a:pt x="1173" y="198"/>
                    <a:pt x="839" y="51"/>
                  </a:cubicBezTo>
                  <a:lnTo>
                    <a:pt x="826" y="46"/>
                  </a:lnTo>
                  <a:cubicBezTo>
                    <a:pt x="759" y="16"/>
                    <a:pt x="686" y="1"/>
                    <a:pt x="6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8"/>
            <p:cNvSpPr/>
            <p:nvPr/>
          </p:nvSpPr>
          <p:spPr>
            <a:xfrm>
              <a:off x="2889925" y="2165900"/>
              <a:ext cx="100325" cy="94250"/>
            </a:xfrm>
            <a:custGeom>
              <a:avLst/>
              <a:gdLst/>
              <a:ahLst/>
              <a:cxnLst/>
              <a:rect l="l" t="t" r="r" b="b"/>
              <a:pathLst>
                <a:path w="4013" h="3770" extrusionOk="0">
                  <a:moveTo>
                    <a:pt x="617" y="0"/>
                  </a:moveTo>
                  <a:cubicBezTo>
                    <a:pt x="545" y="0"/>
                    <a:pt x="473" y="14"/>
                    <a:pt x="403" y="43"/>
                  </a:cubicBezTo>
                  <a:cubicBezTo>
                    <a:pt x="129" y="161"/>
                    <a:pt x="0" y="479"/>
                    <a:pt x="118" y="754"/>
                  </a:cubicBezTo>
                  <a:cubicBezTo>
                    <a:pt x="268" y="1106"/>
                    <a:pt x="468" y="1406"/>
                    <a:pt x="678" y="1695"/>
                  </a:cubicBezTo>
                  <a:cubicBezTo>
                    <a:pt x="895" y="1979"/>
                    <a:pt x="1127" y="2244"/>
                    <a:pt x="1377" y="2494"/>
                  </a:cubicBezTo>
                  <a:cubicBezTo>
                    <a:pt x="1625" y="2744"/>
                    <a:pt x="1892" y="2976"/>
                    <a:pt x="2178" y="3186"/>
                  </a:cubicBezTo>
                  <a:cubicBezTo>
                    <a:pt x="2466" y="3395"/>
                    <a:pt x="2770" y="3587"/>
                    <a:pt x="3125" y="3728"/>
                  </a:cubicBezTo>
                  <a:cubicBezTo>
                    <a:pt x="3193" y="3755"/>
                    <a:pt x="3267" y="3770"/>
                    <a:pt x="3343" y="3770"/>
                  </a:cubicBezTo>
                  <a:cubicBezTo>
                    <a:pt x="3421" y="3770"/>
                    <a:pt x="3501" y="3754"/>
                    <a:pt x="3577" y="3721"/>
                  </a:cubicBezTo>
                  <a:cubicBezTo>
                    <a:pt x="3874" y="3592"/>
                    <a:pt x="4013" y="3244"/>
                    <a:pt x="3883" y="2945"/>
                  </a:cubicBezTo>
                  <a:cubicBezTo>
                    <a:pt x="3730" y="2594"/>
                    <a:pt x="3528" y="2297"/>
                    <a:pt x="3310" y="2016"/>
                  </a:cubicBezTo>
                  <a:cubicBezTo>
                    <a:pt x="3090" y="1735"/>
                    <a:pt x="2850" y="1477"/>
                    <a:pt x="2592" y="1237"/>
                  </a:cubicBezTo>
                  <a:cubicBezTo>
                    <a:pt x="2335" y="996"/>
                    <a:pt x="2062" y="771"/>
                    <a:pt x="1770" y="567"/>
                  </a:cubicBezTo>
                  <a:cubicBezTo>
                    <a:pt x="1474" y="367"/>
                    <a:pt x="1169" y="176"/>
                    <a:pt x="813" y="37"/>
                  </a:cubicBezTo>
                  <a:cubicBezTo>
                    <a:pt x="751" y="13"/>
                    <a:pt x="684" y="0"/>
                    <a:pt x="61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8"/>
            <p:cNvSpPr/>
            <p:nvPr/>
          </p:nvSpPr>
          <p:spPr>
            <a:xfrm>
              <a:off x="2580775" y="1984675"/>
              <a:ext cx="85025" cy="94225"/>
            </a:xfrm>
            <a:custGeom>
              <a:avLst/>
              <a:gdLst/>
              <a:ahLst/>
              <a:cxnLst/>
              <a:rect l="l" t="t" r="r" b="b"/>
              <a:pathLst>
                <a:path w="3401" h="3769" extrusionOk="0">
                  <a:moveTo>
                    <a:pt x="607" y="1"/>
                  </a:moveTo>
                  <a:cubicBezTo>
                    <a:pt x="562" y="1"/>
                    <a:pt x="517" y="6"/>
                    <a:pt x="471" y="17"/>
                  </a:cubicBezTo>
                  <a:cubicBezTo>
                    <a:pt x="178" y="92"/>
                    <a:pt x="0" y="392"/>
                    <a:pt x="75" y="686"/>
                  </a:cubicBezTo>
                  <a:cubicBezTo>
                    <a:pt x="163" y="1029"/>
                    <a:pt x="306" y="1326"/>
                    <a:pt x="462" y="1614"/>
                  </a:cubicBezTo>
                  <a:cubicBezTo>
                    <a:pt x="622" y="1898"/>
                    <a:pt x="802" y="2166"/>
                    <a:pt x="1000" y="2418"/>
                  </a:cubicBezTo>
                  <a:cubicBezTo>
                    <a:pt x="1199" y="2672"/>
                    <a:pt x="1415" y="2910"/>
                    <a:pt x="1655" y="3129"/>
                  </a:cubicBezTo>
                  <a:cubicBezTo>
                    <a:pt x="1896" y="3347"/>
                    <a:pt x="2155" y="3551"/>
                    <a:pt x="2471" y="3707"/>
                  </a:cubicBezTo>
                  <a:cubicBezTo>
                    <a:pt x="2553" y="3747"/>
                    <a:pt x="2644" y="3769"/>
                    <a:pt x="2738" y="3769"/>
                  </a:cubicBezTo>
                  <a:cubicBezTo>
                    <a:pt x="2788" y="3769"/>
                    <a:pt x="2838" y="3763"/>
                    <a:pt x="2889" y="3750"/>
                  </a:cubicBezTo>
                  <a:cubicBezTo>
                    <a:pt x="3209" y="3666"/>
                    <a:pt x="3401" y="3339"/>
                    <a:pt x="3317" y="3018"/>
                  </a:cubicBezTo>
                  <a:cubicBezTo>
                    <a:pt x="3228" y="2678"/>
                    <a:pt x="3082" y="2383"/>
                    <a:pt x="2919" y="2101"/>
                  </a:cubicBezTo>
                  <a:cubicBezTo>
                    <a:pt x="2754" y="1822"/>
                    <a:pt x="2565" y="1560"/>
                    <a:pt x="2358" y="1315"/>
                  </a:cubicBezTo>
                  <a:cubicBezTo>
                    <a:pt x="2150" y="1071"/>
                    <a:pt x="1925" y="838"/>
                    <a:pt x="1681" y="624"/>
                  </a:cubicBezTo>
                  <a:cubicBezTo>
                    <a:pt x="1430" y="414"/>
                    <a:pt x="1169" y="212"/>
                    <a:pt x="852" y="57"/>
                  </a:cubicBezTo>
                  <a:cubicBezTo>
                    <a:pt x="777" y="21"/>
                    <a:pt x="693" y="1"/>
                    <a:pt x="60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8"/>
            <p:cNvSpPr/>
            <p:nvPr/>
          </p:nvSpPr>
          <p:spPr>
            <a:xfrm>
              <a:off x="3083950" y="2383900"/>
              <a:ext cx="84200" cy="80750"/>
            </a:xfrm>
            <a:custGeom>
              <a:avLst/>
              <a:gdLst/>
              <a:ahLst/>
              <a:cxnLst/>
              <a:rect l="l" t="t" r="r" b="b"/>
              <a:pathLst>
                <a:path w="3368" h="3230" extrusionOk="0">
                  <a:moveTo>
                    <a:pt x="631" y="1"/>
                  </a:moveTo>
                  <a:cubicBezTo>
                    <a:pt x="574" y="1"/>
                    <a:pt x="516" y="10"/>
                    <a:pt x="459" y="29"/>
                  </a:cubicBezTo>
                  <a:cubicBezTo>
                    <a:pt x="164" y="122"/>
                    <a:pt x="1" y="440"/>
                    <a:pt x="96" y="735"/>
                  </a:cubicBezTo>
                  <a:cubicBezTo>
                    <a:pt x="194" y="1040"/>
                    <a:pt x="341" y="1298"/>
                    <a:pt x="502" y="1544"/>
                  </a:cubicBezTo>
                  <a:cubicBezTo>
                    <a:pt x="665" y="1786"/>
                    <a:pt x="847" y="2008"/>
                    <a:pt x="1045" y="2215"/>
                  </a:cubicBezTo>
                  <a:cubicBezTo>
                    <a:pt x="1243" y="2423"/>
                    <a:pt x="1457" y="2613"/>
                    <a:pt x="1694" y="2782"/>
                  </a:cubicBezTo>
                  <a:cubicBezTo>
                    <a:pt x="1932" y="2949"/>
                    <a:pt x="2186" y="3100"/>
                    <a:pt x="2491" y="3200"/>
                  </a:cubicBezTo>
                  <a:cubicBezTo>
                    <a:pt x="2551" y="3219"/>
                    <a:pt x="2615" y="3230"/>
                    <a:pt x="2680" y="3230"/>
                  </a:cubicBezTo>
                  <a:cubicBezTo>
                    <a:pt x="2743" y="3230"/>
                    <a:pt x="2807" y="3220"/>
                    <a:pt x="2869" y="3200"/>
                  </a:cubicBezTo>
                  <a:cubicBezTo>
                    <a:pt x="3190" y="3095"/>
                    <a:pt x="3367" y="2750"/>
                    <a:pt x="3262" y="2428"/>
                  </a:cubicBezTo>
                  <a:cubicBezTo>
                    <a:pt x="3164" y="2123"/>
                    <a:pt x="3014" y="1868"/>
                    <a:pt x="2845" y="1631"/>
                  </a:cubicBezTo>
                  <a:cubicBezTo>
                    <a:pt x="2677" y="1393"/>
                    <a:pt x="2489" y="1177"/>
                    <a:pt x="2281" y="979"/>
                  </a:cubicBezTo>
                  <a:cubicBezTo>
                    <a:pt x="2074" y="780"/>
                    <a:pt x="1851" y="598"/>
                    <a:pt x="1610" y="435"/>
                  </a:cubicBezTo>
                  <a:cubicBezTo>
                    <a:pt x="1365" y="274"/>
                    <a:pt x="1108" y="127"/>
                    <a:pt x="802" y="28"/>
                  </a:cubicBezTo>
                  <a:cubicBezTo>
                    <a:pt x="747" y="10"/>
                    <a:pt x="689" y="1"/>
                    <a:pt x="6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9" name="Google Shape;189;p8"/>
          <p:cNvSpPr/>
          <p:nvPr/>
        </p:nvSpPr>
        <p:spPr>
          <a:xfrm>
            <a:off x="-407175" y="3877975"/>
            <a:ext cx="6534825" cy="1265525"/>
          </a:xfrm>
          <a:custGeom>
            <a:avLst/>
            <a:gdLst/>
            <a:ahLst/>
            <a:cxnLst/>
            <a:rect l="l" t="t" r="r" b="b"/>
            <a:pathLst>
              <a:path w="261393" h="50621" extrusionOk="0">
                <a:moveTo>
                  <a:pt x="261393" y="50621"/>
                </a:moveTo>
                <a:cubicBezTo>
                  <a:pt x="254566" y="41518"/>
                  <a:pt x="240983" y="39501"/>
                  <a:pt x="229718" y="37892"/>
                </a:cubicBezTo>
                <a:cubicBezTo>
                  <a:pt x="200828" y="33765"/>
                  <a:pt x="171101" y="38882"/>
                  <a:pt x="142390" y="44109"/>
                </a:cubicBezTo>
                <a:cubicBezTo>
                  <a:pt x="118439" y="48470"/>
                  <a:pt x="92743" y="43841"/>
                  <a:pt x="69863" y="35524"/>
                </a:cubicBezTo>
                <a:cubicBezTo>
                  <a:pt x="60050" y="31957"/>
                  <a:pt x="51878" y="24910"/>
                  <a:pt x="42924" y="19538"/>
                </a:cubicBezTo>
                <a:cubicBezTo>
                  <a:pt x="29444" y="11450"/>
                  <a:pt x="13080" y="8720"/>
                  <a:pt x="0" y="0"/>
                </a:cubicBezTo>
              </a:path>
            </a:pathLst>
          </a:custGeom>
          <a:noFill/>
          <a:ln w="9525" cap="flat" cmpd="sng">
            <a:solidFill>
              <a:schemeClr val="accent2"/>
            </a:solidFill>
            <a:prstDash val="solid"/>
            <a:round/>
            <a:headEnd type="none" w="med" len="med"/>
            <a:tailEnd type="none" w="med" len="med"/>
          </a:ln>
        </p:spPr>
      </p:sp>
      <p:sp>
        <p:nvSpPr>
          <p:cNvPr id="190" name="Google Shape;190;p8"/>
          <p:cNvSpPr/>
          <p:nvPr/>
        </p:nvSpPr>
        <p:spPr>
          <a:xfrm>
            <a:off x="4100000" y="-51800"/>
            <a:ext cx="5232300" cy="1206300"/>
          </a:xfrm>
          <a:custGeom>
            <a:avLst/>
            <a:gdLst/>
            <a:ahLst/>
            <a:cxnLst/>
            <a:rect l="l" t="t" r="r" b="b"/>
            <a:pathLst>
              <a:path w="209292" h="48252" extrusionOk="0">
                <a:moveTo>
                  <a:pt x="209292" y="48252"/>
                </a:moveTo>
                <a:cubicBezTo>
                  <a:pt x="205782" y="37722"/>
                  <a:pt x="194606" y="31051"/>
                  <a:pt x="185018" y="25458"/>
                </a:cubicBezTo>
                <a:cubicBezTo>
                  <a:pt x="176974" y="20766"/>
                  <a:pt x="168929" y="15414"/>
                  <a:pt x="159855" y="13321"/>
                </a:cubicBezTo>
                <a:cubicBezTo>
                  <a:pt x="145220" y="9945"/>
                  <a:pt x="129855" y="11786"/>
                  <a:pt x="114859" y="10953"/>
                </a:cubicBezTo>
                <a:cubicBezTo>
                  <a:pt x="90524" y="9601"/>
                  <a:pt x="65964" y="13645"/>
                  <a:pt x="41740" y="10953"/>
                </a:cubicBezTo>
                <a:cubicBezTo>
                  <a:pt x="30060" y="9655"/>
                  <a:pt x="18469" y="6913"/>
                  <a:pt x="7401" y="2960"/>
                </a:cubicBezTo>
                <a:cubicBezTo>
                  <a:pt x="4899" y="2066"/>
                  <a:pt x="2657" y="0"/>
                  <a:pt x="0" y="0"/>
                </a:cubicBezTo>
              </a:path>
            </a:pathLst>
          </a:custGeom>
          <a:noFill/>
          <a:ln w="9525" cap="flat" cmpd="sng">
            <a:solidFill>
              <a:schemeClr val="accent2"/>
            </a:solidFill>
            <a:prstDash val="solid"/>
            <a:round/>
            <a:headEnd type="none" w="med" len="med"/>
            <a:tailEnd type="none" w="med" len="med"/>
          </a:ln>
        </p:spPr>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2"/>
        </a:solidFill>
        <a:effectLst/>
      </p:bgPr>
    </p:bg>
    <p:spTree>
      <p:nvGrpSpPr>
        <p:cNvPr id="1" name="Shape 261"/>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able of contents">
  <p:cSld name="BLANK_1_1_1_1_1_1">
    <p:spTree>
      <p:nvGrpSpPr>
        <p:cNvPr id="1" name="Shape 262"/>
        <p:cNvGrpSpPr/>
        <p:nvPr/>
      </p:nvGrpSpPr>
      <p:grpSpPr>
        <a:xfrm>
          <a:off x="0" y="0"/>
          <a:ext cx="0" cy="0"/>
          <a:chOff x="0" y="0"/>
          <a:chExt cx="0" cy="0"/>
        </a:xfrm>
      </p:grpSpPr>
      <p:sp>
        <p:nvSpPr>
          <p:cNvPr id="263" name="Google Shape;263;p13"/>
          <p:cNvSpPr/>
          <p:nvPr/>
        </p:nvSpPr>
        <p:spPr>
          <a:xfrm>
            <a:off x="6917200" y="0"/>
            <a:ext cx="2273915" cy="1851544"/>
          </a:xfrm>
          <a:custGeom>
            <a:avLst/>
            <a:gdLst/>
            <a:ahLst/>
            <a:cxnLst/>
            <a:rect l="l" t="t" r="r" b="b"/>
            <a:pathLst>
              <a:path w="42515" h="34618" extrusionOk="0">
                <a:moveTo>
                  <a:pt x="1026" y="1"/>
                </a:moveTo>
                <a:lnTo>
                  <a:pt x="1026" y="1"/>
                </a:lnTo>
                <a:cubicBezTo>
                  <a:pt x="0" y="5472"/>
                  <a:pt x="5454" y="13408"/>
                  <a:pt x="10762" y="15085"/>
                </a:cubicBezTo>
                <a:cubicBezTo>
                  <a:pt x="15830" y="16686"/>
                  <a:pt x="21947" y="14809"/>
                  <a:pt x="26257" y="17922"/>
                </a:cubicBezTo>
                <a:cubicBezTo>
                  <a:pt x="29199" y="20048"/>
                  <a:pt x="30292" y="23826"/>
                  <a:pt x="31756" y="27147"/>
                </a:cubicBezTo>
                <a:cubicBezTo>
                  <a:pt x="33210" y="30442"/>
                  <a:pt x="35792" y="34403"/>
                  <a:pt x="39375" y="34403"/>
                </a:cubicBezTo>
                <a:cubicBezTo>
                  <a:pt x="39404" y="34403"/>
                  <a:pt x="39434" y="34402"/>
                  <a:pt x="39463" y="34402"/>
                </a:cubicBezTo>
                <a:lnTo>
                  <a:pt x="42180" y="34618"/>
                </a:lnTo>
                <a:lnTo>
                  <a:pt x="42514" y="77"/>
                </a:lnTo>
                <a:lnTo>
                  <a:pt x="102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13"/>
          <p:cNvSpPr/>
          <p:nvPr/>
        </p:nvSpPr>
        <p:spPr>
          <a:xfrm>
            <a:off x="-37000" y="4215325"/>
            <a:ext cx="2765340" cy="987388"/>
          </a:xfrm>
          <a:custGeom>
            <a:avLst/>
            <a:gdLst/>
            <a:ahLst/>
            <a:cxnLst/>
            <a:rect l="l" t="t" r="r" b="b"/>
            <a:pathLst>
              <a:path w="83849" h="29939" extrusionOk="0">
                <a:moveTo>
                  <a:pt x="1969" y="1"/>
                </a:moveTo>
                <a:cubicBezTo>
                  <a:pt x="1378" y="1"/>
                  <a:pt x="791" y="19"/>
                  <a:pt x="209" y="56"/>
                </a:cubicBezTo>
                <a:lnTo>
                  <a:pt x="1" y="29938"/>
                </a:lnTo>
                <a:lnTo>
                  <a:pt x="83849" y="29471"/>
                </a:lnTo>
                <a:cubicBezTo>
                  <a:pt x="79605" y="24167"/>
                  <a:pt x="70957" y="21938"/>
                  <a:pt x="63965" y="21938"/>
                </a:cubicBezTo>
                <a:cubicBezTo>
                  <a:pt x="63574" y="21938"/>
                  <a:pt x="63188" y="21945"/>
                  <a:pt x="62808" y="21959"/>
                </a:cubicBezTo>
                <a:cubicBezTo>
                  <a:pt x="59582" y="22076"/>
                  <a:pt x="56283" y="22353"/>
                  <a:pt x="53034" y="22353"/>
                </a:cubicBezTo>
                <a:cubicBezTo>
                  <a:pt x="49064" y="22353"/>
                  <a:pt x="45168" y="21940"/>
                  <a:pt x="41572" y="20320"/>
                </a:cubicBezTo>
                <a:cubicBezTo>
                  <a:pt x="36564" y="18064"/>
                  <a:pt x="32840" y="13758"/>
                  <a:pt x="28588" y="10282"/>
                </a:cubicBezTo>
                <a:cubicBezTo>
                  <a:pt x="21487" y="4478"/>
                  <a:pt x="11257" y="1"/>
                  <a:pt x="196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3"/>
          <p:cNvSpPr/>
          <p:nvPr/>
        </p:nvSpPr>
        <p:spPr>
          <a:xfrm rot="5400000">
            <a:off x="-1143087" y="1054273"/>
            <a:ext cx="3440744" cy="1228547"/>
          </a:xfrm>
          <a:custGeom>
            <a:avLst/>
            <a:gdLst/>
            <a:ahLst/>
            <a:cxnLst/>
            <a:rect l="l" t="t" r="r" b="b"/>
            <a:pathLst>
              <a:path w="83849" h="29939" extrusionOk="0">
                <a:moveTo>
                  <a:pt x="1969" y="1"/>
                </a:moveTo>
                <a:cubicBezTo>
                  <a:pt x="1378" y="1"/>
                  <a:pt x="791" y="19"/>
                  <a:pt x="209" y="56"/>
                </a:cubicBezTo>
                <a:lnTo>
                  <a:pt x="1" y="29938"/>
                </a:lnTo>
                <a:lnTo>
                  <a:pt x="83849" y="29471"/>
                </a:lnTo>
                <a:cubicBezTo>
                  <a:pt x="79605" y="24167"/>
                  <a:pt x="70957" y="21938"/>
                  <a:pt x="63965" y="21938"/>
                </a:cubicBezTo>
                <a:cubicBezTo>
                  <a:pt x="63574" y="21938"/>
                  <a:pt x="63188" y="21945"/>
                  <a:pt x="62808" y="21959"/>
                </a:cubicBezTo>
                <a:cubicBezTo>
                  <a:pt x="59582" y="22076"/>
                  <a:pt x="56283" y="22353"/>
                  <a:pt x="53034" y="22353"/>
                </a:cubicBezTo>
                <a:cubicBezTo>
                  <a:pt x="49064" y="22353"/>
                  <a:pt x="45168" y="21940"/>
                  <a:pt x="41572" y="20320"/>
                </a:cubicBezTo>
                <a:cubicBezTo>
                  <a:pt x="36564" y="18064"/>
                  <a:pt x="32840" y="13758"/>
                  <a:pt x="28588" y="10282"/>
                </a:cubicBezTo>
                <a:cubicBezTo>
                  <a:pt x="21487" y="4478"/>
                  <a:pt x="11257" y="1"/>
                  <a:pt x="196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3"/>
          <p:cNvSpPr/>
          <p:nvPr/>
        </p:nvSpPr>
        <p:spPr>
          <a:xfrm>
            <a:off x="7056579" y="4032624"/>
            <a:ext cx="2087458" cy="1110891"/>
          </a:xfrm>
          <a:custGeom>
            <a:avLst/>
            <a:gdLst/>
            <a:ahLst/>
            <a:cxnLst/>
            <a:rect l="l" t="t" r="r" b="b"/>
            <a:pathLst>
              <a:path w="34562" h="18393" extrusionOk="0">
                <a:moveTo>
                  <a:pt x="34561" y="0"/>
                </a:moveTo>
                <a:cubicBezTo>
                  <a:pt x="28360" y="467"/>
                  <a:pt x="22385" y="3443"/>
                  <a:pt x="18276" y="8113"/>
                </a:cubicBezTo>
                <a:cubicBezTo>
                  <a:pt x="16620" y="9993"/>
                  <a:pt x="15184" y="12195"/>
                  <a:pt x="12972" y="13372"/>
                </a:cubicBezTo>
                <a:cubicBezTo>
                  <a:pt x="10850" y="14500"/>
                  <a:pt x="8340" y="14511"/>
                  <a:pt x="5964" y="14882"/>
                </a:cubicBezTo>
                <a:cubicBezTo>
                  <a:pt x="3589" y="15251"/>
                  <a:pt x="1022" y="16216"/>
                  <a:pt x="1" y="18393"/>
                </a:cubicBezTo>
                <a:lnTo>
                  <a:pt x="34561" y="18393"/>
                </a:lnTo>
                <a:lnTo>
                  <a:pt x="3456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3"/>
          <p:cNvSpPr/>
          <p:nvPr/>
        </p:nvSpPr>
        <p:spPr>
          <a:xfrm>
            <a:off x="-148025" y="-96200"/>
            <a:ext cx="1154725" cy="2212800"/>
          </a:xfrm>
          <a:custGeom>
            <a:avLst/>
            <a:gdLst/>
            <a:ahLst/>
            <a:cxnLst/>
            <a:rect l="l" t="t" r="r" b="b"/>
            <a:pathLst>
              <a:path w="46189" h="88512" extrusionOk="0">
                <a:moveTo>
                  <a:pt x="44405" y="0"/>
                </a:moveTo>
                <a:cubicBezTo>
                  <a:pt x="47634" y="6457"/>
                  <a:pt x="46194" y="16804"/>
                  <a:pt x="40556" y="21314"/>
                </a:cubicBezTo>
                <a:cubicBezTo>
                  <a:pt x="34806" y="25914"/>
                  <a:pt x="25696" y="26841"/>
                  <a:pt x="21907" y="33155"/>
                </a:cubicBezTo>
                <a:cubicBezTo>
                  <a:pt x="17770" y="40050"/>
                  <a:pt x="18195" y="48809"/>
                  <a:pt x="15986" y="56541"/>
                </a:cubicBezTo>
                <a:cubicBezTo>
                  <a:pt x="13998" y="63500"/>
                  <a:pt x="10104" y="69795"/>
                  <a:pt x="6513" y="76079"/>
                </a:cubicBezTo>
                <a:cubicBezTo>
                  <a:pt x="4192" y="80141"/>
                  <a:pt x="3310" y="85206"/>
                  <a:pt x="0" y="88512"/>
                </a:cubicBezTo>
              </a:path>
            </a:pathLst>
          </a:custGeom>
          <a:noFill/>
          <a:ln w="9525" cap="flat" cmpd="sng">
            <a:solidFill>
              <a:schemeClr val="accent2"/>
            </a:solidFill>
            <a:prstDash val="solid"/>
            <a:round/>
            <a:headEnd type="none" w="med" len="med"/>
            <a:tailEnd type="none" w="med" len="med"/>
          </a:ln>
        </p:spPr>
      </p:sp>
      <p:sp>
        <p:nvSpPr>
          <p:cNvPr id="268" name="Google Shape;268;p13"/>
          <p:cNvSpPr/>
          <p:nvPr/>
        </p:nvSpPr>
        <p:spPr>
          <a:xfrm>
            <a:off x="7689350" y="4218400"/>
            <a:ext cx="1509750" cy="984300"/>
          </a:xfrm>
          <a:custGeom>
            <a:avLst/>
            <a:gdLst/>
            <a:ahLst/>
            <a:cxnLst/>
            <a:rect l="l" t="t" r="r" b="b"/>
            <a:pathLst>
              <a:path w="60390" h="39372" extrusionOk="0">
                <a:moveTo>
                  <a:pt x="60390" y="0"/>
                </a:moveTo>
                <a:cubicBezTo>
                  <a:pt x="51611" y="2194"/>
                  <a:pt x="41587" y="2792"/>
                  <a:pt x="34635" y="8585"/>
                </a:cubicBezTo>
                <a:cubicBezTo>
                  <a:pt x="28802" y="13445"/>
                  <a:pt x="29907" y="23972"/>
                  <a:pt x="23978" y="28715"/>
                </a:cubicBezTo>
                <a:cubicBezTo>
                  <a:pt x="17148" y="34179"/>
                  <a:pt x="6185" y="33187"/>
                  <a:pt x="0" y="39372"/>
                </a:cubicBezTo>
              </a:path>
            </a:pathLst>
          </a:custGeom>
          <a:noFill/>
          <a:ln w="9525" cap="flat" cmpd="sng">
            <a:solidFill>
              <a:schemeClr val="accent2"/>
            </a:solidFill>
            <a:prstDash val="solid"/>
            <a:round/>
            <a:headEnd type="none" w="med" len="med"/>
            <a:tailEnd type="none" w="med" len="med"/>
          </a:ln>
        </p:spPr>
      </p:sp>
      <p:grpSp>
        <p:nvGrpSpPr>
          <p:cNvPr id="269" name="Google Shape;269;p13"/>
          <p:cNvGrpSpPr/>
          <p:nvPr/>
        </p:nvGrpSpPr>
        <p:grpSpPr>
          <a:xfrm>
            <a:off x="7436687" y="141387"/>
            <a:ext cx="1154736" cy="485969"/>
            <a:chOff x="1958550" y="3085300"/>
            <a:chExt cx="579425" cy="243850"/>
          </a:xfrm>
        </p:grpSpPr>
        <p:sp>
          <p:nvSpPr>
            <p:cNvPr id="270" name="Google Shape;270;p13"/>
            <p:cNvSpPr/>
            <p:nvPr/>
          </p:nvSpPr>
          <p:spPr>
            <a:xfrm>
              <a:off x="2245350" y="3087375"/>
              <a:ext cx="70050" cy="31625"/>
            </a:xfrm>
            <a:custGeom>
              <a:avLst/>
              <a:gdLst/>
              <a:ahLst/>
              <a:cxnLst/>
              <a:rect l="l" t="t" r="r" b="b"/>
              <a:pathLst>
                <a:path w="2802" h="1265" extrusionOk="0">
                  <a:moveTo>
                    <a:pt x="1619" y="1"/>
                  </a:moveTo>
                  <a:cubicBezTo>
                    <a:pt x="1527" y="1"/>
                    <a:pt x="1434" y="6"/>
                    <a:pt x="1342" y="15"/>
                  </a:cubicBezTo>
                  <a:cubicBezTo>
                    <a:pt x="1157" y="34"/>
                    <a:pt x="971" y="67"/>
                    <a:pt x="787" y="121"/>
                  </a:cubicBezTo>
                  <a:cubicBezTo>
                    <a:pt x="602" y="179"/>
                    <a:pt x="420" y="247"/>
                    <a:pt x="241" y="366"/>
                  </a:cubicBezTo>
                  <a:cubicBezTo>
                    <a:pt x="182" y="406"/>
                    <a:pt x="131" y="462"/>
                    <a:pt x="97" y="531"/>
                  </a:cubicBezTo>
                  <a:cubicBezTo>
                    <a:pt x="0" y="736"/>
                    <a:pt x="88" y="979"/>
                    <a:pt x="293" y="1075"/>
                  </a:cubicBezTo>
                  <a:cubicBezTo>
                    <a:pt x="488" y="1168"/>
                    <a:pt x="678" y="1208"/>
                    <a:pt x="869" y="1238"/>
                  </a:cubicBezTo>
                  <a:cubicBezTo>
                    <a:pt x="1004" y="1256"/>
                    <a:pt x="1140" y="1265"/>
                    <a:pt x="1275" y="1265"/>
                  </a:cubicBezTo>
                  <a:cubicBezTo>
                    <a:pt x="1328" y="1265"/>
                    <a:pt x="1381" y="1263"/>
                    <a:pt x="1433" y="1260"/>
                  </a:cubicBezTo>
                  <a:cubicBezTo>
                    <a:pt x="1620" y="1251"/>
                    <a:pt x="1806" y="1224"/>
                    <a:pt x="1990" y="1176"/>
                  </a:cubicBezTo>
                  <a:cubicBezTo>
                    <a:pt x="2175" y="1127"/>
                    <a:pt x="2358" y="1061"/>
                    <a:pt x="2537" y="943"/>
                  </a:cubicBezTo>
                  <a:cubicBezTo>
                    <a:pt x="2604" y="901"/>
                    <a:pt x="2660" y="837"/>
                    <a:pt x="2696" y="759"/>
                  </a:cubicBezTo>
                  <a:cubicBezTo>
                    <a:pt x="2801" y="536"/>
                    <a:pt x="2705" y="271"/>
                    <a:pt x="2481" y="167"/>
                  </a:cubicBezTo>
                  <a:cubicBezTo>
                    <a:pt x="2287" y="76"/>
                    <a:pt x="2096" y="39"/>
                    <a:pt x="1907" y="17"/>
                  </a:cubicBezTo>
                  <a:cubicBezTo>
                    <a:pt x="1811" y="6"/>
                    <a:pt x="1715" y="1"/>
                    <a:pt x="16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13"/>
            <p:cNvSpPr/>
            <p:nvPr/>
          </p:nvSpPr>
          <p:spPr>
            <a:xfrm>
              <a:off x="2326350" y="3189950"/>
              <a:ext cx="70000" cy="31975"/>
            </a:xfrm>
            <a:custGeom>
              <a:avLst/>
              <a:gdLst/>
              <a:ahLst/>
              <a:cxnLst/>
              <a:rect l="l" t="t" r="r" b="b"/>
              <a:pathLst>
                <a:path w="2800" h="1279" extrusionOk="0">
                  <a:moveTo>
                    <a:pt x="1701" y="0"/>
                  </a:moveTo>
                  <a:cubicBezTo>
                    <a:pt x="1573" y="0"/>
                    <a:pt x="1445" y="10"/>
                    <a:pt x="1319" y="27"/>
                  </a:cubicBezTo>
                  <a:cubicBezTo>
                    <a:pt x="1132" y="51"/>
                    <a:pt x="948" y="92"/>
                    <a:pt x="766" y="152"/>
                  </a:cubicBezTo>
                  <a:cubicBezTo>
                    <a:pt x="584" y="217"/>
                    <a:pt x="403" y="292"/>
                    <a:pt x="227" y="418"/>
                  </a:cubicBezTo>
                  <a:cubicBezTo>
                    <a:pt x="170" y="459"/>
                    <a:pt x="120" y="518"/>
                    <a:pt x="88" y="589"/>
                  </a:cubicBezTo>
                  <a:cubicBezTo>
                    <a:pt x="0" y="796"/>
                    <a:pt x="98" y="1037"/>
                    <a:pt x="306" y="1126"/>
                  </a:cubicBezTo>
                  <a:cubicBezTo>
                    <a:pt x="505" y="1211"/>
                    <a:pt x="698" y="1243"/>
                    <a:pt x="889" y="1265"/>
                  </a:cubicBezTo>
                  <a:cubicBezTo>
                    <a:pt x="985" y="1274"/>
                    <a:pt x="1080" y="1279"/>
                    <a:pt x="1174" y="1279"/>
                  </a:cubicBezTo>
                  <a:cubicBezTo>
                    <a:pt x="1269" y="1279"/>
                    <a:pt x="1363" y="1274"/>
                    <a:pt x="1457" y="1266"/>
                  </a:cubicBezTo>
                  <a:cubicBezTo>
                    <a:pt x="1644" y="1250"/>
                    <a:pt x="1829" y="1217"/>
                    <a:pt x="2012" y="1162"/>
                  </a:cubicBezTo>
                  <a:cubicBezTo>
                    <a:pt x="2196" y="1106"/>
                    <a:pt x="2376" y="1034"/>
                    <a:pt x="2552" y="909"/>
                  </a:cubicBezTo>
                  <a:cubicBezTo>
                    <a:pt x="2617" y="864"/>
                    <a:pt x="2671" y="798"/>
                    <a:pt x="2705" y="719"/>
                  </a:cubicBezTo>
                  <a:cubicBezTo>
                    <a:pt x="2799" y="491"/>
                    <a:pt x="2694" y="231"/>
                    <a:pt x="2466" y="135"/>
                  </a:cubicBezTo>
                  <a:cubicBezTo>
                    <a:pt x="2267" y="52"/>
                    <a:pt x="2075" y="22"/>
                    <a:pt x="1883" y="7"/>
                  </a:cubicBezTo>
                  <a:cubicBezTo>
                    <a:pt x="1822" y="2"/>
                    <a:pt x="1761" y="0"/>
                    <a:pt x="170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13"/>
            <p:cNvSpPr/>
            <p:nvPr/>
          </p:nvSpPr>
          <p:spPr>
            <a:xfrm>
              <a:off x="2454800" y="3098525"/>
              <a:ext cx="83175" cy="32050"/>
            </a:xfrm>
            <a:custGeom>
              <a:avLst/>
              <a:gdLst/>
              <a:ahLst/>
              <a:cxnLst/>
              <a:rect l="l" t="t" r="r" b="b"/>
              <a:pathLst>
                <a:path w="3327" h="1282" extrusionOk="0">
                  <a:moveTo>
                    <a:pt x="2060" y="1"/>
                  </a:moveTo>
                  <a:cubicBezTo>
                    <a:pt x="1904" y="1"/>
                    <a:pt x="1748" y="10"/>
                    <a:pt x="1594" y="27"/>
                  </a:cubicBezTo>
                  <a:cubicBezTo>
                    <a:pt x="1365" y="51"/>
                    <a:pt x="1139" y="93"/>
                    <a:pt x="914" y="153"/>
                  </a:cubicBezTo>
                  <a:cubicBezTo>
                    <a:pt x="689" y="217"/>
                    <a:pt x="465" y="292"/>
                    <a:pt x="247" y="418"/>
                  </a:cubicBezTo>
                  <a:cubicBezTo>
                    <a:pt x="170" y="463"/>
                    <a:pt x="107" y="536"/>
                    <a:pt x="74" y="625"/>
                  </a:cubicBezTo>
                  <a:cubicBezTo>
                    <a:pt x="0" y="831"/>
                    <a:pt x="108" y="1055"/>
                    <a:pt x="312" y="1127"/>
                  </a:cubicBezTo>
                  <a:cubicBezTo>
                    <a:pt x="551" y="1212"/>
                    <a:pt x="783" y="1245"/>
                    <a:pt x="1017" y="1268"/>
                  </a:cubicBezTo>
                  <a:cubicBezTo>
                    <a:pt x="1134" y="1277"/>
                    <a:pt x="1252" y="1282"/>
                    <a:pt x="1368" y="1282"/>
                  </a:cubicBezTo>
                  <a:cubicBezTo>
                    <a:pt x="1482" y="1282"/>
                    <a:pt x="1595" y="1278"/>
                    <a:pt x="1708" y="1270"/>
                  </a:cubicBezTo>
                  <a:cubicBezTo>
                    <a:pt x="1937" y="1254"/>
                    <a:pt x="2164" y="1220"/>
                    <a:pt x="2389" y="1165"/>
                  </a:cubicBezTo>
                  <a:cubicBezTo>
                    <a:pt x="2614" y="1109"/>
                    <a:pt x="2838" y="1036"/>
                    <a:pt x="3057" y="912"/>
                  </a:cubicBezTo>
                  <a:cubicBezTo>
                    <a:pt x="3143" y="863"/>
                    <a:pt x="3214" y="782"/>
                    <a:pt x="3249" y="682"/>
                  </a:cubicBezTo>
                  <a:cubicBezTo>
                    <a:pt x="3326" y="458"/>
                    <a:pt x="3210" y="215"/>
                    <a:pt x="2987" y="135"/>
                  </a:cubicBezTo>
                  <a:cubicBezTo>
                    <a:pt x="2748" y="53"/>
                    <a:pt x="2515" y="22"/>
                    <a:pt x="2283" y="7"/>
                  </a:cubicBezTo>
                  <a:cubicBezTo>
                    <a:pt x="2209" y="3"/>
                    <a:pt x="2135" y="1"/>
                    <a:pt x="206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13"/>
            <p:cNvSpPr/>
            <p:nvPr/>
          </p:nvSpPr>
          <p:spPr>
            <a:xfrm>
              <a:off x="2081475" y="3193375"/>
              <a:ext cx="65525" cy="33200"/>
            </a:xfrm>
            <a:custGeom>
              <a:avLst/>
              <a:gdLst/>
              <a:ahLst/>
              <a:cxnLst/>
              <a:rect l="l" t="t" r="r" b="b"/>
              <a:pathLst>
                <a:path w="2621" h="1328" extrusionOk="0">
                  <a:moveTo>
                    <a:pt x="1704" y="0"/>
                  </a:moveTo>
                  <a:cubicBezTo>
                    <a:pt x="1524" y="0"/>
                    <a:pt x="1349" y="23"/>
                    <a:pt x="1176" y="62"/>
                  </a:cubicBezTo>
                  <a:cubicBezTo>
                    <a:pt x="1005" y="101"/>
                    <a:pt x="835" y="156"/>
                    <a:pt x="670" y="230"/>
                  </a:cubicBezTo>
                  <a:cubicBezTo>
                    <a:pt x="505" y="308"/>
                    <a:pt x="344" y="396"/>
                    <a:pt x="191" y="534"/>
                  </a:cubicBezTo>
                  <a:cubicBezTo>
                    <a:pt x="141" y="579"/>
                    <a:pt x="102" y="637"/>
                    <a:pt x="78" y="700"/>
                  </a:cubicBezTo>
                  <a:cubicBezTo>
                    <a:pt x="1" y="916"/>
                    <a:pt x="113" y="1153"/>
                    <a:pt x="330" y="1231"/>
                  </a:cubicBezTo>
                  <a:cubicBezTo>
                    <a:pt x="525" y="1300"/>
                    <a:pt x="708" y="1318"/>
                    <a:pt x="890" y="1326"/>
                  </a:cubicBezTo>
                  <a:cubicBezTo>
                    <a:pt x="914" y="1327"/>
                    <a:pt x="938" y="1327"/>
                    <a:pt x="962" y="1327"/>
                  </a:cubicBezTo>
                  <a:cubicBezTo>
                    <a:pt x="1118" y="1327"/>
                    <a:pt x="1271" y="1313"/>
                    <a:pt x="1421" y="1286"/>
                  </a:cubicBezTo>
                  <a:cubicBezTo>
                    <a:pt x="1594" y="1257"/>
                    <a:pt x="1765" y="1209"/>
                    <a:pt x="1931" y="1140"/>
                  </a:cubicBezTo>
                  <a:cubicBezTo>
                    <a:pt x="2097" y="1070"/>
                    <a:pt x="2261" y="986"/>
                    <a:pt x="2413" y="848"/>
                  </a:cubicBezTo>
                  <a:cubicBezTo>
                    <a:pt x="2467" y="799"/>
                    <a:pt x="2513" y="735"/>
                    <a:pt x="2538" y="662"/>
                  </a:cubicBezTo>
                  <a:cubicBezTo>
                    <a:pt x="2621" y="427"/>
                    <a:pt x="2497" y="167"/>
                    <a:pt x="2261" y="85"/>
                  </a:cubicBezTo>
                  <a:cubicBezTo>
                    <a:pt x="2067" y="16"/>
                    <a:pt x="1885" y="1"/>
                    <a:pt x="17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13"/>
            <p:cNvSpPr/>
            <p:nvPr/>
          </p:nvSpPr>
          <p:spPr>
            <a:xfrm>
              <a:off x="1958550" y="3085300"/>
              <a:ext cx="85100" cy="33475"/>
            </a:xfrm>
            <a:custGeom>
              <a:avLst/>
              <a:gdLst/>
              <a:ahLst/>
              <a:cxnLst/>
              <a:rect l="l" t="t" r="r" b="b"/>
              <a:pathLst>
                <a:path w="3404" h="1339" extrusionOk="0">
                  <a:moveTo>
                    <a:pt x="2310" y="0"/>
                  </a:moveTo>
                  <a:cubicBezTo>
                    <a:pt x="2069" y="0"/>
                    <a:pt x="1832" y="23"/>
                    <a:pt x="1597" y="62"/>
                  </a:cubicBezTo>
                  <a:cubicBezTo>
                    <a:pt x="1363" y="101"/>
                    <a:pt x="1130" y="156"/>
                    <a:pt x="901" y="230"/>
                  </a:cubicBezTo>
                  <a:cubicBezTo>
                    <a:pt x="672" y="307"/>
                    <a:pt x="445" y="396"/>
                    <a:pt x="225" y="535"/>
                  </a:cubicBezTo>
                  <a:cubicBezTo>
                    <a:pt x="146" y="584"/>
                    <a:pt x="84" y="663"/>
                    <a:pt x="59" y="760"/>
                  </a:cubicBezTo>
                  <a:cubicBezTo>
                    <a:pt x="0" y="968"/>
                    <a:pt x="121" y="1183"/>
                    <a:pt x="329" y="1241"/>
                  </a:cubicBezTo>
                  <a:cubicBezTo>
                    <a:pt x="580" y="1311"/>
                    <a:pt x="822" y="1328"/>
                    <a:pt x="1064" y="1338"/>
                  </a:cubicBezTo>
                  <a:cubicBezTo>
                    <a:pt x="1088" y="1338"/>
                    <a:pt x="1112" y="1339"/>
                    <a:pt x="1136" y="1339"/>
                  </a:cubicBezTo>
                  <a:cubicBezTo>
                    <a:pt x="1352" y="1339"/>
                    <a:pt x="1567" y="1325"/>
                    <a:pt x="1780" y="1297"/>
                  </a:cubicBezTo>
                  <a:cubicBezTo>
                    <a:pt x="2016" y="1269"/>
                    <a:pt x="2250" y="1221"/>
                    <a:pt x="2480" y="1152"/>
                  </a:cubicBezTo>
                  <a:cubicBezTo>
                    <a:pt x="2708" y="1081"/>
                    <a:pt x="2937" y="995"/>
                    <a:pt x="3157" y="857"/>
                  </a:cubicBezTo>
                  <a:cubicBezTo>
                    <a:pt x="3243" y="803"/>
                    <a:pt x="3311" y="717"/>
                    <a:pt x="3340" y="610"/>
                  </a:cubicBezTo>
                  <a:cubicBezTo>
                    <a:pt x="3403" y="384"/>
                    <a:pt x="3269" y="149"/>
                    <a:pt x="3043" y="86"/>
                  </a:cubicBezTo>
                  <a:cubicBezTo>
                    <a:pt x="2793" y="17"/>
                    <a:pt x="2551" y="1"/>
                    <a:pt x="23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13"/>
            <p:cNvSpPr/>
            <p:nvPr/>
          </p:nvSpPr>
          <p:spPr>
            <a:xfrm>
              <a:off x="2164100" y="3296500"/>
              <a:ext cx="83075" cy="32650"/>
            </a:xfrm>
            <a:custGeom>
              <a:avLst/>
              <a:gdLst/>
              <a:ahLst/>
              <a:cxnLst/>
              <a:rect l="l" t="t" r="r" b="b"/>
              <a:pathLst>
                <a:path w="3323" h="1306" extrusionOk="0">
                  <a:moveTo>
                    <a:pt x="2153" y="1"/>
                  </a:moveTo>
                  <a:cubicBezTo>
                    <a:pt x="1958" y="1"/>
                    <a:pt x="1765" y="15"/>
                    <a:pt x="1574" y="42"/>
                  </a:cubicBezTo>
                  <a:cubicBezTo>
                    <a:pt x="1346" y="74"/>
                    <a:pt x="1120" y="122"/>
                    <a:pt x="896" y="190"/>
                  </a:cubicBezTo>
                  <a:cubicBezTo>
                    <a:pt x="672" y="261"/>
                    <a:pt x="450" y="342"/>
                    <a:pt x="235" y="475"/>
                  </a:cubicBezTo>
                  <a:cubicBezTo>
                    <a:pt x="158" y="523"/>
                    <a:pt x="97" y="597"/>
                    <a:pt x="66" y="687"/>
                  </a:cubicBezTo>
                  <a:cubicBezTo>
                    <a:pt x="0" y="893"/>
                    <a:pt x="114" y="1115"/>
                    <a:pt x="321" y="1181"/>
                  </a:cubicBezTo>
                  <a:cubicBezTo>
                    <a:pt x="562" y="1258"/>
                    <a:pt x="795" y="1283"/>
                    <a:pt x="1030" y="1300"/>
                  </a:cubicBezTo>
                  <a:cubicBezTo>
                    <a:pt x="1106" y="1303"/>
                    <a:pt x="1182" y="1305"/>
                    <a:pt x="1258" y="1305"/>
                  </a:cubicBezTo>
                  <a:cubicBezTo>
                    <a:pt x="1415" y="1305"/>
                    <a:pt x="1569" y="1297"/>
                    <a:pt x="1724" y="1281"/>
                  </a:cubicBezTo>
                  <a:cubicBezTo>
                    <a:pt x="1952" y="1258"/>
                    <a:pt x="2180" y="1217"/>
                    <a:pt x="2404" y="1155"/>
                  </a:cubicBezTo>
                  <a:cubicBezTo>
                    <a:pt x="2629" y="1092"/>
                    <a:pt x="2851" y="1014"/>
                    <a:pt x="3066" y="882"/>
                  </a:cubicBezTo>
                  <a:cubicBezTo>
                    <a:pt x="3151" y="831"/>
                    <a:pt x="3219" y="748"/>
                    <a:pt x="3251" y="646"/>
                  </a:cubicBezTo>
                  <a:cubicBezTo>
                    <a:pt x="3323" y="421"/>
                    <a:pt x="3198" y="180"/>
                    <a:pt x="2973" y="110"/>
                  </a:cubicBezTo>
                  <a:cubicBezTo>
                    <a:pt x="2732" y="33"/>
                    <a:pt x="2497" y="10"/>
                    <a:pt x="2265" y="2"/>
                  </a:cubicBezTo>
                  <a:cubicBezTo>
                    <a:pt x="2228" y="1"/>
                    <a:pt x="2190" y="1"/>
                    <a:pt x="21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76" name="Google Shape;276;p13"/>
          <p:cNvGrpSpPr/>
          <p:nvPr/>
        </p:nvGrpSpPr>
        <p:grpSpPr>
          <a:xfrm>
            <a:off x="4" y="4373882"/>
            <a:ext cx="947295" cy="769644"/>
            <a:chOff x="2763250" y="3099175"/>
            <a:chExt cx="568025" cy="461500"/>
          </a:xfrm>
        </p:grpSpPr>
        <p:sp>
          <p:nvSpPr>
            <p:cNvPr id="277" name="Google Shape;277;p13"/>
            <p:cNvSpPr/>
            <p:nvPr/>
          </p:nvSpPr>
          <p:spPr>
            <a:xfrm>
              <a:off x="2954500" y="3099175"/>
              <a:ext cx="92250" cy="83100"/>
            </a:xfrm>
            <a:custGeom>
              <a:avLst/>
              <a:gdLst/>
              <a:ahLst/>
              <a:cxnLst/>
              <a:rect l="l" t="t" r="r" b="b"/>
              <a:pathLst>
                <a:path w="3690" h="3324" extrusionOk="0">
                  <a:moveTo>
                    <a:pt x="428" y="1"/>
                  </a:moveTo>
                  <a:cubicBezTo>
                    <a:pt x="363" y="1"/>
                    <a:pt x="298" y="17"/>
                    <a:pt x="240" y="52"/>
                  </a:cubicBezTo>
                  <a:cubicBezTo>
                    <a:pt x="62" y="157"/>
                    <a:pt x="1" y="386"/>
                    <a:pt x="106" y="564"/>
                  </a:cubicBezTo>
                  <a:cubicBezTo>
                    <a:pt x="642" y="1432"/>
                    <a:pt x="1374" y="2140"/>
                    <a:pt x="2180" y="2753"/>
                  </a:cubicBezTo>
                  <a:cubicBezTo>
                    <a:pt x="2451" y="2952"/>
                    <a:pt x="2734" y="3139"/>
                    <a:pt x="3051" y="3285"/>
                  </a:cubicBezTo>
                  <a:cubicBezTo>
                    <a:pt x="3105" y="3310"/>
                    <a:pt x="3165" y="3323"/>
                    <a:pt x="3225" y="3323"/>
                  </a:cubicBezTo>
                  <a:cubicBezTo>
                    <a:pt x="3295" y="3323"/>
                    <a:pt x="3366" y="3306"/>
                    <a:pt x="3430" y="3268"/>
                  </a:cubicBezTo>
                  <a:cubicBezTo>
                    <a:pt x="3625" y="3155"/>
                    <a:pt x="3690" y="2904"/>
                    <a:pt x="3576" y="2710"/>
                  </a:cubicBezTo>
                  <a:cubicBezTo>
                    <a:pt x="2838" y="1571"/>
                    <a:pt x="1787" y="660"/>
                    <a:pt x="587" y="35"/>
                  </a:cubicBezTo>
                  <a:cubicBezTo>
                    <a:pt x="537" y="13"/>
                    <a:pt x="483" y="1"/>
                    <a:pt x="42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13"/>
            <p:cNvSpPr/>
            <p:nvPr/>
          </p:nvSpPr>
          <p:spPr>
            <a:xfrm>
              <a:off x="2994475" y="3240700"/>
              <a:ext cx="51325" cy="42900"/>
            </a:xfrm>
            <a:custGeom>
              <a:avLst/>
              <a:gdLst/>
              <a:ahLst/>
              <a:cxnLst/>
              <a:rect l="l" t="t" r="r" b="b"/>
              <a:pathLst>
                <a:path w="2053" h="1716" extrusionOk="0">
                  <a:moveTo>
                    <a:pt x="476" y="1"/>
                  </a:moveTo>
                  <a:cubicBezTo>
                    <a:pt x="221" y="1"/>
                    <a:pt x="1" y="243"/>
                    <a:pt x="54" y="506"/>
                  </a:cubicBezTo>
                  <a:cubicBezTo>
                    <a:pt x="207" y="1171"/>
                    <a:pt x="821" y="1710"/>
                    <a:pt x="1512" y="1716"/>
                  </a:cubicBezTo>
                  <a:cubicBezTo>
                    <a:pt x="1828" y="1710"/>
                    <a:pt x="2052" y="1365"/>
                    <a:pt x="1926" y="1073"/>
                  </a:cubicBezTo>
                  <a:cubicBezTo>
                    <a:pt x="1861" y="906"/>
                    <a:pt x="1766" y="772"/>
                    <a:pt x="1670" y="660"/>
                  </a:cubicBezTo>
                  <a:cubicBezTo>
                    <a:pt x="1370" y="332"/>
                    <a:pt x="1016" y="103"/>
                    <a:pt x="569" y="12"/>
                  </a:cubicBezTo>
                  <a:cubicBezTo>
                    <a:pt x="538" y="4"/>
                    <a:pt x="506" y="1"/>
                    <a:pt x="4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13"/>
            <p:cNvSpPr/>
            <p:nvPr/>
          </p:nvSpPr>
          <p:spPr>
            <a:xfrm>
              <a:off x="3095200" y="3223075"/>
              <a:ext cx="82225" cy="54400"/>
            </a:xfrm>
            <a:custGeom>
              <a:avLst/>
              <a:gdLst/>
              <a:ahLst/>
              <a:cxnLst/>
              <a:rect l="l" t="t" r="r" b="b"/>
              <a:pathLst>
                <a:path w="3289" h="2176" extrusionOk="0">
                  <a:moveTo>
                    <a:pt x="481" y="0"/>
                  </a:moveTo>
                  <a:cubicBezTo>
                    <a:pt x="223" y="0"/>
                    <a:pt x="0" y="290"/>
                    <a:pt x="128" y="548"/>
                  </a:cubicBezTo>
                  <a:cubicBezTo>
                    <a:pt x="243" y="803"/>
                    <a:pt x="412" y="1016"/>
                    <a:pt x="596" y="1211"/>
                  </a:cubicBezTo>
                  <a:cubicBezTo>
                    <a:pt x="1152" y="1766"/>
                    <a:pt x="1899" y="2175"/>
                    <a:pt x="2701" y="2175"/>
                  </a:cubicBezTo>
                  <a:cubicBezTo>
                    <a:pt x="2717" y="2175"/>
                    <a:pt x="2734" y="2175"/>
                    <a:pt x="2750" y="2175"/>
                  </a:cubicBezTo>
                  <a:cubicBezTo>
                    <a:pt x="3106" y="2169"/>
                    <a:pt x="3289" y="1690"/>
                    <a:pt x="3018" y="1451"/>
                  </a:cubicBezTo>
                  <a:cubicBezTo>
                    <a:pt x="2832" y="1273"/>
                    <a:pt x="2635" y="1132"/>
                    <a:pt x="2443" y="1002"/>
                  </a:cubicBezTo>
                  <a:cubicBezTo>
                    <a:pt x="1853" y="623"/>
                    <a:pt x="1281" y="279"/>
                    <a:pt x="616" y="28"/>
                  </a:cubicBezTo>
                  <a:cubicBezTo>
                    <a:pt x="571" y="9"/>
                    <a:pt x="525" y="0"/>
                    <a:pt x="48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13"/>
            <p:cNvSpPr/>
            <p:nvPr/>
          </p:nvSpPr>
          <p:spPr>
            <a:xfrm>
              <a:off x="3154350" y="3354600"/>
              <a:ext cx="87275" cy="49425"/>
            </a:xfrm>
            <a:custGeom>
              <a:avLst/>
              <a:gdLst/>
              <a:ahLst/>
              <a:cxnLst/>
              <a:rect l="l" t="t" r="r" b="b"/>
              <a:pathLst>
                <a:path w="3491" h="1977" extrusionOk="0">
                  <a:moveTo>
                    <a:pt x="962" y="1"/>
                  </a:moveTo>
                  <a:cubicBezTo>
                    <a:pt x="892" y="1"/>
                    <a:pt x="820" y="19"/>
                    <a:pt x="756" y="57"/>
                  </a:cubicBezTo>
                  <a:cubicBezTo>
                    <a:pt x="1" y="620"/>
                    <a:pt x="1810" y="1721"/>
                    <a:pt x="2302" y="1844"/>
                  </a:cubicBezTo>
                  <a:cubicBezTo>
                    <a:pt x="2491" y="1893"/>
                    <a:pt x="2722" y="1976"/>
                    <a:pt x="2939" y="1976"/>
                  </a:cubicBezTo>
                  <a:cubicBezTo>
                    <a:pt x="3062" y="1976"/>
                    <a:pt x="3180" y="1950"/>
                    <a:pt x="3285" y="1874"/>
                  </a:cubicBezTo>
                  <a:cubicBezTo>
                    <a:pt x="3467" y="1723"/>
                    <a:pt x="3490" y="1454"/>
                    <a:pt x="3339" y="1272"/>
                  </a:cubicBezTo>
                  <a:cubicBezTo>
                    <a:pt x="3184" y="1084"/>
                    <a:pt x="3007" y="940"/>
                    <a:pt x="2829" y="807"/>
                  </a:cubicBezTo>
                  <a:cubicBezTo>
                    <a:pt x="2279" y="424"/>
                    <a:pt x="1693" y="125"/>
                    <a:pt x="1021" y="5"/>
                  </a:cubicBezTo>
                  <a:cubicBezTo>
                    <a:pt x="1002" y="2"/>
                    <a:pt x="982" y="1"/>
                    <a:pt x="96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13"/>
            <p:cNvSpPr/>
            <p:nvPr/>
          </p:nvSpPr>
          <p:spPr>
            <a:xfrm>
              <a:off x="2763250" y="3164300"/>
              <a:ext cx="73225" cy="51400"/>
            </a:xfrm>
            <a:custGeom>
              <a:avLst/>
              <a:gdLst/>
              <a:ahLst/>
              <a:cxnLst/>
              <a:rect l="l" t="t" r="r" b="b"/>
              <a:pathLst>
                <a:path w="2929" h="2056" extrusionOk="0">
                  <a:moveTo>
                    <a:pt x="949" y="1"/>
                  </a:moveTo>
                  <a:cubicBezTo>
                    <a:pt x="906" y="1"/>
                    <a:pt x="863" y="7"/>
                    <a:pt x="821" y="20"/>
                  </a:cubicBezTo>
                  <a:cubicBezTo>
                    <a:pt x="1" y="387"/>
                    <a:pt x="1195" y="1573"/>
                    <a:pt x="1629" y="1819"/>
                  </a:cubicBezTo>
                  <a:cubicBezTo>
                    <a:pt x="1807" y="1917"/>
                    <a:pt x="2033" y="2056"/>
                    <a:pt x="2261" y="2056"/>
                  </a:cubicBezTo>
                  <a:cubicBezTo>
                    <a:pt x="2308" y="2056"/>
                    <a:pt x="2355" y="2050"/>
                    <a:pt x="2402" y="2036"/>
                  </a:cubicBezTo>
                  <a:cubicBezTo>
                    <a:pt x="2928" y="1842"/>
                    <a:pt x="2657" y="1259"/>
                    <a:pt x="2411" y="958"/>
                  </a:cubicBezTo>
                  <a:cubicBezTo>
                    <a:pt x="2055" y="510"/>
                    <a:pt x="1600" y="154"/>
                    <a:pt x="1034" y="10"/>
                  </a:cubicBezTo>
                  <a:cubicBezTo>
                    <a:pt x="1007" y="4"/>
                    <a:pt x="978" y="1"/>
                    <a:pt x="94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13"/>
            <p:cNvSpPr/>
            <p:nvPr/>
          </p:nvSpPr>
          <p:spPr>
            <a:xfrm>
              <a:off x="2939350" y="3373550"/>
              <a:ext cx="89275" cy="61250"/>
            </a:xfrm>
            <a:custGeom>
              <a:avLst/>
              <a:gdLst/>
              <a:ahLst/>
              <a:cxnLst/>
              <a:rect l="l" t="t" r="r" b="b"/>
              <a:pathLst>
                <a:path w="3571" h="2450" extrusionOk="0">
                  <a:moveTo>
                    <a:pt x="994" y="1"/>
                  </a:moveTo>
                  <a:cubicBezTo>
                    <a:pt x="941" y="1"/>
                    <a:pt x="887" y="12"/>
                    <a:pt x="835" y="36"/>
                  </a:cubicBezTo>
                  <a:cubicBezTo>
                    <a:pt x="0" y="488"/>
                    <a:pt x="1805" y="1972"/>
                    <a:pt x="2271" y="2171"/>
                  </a:cubicBezTo>
                  <a:cubicBezTo>
                    <a:pt x="2503" y="2271"/>
                    <a:pt x="2789" y="2449"/>
                    <a:pt x="3062" y="2449"/>
                  </a:cubicBezTo>
                  <a:cubicBezTo>
                    <a:pt x="3151" y="2449"/>
                    <a:pt x="3238" y="2431"/>
                    <a:pt x="3321" y="2385"/>
                  </a:cubicBezTo>
                  <a:cubicBezTo>
                    <a:pt x="3517" y="2257"/>
                    <a:pt x="3571" y="1995"/>
                    <a:pt x="3443" y="1802"/>
                  </a:cubicBezTo>
                  <a:cubicBezTo>
                    <a:pt x="3298" y="1580"/>
                    <a:pt x="3128" y="1399"/>
                    <a:pt x="2953" y="1227"/>
                  </a:cubicBezTo>
                  <a:cubicBezTo>
                    <a:pt x="2412" y="727"/>
                    <a:pt x="1827" y="296"/>
                    <a:pt x="1129" y="26"/>
                  </a:cubicBezTo>
                  <a:cubicBezTo>
                    <a:pt x="1086" y="9"/>
                    <a:pt x="1040" y="1"/>
                    <a:pt x="99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13"/>
            <p:cNvSpPr/>
            <p:nvPr/>
          </p:nvSpPr>
          <p:spPr>
            <a:xfrm>
              <a:off x="3240125" y="3507025"/>
              <a:ext cx="91150" cy="53650"/>
            </a:xfrm>
            <a:custGeom>
              <a:avLst/>
              <a:gdLst/>
              <a:ahLst/>
              <a:cxnLst/>
              <a:rect l="l" t="t" r="r" b="b"/>
              <a:pathLst>
                <a:path w="3646" h="2146" extrusionOk="0">
                  <a:moveTo>
                    <a:pt x="847" y="1"/>
                  </a:moveTo>
                  <a:cubicBezTo>
                    <a:pt x="778" y="1"/>
                    <a:pt x="708" y="18"/>
                    <a:pt x="646" y="56"/>
                  </a:cubicBezTo>
                  <a:cubicBezTo>
                    <a:pt x="0" y="526"/>
                    <a:pt x="1294" y="1415"/>
                    <a:pt x="1677" y="1655"/>
                  </a:cubicBezTo>
                  <a:cubicBezTo>
                    <a:pt x="2135" y="1923"/>
                    <a:pt x="2628" y="2122"/>
                    <a:pt x="3170" y="2145"/>
                  </a:cubicBezTo>
                  <a:cubicBezTo>
                    <a:pt x="3174" y="2145"/>
                    <a:pt x="3178" y="2145"/>
                    <a:pt x="3182" y="2145"/>
                  </a:cubicBezTo>
                  <a:cubicBezTo>
                    <a:pt x="3284" y="2145"/>
                    <a:pt x="3387" y="2108"/>
                    <a:pt x="3468" y="2032"/>
                  </a:cubicBezTo>
                  <a:cubicBezTo>
                    <a:pt x="3640" y="1872"/>
                    <a:pt x="3645" y="1601"/>
                    <a:pt x="3482" y="1431"/>
                  </a:cubicBezTo>
                  <a:cubicBezTo>
                    <a:pt x="2766" y="742"/>
                    <a:pt x="1893" y="280"/>
                    <a:pt x="938" y="11"/>
                  </a:cubicBezTo>
                  <a:cubicBezTo>
                    <a:pt x="908" y="4"/>
                    <a:pt x="878" y="1"/>
                    <a:pt x="84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4" name="Google Shape;284;p13"/>
          <p:cNvSpPr txBox="1">
            <a:spLocks noGrp="1"/>
          </p:cNvSpPr>
          <p:nvPr>
            <p:ph type="title"/>
          </p:nvPr>
        </p:nvSpPr>
        <p:spPr>
          <a:xfrm>
            <a:off x="720000" y="546199"/>
            <a:ext cx="7704000" cy="63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500"/>
              <a:buNone/>
              <a:defRPr>
                <a:solidFill>
                  <a:schemeClr val="accent6"/>
                </a:solidFill>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285" name="Google Shape;285;p13"/>
          <p:cNvSpPr txBox="1">
            <a:spLocks noGrp="1"/>
          </p:cNvSpPr>
          <p:nvPr>
            <p:ph type="subTitle" idx="1"/>
          </p:nvPr>
        </p:nvSpPr>
        <p:spPr>
          <a:xfrm>
            <a:off x="720600" y="3620925"/>
            <a:ext cx="2304300" cy="686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286" name="Google Shape;286;p13"/>
          <p:cNvSpPr txBox="1">
            <a:spLocks noGrp="1"/>
          </p:cNvSpPr>
          <p:nvPr>
            <p:ph type="subTitle" idx="2"/>
          </p:nvPr>
        </p:nvSpPr>
        <p:spPr>
          <a:xfrm>
            <a:off x="3419850" y="3620925"/>
            <a:ext cx="2304300" cy="686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287" name="Google Shape;287;p13"/>
          <p:cNvSpPr txBox="1">
            <a:spLocks noGrp="1"/>
          </p:cNvSpPr>
          <p:nvPr>
            <p:ph type="subTitle" idx="3"/>
          </p:nvPr>
        </p:nvSpPr>
        <p:spPr>
          <a:xfrm>
            <a:off x="6118545" y="3621525"/>
            <a:ext cx="2305500" cy="685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288" name="Google Shape;288;p13"/>
          <p:cNvSpPr txBox="1">
            <a:spLocks noGrp="1"/>
          </p:cNvSpPr>
          <p:nvPr>
            <p:ph type="title" idx="4" hasCustomPrompt="1"/>
          </p:nvPr>
        </p:nvSpPr>
        <p:spPr>
          <a:xfrm>
            <a:off x="1314250" y="1867425"/>
            <a:ext cx="1053900" cy="10485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SzPts val="3000"/>
              <a:buNone/>
              <a:defRPr sz="4700">
                <a:solidFill>
                  <a:schemeClr val="accent6"/>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89" name="Google Shape;289;p13"/>
          <p:cNvSpPr txBox="1">
            <a:spLocks noGrp="1"/>
          </p:cNvSpPr>
          <p:nvPr>
            <p:ph type="title" idx="5" hasCustomPrompt="1"/>
          </p:nvPr>
        </p:nvSpPr>
        <p:spPr>
          <a:xfrm>
            <a:off x="4052727" y="1897133"/>
            <a:ext cx="1051500" cy="10515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SzPts val="3000"/>
              <a:buNone/>
              <a:defRPr sz="4700">
                <a:solidFill>
                  <a:schemeClr val="accent6"/>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90" name="Google Shape;290;p13"/>
          <p:cNvSpPr txBox="1">
            <a:spLocks noGrp="1"/>
          </p:cNvSpPr>
          <p:nvPr>
            <p:ph type="title" idx="6" hasCustomPrompt="1"/>
          </p:nvPr>
        </p:nvSpPr>
        <p:spPr>
          <a:xfrm>
            <a:off x="6801652" y="1897133"/>
            <a:ext cx="1051500" cy="10515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SzPts val="3000"/>
              <a:buNone/>
              <a:defRPr sz="4700">
                <a:solidFill>
                  <a:schemeClr val="accent6"/>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91" name="Google Shape;291;p13"/>
          <p:cNvSpPr txBox="1">
            <a:spLocks noGrp="1"/>
          </p:cNvSpPr>
          <p:nvPr>
            <p:ph type="subTitle" idx="7"/>
          </p:nvPr>
        </p:nvSpPr>
        <p:spPr>
          <a:xfrm>
            <a:off x="720000" y="3166263"/>
            <a:ext cx="2305500" cy="4848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Bebas Neue"/>
              <a:buNone/>
              <a:defRPr sz="2000">
                <a:solidFill>
                  <a:schemeClr val="accent6"/>
                </a:solidFill>
                <a:latin typeface="Short Stack"/>
                <a:ea typeface="Short Stack"/>
                <a:cs typeface="Short Stack"/>
                <a:sym typeface="Short Stack"/>
              </a:defRPr>
            </a:lvl1pPr>
            <a:lvl2pPr lvl="1"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292" name="Google Shape;292;p13"/>
          <p:cNvSpPr txBox="1">
            <a:spLocks noGrp="1"/>
          </p:cNvSpPr>
          <p:nvPr>
            <p:ph type="subTitle" idx="8"/>
          </p:nvPr>
        </p:nvSpPr>
        <p:spPr>
          <a:xfrm>
            <a:off x="3419250" y="3166263"/>
            <a:ext cx="2305500" cy="4848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Bebas Neue"/>
              <a:buNone/>
              <a:defRPr sz="2000">
                <a:solidFill>
                  <a:schemeClr val="accent6"/>
                </a:solidFill>
                <a:latin typeface="Short Stack"/>
                <a:ea typeface="Short Stack"/>
                <a:cs typeface="Short Stack"/>
                <a:sym typeface="Short Stack"/>
              </a:defRPr>
            </a:lvl1pPr>
            <a:lvl2pPr lvl="1"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293" name="Google Shape;293;p13"/>
          <p:cNvSpPr txBox="1">
            <a:spLocks noGrp="1"/>
          </p:cNvSpPr>
          <p:nvPr>
            <p:ph type="subTitle" idx="9"/>
          </p:nvPr>
        </p:nvSpPr>
        <p:spPr>
          <a:xfrm>
            <a:off x="6118550" y="3166263"/>
            <a:ext cx="2305500" cy="4848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Bebas Neue"/>
              <a:buNone/>
              <a:defRPr sz="2000">
                <a:solidFill>
                  <a:schemeClr val="accent6"/>
                </a:solidFill>
                <a:latin typeface="Short Stack"/>
                <a:ea typeface="Short Stack"/>
                <a:cs typeface="Short Stack"/>
                <a:sym typeface="Short Stack"/>
              </a:defRPr>
            </a:lvl1pPr>
            <a:lvl2pPr lvl="1"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wo columns 2">
  <p:cSld name="TITLE_AND_TWO_COLUMNS_1_1">
    <p:spTree>
      <p:nvGrpSpPr>
        <p:cNvPr id="1" name="Shape 435"/>
        <p:cNvGrpSpPr/>
        <p:nvPr/>
      </p:nvGrpSpPr>
      <p:grpSpPr>
        <a:xfrm>
          <a:off x="0" y="0"/>
          <a:ext cx="0" cy="0"/>
          <a:chOff x="0" y="0"/>
          <a:chExt cx="0" cy="0"/>
        </a:xfrm>
      </p:grpSpPr>
      <p:sp>
        <p:nvSpPr>
          <p:cNvPr id="436" name="Google Shape;436;p19"/>
          <p:cNvSpPr/>
          <p:nvPr/>
        </p:nvSpPr>
        <p:spPr>
          <a:xfrm>
            <a:off x="7992775" y="-35525"/>
            <a:ext cx="1198996" cy="2592529"/>
          </a:xfrm>
          <a:custGeom>
            <a:avLst/>
            <a:gdLst/>
            <a:ahLst/>
            <a:cxnLst/>
            <a:rect l="l" t="t" r="r" b="b"/>
            <a:pathLst>
              <a:path w="30712" h="66407" extrusionOk="0">
                <a:moveTo>
                  <a:pt x="1" y="0"/>
                </a:moveTo>
                <a:lnTo>
                  <a:pt x="1" y="0"/>
                </a:lnTo>
                <a:cubicBezTo>
                  <a:pt x="6629" y="5401"/>
                  <a:pt x="10846" y="13654"/>
                  <a:pt x="11344" y="22189"/>
                </a:cubicBezTo>
                <a:cubicBezTo>
                  <a:pt x="11650" y="27451"/>
                  <a:pt x="10611" y="32717"/>
                  <a:pt x="10855" y="37983"/>
                </a:cubicBezTo>
                <a:cubicBezTo>
                  <a:pt x="11419" y="50163"/>
                  <a:pt x="19469" y="61687"/>
                  <a:pt x="30711" y="66407"/>
                </a:cubicBezTo>
                <a:lnTo>
                  <a:pt x="30711" y="551"/>
                </a:lnTo>
                <a:lnTo>
                  <a:pt x="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19"/>
          <p:cNvSpPr/>
          <p:nvPr/>
        </p:nvSpPr>
        <p:spPr>
          <a:xfrm>
            <a:off x="-50850" y="3703400"/>
            <a:ext cx="3580988" cy="1440095"/>
          </a:xfrm>
          <a:custGeom>
            <a:avLst/>
            <a:gdLst/>
            <a:ahLst/>
            <a:cxnLst/>
            <a:rect l="l" t="t" r="r" b="b"/>
            <a:pathLst>
              <a:path w="42790" h="17208" extrusionOk="0">
                <a:moveTo>
                  <a:pt x="1643" y="0"/>
                </a:moveTo>
                <a:cubicBezTo>
                  <a:pt x="1099" y="0"/>
                  <a:pt x="551" y="62"/>
                  <a:pt x="1" y="195"/>
                </a:cubicBezTo>
                <a:lnTo>
                  <a:pt x="2" y="195"/>
                </a:lnTo>
                <a:lnTo>
                  <a:pt x="2" y="17208"/>
                </a:lnTo>
                <a:lnTo>
                  <a:pt x="42789" y="17208"/>
                </a:lnTo>
                <a:cubicBezTo>
                  <a:pt x="40302" y="15045"/>
                  <a:pt x="36432" y="14852"/>
                  <a:pt x="33139" y="14755"/>
                </a:cubicBezTo>
                <a:cubicBezTo>
                  <a:pt x="29846" y="14658"/>
                  <a:pt x="26468" y="14878"/>
                  <a:pt x="23337" y="13857"/>
                </a:cubicBezTo>
                <a:cubicBezTo>
                  <a:pt x="18959" y="12429"/>
                  <a:pt x="15729" y="8813"/>
                  <a:pt x="12259" y="5787"/>
                </a:cubicBezTo>
                <a:cubicBezTo>
                  <a:pt x="9214" y="3131"/>
                  <a:pt x="5525" y="0"/>
                  <a:pt x="164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19"/>
          <p:cNvSpPr/>
          <p:nvPr/>
        </p:nvSpPr>
        <p:spPr>
          <a:xfrm>
            <a:off x="0" y="0"/>
            <a:ext cx="1967785" cy="1467788"/>
          </a:xfrm>
          <a:custGeom>
            <a:avLst/>
            <a:gdLst/>
            <a:ahLst/>
            <a:cxnLst/>
            <a:rect l="l" t="t" r="r" b="b"/>
            <a:pathLst>
              <a:path w="33669" h="25114" extrusionOk="0">
                <a:moveTo>
                  <a:pt x="1" y="0"/>
                </a:moveTo>
                <a:lnTo>
                  <a:pt x="1" y="25047"/>
                </a:lnTo>
                <a:cubicBezTo>
                  <a:pt x="248" y="25092"/>
                  <a:pt x="495" y="25114"/>
                  <a:pt x="740" y="25114"/>
                </a:cubicBezTo>
                <a:cubicBezTo>
                  <a:pt x="3303" y="25114"/>
                  <a:pt x="5757" y="22776"/>
                  <a:pt x="7329" y="20668"/>
                </a:cubicBezTo>
                <a:cubicBezTo>
                  <a:pt x="9052" y="18358"/>
                  <a:pt x="10527" y="15650"/>
                  <a:pt x="13090" y="14351"/>
                </a:cubicBezTo>
                <a:cubicBezTo>
                  <a:pt x="14655" y="13556"/>
                  <a:pt x="16445" y="13390"/>
                  <a:pt x="18173" y="13097"/>
                </a:cubicBezTo>
                <a:cubicBezTo>
                  <a:pt x="21535" y="12528"/>
                  <a:pt x="24857" y="11406"/>
                  <a:pt x="27610" y="9382"/>
                </a:cubicBezTo>
                <a:cubicBezTo>
                  <a:pt x="30362" y="7357"/>
                  <a:pt x="33115" y="3385"/>
                  <a:pt x="3366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39" name="Google Shape;439;p19"/>
          <p:cNvGrpSpPr/>
          <p:nvPr/>
        </p:nvGrpSpPr>
        <p:grpSpPr>
          <a:xfrm>
            <a:off x="8674186" y="1722623"/>
            <a:ext cx="517597" cy="484292"/>
            <a:chOff x="3145550" y="2696550"/>
            <a:chExt cx="446975" cy="418250"/>
          </a:xfrm>
        </p:grpSpPr>
        <p:sp>
          <p:nvSpPr>
            <p:cNvPr id="440" name="Google Shape;440;p19"/>
            <p:cNvSpPr/>
            <p:nvPr/>
          </p:nvSpPr>
          <p:spPr>
            <a:xfrm>
              <a:off x="3307850" y="2880825"/>
              <a:ext cx="86575" cy="86300"/>
            </a:xfrm>
            <a:custGeom>
              <a:avLst/>
              <a:gdLst/>
              <a:ahLst/>
              <a:cxnLst/>
              <a:rect l="l" t="t" r="r" b="b"/>
              <a:pathLst>
                <a:path w="3463" h="3452" extrusionOk="0">
                  <a:moveTo>
                    <a:pt x="621" y="0"/>
                  </a:moveTo>
                  <a:cubicBezTo>
                    <a:pt x="566" y="0"/>
                    <a:pt x="510" y="9"/>
                    <a:pt x="454" y="27"/>
                  </a:cubicBezTo>
                  <a:cubicBezTo>
                    <a:pt x="161" y="119"/>
                    <a:pt x="0" y="431"/>
                    <a:pt x="93" y="723"/>
                  </a:cubicBezTo>
                  <a:cubicBezTo>
                    <a:pt x="196" y="1046"/>
                    <a:pt x="347" y="1320"/>
                    <a:pt x="513" y="1582"/>
                  </a:cubicBezTo>
                  <a:cubicBezTo>
                    <a:pt x="683" y="1842"/>
                    <a:pt x="870" y="2083"/>
                    <a:pt x="1075" y="2308"/>
                  </a:cubicBezTo>
                  <a:cubicBezTo>
                    <a:pt x="1279" y="2534"/>
                    <a:pt x="1500" y="2743"/>
                    <a:pt x="1745" y="2931"/>
                  </a:cubicBezTo>
                  <a:cubicBezTo>
                    <a:pt x="1990" y="3118"/>
                    <a:pt x="2253" y="3290"/>
                    <a:pt x="2568" y="3411"/>
                  </a:cubicBezTo>
                  <a:cubicBezTo>
                    <a:pt x="2636" y="3437"/>
                    <a:pt x="2709" y="3451"/>
                    <a:pt x="2784" y="3451"/>
                  </a:cubicBezTo>
                  <a:cubicBezTo>
                    <a:pt x="2845" y="3451"/>
                    <a:pt x="2906" y="3442"/>
                    <a:pt x="2967" y="3422"/>
                  </a:cubicBezTo>
                  <a:cubicBezTo>
                    <a:pt x="3286" y="3321"/>
                    <a:pt x="3462" y="2980"/>
                    <a:pt x="3360" y="2662"/>
                  </a:cubicBezTo>
                  <a:cubicBezTo>
                    <a:pt x="3256" y="2341"/>
                    <a:pt x="3101" y="2069"/>
                    <a:pt x="2929" y="1813"/>
                  </a:cubicBezTo>
                  <a:cubicBezTo>
                    <a:pt x="2755" y="1558"/>
                    <a:pt x="2559" y="1324"/>
                    <a:pt x="2345" y="1108"/>
                  </a:cubicBezTo>
                  <a:cubicBezTo>
                    <a:pt x="2132" y="889"/>
                    <a:pt x="1901" y="688"/>
                    <a:pt x="1653" y="505"/>
                  </a:cubicBezTo>
                  <a:cubicBezTo>
                    <a:pt x="1401" y="324"/>
                    <a:pt x="1135" y="157"/>
                    <a:pt x="819" y="37"/>
                  </a:cubicBezTo>
                  <a:cubicBezTo>
                    <a:pt x="756" y="13"/>
                    <a:pt x="689" y="0"/>
                    <a:pt x="62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19"/>
            <p:cNvSpPr/>
            <p:nvPr/>
          </p:nvSpPr>
          <p:spPr>
            <a:xfrm>
              <a:off x="3337900" y="3042875"/>
              <a:ext cx="81725" cy="71925"/>
            </a:xfrm>
            <a:custGeom>
              <a:avLst/>
              <a:gdLst/>
              <a:ahLst/>
              <a:cxnLst/>
              <a:rect l="l" t="t" r="r" b="b"/>
              <a:pathLst>
                <a:path w="3269" h="2877" extrusionOk="0">
                  <a:moveTo>
                    <a:pt x="648" y="0"/>
                  </a:moveTo>
                  <a:cubicBezTo>
                    <a:pt x="583" y="0"/>
                    <a:pt x="517" y="11"/>
                    <a:pt x="455" y="33"/>
                  </a:cubicBezTo>
                  <a:cubicBezTo>
                    <a:pt x="156" y="139"/>
                    <a:pt x="0" y="465"/>
                    <a:pt x="105" y="764"/>
                  </a:cubicBezTo>
                  <a:cubicBezTo>
                    <a:pt x="206" y="1047"/>
                    <a:pt x="350" y="1278"/>
                    <a:pt x="509" y="1495"/>
                  </a:cubicBezTo>
                  <a:cubicBezTo>
                    <a:pt x="667" y="1709"/>
                    <a:pt x="846" y="1902"/>
                    <a:pt x="1039" y="2079"/>
                  </a:cubicBezTo>
                  <a:cubicBezTo>
                    <a:pt x="1230" y="2255"/>
                    <a:pt x="1439" y="2415"/>
                    <a:pt x="1668" y="2550"/>
                  </a:cubicBezTo>
                  <a:cubicBezTo>
                    <a:pt x="1897" y="2684"/>
                    <a:pt x="2142" y="2802"/>
                    <a:pt x="2435" y="2864"/>
                  </a:cubicBezTo>
                  <a:cubicBezTo>
                    <a:pt x="2477" y="2872"/>
                    <a:pt x="2520" y="2877"/>
                    <a:pt x="2564" y="2877"/>
                  </a:cubicBezTo>
                  <a:cubicBezTo>
                    <a:pt x="2634" y="2877"/>
                    <a:pt x="2705" y="2866"/>
                    <a:pt x="2774" y="2841"/>
                  </a:cubicBezTo>
                  <a:cubicBezTo>
                    <a:pt x="3099" y="2726"/>
                    <a:pt x="3268" y="2368"/>
                    <a:pt x="3152" y="2043"/>
                  </a:cubicBezTo>
                  <a:cubicBezTo>
                    <a:pt x="3052" y="1760"/>
                    <a:pt x="2904" y="1534"/>
                    <a:pt x="2740" y="1323"/>
                  </a:cubicBezTo>
                  <a:cubicBezTo>
                    <a:pt x="2575" y="1115"/>
                    <a:pt x="2391" y="930"/>
                    <a:pt x="2190" y="763"/>
                  </a:cubicBezTo>
                  <a:cubicBezTo>
                    <a:pt x="1989" y="595"/>
                    <a:pt x="1774" y="444"/>
                    <a:pt x="1540" y="314"/>
                  </a:cubicBezTo>
                  <a:cubicBezTo>
                    <a:pt x="1305" y="186"/>
                    <a:pt x="1056" y="73"/>
                    <a:pt x="763" y="11"/>
                  </a:cubicBezTo>
                  <a:cubicBezTo>
                    <a:pt x="726" y="4"/>
                    <a:pt x="687" y="0"/>
                    <a:pt x="6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19"/>
            <p:cNvSpPr/>
            <p:nvPr/>
          </p:nvSpPr>
          <p:spPr>
            <a:xfrm>
              <a:off x="3145550" y="2876950"/>
              <a:ext cx="90250" cy="86575"/>
            </a:xfrm>
            <a:custGeom>
              <a:avLst/>
              <a:gdLst/>
              <a:ahLst/>
              <a:cxnLst/>
              <a:rect l="l" t="t" r="r" b="b"/>
              <a:pathLst>
                <a:path w="3610" h="3463" extrusionOk="0">
                  <a:moveTo>
                    <a:pt x="624" y="1"/>
                  </a:moveTo>
                  <a:cubicBezTo>
                    <a:pt x="562" y="1"/>
                    <a:pt x="499" y="11"/>
                    <a:pt x="438" y="32"/>
                  </a:cubicBezTo>
                  <a:cubicBezTo>
                    <a:pt x="150" y="135"/>
                    <a:pt x="0" y="451"/>
                    <a:pt x="103" y="739"/>
                  </a:cubicBezTo>
                  <a:cubicBezTo>
                    <a:pt x="220" y="1065"/>
                    <a:pt x="387" y="1339"/>
                    <a:pt x="566" y="1603"/>
                  </a:cubicBezTo>
                  <a:cubicBezTo>
                    <a:pt x="747" y="1864"/>
                    <a:pt x="948" y="2106"/>
                    <a:pt x="1164" y="2331"/>
                  </a:cubicBezTo>
                  <a:cubicBezTo>
                    <a:pt x="1381" y="2557"/>
                    <a:pt x="1614" y="2764"/>
                    <a:pt x="1870" y="2952"/>
                  </a:cubicBezTo>
                  <a:cubicBezTo>
                    <a:pt x="2127" y="3138"/>
                    <a:pt x="2401" y="3309"/>
                    <a:pt x="2725" y="3426"/>
                  </a:cubicBezTo>
                  <a:cubicBezTo>
                    <a:pt x="2790" y="3450"/>
                    <a:pt x="2860" y="3462"/>
                    <a:pt x="2931" y="3462"/>
                  </a:cubicBezTo>
                  <a:cubicBezTo>
                    <a:pt x="2999" y="3462"/>
                    <a:pt x="3068" y="3451"/>
                    <a:pt x="3136" y="3426"/>
                  </a:cubicBezTo>
                  <a:cubicBezTo>
                    <a:pt x="3448" y="3312"/>
                    <a:pt x="3610" y="2967"/>
                    <a:pt x="3496" y="2655"/>
                  </a:cubicBezTo>
                  <a:cubicBezTo>
                    <a:pt x="3378" y="2330"/>
                    <a:pt x="3208" y="2057"/>
                    <a:pt x="3022" y="1800"/>
                  </a:cubicBezTo>
                  <a:cubicBezTo>
                    <a:pt x="2836" y="1547"/>
                    <a:pt x="2628" y="1312"/>
                    <a:pt x="2401" y="1095"/>
                  </a:cubicBezTo>
                  <a:cubicBezTo>
                    <a:pt x="2176" y="878"/>
                    <a:pt x="1935" y="677"/>
                    <a:pt x="1674" y="495"/>
                  </a:cubicBezTo>
                  <a:cubicBezTo>
                    <a:pt x="1410" y="317"/>
                    <a:pt x="1134" y="150"/>
                    <a:pt x="809" y="33"/>
                  </a:cubicBezTo>
                  <a:cubicBezTo>
                    <a:pt x="750" y="12"/>
                    <a:pt x="688" y="1"/>
                    <a:pt x="62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19"/>
            <p:cNvSpPr/>
            <p:nvPr/>
          </p:nvSpPr>
          <p:spPr>
            <a:xfrm>
              <a:off x="3153950" y="2696550"/>
              <a:ext cx="69700" cy="63800"/>
            </a:xfrm>
            <a:custGeom>
              <a:avLst/>
              <a:gdLst/>
              <a:ahLst/>
              <a:cxnLst/>
              <a:rect l="l" t="t" r="r" b="b"/>
              <a:pathLst>
                <a:path w="2788" h="2552" extrusionOk="0">
                  <a:moveTo>
                    <a:pt x="659" y="0"/>
                  </a:moveTo>
                  <a:cubicBezTo>
                    <a:pt x="614" y="0"/>
                    <a:pt x="569" y="5"/>
                    <a:pt x="525" y="15"/>
                  </a:cubicBezTo>
                  <a:cubicBezTo>
                    <a:pt x="201" y="92"/>
                    <a:pt x="0" y="415"/>
                    <a:pt x="77" y="740"/>
                  </a:cubicBezTo>
                  <a:cubicBezTo>
                    <a:pt x="137" y="995"/>
                    <a:pt x="244" y="1200"/>
                    <a:pt x="364" y="1391"/>
                  </a:cubicBezTo>
                  <a:cubicBezTo>
                    <a:pt x="487" y="1581"/>
                    <a:pt x="627" y="1749"/>
                    <a:pt x="782" y="1900"/>
                  </a:cubicBezTo>
                  <a:cubicBezTo>
                    <a:pt x="937" y="2053"/>
                    <a:pt x="1109" y="2188"/>
                    <a:pt x="1302" y="2299"/>
                  </a:cubicBezTo>
                  <a:cubicBezTo>
                    <a:pt x="1495" y="2411"/>
                    <a:pt x="1705" y="2504"/>
                    <a:pt x="1963" y="2545"/>
                  </a:cubicBezTo>
                  <a:cubicBezTo>
                    <a:pt x="1995" y="2549"/>
                    <a:pt x="2027" y="2552"/>
                    <a:pt x="2060" y="2552"/>
                  </a:cubicBezTo>
                  <a:cubicBezTo>
                    <a:pt x="2112" y="2552"/>
                    <a:pt x="2165" y="2546"/>
                    <a:pt x="2217" y="2534"/>
                  </a:cubicBezTo>
                  <a:cubicBezTo>
                    <a:pt x="2570" y="2449"/>
                    <a:pt x="2788" y="2096"/>
                    <a:pt x="2704" y="1742"/>
                  </a:cubicBezTo>
                  <a:cubicBezTo>
                    <a:pt x="2642" y="1487"/>
                    <a:pt x="2533" y="1287"/>
                    <a:pt x="2406" y="1102"/>
                  </a:cubicBezTo>
                  <a:cubicBezTo>
                    <a:pt x="2279" y="920"/>
                    <a:pt x="2132" y="758"/>
                    <a:pt x="1967" y="617"/>
                  </a:cubicBezTo>
                  <a:cubicBezTo>
                    <a:pt x="1802" y="473"/>
                    <a:pt x="1623" y="347"/>
                    <a:pt x="1426" y="240"/>
                  </a:cubicBezTo>
                  <a:cubicBezTo>
                    <a:pt x="1227" y="137"/>
                    <a:pt x="1014" y="47"/>
                    <a:pt x="755" y="7"/>
                  </a:cubicBezTo>
                  <a:cubicBezTo>
                    <a:pt x="723" y="3"/>
                    <a:pt x="691" y="0"/>
                    <a:pt x="65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19"/>
            <p:cNvSpPr/>
            <p:nvPr/>
          </p:nvSpPr>
          <p:spPr>
            <a:xfrm>
              <a:off x="3336800" y="2725250"/>
              <a:ext cx="113475" cy="106100"/>
            </a:xfrm>
            <a:custGeom>
              <a:avLst/>
              <a:gdLst/>
              <a:ahLst/>
              <a:cxnLst/>
              <a:rect l="l" t="t" r="r" b="b"/>
              <a:pathLst>
                <a:path w="4539" h="4244" extrusionOk="0">
                  <a:moveTo>
                    <a:pt x="608" y="0"/>
                  </a:moveTo>
                  <a:cubicBezTo>
                    <a:pt x="528" y="0"/>
                    <a:pt x="448" y="18"/>
                    <a:pt x="372" y="56"/>
                  </a:cubicBezTo>
                  <a:cubicBezTo>
                    <a:pt x="109" y="187"/>
                    <a:pt x="0" y="505"/>
                    <a:pt x="131" y="768"/>
                  </a:cubicBezTo>
                  <a:cubicBezTo>
                    <a:pt x="324" y="1158"/>
                    <a:pt x="566" y="1495"/>
                    <a:pt x="818" y="1822"/>
                  </a:cubicBezTo>
                  <a:cubicBezTo>
                    <a:pt x="1076" y="2144"/>
                    <a:pt x="1352" y="2449"/>
                    <a:pt x="1642" y="2734"/>
                  </a:cubicBezTo>
                  <a:cubicBezTo>
                    <a:pt x="1932" y="3023"/>
                    <a:pt x="2239" y="3291"/>
                    <a:pt x="2569" y="3540"/>
                  </a:cubicBezTo>
                  <a:cubicBezTo>
                    <a:pt x="2899" y="3786"/>
                    <a:pt x="3243" y="4017"/>
                    <a:pt x="3640" y="4193"/>
                  </a:cubicBezTo>
                  <a:cubicBezTo>
                    <a:pt x="3714" y="4226"/>
                    <a:pt x="3795" y="4243"/>
                    <a:pt x="3878" y="4243"/>
                  </a:cubicBezTo>
                  <a:cubicBezTo>
                    <a:pt x="3965" y="4243"/>
                    <a:pt x="4053" y="4224"/>
                    <a:pt x="4136" y="4183"/>
                  </a:cubicBezTo>
                  <a:cubicBezTo>
                    <a:pt x="4422" y="4039"/>
                    <a:pt x="4538" y="3692"/>
                    <a:pt x="4395" y="3406"/>
                  </a:cubicBezTo>
                  <a:cubicBezTo>
                    <a:pt x="4201" y="3017"/>
                    <a:pt x="3957" y="2681"/>
                    <a:pt x="3696" y="2363"/>
                  </a:cubicBezTo>
                  <a:cubicBezTo>
                    <a:pt x="3435" y="2045"/>
                    <a:pt x="3152" y="1750"/>
                    <a:pt x="2853" y="1472"/>
                  </a:cubicBezTo>
                  <a:cubicBezTo>
                    <a:pt x="2553" y="1193"/>
                    <a:pt x="2238" y="931"/>
                    <a:pt x="1905" y="688"/>
                  </a:cubicBezTo>
                  <a:cubicBezTo>
                    <a:pt x="1567" y="450"/>
                    <a:pt x="1220" y="221"/>
                    <a:pt x="823" y="45"/>
                  </a:cubicBezTo>
                  <a:cubicBezTo>
                    <a:pt x="756" y="16"/>
                    <a:pt x="683" y="0"/>
                    <a:pt x="60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19"/>
            <p:cNvSpPr/>
            <p:nvPr/>
          </p:nvSpPr>
          <p:spPr>
            <a:xfrm>
              <a:off x="3526400" y="2995725"/>
              <a:ext cx="66125" cy="66525"/>
            </a:xfrm>
            <a:custGeom>
              <a:avLst/>
              <a:gdLst/>
              <a:ahLst/>
              <a:cxnLst/>
              <a:rect l="l" t="t" r="r" b="b"/>
              <a:pathLst>
                <a:path w="2645" h="2661" extrusionOk="0">
                  <a:moveTo>
                    <a:pt x="637" y="1"/>
                  </a:moveTo>
                  <a:cubicBezTo>
                    <a:pt x="610" y="1"/>
                    <a:pt x="583" y="2"/>
                    <a:pt x="556" y="6"/>
                  </a:cubicBezTo>
                  <a:cubicBezTo>
                    <a:pt x="227" y="56"/>
                    <a:pt x="1" y="363"/>
                    <a:pt x="51" y="692"/>
                  </a:cubicBezTo>
                  <a:cubicBezTo>
                    <a:pt x="90" y="952"/>
                    <a:pt x="180" y="1166"/>
                    <a:pt x="285" y="1365"/>
                  </a:cubicBezTo>
                  <a:cubicBezTo>
                    <a:pt x="392" y="1563"/>
                    <a:pt x="517" y="1742"/>
                    <a:pt x="661" y="1906"/>
                  </a:cubicBezTo>
                  <a:cubicBezTo>
                    <a:pt x="802" y="2070"/>
                    <a:pt x="963" y="2218"/>
                    <a:pt x="1147" y="2345"/>
                  </a:cubicBezTo>
                  <a:cubicBezTo>
                    <a:pt x="1330" y="2470"/>
                    <a:pt x="1532" y="2582"/>
                    <a:pt x="1786" y="2642"/>
                  </a:cubicBezTo>
                  <a:cubicBezTo>
                    <a:pt x="1836" y="2654"/>
                    <a:pt x="1888" y="2660"/>
                    <a:pt x="1941" y="2660"/>
                  </a:cubicBezTo>
                  <a:cubicBezTo>
                    <a:pt x="1974" y="2660"/>
                    <a:pt x="2006" y="2658"/>
                    <a:pt x="2039" y="2652"/>
                  </a:cubicBezTo>
                  <a:cubicBezTo>
                    <a:pt x="2398" y="2598"/>
                    <a:pt x="2644" y="2262"/>
                    <a:pt x="2589" y="1903"/>
                  </a:cubicBezTo>
                  <a:cubicBezTo>
                    <a:pt x="2548" y="1645"/>
                    <a:pt x="2455" y="1436"/>
                    <a:pt x="2343" y="1242"/>
                  </a:cubicBezTo>
                  <a:cubicBezTo>
                    <a:pt x="2231" y="1049"/>
                    <a:pt x="2097" y="878"/>
                    <a:pt x="1945" y="722"/>
                  </a:cubicBezTo>
                  <a:cubicBezTo>
                    <a:pt x="1793" y="567"/>
                    <a:pt x="1625" y="426"/>
                    <a:pt x="1436" y="305"/>
                  </a:cubicBezTo>
                  <a:cubicBezTo>
                    <a:pt x="1244" y="184"/>
                    <a:pt x="1040" y="77"/>
                    <a:pt x="784" y="18"/>
                  </a:cubicBezTo>
                  <a:cubicBezTo>
                    <a:pt x="736" y="6"/>
                    <a:pt x="687" y="1"/>
                    <a:pt x="63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19"/>
            <p:cNvSpPr/>
            <p:nvPr/>
          </p:nvSpPr>
          <p:spPr>
            <a:xfrm>
              <a:off x="3488075" y="2718275"/>
              <a:ext cx="98550" cy="101550"/>
            </a:xfrm>
            <a:custGeom>
              <a:avLst/>
              <a:gdLst/>
              <a:ahLst/>
              <a:cxnLst/>
              <a:rect l="l" t="t" r="r" b="b"/>
              <a:pathLst>
                <a:path w="3942" h="4062" extrusionOk="0">
                  <a:moveTo>
                    <a:pt x="609" y="1"/>
                  </a:moveTo>
                  <a:cubicBezTo>
                    <a:pt x="547" y="1"/>
                    <a:pt x="485" y="11"/>
                    <a:pt x="424" y="34"/>
                  </a:cubicBezTo>
                  <a:cubicBezTo>
                    <a:pt x="145" y="136"/>
                    <a:pt x="1" y="446"/>
                    <a:pt x="105" y="726"/>
                  </a:cubicBezTo>
                  <a:cubicBezTo>
                    <a:pt x="241" y="1095"/>
                    <a:pt x="432" y="1416"/>
                    <a:pt x="632" y="1728"/>
                  </a:cubicBezTo>
                  <a:cubicBezTo>
                    <a:pt x="838" y="2037"/>
                    <a:pt x="1062" y="2326"/>
                    <a:pt x="1303" y="2600"/>
                  </a:cubicBezTo>
                  <a:cubicBezTo>
                    <a:pt x="1544" y="2876"/>
                    <a:pt x="1803" y="3133"/>
                    <a:pt x="2085" y="3371"/>
                  </a:cubicBezTo>
                  <a:cubicBezTo>
                    <a:pt x="2369" y="3609"/>
                    <a:pt x="2669" y="3830"/>
                    <a:pt x="3023" y="4002"/>
                  </a:cubicBezTo>
                  <a:cubicBezTo>
                    <a:pt x="3101" y="4040"/>
                    <a:pt x="3188" y="4061"/>
                    <a:pt x="3278" y="4061"/>
                  </a:cubicBezTo>
                  <a:cubicBezTo>
                    <a:pt x="3346" y="4061"/>
                    <a:pt x="3416" y="4049"/>
                    <a:pt x="3484" y="4024"/>
                  </a:cubicBezTo>
                  <a:cubicBezTo>
                    <a:pt x="3788" y="3911"/>
                    <a:pt x="3942" y="3573"/>
                    <a:pt x="3828" y="3268"/>
                  </a:cubicBezTo>
                  <a:cubicBezTo>
                    <a:pt x="3690" y="2900"/>
                    <a:pt x="3499" y="2581"/>
                    <a:pt x="3290" y="2277"/>
                  </a:cubicBezTo>
                  <a:cubicBezTo>
                    <a:pt x="3079" y="1973"/>
                    <a:pt x="2847" y="1692"/>
                    <a:pt x="2596" y="1425"/>
                  </a:cubicBezTo>
                  <a:cubicBezTo>
                    <a:pt x="2346" y="1158"/>
                    <a:pt x="2078" y="907"/>
                    <a:pt x="1792" y="674"/>
                  </a:cubicBezTo>
                  <a:cubicBezTo>
                    <a:pt x="1502" y="445"/>
                    <a:pt x="1198" y="225"/>
                    <a:pt x="844" y="54"/>
                  </a:cubicBezTo>
                  <a:cubicBezTo>
                    <a:pt x="772" y="20"/>
                    <a:pt x="691" y="1"/>
                    <a:pt x="60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7" name="Google Shape;447;p19"/>
          <p:cNvGrpSpPr/>
          <p:nvPr/>
        </p:nvGrpSpPr>
        <p:grpSpPr>
          <a:xfrm>
            <a:off x="218194" y="4648289"/>
            <a:ext cx="1099749" cy="462827"/>
            <a:chOff x="1958550" y="3085300"/>
            <a:chExt cx="579425" cy="243850"/>
          </a:xfrm>
        </p:grpSpPr>
        <p:sp>
          <p:nvSpPr>
            <p:cNvPr id="448" name="Google Shape;448;p19"/>
            <p:cNvSpPr/>
            <p:nvPr/>
          </p:nvSpPr>
          <p:spPr>
            <a:xfrm>
              <a:off x="2245350" y="3087375"/>
              <a:ext cx="70050" cy="31625"/>
            </a:xfrm>
            <a:custGeom>
              <a:avLst/>
              <a:gdLst/>
              <a:ahLst/>
              <a:cxnLst/>
              <a:rect l="l" t="t" r="r" b="b"/>
              <a:pathLst>
                <a:path w="2802" h="1265" extrusionOk="0">
                  <a:moveTo>
                    <a:pt x="1619" y="1"/>
                  </a:moveTo>
                  <a:cubicBezTo>
                    <a:pt x="1527" y="1"/>
                    <a:pt x="1434" y="6"/>
                    <a:pt x="1342" y="15"/>
                  </a:cubicBezTo>
                  <a:cubicBezTo>
                    <a:pt x="1157" y="34"/>
                    <a:pt x="971" y="67"/>
                    <a:pt x="787" y="121"/>
                  </a:cubicBezTo>
                  <a:cubicBezTo>
                    <a:pt x="602" y="179"/>
                    <a:pt x="420" y="247"/>
                    <a:pt x="241" y="366"/>
                  </a:cubicBezTo>
                  <a:cubicBezTo>
                    <a:pt x="182" y="406"/>
                    <a:pt x="131" y="462"/>
                    <a:pt x="97" y="531"/>
                  </a:cubicBezTo>
                  <a:cubicBezTo>
                    <a:pt x="0" y="736"/>
                    <a:pt x="88" y="979"/>
                    <a:pt x="293" y="1075"/>
                  </a:cubicBezTo>
                  <a:cubicBezTo>
                    <a:pt x="488" y="1168"/>
                    <a:pt x="678" y="1208"/>
                    <a:pt x="869" y="1238"/>
                  </a:cubicBezTo>
                  <a:cubicBezTo>
                    <a:pt x="1004" y="1256"/>
                    <a:pt x="1140" y="1265"/>
                    <a:pt x="1275" y="1265"/>
                  </a:cubicBezTo>
                  <a:cubicBezTo>
                    <a:pt x="1328" y="1265"/>
                    <a:pt x="1381" y="1263"/>
                    <a:pt x="1433" y="1260"/>
                  </a:cubicBezTo>
                  <a:cubicBezTo>
                    <a:pt x="1620" y="1251"/>
                    <a:pt x="1806" y="1224"/>
                    <a:pt x="1990" y="1176"/>
                  </a:cubicBezTo>
                  <a:cubicBezTo>
                    <a:pt x="2175" y="1127"/>
                    <a:pt x="2358" y="1061"/>
                    <a:pt x="2537" y="943"/>
                  </a:cubicBezTo>
                  <a:cubicBezTo>
                    <a:pt x="2604" y="901"/>
                    <a:pt x="2660" y="837"/>
                    <a:pt x="2696" y="759"/>
                  </a:cubicBezTo>
                  <a:cubicBezTo>
                    <a:pt x="2801" y="536"/>
                    <a:pt x="2705" y="271"/>
                    <a:pt x="2481" y="167"/>
                  </a:cubicBezTo>
                  <a:cubicBezTo>
                    <a:pt x="2287" y="76"/>
                    <a:pt x="2096" y="39"/>
                    <a:pt x="1907" y="17"/>
                  </a:cubicBezTo>
                  <a:cubicBezTo>
                    <a:pt x="1811" y="6"/>
                    <a:pt x="1715" y="1"/>
                    <a:pt x="16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19"/>
            <p:cNvSpPr/>
            <p:nvPr/>
          </p:nvSpPr>
          <p:spPr>
            <a:xfrm>
              <a:off x="2326350" y="3189950"/>
              <a:ext cx="70000" cy="31975"/>
            </a:xfrm>
            <a:custGeom>
              <a:avLst/>
              <a:gdLst/>
              <a:ahLst/>
              <a:cxnLst/>
              <a:rect l="l" t="t" r="r" b="b"/>
              <a:pathLst>
                <a:path w="2800" h="1279" extrusionOk="0">
                  <a:moveTo>
                    <a:pt x="1701" y="0"/>
                  </a:moveTo>
                  <a:cubicBezTo>
                    <a:pt x="1573" y="0"/>
                    <a:pt x="1445" y="10"/>
                    <a:pt x="1319" y="27"/>
                  </a:cubicBezTo>
                  <a:cubicBezTo>
                    <a:pt x="1132" y="51"/>
                    <a:pt x="948" y="92"/>
                    <a:pt x="766" y="152"/>
                  </a:cubicBezTo>
                  <a:cubicBezTo>
                    <a:pt x="584" y="217"/>
                    <a:pt x="403" y="292"/>
                    <a:pt x="227" y="418"/>
                  </a:cubicBezTo>
                  <a:cubicBezTo>
                    <a:pt x="170" y="459"/>
                    <a:pt x="120" y="518"/>
                    <a:pt x="88" y="589"/>
                  </a:cubicBezTo>
                  <a:cubicBezTo>
                    <a:pt x="0" y="796"/>
                    <a:pt x="98" y="1037"/>
                    <a:pt x="306" y="1126"/>
                  </a:cubicBezTo>
                  <a:cubicBezTo>
                    <a:pt x="505" y="1211"/>
                    <a:pt x="698" y="1243"/>
                    <a:pt x="889" y="1265"/>
                  </a:cubicBezTo>
                  <a:cubicBezTo>
                    <a:pt x="985" y="1274"/>
                    <a:pt x="1080" y="1279"/>
                    <a:pt x="1174" y="1279"/>
                  </a:cubicBezTo>
                  <a:cubicBezTo>
                    <a:pt x="1269" y="1279"/>
                    <a:pt x="1363" y="1274"/>
                    <a:pt x="1457" y="1266"/>
                  </a:cubicBezTo>
                  <a:cubicBezTo>
                    <a:pt x="1644" y="1250"/>
                    <a:pt x="1829" y="1217"/>
                    <a:pt x="2012" y="1162"/>
                  </a:cubicBezTo>
                  <a:cubicBezTo>
                    <a:pt x="2196" y="1106"/>
                    <a:pt x="2376" y="1034"/>
                    <a:pt x="2552" y="909"/>
                  </a:cubicBezTo>
                  <a:cubicBezTo>
                    <a:pt x="2617" y="864"/>
                    <a:pt x="2671" y="798"/>
                    <a:pt x="2705" y="719"/>
                  </a:cubicBezTo>
                  <a:cubicBezTo>
                    <a:pt x="2799" y="491"/>
                    <a:pt x="2694" y="231"/>
                    <a:pt x="2466" y="135"/>
                  </a:cubicBezTo>
                  <a:cubicBezTo>
                    <a:pt x="2267" y="52"/>
                    <a:pt x="2075" y="22"/>
                    <a:pt x="1883" y="7"/>
                  </a:cubicBezTo>
                  <a:cubicBezTo>
                    <a:pt x="1822" y="2"/>
                    <a:pt x="1761" y="0"/>
                    <a:pt x="170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19"/>
            <p:cNvSpPr/>
            <p:nvPr/>
          </p:nvSpPr>
          <p:spPr>
            <a:xfrm>
              <a:off x="2454800" y="3098525"/>
              <a:ext cx="83175" cy="32050"/>
            </a:xfrm>
            <a:custGeom>
              <a:avLst/>
              <a:gdLst/>
              <a:ahLst/>
              <a:cxnLst/>
              <a:rect l="l" t="t" r="r" b="b"/>
              <a:pathLst>
                <a:path w="3327" h="1282" extrusionOk="0">
                  <a:moveTo>
                    <a:pt x="2060" y="1"/>
                  </a:moveTo>
                  <a:cubicBezTo>
                    <a:pt x="1904" y="1"/>
                    <a:pt x="1748" y="10"/>
                    <a:pt x="1594" y="27"/>
                  </a:cubicBezTo>
                  <a:cubicBezTo>
                    <a:pt x="1365" y="51"/>
                    <a:pt x="1139" y="93"/>
                    <a:pt x="914" y="153"/>
                  </a:cubicBezTo>
                  <a:cubicBezTo>
                    <a:pt x="689" y="217"/>
                    <a:pt x="465" y="292"/>
                    <a:pt x="247" y="418"/>
                  </a:cubicBezTo>
                  <a:cubicBezTo>
                    <a:pt x="170" y="463"/>
                    <a:pt x="107" y="536"/>
                    <a:pt x="74" y="625"/>
                  </a:cubicBezTo>
                  <a:cubicBezTo>
                    <a:pt x="0" y="831"/>
                    <a:pt x="108" y="1055"/>
                    <a:pt x="312" y="1127"/>
                  </a:cubicBezTo>
                  <a:cubicBezTo>
                    <a:pt x="551" y="1212"/>
                    <a:pt x="783" y="1245"/>
                    <a:pt x="1017" y="1268"/>
                  </a:cubicBezTo>
                  <a:cubicBezTo>
                    <a:pt x="1134" y="1277"/>
                    <a:pt x="1252" y="1282"/>
                    <a:pt x="1368" y="1282"/>
                  </a:cubicBezTo>
                  <a:cubicBezTo>
                    <a:pt x="1482" y="1282"/>
                    <a:pt x="1595" y="1278"/>
                    <a:pt x="1708" y="1270"/>
                  </a:cubicBezTo>
                  <a:cubicBezTo>
                    <a:pt x="1937" y="1254"/>
                    <a:pt x="2164" y="1220"/>
                    <a:pt x="2389" y="1165"/>
                  </a:cubicBezTo>
                  <a:cubicBezTo>
                    <a:pt x="2614" y="1109"/>
                    <a:pt x="2838" y="1036"/>
                    <a:pt x="3057" y="912"/>
                  </a:cubicBezTo>
                  <a:cubicBezTo>
                    <a:pt x="3143" y="863"/>
                    <a:pt x="3214" y="782"/>
                    <a:pt x="3249" y="682"/>
                  </a:cubicBezTo>
                  <a:cubicBezTo>
                    <a:pt x="3326" y="458"/>
                    <a:pt x="3210" y="215"/>
                    <a:pt x="2987" y="135"/>
                  </a:cubicBezTo>
                  <a:cubicBezTo>
                    <a:pt x="2748" y="53"/>
                    <a:pt x="2515" y="22"/>
                    <a:pt x="2283" y="7"/>
                  </a:cubicBezTo>
                  <a:cubicBezTo>
                    <a:pt x="2209" y="3"/>
                    <a:pt x="2135" y="1"/>
                    <a:pt x="206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19"/>
            <p:cNvSpPr/>
            <p:nvPr/>
          </p:nvSpPr>
          <p:spPr>
            <a:xfrm>
              <a:off x="2081475" y="3193375"/>
              <a:ext cx="65525" cy="33200"/>
            </a:xfrm>
            <a:custGeom>
              <a:avLst/>
              <a:gdLst/>
              <a:ahLst/>
              <a:cxnLst/>
              <a:rect l="l" t="t" r="r" b="b"/>
              <a:pathLst>
                <a:path w="2621" h="1328" extrusionOk="0">
                  <a:moveTo>
                    <a:pt x="1704" y="0"/>
                  </a:moveTo>
                  <a:cubicBezTo>
                    <a:pt x="1524" y="0"/>
                    <a:pt x="1349" y="23"/>
                    <a:pt x="1176" y="62"/>
                  </a:cubicBezTo>
                  <a:cubicBezTo>
                    <a:pt x="1005" y="101"/>
                    <a:pt x="835" y="156"/>
                    <a:pt x="670" y="230"/>
                  </a:cubicBezTo>
                  <a:cubicBezTo>
                    <a:pt x="505" y="308"/>
                    <a:pt x="344" y="396"/>
                    <a:pt x="191" y="534"/>
                  </a:cubicBezTo>
                  <a:cubicBezTo>
                    <a:pt x="141" y="579"/>
                    <a:pt x="102" y="637"/>
                    <a:pt x="78" y="700"/>
                  </a:cubicBezTo>
                  <a:cubicBezTo>
                    <a:pt x="1" y="916"/>
                    <a:pt x="113" y="1153"/>
                    <a:pt x="330" y="1231"/>
                  </a:cubicBezTo>
                  <a:cubicBezTo>
                    <a:pt x="525" y="1300"/>
                    <a:pt x="708" y="1318"/>
                    <a:pt x="890" y="1326"/>
                  </a:cubicBezTo>
                  <a:cubicBezTo>
                    <a:pt x="914" y="1327"/>
                    <a:pt x="938" y="1327"/>
                    <a:pt x="962" y="1327"/>
                  </a:cubicBezTo>
                  <a:cubicBezTo>
                    <a:pt x="1118" y="1327"/>
                    <a:pt x="1271" y="1313"/>
                    <a:pt x="1421" y="1286"/>
                  </a:cubicBezTo>
                  <a:cubicBezTo>
                    <a:pt x="1594" y="1257"/>
                    <a:pt x="1765" y="1209"/>
                    <a:pt x="1931" y="1140"/>
                  </a:cubicBezTo>
                  <a:cubicBezTo>
                    <a:pt x="2097" y="1070"/>
                    <a:pt x="2261" y="986"/>
                    <a:pt x="2413" y="848"/>
                  </a:cubicBezTo>
                  <a:cubicBezTo>
                    <a:pt x="2467" y="799"/>
                    <a:pt x="2513" y="735"/>
                    <a:pt x="2538" y="662"/>
                  </a:cubicBezTo>
                  <a:cubicBezTo>
                    <a:pt x="2621" y="427"/>
                    <a:pt x="2497" y="167"/>
                    <a:pt x="2261" y="85"/>
                  </a:cubicBezTo>
                  <a:cubicBezTo>
                    <a:pt x="2067" y="16"/>
                    <a:pt x="1885" y="1"/>
                    <a:pt x="17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19"/>
            <p:cNvSpPr/>
            <p:nvPr/>
          </p:nvSpPr>
          <p:spPr>
            <a:xfrm>
              <a:off x="1958550" y="3085300"/>
              <a:ext cx="85100" cy="33475"/>
            </a:xfrm>
            <a:custGeom>
              <a:avLst/>
              <a:gdLst/>
              <a:ahLst/>
              <a:cxnLst/>
              <a:rect l="l" t="t" r="r" b="b"/>
              <a:pathLst>
                <a:path w="3404" h="1339" extrusionOk="0">
                  <a:moveTo>
                    <a:pt x="2310" y="0"/>
                  </a:moveTo>
                  <a:cubicBezTo>
                    <a:pt x="2069" y="0"/>
                    <a:pt x="1832" y="23"/>
                    <a:pt x="1597" y="62"/>
                  </a:cubicBezTo>
                  <a:cubicBezTo>
                    <a:pt x="1363" y="101"/>
                    <a:pt x="1130" y="156"/>
                    <a:pt x="901" y="230"/>
                  </a:cubicBezTo>
                  <a:cubicBezTo>
                    <a:pt x="672" y="307"/>
                    <a:pt x="445" y="396"/>
                    <a:pt x="225" y="535"/>
                  </a:cubicBezTo>
                  <a:cubicBezTo>
                    <a:pt x="146" y="584"/>
                    <a:pt x="84" y="663"/>
                    <a:pt x="59" y="760"/>
                  </a:cubicBezTo>
                  <a:cubicBezTo>
                    <a:pt x="0" y="968"/>
                    <a:pt x="121" y="1183"/>
                    <a:pt x="329" y="1241"/>
                  </a:cubicBezTo>
                  <a:cubicBezTo>
                    <a:pt x="580" y="1311"/>
                    <a:pt x="822" y="1328"/>
                    <a:pt x="1064" y="1338"/>
                  </a:cubicBezTo>
                  <a:cubicBezTo>
                    <a:pt x="1088" y="1338"/>
                    <a:pt x="1112" y="1339"/>
                    <a:pt x="1136" y="1339"/>
                  </a:cubicBezTo>
                  <a:cubicBezTo>
                    <a:pt x="1352" y="1339"/>
                    <a:pt x="1567" y="1325"/>
                    <a:pt x="1780" y="1297"/>
                  </a:cubicBezTo>
                  <a:cubicBezTo>
                    <a:pt x="2016" y="1269"/>
                    <a:pt x="2250" y="1221"/>
                    <a:pt x="2480" y="1152"/>
                  </a:cubicBezTo>
                  <a:cubicBezTo>
                    <a:pt x="2708" y="1081"/>
                    <a:pt x="2937" y="995"/>
                    <a:pt x="3157" y="857"/>
                  </a:cubicBezTo>
                  <a:cubicBezTo>
                    <a:pt x="3243" y="803"/>
                    <a:pt x="3311" y="717"/>
                    <a:pt x="3340" y="610"/>
                  </a:cubicBezTo>
                  <a:cubicBezTo>
                    <a:pt x="3403" y="384"/>
                    <a:pt x="3269" y="149"/>
                    <a:pt x="3043" y="86"/>
                  </a:cubicBezTo>
                  <a:cubicBezTo>
                    <a:pt x="2793" y="17"/>
                    <a:pt x="2551" y="1"/>
                    <a:pt x="23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19"/>
            <p:cNvSpPr/>
            <p:nvPr/>
          </p:nvSpPr>
          <p:spPr>
            <a:xfrm>
              <a:off x="2164100" y="3296500"/>
              <a:ext cx="83075" cy="32650"/>
            </a:xfrm>
            <a:custGeom>
              <a:avLst/>
              <a:gdLst/>
              <a:ahLst/>
              <a:cxnLst/>
              <a:rect l="l" t="t" r="r" b="b"/>
              <a:pathLst>
                <a:path w="3323" h="1306" extrusionOk="0">
                  <a:moveTo>
                    <a:pt x="2153" y="1"/>
                  </a:moveTo>
                  <a:cubicBezTo>
                    <a:pt x="1958" y="1"/>
                    <a:pt x="1765" y="15"/>
                    <a:pt x="1574" y="42"/>
                  </a:cubicBezTo>
                  <a:cubicBezTo>
                    <a:pt x="1346" y="74"/>
                    <a:pt x="1120" y="122"/>
                    <a:pt x="896" y="190"/>
                  </a:cubicBezTo>
                  <a:cubicBezTo>
                    <a:pt x="672" y="261"/>
                    <a:pt x="450" y="342"/>
                    <a:pt x="235" y="475"/>
                  </a:cubicBezTo>
                  <a:cubicBezTo>
                    <a:pt x="158" y="523"/>
                    <a:pt x="97" y="597"/>
                    <a:pt x="66" y="687"/>
                  </a:cubicBezTo>
                  <a:cubicBezTo>
                    <a:pt x="0" y="893"/>
                    <a:pt x="114" y="1115"/>
                    <a:pt x="321" y="1181"/>
                  </a:cubicBezTo>
                  <a:cubicBezTo>
                    <a:pt x="562" y="1258"/>
                    <a:pt x="795" y="1283"/>
                    <a:pt x="1030" y="1300"/>
                  </a:cubicBezTo>
                  <a:cubicBezTo>
                    <a:pt x="1106" y="1303"/>
                    <a:pt x="1182" y="1305"/>
                    <a:pt x="1258" y="1305"/>
                  </a:cubicBezTo>
                  <a:cubicBezTo>
                    <a:pt x="1415" y="1305"/>
                    <a:pt x="1569" y="1297"/>
                    <a:pt x="1724" y="1281"/>
                  </a:cubicBezTo>
                  <a:cubicBezTo>
                    <a:pt x="1952" y="1258"/>
                    <a:pt x="2180" y="1217"/>
                    <a:pt x="2404" y="1155"/>
                  </a:cubicBezTo>
                  <a:cubicBezTo>
                    <a:pt x="2629" y="1092"/>
                    <a:pt x="2851" y="1014"/>
                    <a:pt x="3066" y="882"/>
                  </a:cubicBezTo>
                  <a:cubicBezTo>
                    <a:pt x="3151" y="831"/>
                    <a:pt x="3219" y="748"/>
                    <a:pt x="3251" y="646"/>
                  </a:cubicBezTo>
                  <a:cubicBezTo>
                    <a:pt x="3323" y="421"/>
                    <a:pt x="3198" y="180"/>
                    <a:pt x="2973" y="110"/>
                  </a:cubicBezTo>
                  <a:cubicBezTo>
                    <a:pt x="2732" y="33"/>
                    <a:pt x="2497" y="10"/>
                    <a:pt x="2265" y="2"/>
                  </a:cubicBezTo>
                  <a:cubicBezTo>
                    <a:pt x="2228" y="1"/>
                    <a:pt x="2190" y="1"/>
                    <a:pt x="21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54" name="Google Shape;454;p19"/>
          <p:cNvGrpSpPr/>
          <p:nvPr/>
        </p:nvGrpSpPr>
        <p:grpSpPr>
          <a:xfrm>
            <a:off x="889819" y="39623"/>
            <a:ext cx="628313" cy="587892"/>
            <a:chOff x="3145550" y="2696550"/>
            <a:chExt cx="446975" cy="418250"/>
          </a:xfrm>
        </p:grpSpPr>
        <p:sp>
          <p:nvSpPr>
            <p:cNvPr id="455" name="Google Shape;455;p19"/>
            <p:cNvSpPr/>
            <p:nvPr/>
          </p:nvSpPr>
          <p:spPr>
            <a:xfrm>
              <a:off x="3307850" y="2880825"/>
              <a:ext cx="86575" cy="86300"/>
            </a:xfrm>
            <a:custGeom>
              <a:avLst/>
              <a:gdLst/>
              <a:ahLst/>
              <a:cxnLst/>
              <a:rect l="l" t="t" r="r" b="b"/>
              <a:pathLst>
                <a:path w="3463" h="3452" extrusionOk="0">
                  <a:moveTo>
                    <a:pt x="621" y="0"/>
                  </a:moveTo>
                  <a:cubicBezTo>
                    <a:pt x="566" y="0"/>
                    <a:pt x="510" y="9"/>
                    <a:pt x="454" y="27"/>
                  </a:cubicBezTo>
                  <a:cubicBezTo>
                    <a:pt x="161" y="119"/>
                    <a:pt x="0" y="431"/>
                    <a:pt x="93" y="723"/>
                  </a:cubicBezTo>
                  <a:cubicBezTo>
                    <a:pt x="196" y="1046"/>
                    <a:pt x="347" y="1320"/>
                    <a:pt x="513" y="1582"/>
                  </a:cubicBezTo>
                  <a:cubicBezTo>
                    <a:pt x="683" y="1842"/>
                    <a:pt x="870" y="2083"/>
                    <a:pt x="1075" y="2308"/>
                  </a:cubicBezTo>
                  <a:cubicBezTo>
                    <a:pt x="1279" y="2534"/>
                    <a:pt x="1500" y="2743"/>
                    <a:pt x="1745" y="2931"/>
                  </a:cubicBezTo>
                  <a:cubicBezTo>
                    <a:pt x="1990" y="3118"/>
                    <a:pt x="2253" y="3290"/>
                    <a:pt x="2568" y="3411"/>
                  </a:cubicBezTo>
                  <a:cubicBezTo>
                    <a:pt x="2636" y="3437"/>
                    <a:pt x="2709" y="3451"/>
                    <a:pt x="2784" y="3451"/>
                  </a:cubicBezTo>
                  <a:cubicBezTo>
                    <a:pt x="2845" y="3451"/>
                    <a:pt x="2906" y="3442"/>
                    <a:pt x="2967" y="3422"/>
                  </a:cubicBezTo>
                  <a:cubicBezTo>
                    <a:pt x="3286" y="3321"/>
                    <a:pt x="3462" y="2980"/>
                    <a:pt x="3360" y="2662"/>
                  </a:cubicBezTo>
                  <a:cubicBezTo>
                    <a:pt x="3256" y="2341"/>
                    <a:pt x="3101" y="2069"/>
                    <a:pt x="2929" y="1813"/>
                  </a:cubicBezTo>
                  <a:cubicBezTo>
                    <a:pt x="2755" y="1558"/>
                    <a:pt x="2559" y="1324"/>
                    <a:pt x="2345" y="1108"/>
                  </a:cubicBezTo>
                  <a:cubicBezTo>
                    <a:pt x="2132" y="889"/>
                    <a:pt x="1901" y="688"/>
                    <a:pt x="1653" y="505"/>
                  </a:cubicBezTo>
                  <a:cubicBezTo>
                    <a:pt x="1401" y="324"/>
                    <a:pt x="1135" y="157"/>
                    <a:pt x="819" y="37"/>
                  </a:cubicBezTo>
                  <a:cubicBezTo>
                    <a:pt x="756" y="13"/>
                    <a:pt x="689" y="0"/>
                    <a:pt x="6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19"/>
            <p:cNvSpPr/>
            <p:nvPr/>
          </p:nvSpPr>
          <p:spPr>
            <a:xfrm>
              <a:off x="3337900" y="3042875"/>
              <a:ext cx="81725" cy="71925"/>
            </a:xfrm>
            <a:custGeom>
              <a:avLst/>
              <a:gdLst/>
              <a:ahLst/>
              <a:cxnLst/>
              <a:rect l="l" t="t" r="r" b="b"/>
              <a:pathLst>
                <a:path w="3269" h="2877" extrusionOk="0">
                  <a:moveTo>
                    <a:pt x="648" y="0"/>
                  </a:moveTo>
                  <a:cubicBezTo>
                    <a:pt x="583" y="0"/>
                    <a:pt x="517" y="11"/>
                    <a:pt x="455" y="33"/>
                  </a:cubicBezTo>
                  <a:cubicBezTo>
                    <a:pt x="156" y="139"/>
                    <a:pt x="0" y="465"/>
                    <a:pt x="105" y="764"/>
                  </a:cubicBezTo>
                  <a:cubicBezTo>
                    <a:pt x="206" y="1047"/>
                    <a:pt x="350" y="1278"/>
                    <a:pt x="509" y="1495"/>
                  </a:cubicBezTo>
                  <a:cubicBezTo>
                    <a:pt x="667" y="1709"/>
                    <a:pt x="846" y="1902"/>
                    <a:pt x="1039" y="2079"/>
                  </a:cubicBezTo>
                  <a:cubicBezTo>
                    <a:pt x="1230" y="2255"/>
                    <a:pt x="1439" y="2415"/>
                    <a:pt x="1668" y="2550"/>
                  </a:cubicBezTo>
                  <a:cubicBezTo>
                    <a:pt x="1897" y="2684"/>
                    <a:pt x="2142" y="2802"/>
                    <a:pt x="2435" y="2864"/>
                  </a:cubicBezTo>
                  <a:cubicBezTo>
                    <a:pt x="2477" y="2872"/>
                    <a:pt x="2520" y="2877"/>
                    <a:pt x="2564" y="2877"/>
                  </a:cubicBezTo>
                  <a:cubicBezTo>
                    <a:pt x="2634" y="2877"/>
                    <a:pt x="2705" y="2866"/>
                    <a:pt x="2774" y="2841"/>
                  </a:cubicBezTo>
                  <a:cubicBezTo>
                    <a:pt x="3099" y="2726"/>
                    <a:pt x="3268" y="2368"/>
                    <a:pt x="3152" y="2043"/>
                  </a:cubicBezTo>
                  <a:cubicBezTo>
                    <a:pt x="3052" y="1760"/>
                    <a:pt x="2904" y="1534"/>
                    <a:pt x="2740" y="1323"/>
                  </a:cubicBezTo>
                  <a:cubicBezTo>
                    <a:pt x="2575" y="1115"/>
                    <a:pt x="2391" y="930"/>
                    <a:pt x="2190" y="763"/>
                  </a:cubicBezTo>
                  <a:cubicBezTo>
                    <a:pt x="1989" y="595"/>
                    <a:pt x="1774" y="444"/>
                    <a:pt x="1540" y="314"/>
                  </a:cubicBezTo>
                  <a:cubicBezTo>
                    <a:pt x="1305" y="186"/>
                    <a:pt x="1056" y="73"/>
                    <a:pt x="763" y="11"/>
                  </a:cubicBezTo>
                  <a:cubicBezTo>
                    <a:pt x="726" y="4"/>
                    <a:pt x="687" y="0"/>
                    <a:pt x="6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19"/>
            <p:cNvSpPr/>
            <p:nvPr/>
          </p:nvSpPr>
          <p:spPr>
            <a:xfrm>
              <a:off x="3145550" y="2876950"/>
              <a:ext cx="90250" cy="86575"/>
            </a:xfrm>
            <a:custGeom>
              <a:avLst/>
              <a:gdLst/>
              <a:ahLst/>
              <a:cxnLst/>
              <a:rect l="l" t="t" r="r" b="b"/>
              <a:pathLst>
                <a:path w="3610" h="3463" extrusionOk="0">
                  <a:moveTo>
                    <a:pt x="624" y="1"/>
                  </a:moveTo>
                  <a:cubicBezTo>
                    <a:pt x="562" y="1"/>
                    <a:pt x="499" y="11"/>
                    <a:pt x="438" y="32"/>
                  </a:cubicBezTo>
                  <a:cubicBezTo>
                    <a:pt x="150" y="135"/>
                    <a:pt x="0" y="451"/>
                    <a:pt x="103" y="739"/>
                  </a:cubicBezTo>
                  <a:cubicBezTo>
                    <a:pt x="220" y="1065"/>
                    <a:pt x="387" y="1339"/>
                    <a:pt x="566" y="1603"/>
                  </a:cubicBezTo>
                  <a:cubicBezTo>
                    <a:pt x="747" y="1864"/>
                    <a:pt x="948" y="2106"/>
                    <a:pt x="1164" y="2331"/>
                  </a:cubicBezTo>
                  <a:cubicBezTo>
                    <a:pt x="1381" y="2557"/>
                    <a:pt x="1614" y="2764"/>
                    <a:pt x="1870" y="2952"/>
                  </a:cubicBezTo>
                  <a:cubicBezTo>
                    <a:pt x="2127" y="3138"/>
                    <a:pt x="2401" y="3309"/>
                    <a:pt x="2725" y="3426"/>
                  </a:cubicBezTo>
                  <a:cubicBezTo>
                    <a:pt x="2790" y="3450"/>
                    <a:pt x="2860" y="3462"/>
                    <a:pt x="2931" y="3462"/>
                  </a:cubicBezTo>
                  <a:cubicBezTo>
                    <a:pt x="2999" y="3462"/>
                    <a:pt x="3068" y="3451"/>
                    <a:pt x="3136" y="3426"/>
                  </a:cubicBezTo>
                  <a:cubicBezTo>
                    <a:pt x="3448" y="3312"/>
                    <a:pt x="3610" y="2967"/>
                    <a:pt x="3496" y="2655"/>
                  </a:cubicBezTo>
                  <a:cubicBezTo>
                    <a:pt x="3378" y="2330"/>
                    <a:pt x="3208" y="2057"/>
                    <a:pt x="3022" y="1800"/>
                  </a:cubicBezTo>
                  <a:cubicBezTo>
                    <a:pt x="2836" y="1547"/>
                    <a:pt x="2628" y="1312"/>
                    <a:pt x="2401" y="1095"/>
                  </a:cubicBezTo>
                  <a:cubicBezTo>
                    <a:pt x="2176" y="878"/>
                    <a:pt x="1935" y="677"/>
                    <a:pt x="1674" y="495"/>
                  </a:cubicBezTo>
                  <a:cubicBezTo>
                    <a:pt x="1410" y="317"/>
                    <a:pt x="1134" y="150"/>
                    <a:pt x="809" y="33"/>
                  </a:cubicBezTo>
                  <a:cubicBezTo>
                    <a:pt x="750" y="12"/>
                    <a:pt x="688" y="1"/>
                    <a:pt x="62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19"/>
            <p:cNvSpPr/>
            <p:nvPr/>
          </p:nvSpPr>
          <p:spPr>
            <a:xfrm>
              <a:off x="3153950" y="2696550"/>
              <a:ext cx="69700" cy="63800"/>
            </a:xfrm>
            <a:custGeom>
              <a:avLst/>
              <a:gdLst/>
              <a:ahLst/>
              <a:cxnLst/>
              <a:rect l="l" t="t" r="r" b="b"/>
              <a:pathLst>
                <a:path w="2788" h="2552" extrusionOk="0">
                  <a:moveTo>
                    <a:pt x="659" y="0"/>
                  </a:moveTo>
                  <a:cubicBezTo>
                    <a:pt x="614" y="0"/>
                    <a:pt x="569" y="5"/>
                    <a:pt x="525" y="15"/>
                  </a:cubicBezTo>
                  <a:cubicBezTo>
                    <a:pt x="201" y="92"/>
                    <a:pt x="0" y="415"/>
                    <a:pt x="77" y="740"/>
                  </a:cubicBezTo>
                  <a:cubicBezTo>
                    <a:pt x="137" y="995"/>
                    <a:pt x="244" y="1200"/>
                    <a:pt x="364" y="1391"/>
                  </a:cubicBezTo>
                  <a:cubicBezTo>
                    <a:pt x="487" y="1581"/>
                    <a:pt x="627" y="1749"/>
                    <a:pt x="782" y="1900"/>
                  </a:cubicBezTo>
                  <a:cubicBezTo>
                    <a:pt x="937" y="2053"/>
                    <a:pt x="1109" y="2188"/>
                    <a:pt x="1302" y="2299"/>
                  </a:cubicBezTo>
                  <a:cubicBezTo>
                    <a:pt x="1495" y="2411"/>
                    <a:pt x="1705" y="2504"/>
                    <a:pt x="1963" y="2545"/>
                  </a:cubicBezTo>
                  <a:cubicBezTo>
                    <a:pt x="1995" y="2549"/>
                    <a:pt x="2027" y="2552"/>
                    <a:pt x="2060" y="2552"/>
                  </a:cubicBezTo>
                  <a:cubicBezTo>
                    <a:pt x="2112" y="2552"/>
                    <a:pt x="2165" y="2546"/>
                    <a:pt x="2217" y="2534"/>
                  </a:cubicBezTo>
                  <a:cubicBezTo>
                    <a:pt x="2570" y="2449"/>
                    <a:pt x="2788" y="2096"/>
                    <a:pt x="2704" y="1742"/>
                  </a:cubicBezTo>
                  <a:cubicBezTo>
                    <a:pt x="2642" y="1487"/>
                    <a:pt x="2533" y="1287"/>
                    <a:pt x="2406" y="1102"/>
                  </a:cubicBezTo>
                  <a:cubicBezTo>
                    <a:pt x="2279" y="920"/>
                    <a:pt x="2132" y="758"/>
                    <a:pt x="1967" y="617"/>
                  </a:cubicBezTo>
                  <a:cubicBezTo>
                    <a:pt x="1802" y="473"/>
                    <a:pt x="1623" y="347"/>
                    <a:pt x="1426" y="240"/>
                  </a:cubicBezTo>
                  <a:cubicBezTo>
                    <a:pt x="1227" y="137"/>
                    <a:pt x="1014" y="47"/>
                    <a:pt x="755" y="7"/>
                  </a:cubicBezTo>
                  <a:cubicBezTo>
                    <a:pt x="723" y="3"/>
                    <a:pt x="691" y="0"/>
                    <a:pt x="6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19"/>
            <p:cNvSpPr/>
            <p:nvPr/>
          </p:nvSpPr>
          <p:spPr>
            <a:xfrm>
              <a:off x="3336800" y="2725250"/>
              <a:ext cx="113475" cy="106100"/>
            </a:xfrm>
            <a:custGeom>
              <a:avLst/>
              <a:gdLst/>
              <a:ahLst/>
              <a:cxnLst/>
              <a:rect l="l" t="t" r="r" b="b"/>
              <a:pathLst>
                <a:path w="4539" h="4244" extrusionOk="0">
                  <a:moveTo>
                    <a:pt x="608" y="0"/>
                  </a:moveTo>
                  <a:cubicBezTo>
                    <a:pt x="528" y="0"/>
                    <a:pt x="448" y="18"/>
                    <a:pt x="372" y="56"/>
                  </a:cubicBezTo>
                  <a:cubicBezTo>
                    <a:pt x="109" y="187"/>
                    <a:pt x="0" y="505"/>
                    <a:pt x="131" y="768"/>
                  </a:cubicBezTo>
                  <a:cubicBezTo>
                    <a:pt x="324" y="1158"/>
                    <a:pt x="566" y="1495"/>
                    <a:pt x="818" y="1822"/>
                  </a:cubicBezTo>
                  <a:cubicBezTo>
                    <a:pt x="1076" y="2144"/>
                    <a:pt x="1352" y="2449"/>
                    <a:pt x="1642" y="2734"/>
                  </a:cubicBezTo>
                  <a:cubicBezTo>
                    <a:pt x="1932" y="3023"/>
                    <a:pt x="2239" y="3291"/>
                    <a:pt x="2569" y="3540"/>
                  </a:cubicBezTo>
                  <a:cubicBezTo>
                    <a:pt x="2899" y="3786"/>
                    <a:pt x="3243" y="4017"/>
                    <a:pt x="3640" y="4193"/>
                  </a:cubicBezTo>
                  <a:cubicBezTo>
                    <a:pt x="3714" y="4226"/>
                    <a:pt x="3795" y="4243"/>
                    <a:pt x="3878" y="4243"/>
                  </a:cubicBezTo>
                  <a:cubicBezTo>
                    <a:pt x="3965" y="4243"/>
                    <a:pt x="4053" y="4224"/>
                    <a:pt x="4136" y="4183"/>
                  </a:cubicBezTo>
                  <a:cubicBezTo>
                    <a:pt x="4422" y="4039"/>
                    <a:pt x="4538" y="3692"/>
                    <a:pt x="4395" y="3406"/>
                  </a:cubicBezTo>
                  <a:cubicBezTo>
                    <a:pt x="4201" y="3017"/>
                    <a:pt x="3957" y="2681"/>
                    <a:pt x="3696" y="2363"/>
                  </a:cubicBezTo>
                  <a:cubicBezTo>
                    <a:pt x="3435" y="2045"/>
                    <a:pt x="3152" y="1750"/>
                    <a:pt x="2853" y="1472"/>
                  </a:cubicBezTo>
                  <a:cubicBezTo>
                    <a:pt x="2553" y="1193"/>
                    <a:pt x="2238" y="931"/>
                    <a:pt x="1905" y="688"/>
                  </a:cubicBezTo>
                  <a:cubicBezTo>
                    <a:pt x="1567" y="450"/>
                    <a:pt x="1220" y="221"/>
                    <a:pt x="823" y="45"/>
                  </a:cubicBezTo>
                  <a:cubicBezTo>
                    <a:pt x="756" y="16"/>
                    <a:pt x="683" y="0"/>
                    <a:pt x="60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19"/>
            <p:cNvSpPr/>
            <p:nvPr/>
          </p:nvSpPr>
          <p:spPr>
            <a:xfrm>
              <a:off x="3526400" y="2995725"/>
              <a:ext cx="66125" cy="66525"/>
            </a:xfrm>
            <a:custGeom>
              <a:avLst/>
              <a:gdLst/>
              <a:ahLst/>
              <a:cxnLst/>
              <a:rect l="l" t="t" r="r" b="b"/>
              <a:pathLst>
                <a:path w="2645" h="2661" extrusionOk="0">
                  <a:moveTo>
                    <a:pt x="637" y="1"/>
                  </a:moveTo>
                  <a:cubicBezTo>
                    <a:pt x="610" y="1"/>
                    <a:pt x="583" y="2"/>
                    <a:pt x="556" y="6"/>
                  </a:cubicBezTo>
                  <a:cubicBezTo>
                    <a:pt x="227" y="56"/>
                    <a:pt x="1" y="363"/>
                    <a:pt x="51" y="692"/>
                  </a:cubicBezTo>
                  <a:cubicBezTo>
                    <a:pt x="90" y="952"/>
                    <a:pt x="180" y="1166"/>
                    <a:pt x="285" y="1365"/>
                  </a:cubicBezTo>
                  <a:cubicBezTo>
                    <a:pt x="392" y="1563"/>
                    <a:pt x="517" y="1742"/>
                    <a:pt x="661" y="1906"/>
                  </a:cubicBezTo>
                  <a:cubicBezTo>
                    <a:pt x="802" y="2070"/>
                    <a:pt x="963" y="2218"/>
                    <a:pt x="1147" y="2345"/>
                  </a:cubicBezTo>
                  <a:cubicBezTo>
                    <a:pt x="1330" y="2470"/>
                    <a:pt x="1532" y="2582"/>
                    <a:pt x="1786" y="2642"/>
                  </a:cubicBezTo>
                  <a:cubicBezTo>
                    <a:pt x="1836" y="2654"/>
                    <a:pt x="1888" y="2660"/>
                    <a:pt x="1941" y="2660"/>
                  </a:cubicBezTo>
                  <a:cubicBezTo>
                    <a:pt x="1974" y="2660"/>
                    <a:pt x="2006" y="2658"/>
                    <a:pt x="2039" y="2652"/>
                  </a:cubicBezTo>
                  <a:cubicBezTo>
                    <a:pt x="2398" y="2598"/>
                    <a:pt x="2644" y="2262"/>
                    <a:pt x="2589" y="1903"/>
                  </a:cubicBezTo>
                  <a:cubicBezTo>
                    <a:pt x="2548" y="1645"/>
                    <a:pt x="2455" y="1436"/>
                    <a:pt x="2343" y="1242"/>
                  </a:cubicBezTo>
                  <a:cubicBezTo>
                    <a:pt x="2231" y="1049"/>
                    <a:pt x="2097" y="878"/>
                    <a:pt x="1945" y="722"/>
                  </a:cubicBezTo>
                  <a:cubicBezTo>
                    <a:pt x="1793" y="567"/>
                    <a:pt x="1625" y="426"/>
                    <a:pt x="1436" y="305"/>
                  </a:cubicBezTo>
                  <a:cubicBezTo>
                    <a:pt x="1244" y="184"/>
                    <a:pt x="1040" y="77"/>
                    <a:pt x="784" y="18"/>
                  </a:cubicBezTo>
                  <a:cubicBezTo>
                    <a:pt x="736" y="6"/>
                    <a:pt x="687" y="1"/>
                    <a:pt x="63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19"/>
            <p:cNvSpPr/>
            <p:nvPr/>
          </p:nvSpPr>
          <p:spPr>
            <a:xfrm>
              <a:off x="3488075" y="2718275"/>
              <a:ext cx="98550" cy="101550"/>
            </a:xfrm>
            <a:custGeom>
              <a:avLst/>
              <a:gdLst/>
              <a:ahLst/>
              <a:cxnLst/>
              <a:rect l="l" t="t" r="r" b="b"/>
              <a:pathLst>
                <a:path w="3942" h="4062" extrusionOk="0">
                  <a:moveTo>
                    <a:pt x="609" y="1"/>
                  </a:moveTo>
                  <a:cubicBezTo>
                    <a:pt x="547" y="1"/>
                    <a:pt x="485" y="11"/>
                    <a:pt x="424" y="34"/>
                  </a:cubicBezTo>
                  <a:cubicBezTo>
                    <a:pt x="145" y="136"/>
                    <a:pt x="1" y="446"/>
                    <a:pt x="105" y="726"/>
                  </a:cubicBezTo>
                  <a:cubicBezTo>
                    <a:pt x="241" y="1095"/>
                    <a:pt x="432" y="1416"/>
                    <a:pt x="632" y="1728"/>
                  </a:cubicBezTo>
                  <a:cubicBezTo>
                    <a:pt x="838" y="2037"/>
                    <a:pt x="1062" y="2326"/>
                    <a:pt x="1303" y="2600"/>
                  </a:cubicBezTo>
                  <a:cubicBezTo>
                    <a:pt x="1544" y="2876"/>
                    <a:pt x="1803" y="3133"/>
                    <a:pt x="2085" y="3371"/>
                  </a:cubicBezTo>
                  <a:cubicBezTo>
                    <a:pt x="2369" y="3609"/>
                    <a:pt x="2669" y="3830"/>
                    <a:pt x="3023" y="4002"/>
                  </a:cubicBezTo>
                  <a:cubicBezTo>
                    <a:pt x="3101" y="4040"/>
                    <a:pt x="3188" y="4061"/>
                    <a:pt x="3278" y="4061"/>
                  </a:cubicBezTo>
                  <a:cubicBezTo>
                    <a:pt x="3346" y="4061"/>
                    <a:pt x="3416" y="4049"/>
                    <a:pt x="3484" y="4024"/>
                  </a:cubicBezTo>
                  <a:cubicBezTo>
                    <a:pt x="3788" y="3911"/>
                    <a:pt x="3942" y="3573"/>
                    <a:pt x="3828" y="3268"/>
                  </a:cubicBezTo>
                  <a:cubicBezTo>
                    <a:pt x="3690" y="2900"/>
                    <a:pt x="3499" y="2581"/>
                    <a:pt x="3290" y="2277"/>
                  </a:cubicBezTo>
                  <a:cubicBezTo>
                    <a:pt x="3079" y="1973"/>
                    <a:pt x="2847" y="1692"/>
                    <a:pt x="2596" y="1425"/>
                  </a:cubicBezTo>
                  <a:cubicBezTo>
                    <a:pt x="2346" y="1158"/>
                    <a:pt x="2078" y="907"/>
                    <a:pt x="1792" y="674"/>
                  </a:cubicBezTo>
                  <a:cubicBezTo>
                    <a:pt x="1502" y="445"/>
                    <a:pt x="1198" y="225"/>
                    <a:pt x="844" y="54"/>
                  </a:cubicBezTo>
                  <a:cubicBezTo>
                    <a:pt x="772" y="20"/>
                    <a:pt x="691" y="1"/>
                    <a:pt x="60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2" name="Google Shape;462;p19"/>
          <p:cNvSpPr/>
          <p:nvPr/>
        </p:nvSpPr>
        <p:spPr>
          <a:xfrm>
            <a:off x="-103600" y="-74000"/>
            <a:ext cx="735450" cy="1457925"/>
          </a:xfrm>
          <a:custGeom>
            <a:avLst/>
            <a:gdLst/>
            <a:ahLst/>
            <a:cxnLst/>
            <a:rect l="l" t="t" r="r" b="b"/>
            <a:pathLst>
              <a:path w="29418" h="58317" extrusionOk="0">
                <a:moveTo>
                  <a:pt x="25458" y="0"/>
                </a:moveTo>
                <a:cubicBezTo>
                  <a:pt x="31164" y="11413"/>
                  <a:pt x="30960" y="28382"/>
                  <a:pt x="22794" y="38187"/>
                </a:cubicBezTo>
                <a:cubicBezTo>
                  <a:pt x="16307" y="45976"/>
                  <a:pt x="4533" y="49250"/>
                  <a:pt x="0" y="58317"/>
                </a:cubicBezTo>
              </a:path>
            </a:pathLst>
          </a:custGeom>
          <a:noFill/>
          <a:ln w="9525" cap="flat" cmpd="sng">
            <a:solidFill>
              <a:schemeClr val="accent2"/>
            </a:solidFill>
            <a:prstDash val="solid"/>
            <a:round/>
            <a:headEnd type="none" w="med" len="med"/>
            <a:tailEnd type="none" w="med" len="med"/>
          </a:ln>
        </p:spPr>
      </p:sp>
      <p:sp>
        <p:nvSpPr>
          <p:cNvPr id="463" name="Google Shape;463;p19"/>
          <p:cNvSpPr/>
          <p:nvPr/>
        </p:nvSpPr>
        <p:spPr>
          <a:xfrm>
            <a:off x="703075" y="4902670"/>
            <a:ext cx="2649450" cy="418450"/>
          </a:xfrm>
          <a:custGeom>
            <a:avLst/>
            <a:gdLst/>
            <a:ahLst/>
            <a:cxnLst/>
            <a:rect l="l" t="t" r="r" b="b"/>
            <a:pathLst>
              <a:path w="105978" h="16738" extrusionOk="0">
                <a:moveTo>
                  <a:pt x="105978" y="16738"/>
                </a:moveTo>
                <a:cubicBezTo>
                  <a:pt x="103995" y="12771"/>
                  <a:pt x="98993" y="10851"/>
                  <a:pt x="94729" y="9633"/>
                </a:cubicBezTo>
                <a:cubicBezTo>
                  <a:pt x="88095" y="7738"/>
                  <a:pt x="81588" y="5387"/>
                  <a:pt x="74895" y="3712"/>
                </a:cubicBezTo>
                <a:cubicBezTo>
                  <a:pt x="69247" y="2298"/>
                  <a:pt x="63215" y="4355"/>
                  <a:pt x="57429" y="3712"/>
                </a:cubicBezTo>
                <a:cubicBezTo>
                  <a:pt x="46490" y="2497"/>
                  <a:pt x="35466" y="-1101"/>
                  <a:pt x="24570" y="456"/>
                </a:cubicBezTo>
                <a:cubicBezTo>
                  <a:pt x="15204" y="1794"/>
                  <a:pt x="6690" y="7975"/>
                  <a:pt x="0" y="14665"/>
                </a:cubicBezTo>
              </a:path>
            </a:pathLst>
          </a:custGeom>
          <a:noFill/>
          <a:ln w="9525" cap="flat" cmpd="sng">
            <a:solidFill>
              <a:schemeClr val="accent2"/>
            </a:solidFill>
            <a:prstDash val="solid"/>
            <a:round/>
            <a:headEnd type="none" w="med" len="med"/>
            <a:tailEnd type="none" w="med" len="med"/>
          </a:ln>
        </p:spPr>
      </p:sp>
      <p:sp>
        <p:nvSpPr>
          <p:cNvPr id="464" name="Google Shape;464;p19"/>
          <p:cNvSpPr/>
          <p:nvPr/>
        </p:nvSpPr>
        <p:spPr>
          <a:xfrm>
            <a:off x="8607025" y="-177625"/>
            <a:ext cx="710475" cy="1783575"/>
          </a:xfrm>
          <a:custGeom>
            <a:avLst/>
            <a:gdLst/>
            <a:ahLst/>
            <a:cxnLst/>
            <a:rect l="l" t="t" r="r" b="b"/>
            <a:pathLst>
              <a:path w="28419" h="71343" extrusionOk="0">
                <a:moveTo>
                  <a:pt x="0" y="0"/>
                </a:moveTo>
                <a:cubicBezTo>
                  <a:pt x="14635" y="10967"/>
                  <a:pt x="-710" y="36914"/>
                  <a:pt x="3257" y="54766"/>
                </a:cubicBezTo>
                <a:cubicBezTo>
                  <a:pt x="5436" y="64571"/>
                  <a:pt x="18375" y="71343"/>
                  <a:pt x="28419" y="71343"/>
                </a:cubicBezTo>
              </a:path>
            </a:pathLst>
          </a:custGeom>
          <a:noFill/>
          <a:ln w="9525" cap="flat" cmpd="sng">
            <a:solidFill>
              <a:schemeClr val="accent2"/>
            </a:solidFill>
            <a:prstDash val="solid"/>
            <a:round/>
            <a:headEnd type="none" w="med" len="med"/>
            <a:tailEnd type="none" w="med" len="med"/>
          </a:ln>
        </p:spPr>
      </p:sp>
      <p:sp>
        <p:nvSpPr>
          <p:cNvPr id="465" name="Google Shape;465;p19"/>
          <p:cNvSpPr txBox="1">
            <a:spLocks noGrp="1"/>
          </p:cNvSpPr>
          <p:nvPr>
            <p:ph type="title"/>
          </p:nvPr>
        </p:nvSpPr>
        <p:spPr>
          <a:xfrm>
            <a:off x="720000" y="546137"/>
            <a:ext cx="7704000" cy="630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466" name="Google Shape;466;p19"/>
          <p:cNvSpPr txBox="1">
            <a:spLocks noGrp="1"/>
          </p:cNvSpPr>
          <p:nvPr>
            <p:ph type="subTitle" idx="1"/>
          </p:nvPr>
        </p:nvSpPr>
        <p:spPr>
          <a:xfrm>
            <a:off x="4678075" y="1467800"/>
            <a:ext cx="3066900" cy="2875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b="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467" name="Google Shape;467;p19"/>
          <p:cNvSpPr txBox="1">
            <a:spLocks noGrp="1"/>
          </p:cNvSpPr>
          <p:nvPr>
            <p:ph type="subTitle" idx="2"/>
          </p:nvPr>
        </p:nvSpPr>
        <p:spPr>
          <a:xfrm>
            <a:off x="1399162" y="1467800"/>
            <a:ext cx="3066900" cy="2875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b="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six columns">
  <p:cSld name="CUSTOM_7">
    <p:spTree>
      <p:nvGrpSpPr>
        <p:cNvPr id="1" name="Shape 540"/>
        <p:cNvGrpSpPr/>
        <p:nvPr/>
      </p:nvGrpSpPr>
      <p:grpSpPr>
        <a:xfrm>
          <a:off x="0" y="0"/>
          <a:ext cx="0" cy="0"/>
          <a:chOff x="0" y="0"/>
          <a:chExt cx="0" cy="0"/>
        </a:xfrm>
      </p:grpSpPr>
      <p:sp>
        <p:nvSpPr>
          <p:cNvPr id="541" name="Google Shape;541;p22"/>
          <p:cNvSpPr/>
          <p:nvPr/>
        </p:nvSpPr>
        <p:spPr>
          <a:xfrm>
            <a:off x="7748020" y="0"/>
            <a:ext cx="1432868" cy="2630899"/>
          </a:xfrm>
          <a:custGeom>
            <a:avLst/>
            <a:gdLst/>
            <a:ahLst/>
            <a:cxnLst/>
            <a:rect l="l" t="t" r="r" b="b"/>
            <a:pathLst>
              <a:path w="30459" h="55926" extrusionOk="0">
                <a:moveTo>
                  <a:pt x="374" y="1"/>
                </a:moveTo>
                <a:cubicBezTo>
                  <a:pt x="1" y="9422"/>
                  <a:pt x="4462" y="18906"/>
                  <a:pt x="11956" y="24626"/>
                </a:cubicBezTo>
                <a:cubicBezTo>
                  <a:pt x="16922" y="28418"/>
                  <a:pt x="23451" y="31053"/>
                  <a:pt x="25769" y="36855"/>
                </a:cubicBezTo>
                <a:cubicBezTo>
                  <a:pt x="27525" y="41250"/>
                  <a:pt x="26299" y="46323"/>
                  <a:pt x="27603" y="50872"/>
                </a:cubicBezTo>
                <a:cubicBezTo>
                  <a:pt x="28142" y="52754"/>
                  <a:pt x="29144" y="54480"/>
                  <a:pt x="30459" y="55925"/>
                </a:cubicBezTo>
                <a:lnTo>
                  <a:pt x="30459"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22"/>
          <p:cNvSpPr/>
          <p:nvPr/>
        </p:nvSpPr>
        <p:spPr>
          <a:xfrm rot="10800000">
            <a:off x="-3217" y="2512600"/>
            <a:ext cx="1432868" cy="2630899"/>
          </a:xfrm>
          <a:custGeom>
            <a:avLst/>
            <a:gdLst/>
            <a:ahLst/>
            <a:cxnLst/>
            <a:rect l="l" t="t" r="r" b="b"/>
            <a:pathLst>
              <a:path w="30459" h="55926" extrusionOk="0">
                <a:moveTo>
                  <a:pt x="374" y="1"/>
                </a:moveTo>
                <a:cubicBezTo>
                  <a:pt x="1" y="9422"/>
                  <a:pt x="4462" y="18906"/>
                  <a:pt x="11956" y="24626"/>
                </a:cubicBezTo>
                <a:cubicBezTo>
                  <a:pt x="16922" y="28418"/>
                  <a:pt x="23451" y="31053"/>
                  <a:pt x="25769" y="36855"/>
                </a:cubicBezTo>
                <a:cubicBezTo>
                  <a:pt x="27525" y="41250"/>
                  <a:pt x="26299" y="46323"/>
                  <a:pt x="27603" y="50872"/>
                </a:cubicBezTo>
                <a:cubicBezTo>
                  <a:pt x="28142" y="52754"/>
                  <a:pt x="29144" y="54480"/>
                  <a:pt x="30459" y="55925"/>
                </a:cubicBezTo>
                <a:lnTo>
                  <a:pt x="30459"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43" name="Google Shape;543;p22"/>
          <p:cNvGrpSpPr/>
          <p:nvPr/>
        </p:nvGrpSpPr>
        <p:grpSpPr>
          <a:xfrm>
            <a:off x="8534374" y="134562"/>
            <a:ext cx="646522" cy="272063"/>
            <a:chOff x="1958550" y="3085300"/>
            <a:chExt cx="579425" cy="243850"/>
          </a:xfrm>
        </p:grpSpPr>
        <p:sp>
          <p:nvSpPr>
            <p:cNvPr id="544" name="Google Shape;544;p22"/>
            <p:cNvSpPr/>
            <p:nvPr/>
          </p:nvSpPr>
          <p:spPr>
            <a:xfrm>
              <a:off x="2245350" y="3087375"/>
              <a:ext cx="70050" cy="31625"/>
            </a:xfrm>
            <a:custGeom>
              <a:avLst/>
              <a:gdLst/>
              <a:ahLst/>
              <a:cxnLst/>
              <a:rect l="l" t="t" r="r" b="b"/>
              <a:pathLst>
                <a:path w="2802" h="1265" extrusionOk="0">
                  <a:moveTo>
                    <a:pt x="1619" y="1"/>
                  </a:moveTo>
                  <a:cubicBezTo>
                    <a:pt x="1527" y="1"/>
                    <a:pt x="1434" y="6"/>
                    <a:pt x="1342" y="15"/>
                  </a:cubicBezTo>
                  <a:cubicBezTo>
                    <a:pt x="1157" y="34"/>
                    <a:pt x="971" y="67"/>
                    <a:pt x="787" y="121"/>
                  </a:cubicBezTo>
                  <a:cubicBezTo>
                    <a:pt x="602" y="179"/>
                    <a:pt x="420" y="247"/>
                    <a:pt x="241" y="366"/>
                  </a:cubicBezTo>
                  <a:cubicBezTo>
                    <a:pt x="182" y="406"/>
                    <a:pt x="131" y="462"/>
                    <a:pt x="97" y="531"/>
                  </a:cubicBezTo>
                  <a:cubicBezTo>
                    <a:pt x="0" y="736"/>
                    <a:pt x="88" y="979"/>
                    <a:pt x="293" y="1075"/>
                  </a:cubicBezTo>
                  <a:cubicBezTo>
                    <a:pt x="488" y="1168"/>
                    <a:pt x="678" y="1208"/>
                    <a:pt x="869" y="1238"/>
                  </a:cubicBezTo>
                  <a:cubicBezTo>
                    <a:pt x="1004" y="1256"/>
                    <a:pt x="1140" y="1265"/>
                    <a:pt x="1275" y="1265"/>
                  </a:cubicBezTo>
                  <a:cubicBezTo>
                    <a:pt x="1328" y="1265"/>
                    <a:pt x="1381" y="1263"/>
                    <a:pt x="1433" y="1260"/>
                  </a:cubicBezTo>
                  <a:cubicBezTo>
                    <a:pt x="1620" y="1251"/>
                    <a:pt x="1806" y="1224"/>
                    <a:pt x="1990" y="1176"/>
                  </a:cubicBezTo>
                  <a:cubicBezTo>
                    <a:pt x="2175" y="1127"/>
                    <a:pt x="2358" y="1061"/>
                    <a:pt x="2537" y="943"/>
                  </a:cubicBezTo>
                  <a:cubicBezTo>
                    <a:pt x="2604" y="901"/>
                    <a:pt x="2660" y="837"/>
                    <a:pt x="2696" y="759"/>
                  </a:cubicBezTo>
                  <a:cubicBezTo>
                    <a:pt x="2801" y="536"/>
                    <a:pt x="2705" y="271"/>
                    <a:pt x="2481" y="167"/>
                  </a:cubicBezTo>
                  <a:cubicBezTo>
                    <a:pt x="2287" y="76"/>
                    <a:pt x="2096" y="39"/>
                    <a:pt x="1907" y="17"/>
                  </a:cubicBezTo>
                  <a:cubicBezTo>
                    <a:pt x="1811" y="6"/>
                    <a:pt x="1715" y="1"/>
                    <a:pt x="16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22"/>
            <p:cNvSpPr/>
            <p:nvPr/>
          </p:nvSpPr>
          <p:spPr>
            <a:xfrm>
              <a:off x="2326350" y="3189950"/>
              <a:ext cx="70000" cy="31975"/>
            </a:xfrm>
            <a:custGeom>
              <a:avLst/>
              <a:gdLst/>
              <a:ahLst/>
              <a:cxnLst/>
              <a:rect l="l" t="t" r="r" b="b"/>
              <a:pathLst>
                <a:path w="2800" h="1279" extrusionOk="0">
                  <a:moveTo>
                    <a:pt x="1701" y="0"/>
                  </a:moveTo>
                  <a:cubicBezTo>
                    <a:pt x="1573" y="0"/>
                    <a:pt x="1445" y="10"/>
                    <a:pt x="1319" y="27"/>
                  </a:cubicBezTo>
                  <a:cubicBezTo>
                    <a:pt x="1132" y="51"/>
                    <a:pt x="948" y="92"/>
                    <a:pt x="766" y="152"/>
                  </a:cubicBezTo>
                  <a:cubicBezTo>
                    <a:pt x="584" y="217"/>
                    <a:pt x="403" y="292"/>
                    <a:pt x="227" y="418"/>
                  </a:cubicBezTo>
                  <a:cubicBezTo>
                    <a:pt x="170" y="459"/>
                    <a:pt x="120" y="518"/>
                    <a:pt x="88" y="589"/>
                  </a:cubicBezTo>
                  <a:cubicBezTo>
                    <a:pt x="0" y="796"/>
                    <a:pt x="98" y="1037"/>
                    <a:pt x="306" y="1126"/>
                  </a:cubicBezTo>
                  <a:cubicBezTo>
                    <a:pt x="505" y="1211"/>
                    <a:pt x="698" y="1243"/>
                    <a:pt x="889" y="1265"/>
                  </a:cubicBezTo>
                  <a:cubicBezTo>
                    <a:pt x="985" y="1274"/>
                    <a:pt x="1080" y="1279"/>
                    <a:pt x="1174" y="1279"/>
                  </a:cubicBezTo>
                  <a:cubicBezTo>
                    <a:pt x="1269" y="1279"/>
                    <a:pt x="1363" y="1274"/>
                    <a:pt x="1457" y="1266"/>
                  </a:cubicBezTo>
                  <a:cubicBezTo>
                    <a:pt x="1644" y="1250"/>
                    <a:pt x="1829" y="1217"/>
                    <a:pt x="2012" y="1162"/>
                  </a:cubicBezTo>
                  <a:cubicBezTo>
                    <a:pt x="2196" y="1106"/>
                    <a:pt x="2376" y="1034"/>
                    <a:pt x="2552" y="909"/>
                  </a:cubicBezTo>
                  <a:cubicBezTo>
                    <a:pt x="2617" y="864"/>
                    <a:pt x="2671" y="798"/>
                    <a:pt x="2705" y="719"/>
                  </a:cubicBezTo>
                  <a:cubicBezTo>
                    <a:pt x="2799" y="491"/>
                    <a:pt x="2694" y="231"/>
                    <a:pt x="2466" y="135"/>
                  </a:cubicBezTo>
                  <a:cubicBezTo>
                    <a:pt x="2267" y="52"/>
                    <a:pt x="2075" y="22"/>
                    <a:pt x="1883" y="7"/>
                  </a:cubicBezTo>
                  <a:cubicBezTo>
                    <a:pt x="1822" y="2"/>
                    <a:pt x="1761" y="0"/>
                    <a:pt x="17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22"/>
            <p:cNvSpPr/>
            <p:nvPr/>
          </p:nvSpPr>
          <p:spPr>
            <a:xfrm>
              <a:off x="2454800" y="3098525"/>
              <a:ext cx="83175" cy="32050"/>
            </a:xfrm>
            <a:custGeom>
              <a:avLst/>
              <a:gdLst/>
              <a:ahLst/>
              <a:cxnLst/>
              <a:rect l="l" t="t" r="r" b="b"/>
              <a:pathLst>
                <a:path w="3327" h="1282" extrusionOk="0">
                  <a:moveTo>
                    <a:pt x="2060" y="1"/>
                  </a:moveTo>
                  <a:cubicBezTo>
                    <a:pt x="1904" y="1"/>
                    <a:pt x="1748" y="10"/>
                    <a:pt x="1594" y="27"/>
                  </a:cubicBezTo>
                  <a:cubicBezTo>
                    <a:pt x="1365" y="51"/>
                    <a:pt x="1139" y="93"/>
                    <a:pt x="914" y="153"/>
                  </a:cubicBezTo>
                  <a:cubicBezTo>
                    <a:pt x="689" y="217"/>
                    <a:pt x="465" y="292"/>
                    <a:pt x="247" y="418"/>
                  </a:cubicBezTo>
                  <a:cubicBezTo>
                    <a:pt x="170" y="463"/>
                    <a:pt x="107" y="536"/>
                    <a:pt x="74" y="625"/>
                  </a:cubicBezTo>
                  <a:cubicBezTo>
                    <a:pt x="0" y="831"/>
                    <a:pt x="108" y="1055"/>
                    <a:pt x="312" y="1127"/>
                  </a:cubicBezTo>
                  <a:cubicBezTo>
                    <a:pt x="551" y="1212"/>
                    <a:pt x="783" y="1245"/>
                    <a:pt x="1017" y="1268"/>
                  </a:cubicBezTo>
                  <a:cubicBezTo>
                    <a:pt x="1134" y="1277"/>
                    <a:pt x="1252" y="1282"/>
                    <a:pt x="1368" y="1282"/>
                  </a:cubicBezTo>
                  <a:cubicBezTo>
                    <a:pt x="1482" y="1282"/>
                    <a:pt x="1595" y="1278"/>
                    <a:pt x="1708" y="1270"/>
                  </a:cubicBezTo>
                  <a:cubicBezTo>
                    <a:pt x="1937" y="1254"/>
                    <a:pt x="2164" y="1220"/>
                    <a:pt x="2389" y="1165"/>
                  </a:cubicBezTo>
                  <a:cubicBezTo>
                    <a:pt x="2614" y="1109"/>
                    <a:pt x="2838" y="1036"/>
                    <a:pt x="3057" y="912"/>
                  </a:cubicBezTo>
                  <a:cubicBezTo>
                    <a:pt x="3143" y="863"/>
                    <a:pt x="3214" y="782"/>
                    <a:pt x="3249" y="682"/>
                  </a:cubicBezTo>
                  <a:cubicBezTo>
                    <a:pt x="3326" y="458"/>
                    <a:pt x="3210" y="215"/>
                    <a:pt x="2987" y="135"/>
                  </a:cubicBezTo>
                  <a:cubicBezTo>
                    <a:pt x="2748" y="53"/>
                    <a:pt x="2515" y="22"/>
                    <a:pt x="2283" y="7"/>
                  </a:cubicBezTo>
                  <a:cubicBezTo>
                    <a:pt x="2209" y="3"/>
                    <a:pt x="2135" y="1"/>
                    <a:pt x="206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22"/>
            <p:cNvSpPr/>
            <p:nvPr/>
          </p:nvSpPr>
          <p:spPr>
            <a:xfrm>
              <a:off x="2081475" y="3193375"/>
              <a:ext cx="65525" cy="33200"/>
            </a:xfrm>
            <a:custGeom>
              <a:avLst/>
              <a:gdLst/>
              <a:ahLst/>
              <a:cxnLst/>
              <a:rect l="l" t="t" r="r" b="b"/>
              <a:pathLst>
                <a:path w="2621" h="1328" extrusionOk="0">
                  <a:moveTo>
                    <a:pt x="1704" y="0"/>
                  </a:moveTo>
                  <a:cubicBezTo>
                    <a:pt x="1524" y="0"/>
                    <a:pt x="1349" y="23"/>
                    <a:pt x="1176" y="62"/>
                  </a:cubicBezTo>
                  <a:cubicBezTo>
                    <a:pt x="1005" y="101"/>
                    <a:pt x="835" y="156"/>
                    <a:pt x="670" y="230"/>
                  </a:cubicBezTo>
                  <a:cubicBezTo>
                    <a:pt x="505" y="308"/>
                    <a:pt x="344" y="396"/>
                    <a:pt x="191" y="534"/>
                  </a:cubicBezTo>
                  <a:cubicBezTo>
                    <a:pt x="141" y="579"/>
                    <a:pt x="102" y="637"/>
                    <a:pt x="78" y="700"/>
                  </a:cubicBezTo>
                  <a:cubicBezTo>
                    <a:pt x="1" y="916"/>
                    <a:pt x="113" y="1153"/>
                    <a:pt x="330" y="1231"/>
                  </a:cubicBezTo>
                  <a:cubicBezTo>
                    <a:pt x="525" y="1300"/>
                    <a:pt x="708" y="1318"/>
                    <a:pt x="890" y="1326"/>
                  </a:cubicBezTo>
                  <a:cubicBezTo>
                    <a:pt x="914" y="1327"/>
                    <a:pt x="938" y="1327"/>
                    <a:pt x="962" y="1327"/>
                  </a:cubicBezTo>
                  <a:cubicBezTo>
                    <a:pt x="1118" y="1327"/>
                    <a:pt x="1271" y="1313"/>
                    <a:pt x="1421" y="1286"/>
                  </a:cubicBezTo>
                  <a:cubicBezTo>
                    <a:pt x="1594" y="1257"/>
                    <a:pt x="1765" y="1209"/>
                    <a:pt x="1931" y="1140"/>
                  </a:cubicBezTo>
                  <a:cubicBezTo>
                    <a:pt x="2097" y="1070"/>
                    <a:pt x="2261" y="986"/>
                    <a:pt x="2413" y="848"/>
                  </a:cubicBezTo>
                  <a:cubicBezTo>
                    <a:pt x="2467" y="799"/>
                    <a:pt x="2513" y="735"/>
                    <a:pt x="2538" y="662"/>
                  </a:cubicBezTo>
                  <a:cubicBezTo>
                    <a:pt x="2621" y="427"/>
                    <a:pt x="2497" y="167"/>
                    <a:pt x="2261" y="85"/>
                  </a:cubicBezTo>
                  <a:cubicBezTo>
                    <a:pt x="2067" y="16"/>
                    <a:pt x="1885" y="1"/>
                    <a:pt x="17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22"/>
            <p:cNvSpPr/>
            <p:nvPr/>
          </p:nvSpPr>
          <p:spPr>
            <a:xfrm>
              <a:off x="1958550" y="3085300"/>
              <a:ext cx="85100" cy="33475"/>
            </a:xfrm>
            <a:custGeom>
              <a:avLst/>
              <a:gdLst/>
              <a:ahLst/>
              <a:cxnLst/>
              <a:rect l="l" t="t" r="r" b="b"/>
              <a:pathLst>
                <a:path w="3404" h="1339" extrusionOk="0">
                  <a:moveTo>
                    <a:pt x="2310" y="0"/>
                  </a:moveTo>
                  <a:cubicBezTo>
                    <a:pt x="2069" y="0"/>
                    <a:pt x="1832" y="23"/>
                    <a:pt x="1597" y="62"/>
                  </a:cubicBezTo>
                  <a:cubicBezTo>
                    <a:pt x="1363" y="101"/>
                    <a:pt x="1130" y="156"/>
                    <a:pt x="901" y="230"/>
                  </a:cubicBezTo>
                  <a:cubicBezTo>
                    <a:pt x="672" y="307"/>
                    <a:pt x="445" y="396"/>
                    <a:pt x="225" y="535"/>
                  </a:cubicBezTo>
                  <a:cubicBezTo>
                    <a:pt x="146" y="584"/>
                    <a:pt x="84" y="663"/>
                    <a:pt x="59" y="760"/>
                  </a:cubicBezTo>
                  <a:cubicBezTo>
                    <a:pt x="0" y="968"/>
                    <a:pt x="121" y="1183"/>
                    <a:pt x="329" y="1241"/>
                  </a:cubicBezTo>
                  <a:cubicBezTo>
                    <a:pt x="580" y="1311"/>
                    <a:pt x="822" y="1328"/>
                    <a:pt x="1064" y="1338"/>
                  </a:cubicBezTo>
                  <a:cubicBezTo>
                    <a:pt x="1088" y="1338"/>
                    <a:pt x="1112" y="1339"/>
                    <a:pt x="1136" y="1339"/>
                  </a:cubicBezTo>
                  <a:cubicBezTo>
                    <a:pt x="1352" y="1339"/>
                    <a:pt x="1567" y="1325"/>
                    <a:pt x="1780" y="1297"/>
                  </a:cubicBezTo>
                  <a:cubicBezTo>
                    <a:pt x="2016" y="1269"/>
                    <a:pt x="2250" y="1221"/>
                    <a:pt x="2480" y="1152"/>
                  </a:cubicBezTo>
                  <a:cubicBezTo>
                    <a:pt x="2708" y="1081"/>
                    <a:pt x="2937" y="995"/>
                    <a:pt x="3157" y="857"/>
                  </a:cubicBezTo>
                  <a:cubicBezTo>
                    <a:pt x="3243" y="803"/>
                    <a:pt x="3311" y="717"/>
                    <a:pt x="3340" y="610"/>
                  </a:cubicBezTo>
                  <a:cubicBezTo>
                    <a:pt x="3403" y="384"/>
                    <a:pt x="3269" y="149"/>
                    <a:pt x="3043" y="86"/>
                  </a:cubicBezTo>
                  <a:cubicBezTo>
                    <a:pt x="2793" y="17"/>
                    <a:pt x="2551" y="1"/>
                    <a:pt x="231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22"/>
            <p:cNvSpPr/>
            <p:nvPr/>
          </p:nvSpPr>
          <p:spPr>
            <a:xfrm>
              <a:off x="2164100" y="3296500"/>
              <a:ext cx="83075" cy="32650"/>
            </a:xfrm>
            <a:custGeom>
              <a:avLst/>
              <a:gdLst/>
              <a:ahLst/>
              <a:cxnLst/>
              <a:rect l="l" t="t" r="r" b="b"/>
              <a:pathLst>
                <a:path w="3323" h="1306" extrusionOk="0">
                  <a:moveTo>
                    <a:pt x="2153" y="1"/>
                  </a:moveTo>
                  <a:cubicBezTo>
                    <a:pt x="1958" y="1"/>
                    <a:pt x="1765" y="15"/>
                    <a:pt x="1574" y="42"/>
                  </a:cubicBezTo>
                  <a:cubicBezTo>
                    <a:pt x="1346" y="74"/>
                    <a:pt x="1120" y="122"/>
                    <a:pt x="896" y="190"/>
                  </a:cubicBezTo>
                  <a:cubicBezTo>
                    <a:pt x="672" y="261"/>
                    <a:pt x="450" y="342"/>
                    <a:pt x="235" y="475"/>
                  </a:cubicBezTo>
                  <a:cubicBezTo>
                    <a:pt x="158" y="523"/>
                    <a:pt x="97" y="597"/>
                    <a:pt x="66" y="687"/>
                  </a:cubicBezTo>
                  <a:cubicBezTo>
                    <a:pt x="0" y="893"/>
                    <a:pt x="114" y="1115"/>
                    <a:pt x="321" y="1181"/>
                  </a:cubicBezTo>
                  <a:cubicBezTo>
                    <a:pt x="562" y="1258"/>
                    <a:pt x="795" y="1283"/>
                    <a:pt x="1030" y="1300"/>
                  </a:cubicBezTo>
                  <a:cubicBezTo>
                    <a:pt x="1106" y="1303"/>
                    <a:pt x="1182" y="1305"/>
                    <a:pt x="1258" y="1305"/>
                  </a:cubicBezTo>
                  <a:cubicBezTo>
                    <a:pt x="1415" y="1305"/>
                    <a:pt x="1569" y="1297"/>
                    <a:pt x="1724" y="1281"/>
                  </a:cubicBezTo>
                  <a:cubicBezTo>
                    <a:pt x="1952" y="1258"/>
                    <a:pt x="2180" y="1217"/>
                    <a:pt x="2404" y="1155"/>
                  </a:cubicBezTo>
                  <a:cubicBezTo>
                    <a:pt x="2629" y="1092"/>
                    <a:pt x="2851" y="1014"/>
                    <a:pt x="3066" y="882"/>
                  </a:cubicBezTo>
                  <a:cubicBezTo>
                    <a:pt x="3151" y="831"/>
                    <a:pt x="3219" y="748"/>
                    <a:pt x="3251" y="646"/>
                  </a:cubicBezTo>
                  <a:cubicBezTo>
                    <a:pt x="3323" y="421"/>
                    <a:pt x="3198" y="180"/>
                    <a:pt x="2973" y="110"/>
                  </a:cubicBezTo>
                  <a:cubicBezTo>
                    <a:pt x="2732" y="33"/>
                    <a:pt x="2497" y="10"/>
                    <a:pt x="2265" y="2"/>
                  </a:cubicBezTo>
                  <a:cubicBezTo>
                    <a:pt x="2228" y="1"/>
                    <a:pt x="2190" y="1"/>
                    <a:pt x="21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0" name="Google Shape;550;p22"/>
          <p:cNvGrpSpPr/>
          <p:nvPr/>
        </p:nvGrpSpPr>
        <p:grpSpPr>
          <a:xfrm rot="4252254">
            <a:off x="542344" y="4511771"/>
            <a:ext cx="874182" cy="367882"/>
            <a:chOff x="1958550" y="3085300"/>
            <a:chExt cx="579425" cy="243850"/>
          </a:xfrm>
        </p:grpSpPr>
        <p:sp>
          <p:nvSpPr>
            <p:cNvPr id="551" name="Google Shape;551;p22"/>
            <p:cNvSpPr/>
            <p:nvPr/>
          </p:nvSpPr>
          <p:spPr>
            <a:xfrm>
              <a:off x="2245350" y="3087375"/>
              <a:ext cx="70050" cy="31625"/>
            </a:xfrm>
            <a:custGeom>
              <a:avLst/>
              <a:gdLst/>
              <a:ahLst/>
              <a:cxnLst/>
              <a:rect l="l" t="t" r="r" b="b"/>
              <a:pathLst>
                <a:path w="2802" h="1265" extrusionOk="0">
                  <a:moveTo>
                    <a:pt x="1619" y="1"/>
                  </a:moveTo>
                  <a:cubicBezTo>
                    <a:pt x="1527" y="1"/>
                    <a:pt x="1434" y="6"/>
                    <a:pt x="1342" y="15"/>
                  </a:cubicBezTo>
                  <a:cubicBezTo>
                    <a:pt x="1157" y="34"/>
                    <a:pt x="971" y="67"/>
                    <a:pt x="787" y="121"/>
                  </a:cubicBezTo>
                  <a:cubicBezTo>
                    <a:pt x="602" y="179"/>
                    <a:pt x="420" y="247"/>
                    <a:pt x="241" y="366"/>
                  </a:cubicBezTo>
                  <a:cubicBezTo>
                    <a:pt x="182" y="406"/>
                    <a:pt x="131" y="462"/>
                    <a:pt x="97" y="531"/>
                  </a:cubicBezTo>
                  <a:cubicBezTo>
                    <a:pt x="0" y="736"/>
                    <a:pt x="88" y="979"/>
                    <a:pt x="293" y="1075"/>
                  </a:cubicBezTo>
                  <a:cubicBezTo>
                    <a:pt x="488" y="1168"/>
                    <a:pt x="678" y="1208"/>
                    <a:pt x="869" y="1238"/>
                  </a:cubicBezTo>
                  <a:cubicBezTo>
                    <a:pt x="1004" y="1256"/>
                    <a:pt x="1140" y="1265"/>
                    <a:pt x="1275" y="1265"/>
                  </a:cubicBezTo>
                  <a:cubicBezTo>
                    <a:pt x="1328" y="1265"/>
                    <a:pt x="1381" y="1263"/>
                    <a:pt x="1433" y="1260"/>
                  </a:cubicBezTo>
                  <a:cubicBezTo>
                    <a:pt x="1620" y="1251"/>
                    <a:pt x="1806" y="1224"/>
                    <a:pt x="1990" y="1176"/>
                  </a:cubicBezTo>
                  <a:cubicBezTo>
                    <a:pt x="2175" y="1127"/>
                    <a:pt x="2358" y="1061"/>
                    <a:pt x="2537" y="943"/>
                  </a:cubicBezTo>
                  <a:cubicBezTo>
                    <a:pt x="2604" y="901"/>
                    <a:pt x="2660" y="837"/>
                    <a:pt x="2696" y="759"/>
                  </a:cubicBezTo>
                  <a:cubicBezTo>
                    <a:pt x="2801" y="536"/>
                    <a:pt x="2705" y="271"/>
                    <a:pt x="2481" y="167"/>
                  </a:cubicBezTo>
                  <a:cubicBezTo>
                    <a:pt x="2287" y="76"/>
                    <a:pt x="2096" y="39"/>
                    <a:pt x="1907" y="17"/>
                  </a:cubicBezTo>
                  <a:cubicBezTo>
                    <a:pt x="1811" y="6"/>
                    <a:pt x="1715" y="1"/>
                    <a:pt x="16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22"/>
            <p:cNvSpPr/>
            <p:nvPr/>
          </p:nvSpPr>
          <p:spPr>
            <a:xfrm>
              <a:off x="2326350" y="3189950"/>
              <a:ext cx="70000" cy="31975"/>
            </a:xfrm>
            <a:custGeom>
              <a:avLst/>
              <a:gdLst/>
              <a:ahLst/>
              <a:cxnLst/>
              <a:rect l="l" t="t" r="r" b="b"/>
              <a:pathLst>
                <a:path w="2800" h="1279" extrusionOk="0">
                  <a:moveTo>
                    <a:pt x="1701" y="0"/>
                  </a:moveTo>
                  <a:cubicBezTo>
                    <a:pt x="1573" y="0"/>
                    <a:pt x="1445" y="10"/>
                    <a:pt x="1319" y="27"/>
                  </a:cubicBezTo>
                  <a:cubicBezTo>
                    <a:pt x="1132" y="51"/>
                    <a:pt x="948" y="92"/>
                    <a:pt x="766" y="152"/>
                  </a:cubicBezTo>
                  <a:cubicBezTo>
                    <a:pt x="584" y="217"/>
                    <a:pt x="403" y="292"/>
                    <a:pt x="227" y="418"/>
                  </a:cubicBezTo>
                  <a:cubicBezTo>
                    <a:pt x="170" y="459"/>
                    <a:pt x="120" y="518"/>
                    <a:pt x="88" y="589"/>
                  </a:cubicBezTo>
                  <a:cubicBezTo>
                    <a:pt x="0" y="796"/>
                    <a:pt x="98" y="1037"/>
                    <a:pt x="306" y="1126"/>
                  </a:cubicBezTo>
                  <a:cubicBezTo>
                    <a:pt x="505" y="1211"/>
                    <a:pt x="698" y="1243"/>
                    <a:pt x="889" y="1265"/>
                  </a:cubicBezTo>
                  <a:cubicBezTo>
                    <a:pt x="985" y="1274"/>
                    <a:pt x="1080" y="1279"/>
                    <a:pt x="1174" y="1279"/>
                  </a:cubicBezTo>
                  <a:cubicBezTo>
                    <a:pt x="1269" y="1279"/>
                    <a:pt x="1363" y="1274"/>
                    <a:pt x="1457" y="1266"/>
                  </a:cubicBezTo>
                  <a:cubicBezTo>
                    <a:pt x="1644" y="1250"/>
                    <a:pt x="1829" y="1217"/>
                    <a:pt x="2012" y="1162"/>
                  </a:cubicBezTo>
                  <a:cubicBezTo>
                    <a:pt x="2196" y="1106"/>
                    <a:pt x="2376" y="1034"/>
                    <a:pt x="2552" y="909"/>
                  </a:cubicBezTo>
                  <a:cubicBezTo>
                    <a:pt x="2617" y="864"/>
                    <a:pt x="2671" y="798"/>
                    <a:pt x="2705" y="719"/>
                  </a:cubicBezTo>
                  <a:cubicBezTo>
                    <a:pt x="2799" y="491"/>
                    <a:pt x="2694" y="231"/>
                    <a:pt x="2466" y="135"/>
                  </a:cubicBezTo>
                  <a:cubicBezTo>
                    <a:pt x="2267" y="52"/>
                    <a:pt x="2075" y="22"/>
                    <a:pt x="1883" y="7"/>
                  </a:cubicBezTo>
                  <a:cubicBezTo>
                    <a:pt x="1822" y="2"/>
                    <a:pt x="1761" y="0"/>
                    <a:pt x="170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22"/>
            <p:cNvSpPr/>
            <p:nvPr/>
          </p:nvSpPr>
          <p:spPr>
            <a:xfrm>
              <a:off x="2454800" y="3098525"/>
              <a:ext cx="83175" cy="32050"/>
            </a:xfrm>
            <a:custGeom>
              <a:avLst/>
              <a:gdLst/>
              <a:ahLst/>
              <a:cxnLst/>
              <a:rect l="l" t="t" r="r" b="b"/>
              <a:pathLst>
                <a:path w="3327" h="1282" extrusionOk="0">
                  <a:moveTo>
                    <a:pt x="2060" y="1"/>
                  </a:moveTo>
                  <a:cubicBezTo>
                    <a:pt x="1904" y="1"/>
                    <a:pt x="1748" y="10"/>
                    <a:pt x="1594" y="27"/>
                  </a:cubicBezTo>
                  <a:cubicBezTo>
                    <a:pt x="1365" y="51"/>
                    <a:pt x="1139" y="93"/>
                    <a:pt x="914" y="153"/>
                  </a:cubicBezTo>
                  <a:cubicBezTo>
                    <a:pt x="689" y="217"/>
                    <a:pt x="465" y="292"/>
                    <a:pt x="247" y="418"/>
                  </a:cubicBezTo>
                  <a:cubicBezTo>
                    <a:pt x="170" y="463"/>
                    <a:pt x="107" y="536"/>
                    <a:pt x="74" y="625"/>
                  </a:cubicBezTo>
                  <a:cubicBezTo>
                    <a:pt x="0" y="831"/>
                    <a:pt x="108" y="1055"/>
                    <a:pt x="312" y="1127"/>
                  </a:cubicBezTo>
                  <a:cubicBezTo>
                    <a:pt x="551" y="1212"/>
                    <a:pt x="783" y="1245"/>
                    <a:pt x="1017" y="1268"/>
                  </a:cubicBezTo>
                  <a:cubicBezTo>
                    <a:pt x="1134" y="1277"/>
                    <a:pt x="1252" y="1282"/>
                    <a:pt x="1368" y="1282"/>
                  </a:cubicBezTo>
                  <a:cubicBezTo>
                    <a:pt x="1482" y="1282"/>
                    <a:pt x="1595" y="1278"/>
                    <a:pt x="1708" y="1270"/>
                  </a:cubicBezTo>
                  <a:cubicBezTo>
                    <a:pt x="1937" y="1254"/>
                    <a:pt x="2164" y="1220"/>
                    <a:pt x="2389" y="1165"/>
                  </a:cubicBezTo>
                  <a:cubicBezTo>
                    <a:pt x="2614" y="1109"/>
                    <a:pt x="2838" y="1036"/>
                    <a:pt x="3057" y="912"/>
                  </a:cubicBezTo>
                  <a:cubicBezTo>
                    <a:pt x="3143" y="863"/>
                    <a:pt x="3214" y="782"/>
                    <a:pt x="3249" y="682"/>
                  </a:cubicBezTo>
                  <a:cubicBezTo>
                    <a:pt x="3326" y="458"/>
                    <a:pt x="3210" y="215"/>
                    <a:pt x="2987" y="135"/>
                  </a:cubicBezTo>
                  <a:cubicBezTo>
                    <a:pt x="2748" y="53"/>
                    <a:pt x="2515" y="22"/>
                    <a:pt x="2283" y="7"/>
                  </a:cubicBezTo>
                  <a:cubicBezTo>
                    <a:pt x="2209" y="3"/>
                    <a:pt x="2135" y="1"/>
                    <a:pt x="206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22"/>
            <p:cNvSpPr/>
            <p:nvPr/>
          </p:nvSpPr>
          <p:spPr>
            <a:xfrm>
              <a:off x="2081475" y="3193375"/>
              <a:ext cx="65525" cy="33200"/>
            </a:xfrm>
            <a:custGeom>
              <a:avLst/>
              <a:gdLst/>
              <a:ahLst/>
              <a:cxnLst/>
              <a:rect l="l" t="t" r="r" b="b"/>
              <a:pathLst>
                <a:path w="2621" h="1328" extrusionOk="0">
                  <a:moveTo>
                    <a:pt x="1704" y="0"/>
                  </a:moveTo>
                  <a:cubicBezTo>
                    <a:pt x="1524" y="0"/>
                    <a:pt x="1349" y="23"/>
                    <a:pt x="1176" y="62"/>
                  </a:cubicBezTo>
                  <a:cubicBezTo>
                    <a:pt x="1005" y="101"/>
                    <a:pt x="835" y="156"/>
                    <a:pt x="670" y="230"/>
                  </a:cubicBezTo>
                  <a:cubicBezTo>
                    <a:pt x="505" y="308"/>
                    <a:pt x="344" y="396"/>
                    <a:pt x="191" y="534"/>
                  </a:cubicBezTo>
                  <a:cubicBezTo>
                    <a:pt x="141" y="579"/>
                    <a:pt x="102" y="637"/>
                    <a:pt x="78" y="700"/>
                  </a:cubicBezTo>
                  <a:cubicBezTo>
                    <a:pt x="1" y="916"/>
                    <a:pt x="113" y="1153"/>
                    <a:pt x="330" y="1231"/>
                  </a:cubicBezTo>
                  <a:cubicBezTo>
                    <a:pt x="525" y="1300"/>
                    <a:pt x="708" y="1318"/>
                    <a:pt x="890" y="1326"/>
                  </a:cubicBezTo>
                  <a:cubicBezTo>
                    <a:pt x="914" y="1327"/>
                    <a:pt x="938" y="1327"/>
                    <a:pt x="962" y="1327"/>
                  </a:cubicBezTo>
                  <a:cubicBezTo>
                    <a:pt x="1118" y="1327"/>
                    <a:pt x="1271" y="1313"/>
                    <a:pt x="1421" y="1286"/>
                  </a:cubicBezTo>
                  <a:cubicBezTo>
                    <a:pt x="1594" y="1257"/>
                    <a:pt x="1765" y="1209"/>
                    <a:pt x="1931" y="1140"/>
                  </a:cubicBezTo>
                  <a:cubicBezTo>
                    <a:pt x="2097" y="1070"/>
                    <a:pt x="2261" y="986"/>
                    <a:pt x="2413" y="848"/>
                  </a:cubicBezTo>
                  <a:cubicBezTo>
                    <a:pt x="2467" y="799"/>
                    <a:pt x="2513" y="735"/>
                    <a:pt x="2538" y="662"/>
                  </a:cubicBezTo>
                  <a:cubicBezTo>
                    <a:pt x="2621" y="427"/>
                    <a:pt x="2497" y="167"/>
                    <a:pt x="2261" y="85"/>
                  </a:cubicBezTo>
                  <a:cubicBezTo>
                    <a:pt x="2067" y="16"/>
                    <a:pt x="1885" y="1"/>
                    <a:pt x="17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22"/>
            <p:cNvSpPr/>
            <p:nvPr/>
          </p:nvSpPr>
          <p:spPr>
            <a:xfrm>
              <a:off x="1958550" y="3085300"/>
              <a:ext cx="85100" cy="33475"/>
            </a:xfrm>
            <a:custGeom>
              <a:avLst/>
              <a:gdLst/>
              <a:ahLst/>
              <a:cxnLst/>
              <a:rect l="l" t="t" r="r" b="b"/>
              <a:pathLst>
                <a:path w="3404" h="1339" extrusionOk="0">
                  <a:moveTo>
                    <a:pt x="2310" y="0"/>
                  </a:moveTo>
                  <a:cubicBezTo>
                    <a:pt x="2069" y="0"/>
                    <a:pt x="1832" y="23"/>
                    <a:pt x="1597" y="62"/>
                  </a:cubicBezTo>
                  <a:cubicBezTo>
                    <a:pt x="1363" y="101"/>
                    <a:pt x="1130" y="156"/>
                    <a:pt x="901" y="230"/>
                  </a:cubicBezTo>
                  <a:cubicBezTo>
                    <a:pt x="672" y="307"/>
                    <a:pt x="445" y="396"/>
                    <a:pt x="225" y="535"/>
                  </a:cubicBezTo>
                  <a:cubicBezTo>
                    <a:pt x="146" y="584"/>
                    <a:pt x="84" y="663"/>
                    <a:pt x="59" y="760"/>
                  </a:cubicBezTo>
                  <a:cubicBezTo>
                    <a:pt x="0" y="968"/>
                    <a:pt x="121" y="1183"/>
                    <a:pt x="329" y="1241"/>
                  </a:cubicBezTo>
                  <a:cubicBezTo>
                    <a:pt x="580" y="1311"/>
                    <a:pt x="822" y="1328"/>
                    <a:pt x="1064" y="1338"/>
                  </a:cubicBezTo>
                  <a:cubicBezTo>
                    <a:pt x="1088" y="1338"/>
                    <a:pt x="1112" y="1339"/>
                    <a:pt x="1136" y="1339"/>
                  </a:cubicBezTo>
                  <a:cubicBezTo>
                    <a:pt x="1352" y="1339"/>
                    <a:pt x="1567" y="1325"/>
                    <a:pt x="1780" y="1297"/>
                  </a:cubicBezTo>
                  <a:cubicBezTo>
                    <a:pt x="2016" y="1269"/>
                    <a:pt x="2250" y="1221"/>
                    <a:pt x="2480" y="1152"/>
                  </a:cubicBezTo>
                  <a:cubicBezTo>
                    <a:pt x="2708" y="1081"/>
                    <a:pt x="2937" y="995"/>
                    <a:pt x="3157" y="857"/>
                  </a:cubicBezTo>
                  <a:cubicBezTo>
                    <a:pt x="3243" y="803"/>
                    <a:pt x="3311" y="717"/>
                    <a:pt x="3340" y="610"/>
                  </a:cubicBezTo>
                  <a:cubicBezTo>
                    <a:pt x="3403" y="384"/>
                    <a:pt x="3269" y="149"/>
                    <a:pt x="3043" y="86"/>
                  </a:cubicBezTo>
                  <a:cubicBezTo>
                    <a:pt x="2793" y="17"/>
                    <a:pt x="2551" y="1"/>
                    <a:pt x="23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22"/>
            <p:cNvSpPr/>
            <p:nvPr/>
          </p:nvSpPr>
          <p:spPr>
            <a:xfrm>
              <a:off x="2164100" y="3296500"/>
              <a:ext cx="83075" cy="32650"/>
            </a:xfrm>
            <a:custGeom>
              <a:avLst/>
              <a:gdLst/>
              <a:ahLst/>
              <a:cxnLst/>
              <a:rect l="l" t="t" r="r" b="b"/>
              <a:pathLst>
                <a:path w="3323" h="1306" extrusionOk="0">
                  <a:moveTo>
                    <a:pt x="2153" y="1"/>
                  </a:moveTo>
                  <a:cubicBezTo>
                    <a:pt x="1958" y="1"/>
                    <a:pt x="1765" y="15"/>
                    <a:pt x="1574" y="42"/>
                  </a:cubicBezTo>
                  <a:cubicBezTo>
                    <a:pt x="1346" y="74"/>
                    <a:pt x="1120" y="122"/>
                    <a:pt x="896" y="190"/>
                  </a:cubicBezTo>
                  <a:cubicBezTo>
                    <a:pt x="672" y="261"/>
                    <a:pt x="450" y="342"/>
                    <a:pt x="235" y="475"/>
                  </a:cubicBezTo>
                  <a:cubicBezTo>
                    <a:pt x="158" y="523"/>
                    <a:pt x="97" y="597"/>
                    <a:pt x="66" y="687"/>
                  </a:cubicBezTo>
                  <a:cubicBezTo>
                    <a:pt x="0" y="893"/>
                    <a:pt x="114" y="1115"/>
                    <a:pt x="321" y="1181"/>
                  </a:cubicBezTo>
                  <a:cubicBezTo>
                    <a:pt x="562" y="1258"/>
                    <a:pt x="795" y="1283"/>
                    <a:pt x="1030" y="1300"/>
                  </a:cubicBezTo>
                  <a:cubicBezTo>
                    <a:pt x="1106" y="1303"/>
                    <a:pt x="1182" y="1305"/>
                    <a:pt x="1258" y="1305"/>
                  </a:cubicBezTo>
                  <a:cubicBezTo>
                    <a:pt x="1415" y="1305"/>
                    <a:pt x="1569" y="1297"/>
                    <a:pt x="1724" y="1281"/>
                  </a:cubicBezTo>
                  <a:cubicBezTo>
                    <a:pt x="1952" y="1258"/>
                    <a:pt x="2180" y="1217"/>
                    <a:pt x="2404" y="1155"/>
                  </a:cubicBezTo>
                  <a:cubicBezTo>
                    <a:pt x="2629" y="1092"/>
                    <a:pt x="2851" y="1014"/>
                    <a:pt x="3066" y="882"/>
                  </a:cubicBezTo>
                  <a:cubicBezTo>
                    <a:pt x="3151" y="831"/>
                    <a:pt x="3219" y="748"/>
                    <a:pt x="3251" y="646"/>
                  </a:cubicBezTo>
                  <a:cubicBezTo>
                    <a:pt x="3323" y="421"/>
                    <a:pt x="3198" y="180"/>
                    <a:pt x="2973" y="110"/>
                  </a:cubicBezTo>
                  <a:cubicBezTo>
                    <a:pt x="2732" y="33"/>
                    <a:pt x="2497" y="10"/>
                    <a:pt x="2265" y="2"/>
                  </a:cubicBezTo>
                  <a:cubicBezTo>
                    <a:pt x="2228" y="1"/>
                    <a:pt x="2190" y="1"/>
                    <a:pt x="21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57" name="Google Shape;557;p22"/>
          <p:cNvSpPr/>
          <p:nvPr/>
        </p:nvSpPr>
        <p:spPr>
          <a:xfrm>
            <a:off x="7985227" y="-244225"/>
            <a:ext cx="1361875" cy="2457050"/>
          </a:xfrm>
          <a:custGeom>
            <a:avLst/>
            <a:gdLst/>
            <a:ahLst/>
            <a:cxnLst/>
            <a:rect l="l" t="t" r="r" b="b"/>
            <a:pathLst>
              <a:path w="54475" h="98282" extrusionOk="0">
                <a:moveTo>
                  <a:pt x="54475" y="98282"/>
                </a:moveTo>
                <a:cubicBezTo>
                  <a:pt x="44282" y="84005"/>
                  <a:pt x="50312" y="61433"/>
                  <a:pt x="39082" y="47957"/>
                </a:cubicBezTo>
                <a:cubicBezTo>
                  <a:pt x="30477" y="37631"/>
                  <a:pt x="12748" y="37358"/>
                  <a:pt x="5039" y="26347"/>
                </a:cubicBezTo>
                <a:cubicBezTo>
                  <a:pt x="-89" y="19022"/>
                  <a:pt x="6" y="8941"/>
                  <a:pt x="6" y="0"/>
                </a:cubicBezTo>
              </a:path>
            </a:pathLst>
          </a:custGeom>
          <a:noFill/>
          <a:ln w="9525" cap="flat" cmpd="sng">
            <a:solidFill>
              <a:schemeClr val="accent2"/>
            </a:solidFill>
            <a:prstDash val="solid"/>
            <a:round/>
            <a:headEnd type="none" w="med" len="med"/>
            <a:tailEnd type="none" w="med" len="med"/>
          </a:ln>
        </p:spPr>
      </p:sp>
      <p:sp>
        <p:nvSpPr>
          <p:cNvPr id="558" name="Google Shape;558;p22"/>
          <p:cNvSpPr/>
          <p:nvPr/>
        </p:nvSpPr>
        <p:spPr>
          <a:xfrm>
            <a:off x="-267401" y="2938075"/>
            <a:ext cx="1673525" cy="2466750"/>
          </a:xfrm>
          <a:custGeom>
            <a:avLst/>
            <a:gdLst/>
            <a:ahLst/>
            <a:cxnLst/>
            <a:rect l="l" t="t" r="r" b="b"/>
            <a:pathLst>
              <a:path w="66941" h="98670" extrusionOk="0">
                <a:moveTo>
                  <a:pt x="66941" y="97986"/>
                </a:moveTo>
                <a:cubicBezTo>
                  <a:pt x="56476" y="100079"/>
                  <a:pt x="42110" y="97265"/>
                  <a:pt x="36451" y="88217"/>
                </a:cubicBezTo>
                <a:cubicBezTo>
                  <a:pt x="30283" y="78355"/>
                  <a:pt x="34958" y="64508"/>
                  <a:pt x="30234" y="53878"/>
                </a:cubicBezTo>
                <a:cubicBezTo>
                  <a:pt x="24054" y="39973"/>
                  <a:pt x="9989" y="30824"/>
                  <a:pt x="2703" y="17466"/>
                </a:cubicBezTo>
                <a:cubicBezTo>
                  <a:pt x="-117" y="12296"/>
                  <a:pt x="39" y="5889"/>
                  <a:pt x="39" y="0"/>
                </a:cubicBezTo>
              </a:path>
            </a:pathLst>
          </a:custGeom>
          <a:noFill/>
          <a:ln w="9525" cap="flat" cmpd="sng">
            <a:solidFill>
              <a:schemeClr val="accent2"/>
            </a:solidFill>
            <a:prstDash val="solid"/>
            <a:round/>
            <a:headEnd type="none" w="med" len="med"/>
            <a:tailEnd type="none" w="med" len="med"/>
          </a:ln>
        </p:spPr>
      </p:sp>
      <p:sp>
        <p:nvSpPr>
          <p:cNvPr id="559" name="Google Shape;559;p22"/>
          <p:cNvSpPr txBox="1">
            <a:spLocks noGrp="1"/>
          </p:cNvSpPr>
          <p:nvPr>
            <p:ph type="title"/>
          </p:nvPr>
        </p:nvSpPr>
        <p:spPr>
          <a:xfrm>
            <a:off x="720000" y="537475"/>
            <a:ext cx="7704000" cy="630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560" name="Google Shape;560;p22"/>
          <p:cNvSpPr txBox="1">
            <a:spLocks noGrp="1"/>
          </p:cNvSpPr>
          <p:nvPr>
            <p:ph type="subTitle" idx="1"/>
          </p:nvPr>
        </p:nvSpPr>
        <p:spPr>
          <a:xfrm>
            <a:off x="714275" y="2146087"/>
            <a:ext cx="23937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561" name="Google Shape;561;p22"/>
          <p:cNvSpPr txBox="1">
            <a:spLocks noGrp="1"/>
          </p:cNvSpPr>
          <p:nvPr>
            <p:ph type="subTitle" idx="2"/>
          </p:nvPr>
        </p:nvSpPr>
        <p:spPr>
          <a:xfrm>
            <a:off x="3375170" y="2146087"/>
            <a:ext cx="23937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562" name="Google Shape;562;p22"/>
          <p:cNvSpPr txBox="1">
            <a:spLocks noGrp="1"/>
          </p:cNvSpPr>
          <p:nvPr>
            <p:ph type="subTitle" idx="3"/>
          </p:nvPr>
        </p:nvSpPr>
        <p:spPr>
          <a:xfrm>
            <a:off x="714275" y="3578328"/>
            <a:ext cx="23937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563" name="Google Shape;563;p22"/>
          <p:cNvSpPr txBox="1">
            <a:spLocks noGrp="1"/>
          </p:cNvSpPr>
          <p:nvPr>
            <p:ph type="subTitle" idx="4"/>
          </p:nvPr>
        </p:nvSpPr>
        <p:spPr>
          <a:xfrm>
            <a:off x="3375170" y="3578328"/>
            <a:ext cx="23937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564" name="Google Shape;564;p22"/>
          <p:cNvSpPr txBox="1">
            <a:spLocks noGrp="1"/>
          </p:cNvSpPr>
          <p:nvPr>
            <p:ph type="subTitle" idx="5"/>
          </p:nvPr>
        </p:nvSpPr>
        <p:spPr>
          <a:xfrm>
            <a:off x="6031341" y="2146087"/>
            <a:ext cx="23937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565" name="Google Shape;565;p22"/>
          <p:cNvSpPr txBox="1">
            <a:spLocks noGrp="1"/>
          </p:cNvSpPr>
          <p:nvPr>
            <p:ph type="subTitle" idx="6"/>
          </p:nvPr>
        </p:nvSpPr>
        <p:spPr>
          <a:xfrm>
            <a:off x="6031341" y="3578328"/>
            <a:ext cx="23937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566" name="Google Shape;566;p22"/>
          <p:cNvSpPr txBox="1">
            <a:spLocks noGrp="1"/>
          </p:cNvSpPr>
          <p:nvPr>
            <p:ph type="subTitle" idx="7"/>
          </p:nvPr>
        </p:nvSpPr>
        <p:spPr>
          <a:xfrm>
            <a:off x="713225" y="1768975"/>
            <a:ext cx="2395800" cy="3771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Bebas Neue"/>
              <a:buNone/>
              <a:defRPr sz="2000">
                <a:solidFill>
                  <a:schemeClr val="accent6"/>
                </a:solidFill>
                <a:latin typeface="Short Stack"/>
                <a:ea typeface="Short Stack"/>
                <a:cs typeface="Short Stack"/>
                <a:sym typeface="Short Stack"/>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567" name="Google Shape;567;p22"/>
          <p:cNvSpPr txBox="1">
            <a:spLocks noGrp="1"/>
          </p:cNvSpPr>
          <p:nvPr>
            <p:ph type="subTitle" idx="8"/>
          </p:nvPr>
        </p:nvSpPr>
        <p:spPr>
          <a:xfrm>
            <a:off x="3374120" y="1768975"/>
            <a:ext cx="2395800" cy="3771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Bebas Neue"/>
              <a:buNone/>
              <a:defRPr sz="2000">
                <a:solidFill>
                  <a:schemeClr val="accent6"/>
                </a:solidFill>
                <a:latin typeface="Short Stack"/>
                <a:ea typeface="Short Stack"/>
                <a:cs typeface="Short Stack"/>
                <a:sym typeface="Short Stack"/>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568" name="Google Shape;568;p22"/>
          <p:cNvSpPr txBox="1">
            <a:spLocks noGrp="1"/>
          </p:cNvSpPr>
          <p:nvPr>
            <p:ph type="subTitle" idx="9"/>
          </p:nvPr>
        </p:nvSpPr>
        <p:spPr>
          <a:xfrm>
            <a:off x="6030291" y="1768975"/>
            <a:ext cx="2395800" cy="3771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Bebas Neue"/>
              <a:buNone/>
              <a:defRPr sz="2000">
                <a:solidFill>
                  <a:schemeClr val="accent6"/>
                </a:solidFill>
                <a:latin typeface="Short Stack"/>
                <a:ea typeface="Short Stack"/>
                <a:cs typeface="Short Stack"/>
                <a:sym typeface="Short Stack"/>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569" name="Google Shape;569;p22"/>
          <p:cNvSpPr txBox="1">
            <a:spLocks noGrp="1"/>
          </p:cNvSpPr>
          <p:nvPr>
            <p:ph type="subTitle" idx="13"/>
          </p:nvPr>
        </p:nvSpPr>
        <p:spPr>
          <a:xfrm>
            <a:off x="713225" y="3201229"/>
            <a:ext cx="2395800" cy="3771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Bebas Neue"/>
              <a:buNone/>
              <a:defRPr sz="2000">
                <a:solidFill>
                  <a:schemeClr val="accent6"/>
                </a:solidFill>
                <a:latin typeface="Short Stack"/>
                <a:ea typeface="Short Stack"/>
                <a:cs typeface="Short Stack"/>
                <a:sym typeface="Short Stack"/>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570" name="Google Shape;570;p22"/>
          <p:cNvSpPr txBox="1">
            <a:spLocks noGrp="1"/>
          </p:cNvSpPr>
          <p:nvPr>
            <p:ph type="subTitle" idx="14"/>
          </p:nvPr>
        </p:nvSpPr>
        <p:spPr>
          <a:xfrm>
            <a:off x="3374120" y="3201229"/>
            <a:ext cx="2395800" cy="3771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Bebas Neue"/>
              <a:buNone/>
              <a:defRPr sz="2000">
                <a:solidFill>
                  <a:schemeClr val="accent6"/>
                </a:solidFill>
                <a:latin typeface="Short Stack"/>
                <a:ea typeface="Short Stack"/>
                <a:cs typeface="Short Stack"/>
                <a:sym typeface="Short Stack"/>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571" name="Google Shape;571;p22"/>
          <p:cNvSpPr txBox="1">
            <a:spLocks noGrp="1"/>
          </p:cNvSpPr>
          <p:nvPr>
            <p:ph type="subTitle" idx="15"/>
          </p:nvPr>
        </p:nvSpPr>
        <p:spPr>
          <a:xfrm>
            <a:off x="6030291" y="3201229"/>
            <a:ext cx="2395800" cy="3771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Bebas Neue"/>
              <a:buNone/>
              <a:defRPr sz="2000">
                <a:solidFill>
                  <a:schemeClr val="accent6"/>
                </a:solidFill>
                <a:latin typeface="Short Stack"/>
                <a:ea typeface="Short Stack"/>
                <a:cs typeface="Short Stack"/>
                <a:sym typeface="Short Stack"/>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hanks">
  <p:cSld name="CUSTOM_3_1">
    <p:spTree>
      <p:nvGrpSpPr>
        <p:cNvPr id="1" name="Shape 805"/>
        <p:cNvGrpSpPr/>
        <p:nvPr/>
      </p:nvGrpSpPr>
      <p:grpSpPr>
        <a:xfrm>
          <a:off x="0" y="0"/>
          <a:ext cx="0" cy="0"/>
          <a:chOff x="0" y="0"/>
          <a:chExt cx="0" cy="0"/>
        </a:xfrm>
      </p:grpSpPr>
      <p:sp>
        <p:nvSpPr>
          <p:cNvPr id="806" name="Google Shape;806;p32"/>
          <p:cNvSpPr/>
          <p:nvPr/>
        </p:nvSpPr>
        <p:spPr>
          <a:xfrm>
            <a:off x="1798917" y="-76200"/>
            <a:ext cx="7364700" cy="1616873"/>
          </a:xfrm>
          <a:custGeom>
            <a:avLst/>
            <a:gdLst/>
            <a:ahLst/>
            <a:cxnLst/>
            <a:rect l="l" t="t" r="r" b="b"/>
            <a:pathLst>
              <a:path w="93289" h="20481" extrusionOk="0">
                <a:moveTo>
                  <a:pt x="1" y="0"/>
                </a:moveTo>
                <a:cubicBezTo>
                  <a:pt x="1100" y="3168"/>
                  <a:pt x="5654" y="7687"/>
                  <a:pt x="9433" y="8346"/>
                </a:cubicBezTo>
                <a:cubicBezTo>
                  <a:pt x="10872" y="8596"/>
                  <a:pt x="12329" y="8686"/>
                  <a:pt x="13795" y="8686"/>
                </a:cubicBezTo>
                <a:cubicBezTo>
                  <a:pt x="16177" y="8686"/>
                  <a:pt x="18581" y="8450"/>
                  <a:pt x="20962" y="8291"/>
                </a:cubicBezTo>
                <a:cubicBezTo>
                  <a:pt x="22141" y="8212"/>
                  <a:pt x="23338" y="8155"/>
                  <a:pt x="24531" y="8155"/>
                </a:cubicBezTo>
                <a:cubicBezTo>
                  <a:pt x="27228" y="8155"/>
                  <a:pt x="29906" y="8447"/>
                  <a:pt x="32318" y="9436"/>
                </a:cubicBezTo>
                <a:cubicBezTo>
                  <a:pt x="35660" y="10808"/>
                  <a:pt x="38102" y="13356"/>
                  <a:pt x="40991" y="15346"/>
                </a:cubicBezTo>
                <a:cubicBezTo>
                  <a:pt x="46129" y="18884"/>
                  <a:pt x="52599" y="20480"/>
                  <a:pt x="59199" y="20480"/>
                </a:cubicBezTo>
                <a:cubicBezTo>
                  <a:pt x="65230" y="20480"/>
                  <a:pt x="71369" y="19148"/>
                  <a:pt x="76701" y="16746"/>
                </a:cubicBezTo>
                <a:cubicBezTo>
                  <a:pt x="83409" y="13724"/>
                  <a:pt x="90682" y="6701"/>
                  <a:pt x="93288" y="604"/>
                </a:cubicBezTo>
                <a:lnTo>
                  <a:pt x="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32"/>
          <p:cNvSpPr/>
          <p:nvPr/>
        </p:nvSpPr>
        <p:spPr>
          <a:xfrm>
            <a:off x="-76200" y="3433375"/>
            <a:ext cx="5002851" cy="1786310"/>
          </a:xfrm>
          <a:custGeom>
            <a:avLst/>
            <a:gdLst/>
            <a:ahLst/>
            <a:cxnLst/>
            <a:rect l="l" t="t" r="r" b="b"/>
            <a:pathLst>
              <a:path w="83849" h="29939" extrusionOk="0">
                <a:moveTo>
                  <a:pt x="1969" y="1"/>
                </a:moveTo>
                <a:cubicBezTo>
                  <a:pt x="1378" y="1"/>
                  <a:pt x="791" y="19"/>
                  <a:pt x="209" y="56"/>
                </a:cubicBezTo>
                <a:lnTo>
                  <a:pt x="1" y="29938"/>
                </a:lnTo>
                <a:lnTo>
                  <a:pt x="83849" y="29471"/>
                </a:lnTo>
                <a:cubicBezTo>
                  <a:pt x="79605" y="24167"/>
                  <a:pt x="70957" y="21938"/>
                  <a:pt x="63965" y="21938"/>
                </a:cubicBezTo>
                <a:cubicBezTo>
                  <a:pt x="63574" y="21938"/>
                  <a:pt x="63188" y="21945"/>
                  <a:pt x="62808" y="21959"/>
                </a:cubicBezTo>
                <a:cubicBezTo>
                  <a:pt x="59582" y="22076"/>
                  <a:pt x="56283" y="22353"/>
                  <a:pt x="53034" y="22353"/>
                </a:cubicBezTo>
                <a:cubicBezTo>
                  <a:pt x="49064" y="22353"/>
                  <a:pt x="45168" y="21940"/>
                  <a:pt x="41572" y="20320"/>
                </a:cubicBezTo>
                <a:cubicBezTo>
                  <a:pt x="36564" y="18064"/>
                  <a:pt x="32840" y="13758"/>
                  <a:pt x="28588" y="10282"/>
                </a:cubicBezTo>
                <a:cubicBezTo>
                  <a:pt x="21487" y="4478"/>
                  <a:pt x="11257" y="1"/>
                  <a:pt x="196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8" name="Google Shape;808;p32"/>
          <p:cNvGrpSpPr/>
          <p:nvPr/>
        </p:nvGrpSpPr>
        <p:grpSpPr>
          <a:xfrm rot="4660334">
            <a:off x="-28849" y="4134290"/>
            <a:ext cx="913494" cy="384466"/>
            <a:chOff x="1958550" y="3085300"/>
            <a:chExt cx="579425" cy="243850"/>
          </a:xfrm>
        </p:grpSpPr>
        <p:sp>
          <p:nvSpPr>
            <p:cNvPr id="809" name="Google Shape;809;p32"/>
            <p:cNvSpPr/>
            <p:nvPr/>
          </p:nvSpPr>
          <p:spPr>
            <a:xfrm>
              <a:off x="2245350" y="3087375"/>
              <a:ext cx="70050" cy="31625"/>
            </a:xfrm>
            <a:custGeom>
              <a:avLst/>
              <a:gdLst/>
              <a:ahLst/>
              <a:cxnLst/>
              <a:rect l="l" t="t" r="r" b="b"/>
              <a:pathLst>
                <a:path w="2802" h="1265" extrusionOk="0">
                  <a:moveTo>
                    <a:pt x="1619" y="1"/>
                  </a:moveTo>
                  <a:cubicBezTo>
                    <a:pt x="1527" y="1"/>
                    <a:pt x="1434" y="6"/>
                    <a:pt x="1342" y="15"/>
                  </a:cubicBezTo>
                  <a:cubicBezTo>
                    <a:pt x="1157" y="34"/>
                    <a:pt x="971" y="67"/>
                    <a:pt x="787" y="121"/>
                  </a:cubicBezTo>
                  <a:cubicBezTo>
                    <a:pt x="602" y="179"/>
                    <a:pt x="420" y="247"/>
                    <a:pt x="241" y="366"/>
                  </a:cubicBezTo>
                  <a:cubicBezTo>
                    <a:pt x="182" y="406"/>
                    <a:pt x="131" y="462"/>
                    <a:pt x="97" y="531"/>
                  </a:cubicBezTo>
                  <a:cubicBezTo>
                    <a:pt x="0" y="736"/>
                    <a:pt x="88" y="979"/>
                    <a:pt x="293" y="1075"/>
                  </a:cubicBezTo>
                  <a:cubicBezTo>
                    <a:pt x="488" y="1168"/>
                    <a:pt x="678" y="1208"/>
                    <a:pt x="869" y="1238"/>
                  </a:cubicBezTo>
                  <a:cubicBezTo>
                    <a:pt x="1004" y="1256"/>
                    <a:pt x="1140" y="1265"/>
                    <a:pt x="1275" y="1265"/>
                  </a:cubicBezTo>
                  <a:cubicBezTo>
                    <a:pt x="1328" y="1265"/>
                    <a:pt x="1381" y="1263"/>
                    <a:pt x="1433" y="1260"/>
                  </a:cubicBezTo>
                  <a:cubicBezTo>
                    <a:pt x="1620" y="1251"/>
                    <a:pt x="1806" y="1224"/>
                    <a:pt x="1990" y="1176"/>
                  </a:cubicBezTo>
                  <a:cubicBezTo>
                    <a:pt x="2175" y="1127"/>
                    <a:pt x="2358" y="1061"/>
                    <a:pt x="2537" y="943"/>
                  </a:cubicBezTo>
                  <a:cubicBezTo>
                    <a:pt x="2604" y="901"/>
                    <a:pt x="2660" y="837"/>
                    <a:pt x="2696" y="759"/>
                  </a:cubicBezTo>
                  <a:cubicBezTo>
                    <a:pt x="2801" y="536"/>
                    <a:pt x="2705" y="271"/>
                    <a:pt x="2481" y="167"/>
                  </a:cubicBezTo>
                  <a:cubicBezTo>
                    <a:pt x="2287" y="76"/>
                    <a:pt x="2096" y="39"/>
                    <a:pt x="1907" y="17"/>
                  </a:cubicBezTo>
                  <a:cubicBezTo>
                    <a:pt x="1811" y="6"/>
                    <a:pt x="1715" y="1"/>
                    <a:pt x="16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32"/>
            <p:cNvSpPr/>
            <p:nvPr/>
          </p:nvSpPr>
          <p:spPr>
            <a:xfrm>
              <a:off x="2326350" y="3189950"/>
              <a:ext cx="70000" cy="31975"/>
            </a:xfrm>
            <a:custGeom>
              <a:avLst/>
              <a:gdLst/>
              <a:ahLst/>
              <a:cxnLst/>
              <a:rect l="l" t="t" r="r" b="b"/>
              <a:pathLst>
                <a:path w="2800" h="1279" extrusionOk="0">
                  <a:moveTo>
                    <a:pt x="1701" y="0"/>
                  </a:moveTo>
                  <a:cubicBezTo>
                    <a:pt x="1573" y="0"/>
                    <a:pt x="1445" y="10"/>
                    <a:pt x="1319" y="27"/>
                  </a:cubicBezTo>
                  <a:cubicBezTo>
                    <a:pt x="1132" y="51"/>
                    <a:pt x="948" y="92"/>
                    <a:pt x="766" y="152"/>
                  </a:cubicBezTo>
                  <a:cubicBezTo>
                    <a:pt x="584" y="217"/>
                    <a:pt x="403" y="292"/>
                    <a:pt x="227" y="418"/>
                  </a:cubicBezTo>
                  <a:cubicBezTo>
                    <a:pt x="170" y="459"/>
                    <a:pt x="120" y="518"/>
                    <a:pt x="88" y="589"/>
                  </a:cubicBezTo>
                  <a:cubicBezTo>
                    <a:pt x="0" y="796"/>
                    <a:pt x="98" y="1037"/>
                    <a:pt x="306" y="1126"/>
                  </a:cubicBezTo>
                  <a:cubicBezTo>
                    <a:pt x="505" y="1211"/>
                    <a:pt x="698" y="1243"/>
                    <a:pt x="889" y="1265"/>
                  </a:cubicBezTo>
                  <a:cubicBezTo>
                    <a:pt x="985" y="1274"/>
                    <a:pt x="1080" y="1279"/>
                    <a:pt x="1174" y="1279"/>
                  </a:cubicBezTo>
                  <a:cubicBezTo>
                    <a:pt x="1269" y="1279"/>
                    <a:pt x="1363" y="1274"/>
                    <a:pt x="1457" y="1266"/>
                  </a:cubicBezTo>
                  <a:cubicBezTo>
                    <a:pt x="1644" y="1250"/>
                    <a:pt x="1829" y="1217"/>
                    <a:pt x="2012" y="1162"/>
                  </a:cubicBezTo>
                  <a:cubicBezTo>
                    <a:pt x="2196" y="1106"/>
                    <a:pt x="2376" y="1034"/>
                    <a:pt x="2552" y="909"/>
                  </a:cubicBezTo>
                  <a:cubicBezTo>
                    <a:pt x="2617" y="864"/>
                    <a:pt x="2671" y="798"/>
                    <a:pt x="2705" y="719"/>
                  </a:cubicBezTo>
                  <a:cubicBezTo>
                    <a:pt x="2799" y="491"/>
                    <a:pt x="2694" y="231"/>
                    <a:pt x="2466" y="135"/>
                  </a:cubicBezTo>
                  <a:cubicBezTo>
                    <a:pt x="2267" y="52"/>
                    <a:pt x="2075" y="22"/>
                    <a:pt x="1883" y="7"/>
                  </a:cubicBezTo>
                  <a:cubicBezTo>
                    <a:pt x="1822" y="2"/>
                    <a:pt x="1761" y="0"/>
                    <a:pt x="17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32"/>
            <p:cNvSpPr/>
            <p:nvPr/>
          </p:nvSpPr>
          <p:spPr>
            <a:xfrm>
              <a:off x="2454800" y="3098525"/>
              <a:ext cx="83175" cy="32050"/>
            </a:xfrm>
            <a:custGeom>
              <a:avLst/>
              <a:gdLst/>
              <a:ahLst/>
              <a:cxnLst/>
              <a:rect l="l" t="t" r="r" b="b"/>
              <a:pathLst>
                <a:path w="3327" h="1282" extrusionOk="0">
                  <a:moveTo>
                    <a:pt x="2060" y="1"/>
                  </a:moveTo>
                  <a:cubicBezTo>
                    <a:pt x="1904" y="1"/>
                    <a:pt x="1748" y="10"/>
                    <a:pt x="1594" y="27"/>
                  </a:cubicBezTo>
                  <a:cubicBezTo>
                    <a:pt x="1365" y="51"/>
                    <a:pt x="1139" y="93"/>
                    <a:pt x="914" y="153"/>
                  </a:cubicBezTo>
                  <a:cubicBezTo>
                    <a:pt x="689" y="217"/>
                    <a:pt x="465" y="292"/>
                    <a:pt x="247" y="418"/>
                  </a:cubicBezTo>
                  <a:cubicBezTo>
                    <a:pt x="170" y="463"/>
                    <a:pt x="107" y="536"/>
                    <a:pt x="74" y="625"/>
                  </a:cubicBezTo>
                  <a:cubicBezTo>
                    <a:pt x="0" y="831"/>
                    <a:pt x="108" y="1055"/>
                    <a:pt x="312" y="1127"/>
                  </a:cubicBezTo>
                  <a:cubicBezTo>
                    <a:pt x="551" y="1212"/>
                    <a:pt x="783" y="1245"/>
                    <a:pt x="1017" y="1268"/>
                  </a:cubicBezTo>
                  <a:cubicBezTo>
                    <a:pt x="1134" y="1277"/>
                    <a:pt x="1252" y="1282"/>
                    <a:pt x="1368" y="1282"/>
                  </a:cubicBezTo>
                  <a:cubicBezTo>
                    <a:pt x="1482" y="1282"/>
                    <a:pt x="1595" y="1278"/>
                    <a:pt x="1708" y="1270"/>
                  </a:cubicBezTo>
                  <a:cubicBezTo>
                    <a:pt x="1937" y="1254"/>
                    <a:pt x="2164" y="1220"/>
                    <a:pt x="2389" y="1165"/>
                  </a:cubicBezTo>
                  <a:cubicBezTo>
                    <a:pt x="2614" y="1109"/>
                    <a:pt x="2838" y="1036"/>
                    <a:pt x="3057" y="912"/>
                  </a:cubicBezTo>
                  <a:cubicBezTo>
                    <a:pt x="3143" y="863"/>
                    <a:pt x="3214" y="782"/>
                    <a:pt x="3249" y="682"/>
                  </a:cubicBezTo>
                  <a:cubicBezTo>
                    <a:pt x="3326" y="458"/>
                    <a:pt x="3210" y="215"/>
                    <a:pt x="2987" y="135"/>
                  </a:cubicBezTo>
                  <a:cubicBezTo>
                    <a:pt x="2748" y="53"/>
                    <a:pt x="2515" y="22"/>
                    <a:pt x="2283" y="7"/>
                  </a:cubicBezTo>
                  <a:cubicBezTo>
                    <a:pt x="2209" y="3"/>
                    <a:pt x="2135" y="1"/>
                    <a:pt x="206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32"/>
            <p:cNvSpPr/>
            <p:nvPr/>
          </p:nvSpPr>
          <p:spPr>
            <a:xfrm>
              <a:off x="2081475" y="3193375"/>
              <a:ext cx="65525" cy="33200"/>
            </a:xfrm>
            <a:custGeom>
              <a:avLst/>
              <a:gdLst/>
              <a:ahLst/>
              <a:cxnLst/>
              <a:rect l="l" t="t" r="r" b="b"/>
              <a:pathLst>
                <a:path w="2621" h="1328" extrusionOk="0">
                  <a:moveTo>
                    <a:pt x="1704" y="0"/>
                  </a:moveTo>
                  <a:cubicBezTo>
                    <a:pt x="1524" y="0"/>
                    <a:pt x="1349" y="23"/>
                    <a:pt x="1176" y="62"/>
                  </a:cubicBezTo>
                  <a:cubicBezTo>
                    <a:pt x="1005" y="101"/>
                    <a:pt x="835" y="156"/>
                    <a:pt x="670" y="230"/>
                  </a:cubicBezTo>
                  <a:cubicBezTo>
                    <a:pt x="505" y="308"/>
                    <a:pt x="344" y="396"/>
                    <a:pt x="191" y="534"/>
                  </a:cubicBezTo>
                  <a:cubicBezTo>
                    <a:pt x="141" y="579"/>
                    <a:pt x="102" y="637"/>
                    <a:pt x="78" y="700"/>
                  </a:cubicBezTo>
                  <a:cubicBezTo>
                    <a:pt x="1" y="916"/>
                    <a:pt x="113" y="1153"/>
                    <a:pt x="330" y="1231"/>
                  </a:cubicBezTo>
                  <a:cubicBezTo>
                    <a:pt x="525" y="1300"/>
                    <a:pt x="708" y="1318"/>
                    <a:pt x="890" y="1326"/>
                  </a:cubicBezTo>
                  <a:cubicBezTo>
                    <a:pt x="914" y="1327"/>
                    <a:pt x="938" y="1327"/>
                    <a:pt x="962" y="1327"/>
                  </a:cubicBezTo>
                  <a:cubicBezTo>
                    <a:pt x="1118" y="1327"/>
                    <a:pt x="1271" y="1313"/>
                    <a:pt x="1421" y="1286"/>
                  </a:cubicBezTo>
                  <a:cubicBezTo>
                    <a:pt x="1594" y="1257"/>
                    <a:pt x="1765" y="1209"/>
                    <a:pt x="1931" y="1140"/>
                  </a:cubicBezTo>
                  <a:cubicBezTo>
                    <a:pt x="2097" y="1070"/>
                    <a:pt x="2261" y="986"/>
                    <a:pt x="2413" y="848"/>
                  </a:cubicBezTo>
                  <a:cubicBezTo>
                    <a:pt x="2467" y="799"/>
                    <a:pt x="2513" y="735"/>
                    <a:pt x="2538" y="662"/>
                  </a:cubicBezTo>
                  <a:cubicBezTo>
                    <a:pt x="2621" y="427"/>
                    <a:pt x="2497" y="167"/>
                    <a:pt x="2261" y="85"/>
                  </a:cubicBezTo>
                  <a:cubicBezTo>
                    <a:pt x="2067" y="16"/>
                    <a:pt x="1885" y="1"/>
                    <a:pt x="17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32"/>
            <p:cNvSpPr/>
            <p:nvPr/>
          </p:nvSpPr>
          <p:spPr>
            <a:xfrm>
              <a:off x="1958550" y="3085300"/>
              <a:ext cx="85100" cy="33475"/>
            </a:xfrm>
            <a:custGeom>
              <a:avLst/>
              <a:gdLst/>
              <a:ahLst/>
              <a:cxnLst/>
              <a:rect l="l" t="t" r="r" b="b"/>
              <a:pathLst>
                <a:path w="3404" h="1339" extrusionOk="0">
                  <a:moveTo>
                    <a:pt x="2310" y="0"/>
                  </a:moveTo>
                  <a:cubicBezTo>
                    <a:pt x="2069" y="0"/>
                    <a:pt x="1832" y="23"/>
                    <a:pt x="1597" y="62"/>
                  </a:cubicBezTo>
                  <a:cubicBezTo>
                    <a:pt x="1363" y="101"/>
                    <a:pt x="1130" y="156"/>
                    <a:pt x="901" y="230"/>
                  </a:cubicBezTo>
                  <a:cubicBezTo>
                    <a:pt x="672" y="307"/>
                    <a:pt x="445" y="396"/>
                    <a:pt x="225" y="535"/>
                  </a:cubicBezTo>
                  <a:cubicBezTo>
                    <a:pt x="146" y="584"/>
                    <a:pt x="84" y="663"/>
                    <a:pt x="59" y="760"/>
                  </a:cubicBezTo>
                  <a:cubicBezTo>
                    <a:pt x="0" y="968"/>
                    <a:pt x="121" y="1183"/>
                    <a:pt x="329" y="1241"/>
                  </a:cubicBezTo>
                  <a:cubicBezTo>
                    <a:pt x="580" y="1311"/>
                    <a:pt x="822" y="1328"/>
                    <a:pt x="1064" y="1338"/>
                  </a:cubicBezTo>
                  <a:cubicBezTo>
                    <a:pt x="1088" y="1338"/>
                    <a:pt x="1112" y="1339"/>
                    <a:pt x="1136" y="1339"/>
                  </a:cubicBezTo>
                  <a:cubicBezTo>
                    <a:pt x="1352" y="1339"/>
                    <a:pt x="1567" y="1325"/>
                    <a:pt x="1780" y="1297"/>
                  </a:cubicBezTo>
                  <a:cubicBezTo>
                    <a:pt x="2016" y="1269"/>
                    <a:pt x="2250" y="1221"/>
                    <a:pt x="2480" y="1152"/>
                  </a:cubicBezTo>
                  <a:cubicBezTo>
                    <a:pt x="2708" y="1081"/>
                    <a:pt x="2937" y="995"/>
                    <a:pt x="3157" y="857"/>
                  </a:cubicBezTo>
                  <a:cubicBezTo>
                    <a:pt x="3243" y="803"/>
                    <a:pt x="3311" y="717"/>
                    <a:pt x="3340" y="610"/>
                  </a:cubicBezTo>
                  <a:cubicBezTo>
                    <a:pt x="3403" y="384"/>
                    <a:pt x="3269" y="149"/>
                    <a:pt x="3043" y="86"/>
                  </a:cubicBezTo>
                  <a:cubicBezTo>
                    <a:pt x="2793" y="17"/>
                    <a:pt x="2551" y="1"/>
                    <a:pt x="231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32"/>
            <p:cNvSpPr/>
            <p:nvPr/>
          </p:nvSpPr>
          <p:spPr>
            <a:xfrm>
              <a:off x="2164100" y="3296500"/>
              <a:ext cx="83075" cy="32650"/>
            </a:xfrm>
            <a:custGeom>
              <a:avLst/>
              <a:gdLst/>
              <a:ahLst/>
              <a:cxnLst/>
              <a:rect l="l" t="t" r="r" b="b"/>
              <a:pathLst>
                <a:path w="3323" h="1306" extrusionOk="0">
                  <a:moveTo>
                    <a:pt x="2153" y="1"/>
                  </a:moveTo>
                  <a:cubicBezTo>
                    <a:pt x="1958" y="1"/>
                    <a:pt x="1765" y="15"/>
                    <a:pt x="1574" y="42"/>
                  </a:cubicBezTo>
                  <a:cubicBezTo>
                    <a:pt x="1346" y="74"/>
                    <a:pt x="1120" y="122"/>
                    <a:pt x="896" y="190"/>
                  </a:cubicBezTo>
                  <a:cubicBezTo>
                    <a:pt x="672" y="261"/>
                    <a:pt x="450" y="342"/>
                    <a:pt x="235" y="475"/>
                  </a:cubicBezTo>
                  <a:cubicBezTo>
                    <a:pt x="158" y="523"/>
                    <a:pt x="97" y="597"/>
                    <a:pt x="66" y="687"/>
                  </a:cubicBezTo>
                  <a:cubicBezTo>
                    <a:pt x="0" y="893"/>
                    <a:pt x="114" y="1115"/>
                    <a:pt x="321" y="1181"/>
                  </a:cubicBezTo>
                  <a:cubicBezTo>
                    <a:pt x="562" y="1258"/>
                    <a:pt x="795" y="1283"/>
                    <a:pt x="1030" y="1300"/>
                  </a:cubicBezTo>
                  <a:cubicBezTo>
                    <a:pt x="1106" y="1303"/>
                    <a:pt x="1182" y="1305"/>
                    <a:pt x="1258" y="1305"/>
                  </a:cubicBezTo>
                  <a:cubicBezTo>
                    <a:pt x="1415" y="1305"/>
                    <a:pt x="1569" y="1297"/>
                    <a:pt x="1724" y="1281"/>
                  </a:cubicBezTo>
                  <a:cubicBezTo>
                    <a:pt x="1952" y="1258"/>
                    <a:pt x="2180" y="1217"/>
                    <a:pt x="2404" y="1155"/>
                  </a:cubicBezTo>
                  <a:cubicBezTo>
                    <a:pt x="2629" y="1092"/>
                    <a:pt x="2851" y="1014"/>
                    <a:pt x="3066" y="882"/>
                  </a:cubicBezTo>
                  <a:cubicBezTo>
                    <a:pt x="3151" y="831"/>
                    <a:pt x="3219" y="748"/>
                    <a:pt x="3251" y="646"/>
                  </a:cubicBezTo>
                  <a:cubicBezTo>
                    <a:pt x="3323" y="421"/>
                    <a:pt x="3198" y="180"/>
                    <a:pt x="2973" y="110"/>
                  </a:cubicBezTo>
                  <a:cubicBezTo>
                    <a:pt x="2732" y="33"/>
                    <a:pt x="2497" y="10"/>
                    <a:pt x="2265" y="2"/>
                  </a:cubicBezTo>
                  <a:cubicBezTo>
                    <a:pt x="2228" y="1"/>
                    <a:pt x="2190" y="1"/>
                    <a:pt x="21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15" name="Google Shape;815;p32"/>
          <p:cNvGrpSpPr/>
          <p:nvPr/>
        </p:nvGrpSpPr>
        <p:grpSpPr>
          <a:xfrm rot="10800000">
            <a:off x="6944524" y="82980"/>
            <a:ext cx="1117363" cy="913056"/>
            <a:chOff x="2580775" y="1984675"/>
            <a:chExt cx="587375" cy="479975"/>
          </a:xfrm>
        </p:grpSpPr>
        <p:sp>
          <p:nvSpPr>
            <p:cNvPr id="816" name="Google Shape;816;p32"/>
            <p:cNvSpPr/>
            <p:nvPr/>
          </p:nvSpPr>
          <p:spPr>
            <a:xfrm>
              <a:off x="2653200" y="2188150"/>
              <a:ext cx="90275" cy="79725"/>
            </a:xfrm>
            <a:custGeom>
              <a:avLst/>
              <a:gdLst/>
              <a:ahLst/>
              <a:cxnLst/>
              <a:rect l="l" t="t" r="r" b="b"/>
              <a:pathLst>
                <a:path w="3611" h="3189" extrusionOk="0">
                  <a:moveTo>
                    <a:pt x="631" y="0"/>
                  </a:moveTo>
                  <a:cubicBezTo>
                    <a:pt x="561" y="0"/>
                    <a:pt x="490" y="13"/>
                    <a:pt x="422" y="40"/>
                  </a:cubicBezTo>
                  <a:cubicBezTo>
                    <a:pt x="136" y="156"/>
                    <a:pt x="0" y="481"/>
                    <a:pt x="117" y="767"/>
                  </a:cubicBezTo>
                  <a:cubicBezTo>
                    <a:pt x="241" y="1074"/>
                    <a:pt x="413" y="1331"/>
                    <a:pt x="596" y="1572"/>
                  </a:cubicBezTo>
                  <a:cubicBezTo>
                    <a:pt x="782" y="1809"/>
                    <a:pt x="986" y="2028"/>
                    <a:pt x="1205" y="2230"/>
                  </a:cubicBezTo>
                  <a:cubicBezTo>
                    <a:pt x="1424" y="2433"/>
                    <a:pt x="1657" y="2616"/>
                    <a:pt x="1913" y="2777"/>
                  </a:cubicBezTo>
                  <a:cubicBezTo>
                    <a:pt x="2169" y="2936"/>
                    <a:pt x="2439" y="3079"/>
                    <a:pt x="2760" y="3167"/>
                  </a:cubicBezTo>
                  <a:cubicBezTo>
                    <a:pt x="2812" y="3181"/>
                    <a:pt x="2866" y="3188"/>
                    <a:pt x="2920" y="3188"/>
                  </a:cubicBezTo>
                  <a:cubicBezTo>
                    <a:pt x="2998" y="3188"/>
                    <a:pt x="3076" y="3173"/>
                    <a:pt x="3152" y="3142"/>
                  </a:cubicBezTo>
                  <a:cubicBezTo>
                    <a:pt x="3462" y="3014"/>
                    <a:pt x="3610" y="2660"/>
                    <a:pt x="3483" y="2349"/>
                  </a:cubicBezTo>
                  <a:cubicBezTo>
                    <a:pt x="3356" y="2043"/>
                    <a:pt x="3183" y="1791"/>
                    <a:pt x="2992" y="1557"/>
                  </a:cubicBezTo>
                  <a:cubicBezTo>
                    <a:pt x="2801" y="1324"/>
                    <a:pt x="2590" y="1112"/>
                    <a:pt x="2363" y="920"/>
                  </a:cubicBezTo>
                  <a:cubicBezTo>
                    <a:pt x="2137" y="728"/>
                    <a:pt x="1894" y="553"/>
                    <a:pt x="1635" y="398"/>
                  </a:cubicBezTo>
                  <a:cubicBezTo>
                    <a:pt x="1374" y="245"/>
                    <a:pt x="1098" y="106"/>
                    <a:pt x="778" y="20"/>
                  </a:cubicBezTo>
                  <a:cubicBezTo>
                    <a:pt x="731" y="7"/>
                    <a:pt x="681" y="0"/>
                    <a:pt x="63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32"/>
            <p:cNvSpPr/>
            <p:nvPr/>
          </p:nvSpPr>
          <p:spPr>
            <a:xfrm>
              <a:off x="2611525" y="2346125"/>
              <a:ext cx="102950" cy="82275"/>
            </a:xfrm>
            <a:custGeom>
              <a:avLst/>
              <a:gdLst/>
              <a:ahLst/>
              <a:cxnLst/>
              <a:rect l="l" t="t" r="r" b="b"/>
              <a:pathLst>
                <a:path w="4118" h="3291" extrusionOk="0">
                  <a:moveTo>
                    <a:pt x="624" y="0"/>
                  </a:moveTo>
                  <a:cubicBezTo>
                    <a:pt x="535" y="0"/>
                    <a:pt x="445" y="21"/>
                    <a:pt x="363" y="66"/>
                  </a:cubicBezTo>
                  <a:cubicBezTo>
                    <a:pt x="98" y="210"/>
                    <a:pt x="1" y="542"/>
                    <a:pt x="145" y="808"/>
                  </a:cubicBezTo>
                  <a:cubicBezTo>
                    <a:pt x="319" y="1128"/>
                    <a:pt x="538" y="1390"/>
                    <a:pt x="767" y="1642"/>
                  </a:cubicBezTo>
                  <a:cubicBezTo>
                    <a:pt x="998" y="1888"/>
                    <a:pt x="1245" y="2113"/>
                    <a:pt x="1507" y="2321"/>
                  </a:cubicBezTo>
                  <a:cubicBezTo>
                    <a:pt x="1768" y="2528"/>
                    <a:pt x="2043" y="2717"/>
                    <a:pt x="2338" y="2880"/>
                  </a:cubicBezTo>
                  <a:cubicBezTo>
                    <a:pt x="2633" y="3042"/>
                    <a:pt x="2942" y="3186"/>
                    <a:pt x="3296" y="3273"/>
                  </a:cubicBezTo>
                  <a:cubicBezTo>
                    <a:pt x="3342" y="3285"/>
                    <a:pt x="3390" y="3290"/>
                    <a:pt x="3438" y="3290"/>
                  </a:cubicBezTo>
                  <a:cubicBezTo>
                    <a:pt x="3536" y="3290"/>
                    <a:pt x="3635" y="3267"/>
                    <a:pt x="3725" y="3216"/>
                  </a:cubicBezTo>
                  <a:cubicBezTo>
                    <a:pt x="4013" y="3058"/>
                    <a:pt x="4117" y="2696"/>
                    <a:pt x="3959" y="2408"/>
                  </a:cubicBezTo>
                  <a:cubicBezTo>
                    <a:pt x="3783" y="2089"/>
                    <a:pt x="3562" y="1829"/>
                    <a:pt x="3328" y="1586"/>
                  </a:cubicBezTo>
                  <a:cubicBezTo>
                    <a:pt x="3092" y="1345"/>
                    <a:pt x="2839" y="1129"/>
                    <a:pt x="2569" y="932"/>
                  </a:cubicBezTo>
                  <a:cubicBezTo>
                    <a:pt x="2302" y="736"/>
                    <a:pt x="2020" y="555"/>
                    <a:pt x="1721" y="396"/>
                  </a:cubicBezTo>
                  <a:cubicBezTo>
                    <a:pt x="1418" y="243"/>
                    <a:pt x="1107" y="99"/>
                    <a:pt x="753" y="15"/>
                  </a:cubicBezTo>
                  <a:cubicBezTo>
                    <a:pt x="711" y="5"/>
                    <a:pt x="667" y="0"/>
                    <a:pt x="62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32"/>
            <p:cNvSpPr/>
            <p:nvPr/>
          </p:nvSpPr>
          <p:spPr>
            <a:xfrm>
              <a:off x="2854275" y="2346450"/>
              <a:ext cx="102750" cy="87500"/>
            </a:xfrm>
            <a:custGeom>
              <a:avLst/>
              <a:gdLst/>
              <a:ahLst/>
              <a:cxnLst/>
              <a:rect l="l" t="t" r="r" b="b"/>
              <a:pathLst>
                <a:path w="4110" h="3500" extrusionOk="0">
                  <a:moveTo>
                    <a:pt x="612" y="1"/>
                  </a:moveTo>
                  <a:cubicBezTo>
                    <a:pt x="550" y="1"/>
                    <a:pt x="488" y="11"/>
                    <a:pt x="427" y="33"/>
                  </a:cubicBezTo>
                  <a:cubicBezTo>
                    <a:pt x="146" y="135"/>
                    <a:pt x="1" y="444"/>
                    <a:pt x="100" y="725"/>
                  </a:cubicBezTo>
                  <a:cubicBezTo>
                    <a:pt x="231" y="1088"/>
                    <a:pt x="430" y="1400"/>
                    <a:pt x="649" y="1694"/>
                  </a:cubicBezTo>
                  <a:cubicBezTo>
                    <a:pt x="871" y="1985"/>
                    <a:pt x="1123" y="2249"/>
                    <a:pt x="1399" y="2487"/>
                  </a:cubicBezTo>
                  <a:cubicBezTo>
                    <a:pt x="1674" y="2726"/>
                    <a:pt x="1974" y="2936"/>
                    <a:pt x="2295" y="3109"/>
                  </a:cubicBezTo>
                  <a:cubicBezTo>
                    <a:pt x="2616" y="3283"/>
                    <a:pt x="2958" y="3425"/>
                    <a:pt x="3338" y="3492"/>
                  </a:cubicBezTo>
                  <a:cubicBezTo>
                    <a:pt x="3371" y="3497"/>
                    <a:pt x="3404" y="3500"/>
                    <a:pt x="3437" y="3500"/>
                  </a:cubicBezTo>
                  <a:cubicBezTo>
                    <a:pt x="3551" y="3500"/>
                    <a:pt x="3667" y="3467"/>
                    <a:pt x="3769" y="3398"/>
                  </a:cubicBezTo>
                  <a:cubicBezTo>
                    <a:pt x="4039" y="3216"/>
                    <a:pt x="4109" y="2850"/>
                    <a:pt x="3927" y="2581"/>
                  </a:cubicBezTo>
                  <a:lnTo>
                    <a:pt x="3918" y="2567"/>
                  </a:lnTo>
                  <a:cubicBezTo>
                    <a:pt x="3715" y="2267"/>
                    <a:pt x="3487" y="2024"/>
                    <a:pt x="3252" y="1792"/>
                  </a:cubicBezTo>
                  <a:cubicBezTo>
                    <a:pt x="3018" y="1560"/>
                    <a:pt x="2774" y="1347"/>
                    <a:pt x="2521" y="1144"/>
                  </a:cubicBezTo>
                  <a:cubicBezTo>
                    <a:pt x="2268" y="940"/>
                    <a:pt x="2009" y="746"/>
                    <a:pt x="1734" y="560"/>
                  </a:cubicBezTo>
                  <a:cubicBezTo>
                    <a:pt x="1455" y="378"/>
                    <a:pt x="1173" y="198"/>
                    <a:pt x="839" y="51"/>
                  </a:cubicBezTo>
                  <a:lnTo>
                    <a:pt x="826" y="46"/>
                  </a:lnTo>
                  <a:cubicBezTo>
                    <a:pt x="759" y="16"/>
                    <a:pt x="686" y="1"/>
                    <a:pt x="6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32"/>
            <p:cNvSpPr/>
            <p:nvPr/>
          </p:nvSpPr>
          <p:spPr>
            <a:xfrm>
              <a:off x="2889925" y="2165900"/>
              <a:ext cx="100325" cy="94250"/>
            </a:xfrm>
            <a:custGeom>
              <a:avLst/>
              <a:gdLst/>
              <a:ahLst/>
              <a:cxnLst/>
              <a:rect l="l" t="t" r="r" b="b"/>
              <a:pathLst>
                <a:path w="4013" h="3770" extrusionOk="0">
                  <a:moveTo>
                    <a:pt x="617" y="0"/>
                  </a:moveTo>
                  <a:cubicBezTo>
                    <a:pt x="545" y="0"/>
                    <a:pt x="473" y="14"/>
                    <a:pt x="403" y="43"/>
                  </a:cubicBezTo>
                  <a:cubicBezTo>
                    <a:pt x="129" y="161"/>
                    <a:pt x="0" y="479"/>
                    <a:pt x="118" y="754"/>
                  </a:cubicBezTo>
                  <a:cubicBezTo>
                    <a:pt x="268" y="1106"/>
                    <a:pt x="468" y="1406"/>
                    <a:pt x="678" y="1695"/>
                  </a:cubicBezTo>
                  <a:cubicBezTo>
                    <a:pt x="895" y="1979"/>
                    <a:pt x="1127" y="2244"/>
                    <a:pt x="1377" y="2494"/>
                  </a:cubicBezTo>
                  <a:cubicBezTo>
                    <a:pt x="1625" y="2744"/>
                    <a:pt x="1892" y="2976"/>
                    <a:pt x="2178" y="3186"/>
                  </a:cubicBezTo>
                  <a:cubicBezTo>
                    <a:pt x="2466" y="3395"/>
                    <a:pt x="2770" y="3587"/>
                    <a:pt x="3125" y="3728"/>
                  </a:cubicBezTo>
                  <a:cubicBezTo>
                    <a:pt x="3193" y="3755"/>
                    <a:pt x="3267" y="3770"/>
                    <a:pt x="3343" y="3770"/>
                  </a:cubicBezTo>
                  <a:cubicBezTo>
                    <a:pt x="3421" y="3770"/>
                    <a:pt x="3501" y="3754"/>
                    <a:pt x="3577" y="3721"/>
                  </a:cubicBezTo>
                  <a:cubicBezTo>
                    <a:pt x="3874" y="3592"/>
                    <a:pt x="4013" y="3244"/>
                    <a:pt x="3883" y="2945"/>
                  </a:cubicBezTo>
                  <a:cubicBezTo>
                    <a:pt x="3730" y="2594"/>
                    <a:pt x="3528" y="2297"/>
                    <a:pt x="3310" y="2016"/>
                  </a:cubicBezTo>
                  <a:cubicBezTo>
                    <a:pt x="3090" y="1735"/>
                    <a:pt x="2850" y="1477"/>
                    <a:pt x="2592" y="1237"/>
                  </a:cubicBezTo>
                  <a:cubicBezTo>
                    <a:pt x="2335" y="996"/>
                    <a:pt x="2062" y="771"/>
                    <a:pt x="1770" y="567"/>
                  </a:cubicBezTo>
                  <a:cubicBezTo>
                    <a:pt x="1474" y="367"/>
                    <a:pt x="1169" y="176"/>
                    <a:pt x="813" y="37"/>
                  </a:cubicBezTo>
                  <a:cubicBezTo>
                    <a:pt x="751" y="13"/>
                    <a:pt x="684" y="0"/>
                    <a:pt x="61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32"/>
            <p:cNvSpPr/>
            <p:nvPr/>
          </p:nvSpPr>
          <p:spPr>
            <a:xfrm>
              <a:off x="2580775" y="1984675"/>
              <a:ext cx="85025" cy="94225"/>
            </a:xfrm>
            <a:custGeom>
              <a:avLst/>
              <a:gdLst/>
              <a:ahLst/>
              <a:cxnLst/>
              <a:rect l="l" t="t" r="r" b="b"/>
              <a:pathLst>
                <a:path w="3401" h="3769" extrusionOk="0">
                  <a:moveTo>
                    <a:pt x="607" y="1"/>
                  </a:moveTo>
                  <a:cubicBezTo>
                    <a:pt x="562" y="1"/>
                    <a:pt x="517" y="6"/>
                    <a:pt x="471" y="17"/>
                  </a:cubicBezTo>
                  <a:cubicBezTo>
                    <a:pt x="178" y="92"/>
                    <a:pt x="0" y="392"/>
                    <a:pt x="75" y="686"/>
                  </a:cubicBezTo>
                  <a:cubicBezTo>
                    <a:pt x="163" y="1029"/>
                    <a:pt x="306" y="1326"/>
                    <a:pt x="462" y="1614"/>
                  </a:cubicBezTo>
                  <a:cubicBezTo>
                    <a:pt x="622" y="1898"/>
                    <a:pt x="802" y="2166"/>
                    <a:pt x="1000" y="2418"/>
                  </a:cubicBezTo>
                  <a:cubicBezTo>
                    <a:pt x="1199" y="2672"/>
                    <a:pt x="1415" y="2910"/>
                    <a:pt x="1655" y="3129"/>
                  </a:cubicBezTo>
                  <a:cubicBezTo>
                    <a:pt x="1896" y="3347"/>
                    <a:pt x="2155" y="3551"/>
                    <a:pt x="2471" y="3707"/>
                  </a:cubicBezTo>
                  <a:cubicBezTo>
                    <a:pt x="2553" y="3747"/>
                    <a:pt x="2644" y="3769"/>
                    <a:pt x="2738" y="3769"/>
                  </a:cubicBezTo>
                  <a:cubicBezTo>
                    <a:pt x="2788" y="3769"/>
                    <a:pt x="2838" y="3763"/>
                    <a:pt x="2889" y="3750"/>
                  </a:cubicBezTo>
                  <a:cubicBezTo>
                    <a:pt x="3209" y="3666"/>
                    <a:pt x="3401" y="3339"/>
                    <a:pt x="3317" y="3018"/>
                  </a:cubicBezTo>
                  <a:cubicBezTo>
                    <a:pt x="3228" y="2678"/>
                    <a:pt x="3082" y="2383"/>
                    <a:pt x="2919" y="2101"/>
                  </a:cubicBezTo>
                  <a:cubicBezTo>
                    <a:pt x="2754" y="1822"/>
                    <a:pt x="2565" y="1560"/>
                    <a:pt x="2358" y="1315"/>
                  </a:cubicBezTo>
                  <a:cubicBezTo>
                    <a:pt x="2150" y="1071"/>
                    <a:pt x="1925" y="838"/>
                    <a:pt x="1681" y="624"/>
                  </a:cubicBezTo>
                  <a:cubicBezTo>
                    <a:pt x="1430" y="414"/>
                    <a:pt x="1169" y="212"/>
                    <a:pt x="852" y="57"/>
                  </a:cubicBezTo>
                  <a:cubicBezTo>
                    <a:pt x="777" y="21"/>
                    <a:pt x="693" y="1"/>
                    <a:pt x="60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32"/>
            <p:cNvSpPr/>
            <p:nvPr/>
          </p:nvSpPr>
          <p:spPr>
            <a:xfrm>
              <a:off x="3083950" y="2383900"/>
              <a:ext cx="84200" cy="80750"/>
            </a:xfrm>
            <a:custGeom>
              <a:avLst/>
              <a:gdLst/>
              <a:ahLst/>
              <a:cxnLst/>
              <a:rect l="l" t="t" r="r" b="b"/>
              <a:pathLst>
                <a:path w="3368" h="3230" extrusionOk="0">
                  <a:moveTo>
                    <a:pt x="631" y="1"/>
                  </a:moveTo>
                  <a:cubicBezTo>
                    <a:pt x="574" y="1"/>
                    <a:pt x="516" y="10"/>
                    <a:pt x="459" y="29"/>
                  </a:cubicBezTo>
                  <a:cubicBezTo>
                    <a:pt x="164" y="122"/>
                    <a:pt x="1" y="440"/>
                    <a:pt x="96" y="735"/>
                  </a:cubicBezTo>
                  <a:cubicBezTo>
                    <a:pt x="194" y="1040"/>
                    <a:pt x="341" y="1298"/>
                    <a:pt x="502" y="1544"/>
                  </a:cubicBezTo>
                  <a:cubicBezTo>
                    <a:pt x="665" y="1786"/>
                    <a:pt x="847" y="2008"/>
                    <a:pt x="1045" y="2215"/>
                  </a:cubicBezTo>
                  <a:cubicBezTo>
                    <a:pt x="1243" y="2423"/>
                    <a:pt x="1457" y="2613"/>
                    <a:pt x="1694" y="2782"/>
                  </a:cubicBezTo>
                  <a:cubicBezTo>
                    <a:pt x="1932" y="2949"/>
                    <a:pt x="2186" y="3100"/>
                    <a:pt x="2491" y="3200"/>
                  </a:cubicBezTo>
                  <a:cubicBezTo>
                    <a:pt x="2551" y="3219"/>
                    <a:pt x="2615" y="3230"/>
                    <a:pt x="2680" y="3230"/>
                  </a:cubicBezTo>
                  <a:cubicBezTo>
                    <a:pt x="2743" y="3230"/>
                    <a:pt x="2807" y="3220"/>
                    <a:pt x="2869" y="3200"/>
                  </a:cubicBezTo>
                  <a:cubicBezTo>
                    <a:pt x="3190" y="3095"/>
                    <a:pt x="3367" y="2750"/>
                    <a:pt x="3262" y="2428"/>
                  </a:cubicBezTo>
                  <a:cubicBezTo>
                    <a:pt x="3164" y="2123"/>
                    <a:pt x="3014" y="1868"/>
                    <a:pt x="2845" y="1631"/>
                  </a:cubicBezTo>
                  <a:cubicBezTo>
                    <a:pt x="2677" y="1393"/>
                    <a:pt x="2489" y="1177"/>
                    <a:pt x="2281" y="979"/>
                  </a:cubicBezTo>
                  <a:cubicBezTo>
                    <a:pt x="2074" y="780"/>
                    <a:pt x="1851" y="598"/>
                    <a:pt x="1610" y="435"/>
                  </a:cubicBezTo>
                  <a:cubicBezTo>
                    <a:pt x="1365" y="274"/>
                    <a:pt x="1108" y="127"/>
                    <a:pt x="802" y="28"/>
                  </a:cubicBezTo>
                  <a:cubicBezTo>
                    <a:pt x="747" y="10"/>
                    <a:pt x="689" y="1"/>
                    <a:pt x="6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22" name="Google Shape;822;p32"/>
          <p:cNvSpPr/>
          <p:nvPr/>
        </p:nvSpPr>
        <p:spPr>
          <a:xfrm>
            <a:off x="2723475" y="-103600"/>
            <a:ext cx="6231400" cy="1358250"/>
          </a:xfrm>
          <a:custGeom>
            <a:avLst/>
            <a:gdLst/>
            <a:ahLst/>
            <a:cxnLst/>
            <a:rect l="l" t="t" r="r" b="b"/>
            <a:pathLst>
              <a:path w="249256" h="54330" extrusionOk="0">
                <a:moveTo>
                  <a:pt x="0" y="0"/>
                </a:moveTo>
                <a:cubicBezTo>
                  <a:pt x="0" y="6232"/>
                  <a:pt x="2215" y="13712"/>
                  <a:pt x="7400" y="17169"/>
                </a:cubicBezTo>
                <a:cubicBezTo>
                  <a:pt x="17874" y="24151"/>
                  <a:pt x="32448" y="21726"/>
                  <a:pt x="44996" y="20722"/>
                </a:cubicBezTo>
                <a:cubicBezTo>
                  <a:pt x="67625" y="18912"/>
                  <a:pt x="90590" y="9454"/>
                  <a:pt x="112787" y="14209"/>
                </a:cubicBezTo>
                <a:cubicBezTo>
                  <a:pt x="134289" y="18815"/>
                  <a:pt x="145153" y="46907"/>
                  <a:pt x="166368" y="52693"/>
                </a:cubicBezTo>
                <a:cubicBezTo>
                  <a:pt x="173518" y="54643"/>
                  <a:pt x="182287" y="55439"/>
                  <a:pt x="188570" y="51509"/>
                </a:cubicBezTo>
                <a:cubicBezTo>
                  <a:pt x="196765" y="46384"/>
                  <a:pt x="202380" y="37654"/>
                  <a:pt x="210772" y="32859"/>
                </a:cubicBezTo>
                <a:cubicBezTo>
                  <a:pt x="218332" y="28539"/>
                  <a:pt x="227425" y="27206"/>
                  <a:pt x="234750" y="22498"/>
                </a:cubicBezTo>
                <a:cubicBezTo>
                  <a:pt x="241775" y="17983"/>
                  <a:pt x="246615" y="9994"/>
                  <a:pt x="249256" y="2072"/>
                </a:cubicBezTo>
              </a:path>
            </a:pathLst>
          </a:custGeom>
          <a:noFill/>
          <a:ln w="9525" cap="flat" cmpd="sng">
            <a:solidFill>
              <a:schemeClr val="accent2"/>
            </a:solidFill>
            <a:prstDash val="solid"/>
            <a:round/>
            <a:headEnd type="none" w="med" len="med"/>
            <a:tailEnd type="none" w="med" len="med"/>
          </a:ln>
        </p:spPr>
      </p:sp>
      <p:sp>
        <p:nvSpPr>
          <p:cNvPr id="823" name="Google Shape;823;p32"/>
          <p:cNvSpPr/>
          <p:nvPr/>
        </p:nvSpPr>
        <p:spPr>
          <a:xfrm>
            <a:off x="-140625" y="3485750"/>
            <a:ext cx="4743875" cy="1739150"/>
          </a:xfrm>
          <a:custGeom>
            <a:avLst/>
            <a:gdLst/>
            <a:ahLst/>
            <a:cxnLst/>
            <a:rect l="l" t="t" r="r" b="b"/>
            <a:pathLst>
              <a:path w="189755" h="69566" extrusionOk="0">
                <a:moveTo>
                  <a:pt x="189755" y="69566"/>
                </a:moveTo>
                <a:cubicBezTo>
                  <a:pt x="180660" y="66967"/>
                  <a:pt x="172443" y="61352"/>
                  <a:pt x="163112" y="59797"/>
                </a:cubicBezTo>
                <a:cubicBezTo>
                  <a:pt x="133225" y="54817"/>
                  <a:pt x="102471" y="56131"/>
                  <a:pt x="72231" y="58021"/>
                </a:cubicBezTo>
                <a:cubicBezTo>
                  <a:pt x="55816" y="59047"/>
                  <a:pt x="38361" y="68570"/>
                  <a:pt x="23091" y="62462"/>
                </a:cubicBezTo>
                <a:cubicBezTo>
                  <a:pt x="6706" y="55908"/>
                  <a:pt x="10341" y="29105"/>
                  <a:pt x="8585" y="11545"/>
                </a:cubicBezTo>
                <a:cubicBezTo>
                  <a:pt x="8108" y="6773"/>
                  <a:pt x="2663" y="3988"/>
                  <a:pt x="0" y="0"/>
                </a:cubicBezTo>
              </a:path>
            </a:pathLst>
          </a:custGeom>
          <a:noFill/>
          <a:ln w="9525" cap="flat" cmpd="sng">
            <a:solidFill>
              <a:schemeClr val="accent2"/>
            </a:solidFill>
            <a:prstDash val="solid"/>
            <a:round/>
            <a:headEnd type="none" w="med" len="med"/>
            <a:tailEnd type="none" w="med" len="med"/>
          </a:ln>
        </p:spPr>
      </p:sp>
      <p:sp>
        <p:nvSpPr>
          <p:cNvPr id="824" name="Google Shape;824;p32"/>
          <p:cNvSpPr txBox="1">
            <a:spLocks noGrp="1"/>
          </p:cNvSpPr>
          <p:nvPr>
            <p:ph type="title"/>
          </p:nvPr>
        </p:nvSpPr>
        <p:spPr>
          <a:xfrm>
            <a:off x="999975" y="714100"/>
            <a:ext cx="3620100" cy="1058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500"/>
              <a:buNone/>
              <a:defRPr sz="6000"/>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825" name="Google Shape;825;p32"/>
          <p:cNvSpPr txBox="1">
            <a:spLocks noGrp="1"/>
          </p:cNvSpPr>
          <p:nvPr>
            <p:ph type="subTitle" idx="1"/>
          </p:nvPr>
        </p:nvSpPr>
        <p:spPr>
          <a:xfrm>
            <a:off x="3982675" y="1957687"/>
            <a:ext cx="4448100" cy="10587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826" name="Google Shape;826;p32"/>
          <p:cNvSpPr txBox="1"/>
          <p:nvPr/>
        </p:nvSpPr>
        <p:spPr>
          <a:xfrm>
            <a:off x="3885467" y="3780375"/>
            <a:ext cx="4545300" cy="556200"/>
          </a:xfrm>
          <a:prstGeom prst="rect">
            <a:avLst/>
          </a:prstGeom>
          <a:noFill/>
          <a:ln>
            <a:noFill/>
          </a:ln>
        </p:spPr>
        <p:txBody>
          <a:bodyPr spcFirstLastPara="1" wrap="square" lIns="91425" tIns="91425" rIns="91425" bIns="91425" anchor="t" anchorCtr="0">
            <a:noAutofit/>
          </a:bodyPr>
          <a:lstStyle/>
          <a:p>
            <a:pPr marL="0" lvl="0" indent="0" algn="r" rtl="0">
              <a:spcBef>
                <a:spcPts val="300"/>
              </a:spcBef>
              <a:spcAft>
                <a:spcPts val="0"/>
              </a:spcAft>
              <a:buNone/>
            </a:pPr>
            <a:r>
              <a:rPr lang="en" sz="1100" b="1">
                <a:solidFill>
                  <a:schemeClr val="lt2"/>
                </a:solidFill>
                <a:latin typeface="Quicksand"/>
                <a:ea typeface="Quicksand"/>
                <a:cs typeface="Quicksand"/>
                <a:sym typeface="Quicksand"/>
              </a:rPr>
              <a:t>CREDITS: </a:t>
            </a:r>
            <a:r>
              <a:rPr lang="en" sz="1100">
                <a:solidFill>
                  <a:schemeClr val="lt2"/>
                </a:solidFill>
                <a:latin typeface="Quicksand"/>
                <a:ea typeface="Quicksand"/>
                <a:cs typeface="Quicksand"/>
                <a:sym typeface="Quicksand"/>
              </a:rPr>
              <a:t>This presentation template was created by </a:t>
            </a:r>
            <a:r>
              <a:rPr lang="en" sz="1100" b="1">
                <a:solidFill>
                  <a:schemeClr val="lt2"/>
                </a:solidFill>
                <a:uFill>
                  <a:noFill/>
                </a:uFill>
                <a:latin typeface="Quicksand"/>
                <a:ea typeface="Quicksand"/>
                <a:cs typeface="Quicksand"/>
                <a:sym typeface="Quicksand"/>
                <a:hlinkClick r:id="rId2">
                  <a:extLst>
                    <a:ext uri="{A12FA001-AC4F-418D-AE19-62706E023703}">
                      <ahyp:hlinkClr xmlns:ahyp="http://schemas.microsoft.com/office/drawing/2018/hyperlinkcolor" xmlns="" val="tx"/>
                    </a:ext>
                  </a:extLst>
                </a:hlinkClick>
              </a:rPr>
              <a:t>Slidesgo</a:t>
            </a:r>
            <a:r>
              <a:rPr lang="en" sz="1100">
                <a:solidFill>
                  <a:schemeClr val="lt2"/>
                </a:solidFill>
                <a:latin typeface="Quicksand"/>
                <a:ea typeface="Quicksand"/>
                <a:cs typeface="Quicksand"/>
                <a:sym typeface="Quicksand"/>
              </a:rPr>
              <a:t>, and includes icons by </a:t>
            </a:r>
            <a:r>
              <a:rPr lang="en" sz="1100" b="1">
                <a:solidFill>
                  <a:schemeClr val="lt2"/>
                </a:solidFill>
                <a:uFill>
                  <a:noFill/>
                </a:uFill>
                <a:latin typeface="Quicksand"/>
                <a:ea typeface="Quicksand"/>
                <a:cs typeface="Quicksand"/>
                <a:sym typeface="Quicksand"/>
                <a:hlinkClick r:id="rId3">
                  <a:extLst>
                    <a:ext uri="{A12FA001-AC4F-418D-AE19-62706E023703}">
                      <ahyp:hlinkClr xmlns:ahyp="http://schemas.microsoft.com/office/drawing/2018/hyperlinkcolor" xmlns="" val="tx"/>
                    </a:ext>
                  </a:extLst>
                </a:hlinkClick>
              </a:rPr>
              <a:t>Flaticon</a:t>
            </a:r>
            <a:r>
              <a:rPr lang="en" sz="1100">
                <a:solidFill>
                  <a:schemeClr val="lt2"/>
                </a:solidFill>
                <a:latin typeface="Quicksand"/>
                <a:ea typeface="Quicksand"/>
                <a:cs typeface="Quicksand"/>
                <a:sym typeface="Quicksand"/>
              </a:rPr>
              <a:t>, and infographics &amp; images by </a:t>
            </a:r>
            <a:r>
              <a:rPr lang="en" sz="1100" b="1">
                <a:solidFill>
                  <a:schemeClr val="lt2"/>
                </a:solidFill>
                <a:uFill>
                  <a:noFill/>
                </a:uFill>
                <a:latin typeface="Quicksand"/>
                <a:ea typeface="Quicksand"/>
                <a:cs typeface="Quicksand"/>
                <a:sym typeface="Quicksand"/>
                <a:hlinkClick r:id="rId4">
                  <a:extLst>
                    <a:ext uri="{A12FA001-AC4F-418D-AE19-62706E023703}">
                      <ahyp:hlinkClr xmlns:ahyp="http://schemas.microsoft.com/office/drawing/2018/hyperlinkcolor" xmlns="" val="tx"/>
                    </a:ext>
                  </a:extLst>
                </a:hlinkClick>
              </a:rPr>
              <a:t>Freepik</a:t>
            </a:r>
            <a:r>
              <a:rPr lang="en" sz="1100" u="sng">
                <a:solidFill>
                  <a:schemeClr val="lt2"/>
                </a:solidFill>
                <a:latin typeface="Quicksand"/>
                <a:ea typeface="Quicksand"/>
                <a:cs typeface="Quicksand"/>
                <a:sym typeface="Quicksand"/>
              </a:rPr>
              <a:t> </a:t>
            </a:r>
            <a:endParaRPr sz="1100" u="sng">
              <a:solidFill>
                <a:schemeClr val="lt2"/>
              </a:solidFill>
              <a:latin typeface="Quicksand"/>
              <a:ea typeface="Quicksand"/>
              <a:cs typeface="Quicksand"/>
              <a:sym typeface="Quicksan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7725" y="539500"/>
            <a:ext cx="7708500" cy="6309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accent6"/>
              </a:buClr>
              <a:buSzPts val="3500"/>
              <a:buFont typeface="Short Stack"/>
              <a:buNone/>
              <a:defRPr sz="3500" b="1">
                <a:solidFill>
                  <a:schemeClr val="accent6"/>
                </a:solidFill>
                <a:latin typeface="Short Stack"/>
                <a:ea typeface="Short Stack"/>
                <a:cs typeface="Short Stack"/>
                <a:sym typeface="Short Stack"/>
              </a:defRPr>
            </a:lvl1pPr>
            <a:lvl2pPr lvl="1"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2pPr>
            <a:lvl3pPr lvl="2"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3pPr>
            <a:lvl4pPr lvl="3"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4pPr>
            <a:lvl5pPr lvl="4"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5pPr>
            <a:lvl6pPr lvl="5"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6pPr>
            <a:lvl7pPr lvl="6"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7pPr>
            <a:lvl8pPr lvl="7"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8pPr>
            <a:lvl9pPr lvl="8"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9pPr>
          </a:lstStyle>
          <a:p>
            <a:endParaRPr/>
          </a:p>
        </p:txBody>
      </p:sp>
      <p:sp>
        <p:nvSpPr>
          <p:cNvPr id="7" name="Google Shape;7;p1"/>
          <p:cNvSpPr txBox="1">
            <a:spLocks noGrp="1"/>
          </p:cNvSpPr>
          <p:nvPr>
            <p:ph type="body" idx="1"/>
          </p:nvPr>
        </p:nvSpPr>
        <p:spPr>
          <a:xfrm>
            <a:off x="713225" y="1152475"/>
            <a:ext cx="7717500" cy="3416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lt2"/>
              </a:buClr>
              <a:buSzPts val="1400"/>
              <a:buFont typeface="Quicksand"/>
              <a:buChar char="●"/>
              <a:defRPr>
                <a:solidFill>
                  <a:schemeClr val="lt2"/>
                </a:solidFill>
                <a:latin typeface="Quicksand"/>
                <a:ea typeface="Quicksand"/>
                <a:cs typeface="Quicksand"/>
                <a:sym typeface="Quicksand"/>
              </a:defRPr>
            </a:lvl1pPr>
            <a:lvl2pPr marL="914400" lvl="1" indent="-317500">
              <a:lnSpc>
                <a:spcPct val="100000"/>
              </a:lnSpc>
              <a:spcBef>
                <a:spcPts val="1600"/>
              </a:spcBef>
              <a:spcAft>
                <a:spcPts val="0"/>
              </a:spcAft>
              <a:buClr>
                <a:schemeClr val="lt2"/>
              </a:buClr>
              <a:buSzPts val="1400"/>
              <a:buFont typeface="Quicksand"/>
              <a:buChar char="○"/>
              <a:defRPr>
                <a:solidFill>
                  <a:schemeClr val="lt2"/>
                </a:solidFill>
                <a:latin typeface="Quicksand"/>
                <a:ea typeface="Quicksand"/>
                <a:cs typeface="Quicksand"/>
                <a:sym typeface="Quicksand"/>
              </a:defRPr>
            </a:lvl2pPr>
            <a:lvl3pPr marL="1371600" lvl="2" indent="-317500">
              <a:lnSpc>
                <a:spcPct val="100000"/>
              </a:lnSpc>
              <a:spcBef>
                <a:spcPts val="1600"/>
              </a:spcBef>
              <a:spcAft>
                <a:spcPts val="0"/>
              </a:spcAft>
              <a:buClr>
                <a:schemeClr val="lt2"/>
              </a:buClr>
              <a:buSzPts val="1400"/>
              <a:buFont typeface="Quicksand"/>
              <a:buChar char="■"/>
              <a:defRPr>
                <a:solidFill>
                  <a:schemeClr val="lt2"/>
                </a:solidFill>
                <a:latin typeface="Quicksand"/>
                <a:ea typeface="Quicksand"/>
                <a:cs typeface="Quicksand"/>
                <a:sym typeface="Quicksand"/>
              </a:defRPr>
            </a:lvl3pPr>
            <a:lvl4pPr marL="1828800" lvl="3" indent="-317500">
              <a:lnSpc>
                <a:spcPct val="100000"/>
              </a:lnSpc>
              <a:spcBef>
                <a:spcPts val="1600"/>
              </a:spcBef>
              <a:spcAft>
                <a:spcPts val="0"/>
              </a:spcAft>
              <a:buClr>
                <a:schemeClr val="lt2"/>
              </a:buClr>
              <a:buSzPts val="1400"/>
              <a:buFont typeface="Quicksand"/>
              <a:buChar char="●"/>
              <a:defRPr>
                <a:solidFill>
                  <a:schemeClr val="lt2"/>
                </a:solidFill>
                <a:latin typeface="Quicksand"/>
                <a:ea typeface="Quicksand"/>
                <a:cs typeface="Quicksand"/>
                <a:sym typeface="Quicksand"/>
              </a:defRPr>
            </a:lvl4pPr>
            <a:lvl5pPr marL="2286000" lvl="4" indent="-317500">
              <a:lnSpc>
                <a:spcPct val="100000"/>
              </a:lnSpc>
              <a:spcBef>
                <a:spcPts val="1600"/>
              </a:spcBef>
              <a:spcAft>
                <a:spcPts val="0"/>
              </a:spcAft>
              <a:buClr>
                <a:schemeClr val="lt2"/>
              </a:buClr>
              <a:buSzPts val="1400"/>
              <a:buFont typeface="Quicksand"/>
              <a:buChar char="○"/>
              <a:defRPr>
                <a:solidFill>
                  <a:schemeClr val="lt2"/>
                </a:solidFill>
                <a:latin typeface="Quicksand"/>
                <a:ea typeface="Quicksand"/>
                <a:cs typeface="Quicksand"/>
                <a:sym typeface="Quicksand"/>
              </a:defRPr>
            </a:lvl5pPr>
            <a:lvl6pPr marL="2743200" lvl="5" indent="-317500">
              <a:lnSpc>
                <a:spcPct val="100000"/>
              </a:lnSpc>
              <a:spcBef>
                <a:spcPts val="1600"/>
              </a:spcBef>
              <a:spcAft>
                <a:spcPts val="0"/>
              </a:spcAft>
              <a:buClr>
                <a:schemeClr val="lt2"/>
              </a:buClr>
              <a:buSzPts val="1400"/>
              <a:buFont typeface="Quicksand"/>
              <a:buChar char="■"/>
              <a:defRPr>
                <a:solidFill>
                  <a:schemeClr val="lt2"/>
                </a:solidFill>
                <a:latin typeface="Quicksand"/>
                <a:ea typeface="Quicksand"/>
                <a:cs typeface="Quicksand"/>
                <a:sym typeface="Quicksand"/>
              </a:defRPr>
            </a:lvl6pPr>
            <a:lvl7pPr marL="3200400" lvl="6" indent="-317500">
              <a:lnSpc>
                <a:spcPct val="100000"/>
              </a:lnSpc>
              <a:spcBef>
                <a:spcPts val="1600"/>
              </a:spcBef>
              <a:spcAft>
                <a:spcPts val="0"/>
              </a:spcAft>
              <a:buClr>
                <a:schemeClr val="lt2"/>
              </a:buClr>
              <a:buSzPts val="1400"/>
              <a:buFont typeface="Quicksand"/>
              <a:buChar char="●"/>
              <a:defRPr>
                <a:solidFill>
                  <a:schemeClr val="lt2"/>
                </a:solidFill>
                <a:latin typeface="Quicksand"/>
                <a:ea typeface="Quicksand"/>
                <a:cs typeface="Quicksand"/>
                <a:sym typeface="Quicksand"/>
              </a:defRPr>
            </a:lvl7pPr>
            <a:lvl8pPr marL="3657600" lvl="7" indent="-317500">
              <a:lnSpc>
                <a:spcPct val="100000"/>
              </a:lnSpc>
              <a:spcBef>
                <a:spcPts val="1600"/>
              </a:spcBef>
              <a:spcAft>
                <a:spcPts val="0"/>
              </a:spcAft>
              <a:buClr>
                <a:schemeClr val="lt2"/>
              </a:buClr>
              <a:buSzPts val="1400"/>
              <a:buFont typeface="Quicksand"/>
              <a:buChar char="○"/>
              <a:defRPr>
                <a:solidFill>
                  <a:schemeClr val="lt2"/>
                </a:solidFill>
                <a:latin typeface="Quicksand"/>
                <a:ea typeface="Quicksand"/>
                <a:cs typeface="Quicksand"/>
                <a:sym typeface="Quicksand"/>
              </a:defRPr>
            </a:lvl8pPr>
            <a:lvl9pPr marL="4114800" lvl="8" indent="-317500">
              <a:lnSpc>
                <a:spcPct val="100000"/>
              </a:lnSpc>
              <a:spcBef>
                <a:spcPts val="1600"/>
              </a:spcBef>
              <a:spcAft>
                <a:spcPts val="1600"/>
              </a:spcAft>
              <a:buClr>
                <a:schemeClr val="lt2"/>
              </a:buClr>
              <a:buSzPts val="1400"/>
              <a:buFont typeface="Quicksand"/>
              <a:buChar char="■"/>
              <a:defRPr>
                <a:solidFill>
                  <a:schemeClr val="lt2"/>
                </a:solidFill>
                <a:latin typeface="Quicksand"/>
                <a:ea typeface="Quicksand"/>
                <a:cs typeface="Quicksand"/>
                <a:sym typeface="Quicksand"/>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3" r:id="rId3"/>
    <p:sldLayoutId id="2147483654" r:id="rId4"/>
    <p:sldLayoutId id="2147483658" r:id="rId5"/>
    <p:sldLayoutId id="2147483659" r:id="rId6"/>
    <p:sldLayoutId id="2147483665" r:id="rId7"/>
    <p:sldLayoutId id="2147483668" r:id="rId8"/>
    <p:sldLayoutId id="2147483678" r:id="rId9"/>
    <p:sldLayoutId id="2147483679" r:id="rId10"/>
    <p:sldLayoutId id="2147483680"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8"/>
        <p:cNvGrpSpPr/>
        <p:nvPr/>
      </p:nvGrpSpPr>
      <p:grpSpPr>
        <a:xfrm>
          <a:off x="0" y="0"/>
          <a:ext cx="0" cy="0"/>
          <a:chOff x="0" y="0"/>
          <a:chExt cx="0" cy="0"/>
        </a:xfrm>
      </p:grpSpPr>
      <p:sp>
        <p:nvSpPr>
          <p:cNvPr id="889" name="Google Shape;889;p38"/>
          <p:cNvSpPr/>
          <p:nvPr/>
        </p:nvSpPr>
        <p:spPr>
          <a:xfrm>
            <a:off x="1828853" y="1109226"/>
            <a:ext cx="5618700" cy="2151000"/>
          </a:xfrm>
          <a:prstGeom prst="roundRect">
            <a:avLst>
              <a:gd name="adj" fmla="val 9575"/>
            </a:avLst>
          </a:prstGeom>
          <a:solidFill>
            <a:schemeClr val="accent5"/>
          </a:solidFill>
          <a:ln w="76200" cap="flat" cmpd="sng">
            <a:solidFill>
              <a:schemeClr val="accent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90" name="Google Shape;890;p38"/>
          <p:cNvSpPr txBox="1">
            <a:spLocks noGrp="1"/>
          </p:cNvSpPr>
          <p:nvPr>
            <p:ph type="ctrTitle"/>
          </p:nvPr>
        </p:nvSpPr>
        <p:spPr>
          <a:xfrm>
            <a:off x="1762650" y="1458363"/>
            <a:ext cx="5618700" cy="1806503"/>
          </a:xfrm>
          <a:prstGeom prst="rect">
            <a:avLst/>
          </a:prstGeom>
        </p:spPr>
        <p:txBody>
          <a:bodyPr spcFirstLastPara="1" wrap="square" lIns="91425" tIns="91425" rIns="91425" bIns="91425" anchor="b" anchorCtr="0">
            <a:noAutofit/>
          </a:bodyPr>
          <a:lstStyle/>
          <a:p>
            <a:r>
              <a:rPr lang="en-ID" sz="2400" b="1" dirty="0">
                <a:effectLst/>
                <a:latin typeface="Stencil Std" panose="04020904080802020404" pitchFamily="82" charset="0"/>
                <a:ea typeface="Calibri" panose="020F0502020204030204" pitchFamily="34" charset="0"/>
                <a:cs typeface="Times New Roman" panose="02020603050405020304" pitchFamily="18" charset="0"/>
              </a:rPr>
              <a:t>ISUE </a:t>
            </a:r>
            <a:r>
              <a:rPr lang="en-ID" sz="2400" b="1" dirty="0" err="1">
                <a:effectLst/>
                <a:latin typeface="Stencil Std" panose="04020904080802020404" pitchFamily="82" charset="0"/>
                <a:ea typeface="Calibri" panose="020F0502020204030204" pitchFamily="34" charset="0"/>
                <a:cs typeface="Times New Roman" panose="02020603050405020304" pitchFamily="18" charset="0"/>
              </a:rPr>
              <a:t>ISUE</a:t>
            </a:r>
            <a:r>
              <a:rPr lang="en-ID" sz="2400" b="1" dirty="0">
                <a:effectLst/>
                <a:latin typeface="Stencil Std" panose="04020904080802020404" pitchFamily="82" charset="0"/>
                <a:ea typeface="Calibri" panose="020F0502020204030204" pitchFamily="34" charset="0"/>
                <a:cs typeface="Times New Roman" panose="02020603050405020304" pitchFamily="18" charset="0"/>
              </a:rPr>
              <a:t> PERTANIAN DAN KEGUNAAN SOSIOLOGI</a:t>
            </a:r>
            <a:r>
              <a:rPr lang="en-ID" sz="1800" dirty="0">
                <a:effectLst/>
                <a:latin typeface="Calibri" panose="020F0502020204030204" pitchFamily="34" charset="0"/>
                <a:ea typeface="Calibri" panose="020F0502020204030204" pitchFamily="34" charset="0"/>
                <a:cs typeface="Times New Roman" panose="02020603050405020304" pitchFamily="18" charset="0"/>
              </a:rPr>
              <a:t/>
            </a:r>
            <a:br>
              <a:rPr lang="en-ID" sz="1800" dirty="0">
                <a:effectLst/>
                <a:latin typeface="Calibri" panose="020F0502020204030204" pitchFamily="34" charset="0"/>
                <a:ea typeface="Calibri" panose="020F0502020204030204" pitchFamily="34" charset="0"/>
                <a:cs typeface="Times New Roman" panose="02020603050405020304" pitchFamily="18" charset="0"/>
              </a:rPr>
            </a:br>
            <a:endParaRPr sz="4900" dirty="0">
              <a:solidFill>
                <a:schemeClr val="accent6"/>
              </a:solidFill>
            </a:endParaRPr>
          </a:p>
        </p:txBody>
      </p:sp>
      <p:grpSp>
        <p:nvGrpSpPr>
          <p:cNvPr id="892" name="Google Shape;892;p38"/>
          <p:cNvGrpSpPr/>
          <p:nvPr/>
        </p:nvGrpSpPr>
        <p:grpSpPr>
          <a:xfrm>
            <a:off x="-247636" y="1621966"/>
            <a:ext cx="1634913" cy="1777046"/>
            <a:chOff x="-247636" y="1953903"/>
            <a:chExt cx="1634913" cy="1777046"/>
          </a:xfrm>
        </p:grpSpPr>
        <p:sp>
          <p:nvSpPr>
            <p:cNvPr id="893" name="Google Shape;893;p38"/>
            <p:cNvSpPr/>
            <p:nvPr/>
          </p:nvSpPr>
          <p:spPr>
            <a:xfrm rot="629535">
              <a:off x="-117768" y="2066135"/>
              <a:ext cx="1375178" cy="1552583"/>
            </a:xfrm>
            <a:custGeom>
              <a:avLst/>
              <a:gdLst/>
              <a:ahLst/>
              <a:cxnLst/>
              <a:rect l="l" t="t" r="r" b="b"/>
              <a:pathLst>
                <a:path w="29836" h="33685" extrusionOk="0">
                  <a:moveTo>
                    <a:pt x="17867" y="0"/>
                  </a:moveTo>
                  <a:cubicBezTo>
                    <a:pt x="17431" y="0"/>
                    <a:pt x="16986" y="102"/>
                    <a:pt x="16580" y="292"/>
                  </a:cubicBezTo>
                  <a:cubicBezTo>
                    <a:pt x="15903" y="609"/>
                    <a:pt x="15423" y="1100"/>
                    <a:pt x="15004" y="1581"/>
                  </a:cubicBezTo>
                  <a:cubicBezTo>
                    <a:pt x="14184" y="2523"/>
                    <a:pt x="13482" y="3559"/>
                    <a:pt x="12906" y="4672"/>
                  </a:cubicBezTo>
                  <a:cubicBezTo>
                    <a:pt x="12734" y="4500"/>
                    <a:pt x="12526" y="4351"/>
                    <a:pt x="12272" y="4240"/>
                  </a:cubicBezTo>
                  <a:cubicBezTo>
                    <a:pt x="12005" y="4123"/>
                    <a:pt x="11715" y="4065"/>
                    <a:pt x="11410" y="4065"/>
                  </a:cubicBezTo>
                  <a:cubicBezTo>
                    <a:pt x="11086" y="4065"/>
                    <a:pt x="10753" y="4131"/>
                    <a:pt x="10393" y="4265"/>
                  </a:cubicBezTo>
                  <a:cubicBezTo>
                    <a:pt x="9353" y="4652"/>
                    <a:pt x="8471" y="5388"/>
                    <a:pt x="7773" y="6452"/>
                  </a:cubicBezTo>
                  <a:cubicBezTo>
                    <a:pt x="7248" y="7252"/>
                    <a:pt x="6835" y="8228"/>
                    <a:pt x="6542" y="9352"/>
                  </a:cubicBezTo>
                  <a:cubicBezTo>
                    <a:pt x="6413" y="9845"/>
                    <a:pt x="6307" y="10345"/>
                    <a:pt x="6222" y="10849"/>
                  </a:cubicBezTo>
                  <a:cubicBezTo>
                    <a:pt x="5664" y="10504"/>
                    <a:pt x="5018" y="10308"/>
                    <a:pt x="4386" y="10308"/>
                  </a:cubicBezTo>
                  <a:cubicBezTo>
                    <a:pt x="3758" y="10308"/>
                    <a:pt x="3171" y="10498"/>
                    <a:pt x="2690" y="10860"/>
                  </a:cubicBezTo>
                  <a:cubicBezTo>
                    <a:pt x="2293" y="11159"/>
                    <a:pt x="2031" y="11520"/>
                    <a:pt x="1828" y="11834"/>
                  </a:cubicBezTo>
                  <a:cubicBezTo>
                    <a:pt x="1107" y="12953"/>
                    <a:pt x="631" y="14252"/>
                    <a:pt x="419" y="15700"/>
                  </a:cubicBezTo>
                  <a:cubicBezTo>
                    <a:pt x="231" y="16973"/>
                    <a:pt x="250" y="18322"/>
                    <a:pt x="473" y="19710"/>
                  </a:cubicBezTo>
                  <a:cubicBezTo>
                    <a:pt x="886" y="22256"/>
                    <a:pt x="1884" y="24585"/>
                    <a:pt x="2850" y="26838"/>
                  </a:cubicBezTo>
                  <a:cubicBezTo>
                    <a:pt x="2915" y="26991"/>
                    <a:pt x="2998" y="27162"/>
                    <a:pt x="3092" y="27337"/>
                  </a:cubicBezTo>
                  <a:cubicBezTo>
                    <a:pt x="2962" y="27518"/>
                    <a:pt x="2835" y="27700"/>
                    <a:pt x="2711" y="27875"/>
                  </a:cubicBezTo>
                  <a:cubicBezTo>
                    <a:pt x="2710" y="27876"/>
                    <a:pt x="2705" y="27881"/>
                    <a:pt x="2705" y="27881"/>
                  </a:cubicBezTo>
                  <a:cubicBezTo>
                    <a:pt x="2248" y="28545"/>
                    <a:pt x="1879" y="29100"/>
                    <a:pt x="1576" y="29581"/>
                  </a:cubicBezTo>
                  <a:cubicBezTo>
                    <a:pt x="1319" y="29984"/>
                    <a:pt x="945" y="30593"/>
                    <a:pt x="661" y="31090"/>
                  </a:cubicBezTo>
                  <a:lnTo>
                    <a:pt x="381" y="31584"/>
                  </a:lnTo>
                  <a:cubicBezTo>
                    <a:pt x="1" y="32251"/>
                    <a:pt x="231" y="33107"/>
                    <a:pt x="894" y="33494"/>
                  </a:cubicBezTo>
                  <a:cubicBezTo>
                    <a:pt x="1108" y="33619"/>
                    <a:pt x="1354" y="33684"/>
                    <a:pt x="1601" y="33684"/>
                  </a:cubicBezTo>
                  <a:cubicBezTo>
                    <a:pt x="2100" y="33684"/>
                    <a:pt x="2566" y="33416"/>
                    <a:pt x="2816" y="32986"/>
                  </a:cubicBezTo>
                  <a:cubicBezTo>
                    <a:pt x="3524" y="31771"/>
                    <a:pt x="4288" y="30590"/>
                    <a:pt x="5092" y="29471"/>
                  </a:cubicBezTo>
                  <a:cubicBezTo>
                    <a:pt x="6075" y="30092"/>
                    <a:pt x="7147" y="30585"/>
                    <a:pt x="8287" y="30940"/>
                  </a:cubicBezTo>
                  <a:cubicBezTo>
                    <a:pt x="9638" y="31360"/>
                    <a:pt x="11042" y="31573"/>
                    <a:pt x="12457" y="31573"/>
                  </a:cubicBezTo>
                  <a:cubicBezTo>
                    <a:pt x="14006" y="31573"/>
                    <a:pt x="15509" y="31319"/>
                    <a:pt x="16929" y="30817"/>
                  </a:cubicBezTo>
                  <a:cubicBezTo>
                    <a:pt x="17592" y="30583"/>
                    <a:pt x="18134" y="30310"/>
                    <a:pt x="18585" y="29981"/>
                  </a:cubicBezTo>
                  <a:cubicBezTo>
                    <a:pt x="19243" y="29502"/>
                    <a:pt x="19693" y="28914"/>
                    <a:pt x="19924" y="28231"/>
                  </a:cubicBezTo>
                  <a:cubicBezTo>
                    <a:pt x="20172" y="27496"/>
                    <a:pt x="20143" y="26693"/>
                    <a:pt x="19839" y="25911"/>
                  </a:cubicBezTo>
                  <a:cubicBezTo>
                    <a:pt x="19703" y="25559"/>
                    <a:pt x="19511" y="25219"/>
                    <a:pt x="19276" y="24907"/>
                  </a:cubicBezTo>
                  <a:cubicBezTo>
                    <a:pt x="20308" y="24686"/>
                    <a:pt x="21327" y="24372"/>
                    <a:pt x="22318" y="23969"/>
                  </a:cubicBezTo>
                  <a:cubicBezTo>
                    <a:pt x="23229" y="23599"/>
                    <a:pt x="24379" y="23042"/>
                    <a:pt x="25201" y="22008"/>
                  </a:cubicBezTo>
                  <a:cubicBezTo>
                    <a:pt x="25637" y="21457"/>
                    <a:pt x="25939" y="20781"/>
                    <a:pt x="26049" y="20101"/>
                  </a:cubicBezTo>
                  <a:cubicBezTo>
                    <a:pt x="26179" y="19305"/>
                    <a:pt x="26053" y="18541"/>
                    <a:pt x="25689" y="17885"/>
                  </a:cubicBezTo>
                  <a:cubicBezTo>
                    <a:pt x="25584" y="17696"/>
                    <a:pt x="25459" y="17519"/>
                    <a:pt x="25317" y="17354"/>
                  </a:cubicBezTo>
                  <a:cubicBezTo>
                    <a:pt x="25907" y="17083"/>
                    <a:pt x="26524" y="16766"/>
                    <a:pt x="27177" y="16394"/>
                  </a:cubicBezTo>
                  <a:cubicBezTo>
                    <a:pt x="28006" y="15922"/>
                    <a:pt x="28653" y="15380"/>
                    <a:pt x="29099" y="14784"/>
                  </a:cubicBezTo>
                  <a:cubicBezTo>
                    <a:pt x="29577" y="14146"/>
                    <a:pt x="29823" y="13455"/>
                    <a:pt x="29829" y="12730"/>
                  </a:cubicBezTo>
                  <a:cubicBezTo>
                    <a:pt x="29835" y="11960"/>
                    <a:pt x="29560" y="11210"/>
                    <a:pt x="29031" y="10564"/>
                  </a:cubicBezTo>
                  <a:cubicBezTo>
                    <a:pt x="28620" y="10062"/>
                    <a:pt x="28063" y="9642"/>
                    <a:pt x="27451" y="9372"/>
                  </a:cubicBezTo>
                  <a:cubicBezTo>
                    <a:pt x="27668" y="9170"/>
                    <a:pt x="27859" y="8970"/>
                    <a:pt x="28028" y="8765"/>
                  </a:cubicBezTo>
                  <a:cubicBezTo>
                    <a:pt x="28594" y="8083"/>
                    <a:pt x="28922" y="7347"/>
                    <a:pt x="29004" y="6581"/>
                  </a:cubicBezTo>
                  <a:cubicBezTo>
                    <a:pt x="29104" y="5663"/>
                    <a:pt x="28826" y="4717"/>
                    <a:pt x="28223" y="3921"/>
                  </a:cubicBezTo>
                  <a:cubicBezTo>
                    <a:pt x="27686" y="3211"/>
                    <a:pt x="26928" y="2662"/>
                    <a:pt x="26088" y="2376"/>
                  </a:cubicBezTo>
                  <a:cubicBezTo>
                    <a:pt x="25534" y="2187"/>
                    <a:pt x="24936" y="2090"/>
                    <a:pt x="24308" y="2090"/>
                  </a:cubicBezTo>
                  <a:cubicBezTo>
                    <a:pt x="23449" y="2090"/>
                    <a:pt x="22518" y="2271"/>
                    <a:pt x="21538" y="2624"/>
                  </a:cubicBezTo>
                  <a:cubicBezTo>
                    <a:pt x="21204" y="2745"/>
                    <a:pt x="20871" y="2881"/>
                    <a:pt x="20547" y="3030"/>
                  </a:cubicBezTo>
                  <a:cubicBezTo>
                    <a:pt x="20524" y="2598"/>
                    <a:pt x="20461" y="2221"/>
                    <a:pt x="20355" y="1886"/>
                  </a:cubicBezTo>
                  <a:cubicBezTo>
                    <a:pt x="20155" y="1258"/>
                    <a:pt x="19807" y="767"/>
                    <a:pt x="19316" y="434"/>
                  </a:cubicBezTo>
                  <a:cubicBezTo>
                    <a:pt x="18900" y="150"/>
                    <a:pt x="18400" y="0"/>
                    <a:pt x="17867" y="0"/>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38"/>
            <p:cNvSpPr/>
            <p:nvPr/>
          </p:nvSpPr>
          <p:spPr>
            <a:xfrm rot="629535">
              <a:off x="-45056" y="2127735"/>
              <a:ext cx="1250870" cy="1334341"/>
            </a:xfrm>
            <a:custGeom>
              <a:avLst/>
              <a:gdLst/>
              <a:ahLst/>
              <a:cxnLst/>
              <a:rect l="l" t="t" r="r" b="b"/>
              <a:pathLst>
                <a:path w="27139" h="28950" extrusionOk="0">
                  <a:moveTo>
                    <a:pt x="16481" y="1"/>
                  </a:moveTo>
                  <a:cubicBezTo>
                    <a:pt x="16232" y="1"/>
                    <a:pt x="15978" y="62"/>
                    <a:pt x="15753" y="168"/>
                  </a:cubicBezTo>
                  <a:cubicBezTo>
                    <a:pt x="15298" y="382"/>
                    <a:pt x="14937" y="751"/>
                    <a:pt x="14607" y="1130"/>
                  </a:cubicBezTo>
                  <a:cubicBezTo>
                    <a:pt x="13258" y="2683"/>
                    <a:pt x="12246" y="4527"/>
                    <a:pt x="11663" y="6501"/>
                  </a:cubicBezTo>
                  <a:cubicBezTo>
                    <a:pt x="11127" y="5942"/>
                    <a:pt x="11071" y="4440"/>
                    <a:pt x="10362" y="4132"/>
                  </a:cubicBezTo>
                  <a:cubicBezTo>
                    <a:pt x="10254" y="4085"/>
                    <a:pt x="10139" y="4066"/>
                    <a:pt x="10023" y="4066"/>
                  </a:cubicBezTo>
                  <a:cubicBezTo>
                    <a:pt x="9835" y="4066"/>
                    <a:pt x="9642" y="4116"/>
                    <a:pt x="9465" y="4183"/>
                  </a:cubicBezTo>
                  <a:cubicBezTo>
                    <a:pt x="7783" y="4811"/>
                    <a:pt x="6878" y="6634"/>
                    <a:pt x="6426" y="8370"/>
                  </a:cubicBezTo>
                  <a:cubicBezTo>
                    <a:pt x="5943" y="10225"/>
                    <a:pt x="5792" y="12165"/>
                    <a:pt x="5982" y="14071"/>
                  </a:cubicBezTo>
                  <a:cubicBezTo>
                    <a:pt x="5710" y="13205"/>
                    <a:pt x="5198" y="11624"/>
                    <a:pt x="4559" y="10980"/>
                  </a:cubicBezTo>
                  <a:cubicBezTo>
                    <a:pt x="4153" y="10571"/>
                    <a:pt x="3563" y="10307"/>
                    <a:pt x="3000" y="10307"/>
                  </a:cubicBezTo>
                  <a:cubicBezTo>
                    <a:pt x="2675" y="10307"/>
                    <a:pt x="2359" y="10395"/>
                    <a:pt x="2093" y="10595"/>
                  </a:cubicBezTo>
                  <a:cubicBezTo>
                    <a:pt x="1869" y="10765"/>
                    <a:pt x="1700" y="10996"/>
                    <a:pt x="1545" y="11232"/>
                  </a:cubicBezTo>
                  <a:cubicBezTo>
                    <a:pt x="241" y="13251"/>
                    <a:pt x="0" y="15813"/>
                    <a:pt x="385" y="18187"/>
                  </a:cubicBezTo>
                  <a:cubicBezTo>
                    <a:pt x="768" y="20560"/>
                    <a:pt x="1724" y="22798"/>
                    <a:pt x="2672" y="25005"/>
                  </a:cubicBezTo>
                  <a:cubicBezTo>
                    <a:pt x="2869" y="25470"/>
                    <a:pt x="3352" y="26314"/>
                    <a:pt x="3758" y="26609"/>
                  </a:cubicBezTo>
                  <a:cubicBezTo>
                    <a:pt x="5862" y="28144"/>
                    <a:pt x="8470" y="28949"/>
                    <a:pt x="11073" y="28949"/>
                  </a:cubicBezTo>
                  <a:cubicBezTo>
                    <a:pt x="12443" y="28949"/>
                    <a:pt x="13813" y="28726"/>
                    <a:pt x="15107" y="28269"/>
                  </a:cubicBezTo>
                  <a:cubicBezTo>
                    <a:pt x="16023" y="27944"/>
                    <a:pt x="16985" y="27420"/>
                    <a:pt x="17295" y="26499"/>
                  </a:cubicBezTo>
                  <a:cubicBezTo>
                    <a:pt x="17610" y="25562"/>
                    <a:pt x="17116" y="24509"/>
                    <a:pt x="16360" y="23874"/>
                  </a:cubicBezTo>
                  <a:cubicBezTo>
                    <a:pt x="15604" y="23240"/>
                    <a:pt x="14632" y="22936"/>
                    <a:pt x="13689" y="22646"/>
                  </a:cubicBezTo>
                  <a:lnTo>
                    <a:pt x="13689" y="22646"/>
                  </a:lnTo>
                  <a:cubicBezTo>
                    <a:pt x="13913" y="22657"/>
                    <a:pt x="14138" y="22662"/>
                    <a:pt x="14362" y="22662"/>
                  </a:cubicBezTo>
                  <a:cubicBezTo>
                    <a:pt x="16432" y="22662"/>
                    <a:pt x="18526" y="22215"/>
                    <a:pt x="20438" y="21438"/>
                  </a:cubicBezTo>
                  <a:cubicBezTo>
                    <a:pt x="21320" y="21080"/>
                    <a:pt x="22197" y="20620"/>
                    <a:pt x="22787" y="19877"/>
                  </a:cubicBezTo>
                  <a:cubicBezTo>
                    <a:pt x="23379" y="19132"/>
                    <a:pt x="23621" y="18042"/>
                    <a:pt x="23156" y="17212"/>
                  </a:cubicBezTo>
                  <a:cubicBezTo>
                    <a:pt x="22825" y="16621"/>
                    <a:pt x="22189" y="16246"/>
                    <a:pt x="21532" y="16078"/>
                  </a:cubicBezTo>
                  <a:cubicBezTo>
                    <a:pt x="21058" y="15956"/>
                    <a:pt x="20568" y="15930"/>
                    <a:pt x="20077" y="15930"/>
                  </a:cubicBezTo>
                  <a:cubicBezTo>
                    <a:pt x="19886" y="15930"/>
                    <a:pt x="19696" y="15934"/>
                    <a:pt x="19506" y="15938"/>
                  </a:cubicBezTo>
                  <a:cubicBezTo>
                    <a:pt x="21475" y="15794"/>
                    <a:pt x="23426" y="14916"/>
                    <a:pt x="25141" y="13939"/>
                  </a:cubicBezTo>
                  <a:cubicBezTo>
                    <a:pt x="26120" y="13382"/>
                    <a:pt x="27120" y="12532"/>
                    <a:pt x="27129" y="11406"/>
                  </a:cubicBezTo>
                  <a:cubicBezTo>
                    <a:pt x="27138" y="10426"/>
                    <a:pt x="26348" y="9584"/>
                    <a:pt x="25440" y="9219"/>
                  </a:cubicBezTo>
                  <a:cubicBezTo>
                    <a:pt x="24707" y="8925"/>
                    <a:pt x="23908" y="8875"/>
                    <a:pt x="23113" y="8875"/>
                  </a:cubicBezTo>
                  <a:cubicBezTo>
                    <a:pt x="22923" y="8875"/>
                    <a:pt x="22733" y="8878"/>
                    <a:pt x="22544" y="8881"/>
                  </a:cubicBezTo>
                  <a:cubicBezTo>
                    <a:pt x="23168" y="8509"/>
                    <a:pt x="23768" y="8189"/>
                    <a:pt x="24355" y="7761"/>
                  </a:cubicBezTo>
                  <a:cubicBezTo>
                    <a:pt x="25265" y="7095"/>
                    <a:pt x="26191" y="6246"/>
                    <a:pt x="26312" y="5126"/>
                  </a:cubicBezTo>
                  <a:cubicBezTo>
                    <a:pt x="26447" y="3880"/>
                    <a:pt x="25463" y="2709"/>
                    <a:pt x="24277" y="2305"/>
                  </a:cubicBezTo>
                  <a:cubicBezTo>
                    <a:pt x="23838" y="2155"/>
                    <a:pt x="23382" y="2091"/>
                    <a:pt x="22921" y="2091"/>
                  </a:cubicBezTo>
                  <a:cubicBezTo>
                    <a:pt x="22137" y="2091"/>
                    <a:pt x="21341" y="2277"/>
                    <a:pt x="20598" y="2546"/>
                  </a:cubicBezTo>
                  <a:cubicBezTo>
                    <a:pt x="19615" y="2901"/>
                    <a:pt x="18681" y="3397"/>
                    <a:pt x="17836" y="4012"/>
                  </a:cubicBezTo>
                  <a:cubicBezTo>
                    <a:pt x="17928" y="3373"/>
                    <a:pt x="17870" y="2590"/>
                    <a:pt x="17856" y="1944"/>
                  </a:cubicBezTo>
                  <a:cubicBezTo>
                    <a:pt x="17841" y="1299"/>
                    <a:pt x="17724" y="569"/>
                    <a:pt x="17192" y="206"/>
                  </a:cubicBezTo>
                  <a:cubicBezTo>
                    <a:pt x="16983" y="64"/>
                    <a:pt x="16734" y="1"/>
                    <a:pt x="1648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95" name="Google Shape;895;p38"/>
            <p:cNvGrpSpPr/>
            <p:nvPr/>
          </p:nvGrpSpPr>
          <p:grpSpPr>
            <a:xfrm rot="629535">
              <a:off x="-49359" y="2133521"/>
              <a:ext cx="1237734" cy="1424726"/>
              <a:chOff x="9134617" y="876490"/>
              <a:chExt cx="2285947" cy="2631299"/>
            </a:xfrm>
          </p:grpSpPr>
          <p:sp>
            <p:nvSpPr>
              <p:cNvPr id="896" name="Google Shape;896;p38"/>
              <p:cNvSpPr/>
              <p:nvPr/>
            </p:nvSpPr>
            <p:spPr>
              <a:xfrm>
                <a:off x="9134617" y="876490"/>
                <a:ext cx="2285947" cy="2631299"/>
              </a:xfrm>
              <a:custGeom>
                <a:avLst/>
                <a:gdLst/>
                <a:ahLst/>
                <a:cxnLst/>
                <a:rect l="l" t="t" r="r" b="b"/>
                <a:pathLst>
                  <a:path w="26854" h="30911" extrusionOk="0">
                    <a:moveTo>
                      <a:pt x="16236" y="1"/>
                    </a:moveTo>
                    <a:cubicBezTo>
                      <a:pt x="16190" y="1"/>
                      <a:pt x="16151" y="34"/>
                      <a:pt x="16144" y="81"/>
                    </a:cubicBezTo>
                    <a:lnTo>
                      <a:pt x="16044" y="850"/>
                    </a:lnTo>
                    <a:cubicBezTo>
                      <a:pt x="15901" y="1955"/>
                      <a:pt x="15698" y="3594"/>
                      <a:pt x="15559" y="4702"/>
                    </a:cubicBezTo>
                    <a:cubicBezTo>
                      <a:pt x="15285" y="6906"/>
                      <a:pt x="14897" y="10150"/>
                      <a:pt x="14632" y="12375"/>
                    </a:cubicBezTo>
                    <a:cubicBezTo>
                      <a:pt x="13395" y="13672"/>
                      <a:pt x="12194" y="15006"/>
                      <a:pt x="11027" y="16366"/>
                    </a:cubicBezTo>
                    <a:cubicBezTo>
                      <a:pt x="10625" y="16837"/>
                      <a:pt x="10222" y="17307"/>
                      <a:pt x="9820" y="17778"/>
                    </a:cubicBezTo>
                    <a:cubicBezTo>
                      <a:pt x="9688" y="15349"/>
                      <a:pt x="9494" y="11972"/>
                      <a:pt x="9358" y="9655"/>
                    </a:cubicBezTo>
                    <a:cubicBezTo>
                      <a:pt x="9288" y="8434"/>
                      <a:pt x="9172" y="6628"/>
                      <a:pt x="9095" y="5412"/>
                    </a:cubicBezTo>
                    <a:lnTo>
                      <a:pt x="9041" y="4564"/>
                    </a:lnTo>
                    <a:cubicBezTo>
                      <a:pt x="9037" y="4514"/>
                      <a:pt x="8996" y="4477"/>
                      <a:pt x="8946" y="4477"/>
                    </a:cubicBezTo>
                    <a:cubicBezTo>
                      <a:pt x="8945" y="4477"/>
                      <a:pt x="8945" y="4477"/>
                      <a:pt x="8944" y="4477"/>
                    </a:cubicBezTo>
                    <a:cubicBezTo>
                      <a:pt x="8894" y="4480"/>
                      <a:pt x="8854" y="4523"/>
                      <a:pt x="8857" y="4572"/>
                    </a:cubicBezTo>
                    <a:cubicBezTo>
                      <a:pt x="8922" y="6127"/>
                      <a:pt x="9022" y="8110"/>
                      <a:pt x="9096" y="9669"/>
                    </a:cubicBezTo>
                    <a:cubicBezTo>
                      <a:pt x="9216" y="12091"/>
                      <a:pt x="9410" y="15653"/>
                      <a:pt x="9543" y="18104"/>
                    </a:cubicBezTo>
                    <a:cubicBezTo>
                      <a:pt x="7830" y="20112"/>
                      <a:pt x="6128" y="22132"/>
                      <a:pt x="4494" y="24205"/>
                    </a:cubicBezTo>
                    <a:cubicBezTo>
                      <a:pt x="4138" y="21695"/>
                      <a:pt x="3632" y="18177"/>
                      <a:pt x="3280" y="15769"/>
                    </a:cubicBezTo>
                    <a:cubicBezTo>
                      <a:pt x="3096" y="14511"/>
                      <a:pt x="2814" y="12647"/>
                      <a:pt x="2628" y="11394"/>
                    </a:cubicBezTo>
                    <a:lnTo>
                      <a:pt x="2494" y="10520"/>
                    </a:lnTo>
                    <a:cubicBezTo>
                      <a:pt x="2487" y="10474"/>
                      <a:pt x="2448" y="10442"/>
                      <a:pt x="2402" y="10442"/>
                    </a:cubicBezTo>
                    <a:cubicBezTo>
                      <a:pt x="2398" y="10442"/>
                      <a:pt x="2394" y="10442"/>
                      <a:pt x="2390" y="10443"/>
                    </a:cubicBezTo>
                    <a:cubicBezTo>
                      <a:pt x="2340" y="10449"/>
                      <a:pt x="2304" y="10495"/>
                      <a:pt x="2310" y="10547"/>
                    </a:cubicBezTo>
                    <a:cubicBezTo>
                      <a:pt x="2519" y="12151"/>
                      <a:pt x="2800" y="14198"/>
                      <a:pt x="3018" y="15808"/>
                    </a:cubicBezTo>
                    <a:cubicBezTo>
                      <a:pt x="3361" y="18314"/>
                      <a:pt x="3884" y="22001"/>
                      <a:pt x="4241" y="24527"/>
                    </a:cubicBezTo>
                    <a:cubicBezTo>
                      <a:pt x="4207" y="24569"/>
                      <a:pt x="4175" y="24610"/>
                      <a:pt x="4143" y="24652"/>
                    </a:cubicBezTo>
                    <a:cubicBezTo>
                      <a:pt x="3514" y="25463"/>
                      <a:pt x="2878" y="26323"/>
                      <a:pt x="2290" y="27165"/>
                    </a:cubicBezTo>
                    <a:cubicBezTo>
                      <a:pt x="1925" y="27695"/>
                      <a:pt x="1533" y="28277"/>
                      <a:pt x="1191" y="28821"/>
                    </a:cubicBezTo>
                    <a:cubicBezTo>
                      <a:pt x="912" y="29258"/>
                      <a:pt x="561" y="29831"/>
                      <a:pt x="307" y="30278"/>
                    </a:cubicBezTo>
                    <a:lnTo>
                      <a:pt x="26" y="30772"/>
                    </a:lnTo>
                    <a:cubicBezTo>
                      <a:pt x="1" y="30815"/>
                      <a:pt x="15" y="30872"/>
                      <a:pt x="60" y="30898"/>
                    </a:cubicBezTo>
                    <a:cubicBezTo>
                      <a:pt x="75" y="30907"/>
                      <a:pt x="91" y="30911"/>
                      <a:pt x="107" y="30911"/>
                    </a:cubicBezTo>
                    <a:cubicBezTo>
                      <a:pt x="139" y="30911"/>
                      <a:pt x="170" y="30894"/>
                      <a:pt x="186" y="30865"/>
                    </a:cubicBezTo>
                    <a:cubicBezTo>
                      <a:pt x="945" y="29563"/>
                      <a:pt x="1767" y="28296"/>
                      <a:pt x="2653" y="27075"/>
                    </a:cubicBezTo>
                    <a:cubicBezTo>
                      <a:pt x="3230" y="26270"/>
                      <a:pt x="3829" y="25482"/>
                      <a:pt x="4441" y="24704"/>
                    </a:cubicBezTo>
                    <a:cubicBezTo>
                      <a:pt x="5242" y="24816"/>
                      <a:pt x="6749" y="25024"/>
                      <a:pt x="7508" y="25131"/>
                    </a:cubicBezTo>
                    <a:cubicBezTo>
                      <a:pt x="10524" y="25545"/>
                      <a:pt x="13914" y="26012"/>
                      <a:pt x="16918" y="26398"/>
                    </a:cubicBezTo>
                    <a:cubicBezTo>
                      <a:pt x="16921" y="26399"/>
                      <a:pt x="16925" y="26399"/>
                      <a:pt x="16928" y="26399"/>
                    </a:cubicBezTo>
                    <a:cubicBezTo>
                      <a:pt x="16969" y="26399"/>
                      <a:pt x="17007" y="26369"/>
                      <a:pt x="17013" y="26328"/>
                    </a:cubicBezTo>
                    <a:cubicBezTo>
                      <a:pt x="17019" y="26282"/>
                      <a:pt x="16987" y="26239"/>
                      <a:pt x="16941" y="26232"/>
                    </a:cubicBezTo>
                    <a:cubicBezTo>
                      <a:pt x="13401" y="25693"/>
                      <a:pt x="9535" y="25132"/>
                      <a:pt x="5981" y="24625"/>
                    </a:cubicBezTo>
                    <a:cubicBezTo>
                      <a:pt x="5981" y="24625"/>
                      <a:pt x="4996" y="24485"/>
                      <a:pt x="4652" y="24436"/>
                    </a:cubicBezTo>
                    <a:cubicBezTo>
                      <a:pt x="5842" y="22935"/>
                      <a:pt x="7081" y="21472"/>
                      <a:pt x="8316" y="20010"/>
                    </a:cubicBezTo>
                    <a:cubicBezTo>
                      <a:pt x="8794" y="19442"/>
                      <a:pt x="9272" y="18875"/>
                      <a:pt x="9754" y="18308"/>
                    </a:cubicBezTo>
                    <a:cubicBezTo>
                      <a:pt x="13750" y="18788"/>
                      <a:pt x="18342" y="19333"/>
                      <a:pt x="22326" y="19771"/>
                    </a:cubicBezTo>
                    <a:cubicBezTo>
                      <a:pt x="22329" y="19771"/>
                      <a:pt x="22333" y="19771"/>
                      <a:pt x="22336" y="19771"/>
                    </a:cubicBezTo>
                    <a:cubicBezTo>
                      <a:pt x="22377" y="19771"/>
                      <a:pt x="22413" y="19740"/>
                      <a:pt x="22419" y="19697"/>
                    </a:cubicBezTo>
                    <a:cubicBezTo>
                      <a:pt x="22426" y="19652"/>
                      <a:pt x="22392" y="19608"/>
                      <a:pt x="22347" y="19603"/>
                    </a:cubicBezTo>
                    <a:lnTo>
                      <a:pt x="21557" y="19498"/>
                    </a:lnTo>
                    <a:cubicBezTo>
                      <a:pt x="17934" y="19024"/>
                      <a:pt x="13648" y="18484"/>
                      <a:pt x="9982" y="18037"/>
                    </a:cubicBezTo>
                    <a:cubicBezTo>
                      <a:pt x="11564" y="16179"/>
                      <a:pt x="13171" y="14343"/>
                      <a:pt x="14843" y="12565"/>
                    </a:cubicBezTo>
                    <a:cubicBezTo>
                      <a:pt x="18703" y="12193"/>
                      <a:pt x="22938" y="11778"/>
                      <a:pt x="26777" y="11365"/>
                    </a:cubicBezTo>
                    <a:cubicBezTo>
                      <a:pt x="26820" y="11361"/>
                      <a:pt x="26853" y="11320"/>
                      <a:pt x="26849" y="11274"/>
                    </a:cubicBezTo>
                    <a:cubicBezTo>
                      <a:pt x="26845" y="11231"/>
                      <a:pt x="26808" y="11197"/>
                      <a:pt x="26764" y="11197"/>
                    </a:cubicBezTo>
                    <a:cubicBezTo>
                      <a:pt x="26762" y="11197"/>
                      <a:pt x="26759" y="11197"/>
                      <a:pt x="26757" y="11197"/>
                    </a:cubicBezTo>
                    <a:lnTo>
                      <a:pt x="26006" y="11260"/>
                    </a:lnTo>
                    <a:cubicBezTo>
                      <a:pt x="22533" y="11555"/>
                      <a:pt x="18656" y="11908"/>
                      <a:pt x="15145" y="12240"/>
                    </a:cubicBezTo>
                    <a:cubicBezTo>
                      <a:pt x="16278" y="11048"/>
                      <a:pt x="17441" y="9885"/>
                      <a:pt x="18648" y="8765"/>
                    </a:cubicBezTo>
                    <a:cubicBezTo>
                      <a:pt x="19329" y="8126"/>
                      <a:pt x="20041" y="7479"/>
                      <a:pt x="20742" y="6862"/>
                    </a:cubicBezTo>
                    <a:cubicBezTo>
                      <a:pt x="21865" y="5872"/>
                      <a:pt x="23044" y="4891"/>
                      <a:pt x="24215" y="3957"/>
                    </a:cubicBezTo>
                    <a:cubicBezTo>
                      <a:pt x="24252" y="3929"/>
                      <a:pt x="24258" y="3876"/>
                      <a:pt x="24229" y="3838"/>
                    </a:cubicBezTo>
                    <a:cubicBezTo>
                      <a:pt x="24212" y="3817"/>
                      <a:pt x="24188" y="3806"/>
                      <a:pt x="24163" y="3806"/>
                    </a:cubicBezTo>
                    <a:cubicBezTo>
                      <a:pt x="24144" y="3806"/>
                      <a:pt x="24126" y="3812"/>
                      <a:pt x="24111" y="3824"/>
                    </a:cubicBezTo>
                    <a:cubicBezTo>
                      <a:pt x="23364" y="4399"/>
                      <a:pt x="22621" y="4989"/>
                      <a:pt x="21895" y="5593"/>
                    </a:cubicBezTo>
                    <a:cubicBezTo>
                      <a:pt x="21669" y="5777"/>
                      <a:pt x="21240" y="6141"/>
                      <a:pt x="21025" y="6321"/>
                    </a:cubicBezTo>
                    <a:cubicBezTo>
                      <a:pt x="18907" y="8112"/>
                      <a:pt x="16894" y="10023"/>
                      <a:pt x="14971" y="12019"/>
                    </a:cubicBezTo>
                    <a:cubicBezTo>
                      <a:pt x="15232" y="9821"/>
                      <a:pt x="15581" y="6809"/>
                      <a:pt x="15817" y="4732"/>
                    </a:cubicBezTo>
                    <a:cubicBezTo>
                      <a:pt x="15946" y="3622"/>
                      <a:pt x="16123" y="1978"/>
                      <a:pt x="16246" y="874"/>
                    </a:cubicBezTo>
                    <a:lnTo>
                      <a:pt x="16328" y="102"/>
                    </a:lnTo>
                    <a:cubicBezTo>
                      <a:pt x="16333" y="52"/>
                      <a:pt x="16298" y="8"/>
                      <a:pt x="16248" y="1"/>
                    </a:cubicBezTo>
                    <a:cubicBezTo>
                      <a:pt x="16244" y="1"/>
                      <a:pt x="16240" y="1"/>
                      <a:pt x="1623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38"/>
              <p:cNvSpPr/>
              <p:nvPr/>
            </p:nvSpPr>
            <p:spPr>
              <a:xfrm>
                <a:off x="10801188" y="2411373"/>
                <a:ext cx="54054" cy="54310"/>
              </a:xfrm>
              <a:custGeom>
                <a:avLst/>
                <a:gdLst/>
                <a:ahLst/>
                <a:cxnLst/>
                <a:rect l="l" t="t" r="r" b="b"/>
                <a:pathLst>
                  <a:path w="635" h="638" extrusionOk="0">
                    <a:moveTo>
                      <a:pt x="486" y="1"/>
                    </a:moveTo>
                    <a:cubicBezTo>
                      <a:pt x="474" y="1"/>
                      <a:pt x="463" y="2"/>
                      <a:pt x="451" y="6"/>
                    </a:cubicBezTo>
                    <a:cubicBezTo>
                      <a:pt x="391" y="21"/>
                      <a:pt x="343" y="49"/>
                      <a:pt x="298" y="79"/>
                    </a:cubicBezTo>
                    <a:cubicBezTo>
                      <a:pt x="163" y="174"/>
                      <a:pt x="52" y="300"/>
                      <a:pt x="17" y="466"/>
                    </a:cubicBezTo>
                    <a:cubicBezTo>
                      <a:pt x="0" y="555"/>
                      <a:pt x="74" y="637"/>
                      <a:pt x="160" y="637"/>
                    </a:cubicBezTo>
                    <a:cubicBezTo>
                      <a:pt x="172" y="637"/>
                      <a:pt x="185" y="635"/>
                      <a:pt x="198" y="632"/>
                    </a:cubicBezTo>
                    <a:cubicBezTo>
                      <a:pt x="259" y="615"/>
                      <a:pt x="306" y="587"/>
                      <a:pt x="350" y="556"/>
                    </a:cubicBezTo>
                    <a:cubicBezTo>
                      <a:pt x="481" y="457"/>
                      <a:pt x="584" y="322"/>
                      <a:pt x="618" y="158"/>
                    </a:cubicBezTo>
                    <a:cubicBezTo>
                      <a:pt x="635" y="76"/>
                      <a:pt x="565" y="1"/>
                      <a:pt x="4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8" name="Google Shape;898;p38"/>
              <p:cNvSpPr/>
              <p:nvPr/>
            </p:nvSpPr>
            <p:spPr>
              <a:xfrm>
                <a:off x="10714446" y="2392646"/>
                <a:ext cx="50139" cy="52863"/>
              </a:xfrm>
              <a:custGeom>
                <a:avLst/>
                <a:gdLst/>
                <a:ahLst/>
                <a:cxnLst/>
                <a:rect l="l" t="t" r="r" b="b"/>
                <a:pathLst>
                  <a:path w="589" h="621" extrusionOk="0">
                    <a:moveTo>
                      <a:pt x="443" y="1"/>
                    </a:moveTo>
                    <a:cubicBezTo>
                      <a:pt x="431" y="1"/>
                      <a:pt x="418" y="2"/>
                      <a:pt x="406" y="6"/>
                    </a:cubicBezTo>
                    <a:cubicBezTo>
                      <a:pt x="348" y="22"/>
                      <a:pt x="302" y="50"/>
                      <a:pt x="260" y="79"/>
                    </a:cubicBezTo>
                    <a:cubicBezTo>
                      <a:pt x="135" y="172"/>
                      <a:pt x="34" y="295"/>
                      <a:pt x="12" y="456"/>
                    </a:cubicBezTo>
                    <a:cubicBezTo>
                      <a:pt x="1" y="543"/>
                      <a:pt x="75" y="621"/>
                      <a:pt x="158" y="621"/>
                    </a:cubicBezTo>
                    <a:cubicBezTo>
                      <a:pt x="172" y="621"/>
                      <a:pt x="186" y="619"/>
                      <a:pt x="199" y="614"/>
                    </a:cubicBezTo>
                    <a:cubicBezTo>
                      <a:pt x="257" y="597"/>
                      <a:pt x="302" y="569"/>
                      <a:pt x="342" y="540"/>
                    </a:cubicBezTo>
                    <a:cubicBezTo>
                      <a:pt x="464" y="442"/>
                      <a:pt x="555" y="310"/>
                      <a:pt x="577" y="151"/>
                    </a:cubicBezTo>
                    <a:cubicBezTo>
                      <a:pt x="588" y="71"/>
                      <a:pt x="520" y="1"/>
                      <a:pt x="4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38"/>
              <p:cNvSpPr/>
              <p:nvPr/>
            </p:nvSpPr>
            <p:spPr>
              <a:xfrm>
                <a:off x="10620298" y="2367789"/>
                <a:ext cx="54480" cy="59928"/>
              </a:xfrm>
              <a:custGeom>
                <a:avLst/>
                <a:gdLst/>
                <a:ahLst/>
                <a:cxnLst/>
                <a:rect l="l" t="t" r="r" b="b"/>
                <a:pathLst>
                  <a:path w="640" h="704" extrusionOk="0">
                    <a:moveTo>
                      <a:pt x="486" y="1"/>
                    </a:moveTo>
                    <a:cubicBezTo>
                      <a:pt x="478" y="1"/>
                      <a:pt x="471" y="2"/>
                      <a:pt x="463" y="3"/>
                    </a:cubicBezTo>
                    <a:cubicBezTo>
                      <a:pt x="394" y="14"/>
                      <a:pt x="334" y="45"/>
                      <a:pt x="279" y="81"/>
                    </a:cubicBezTo>
                    <a:cubicBezTo>
                      <a:pt x="171" y="154"/>
                      <a:pt x="86" y="258"/>
                      <a:pt x="39" y="380"/>
                    </a:cubicBezTo>
                    <a:cubicBezTo>
                      <a:pt x="16" y="440"/>
                      <a:pt x="1" y="506"/>
                      <a:pt x="6" y="575"/>
                    </a:cubicBezTo>
                    <a:cubicBezTo>
                      <a:pt x="7" y="597"/>
                      <a:pt x="16" y="622"/>
                      <a:pt x="28" y="642"/>
                    </a:cubicBezTo>
                    <a:cubicBezTo>
                      <a:pt x="55" y="683"/>
                      <a:pt x="99" y="704"/>
                      <a:pt x="145" y="704"/>
                    </a:cubicBezTo>
                    <a:cubicBezTo>
                      <a:pt x="174" y="704"/>
                      <a:pt x="205" y="694"/>
                      <a:pt x="231" y="675"/>
                    </a:cubicBezTo>
                    <a:cubicBezTo>
                      <a:pt x="281" y="642"/>
                      <a:pt x="318" y="606"/>
                      <a:pt x="354" y="569"/>
                    </a:cubicBezTo>
                    <a:cubicBezTo>
                      <a:pt x="460" y="450"/>
                      <a:pt x="544" y="333"/>
                      <a:pt x="602" y="181"/>
                    </a:cubicBezTo>
                    <a:cubicBezTo>
                      <a:pt x="639" y="95"/>
                      <a:pt x="574" y="1"/>
                      <a:pt x="4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38"/>
              <p:cNvSpPr/>
              <p:nvPr/>
            </p:nvSpPr>
            <p:spPr>
              <a:xfrm>
                <a:off x="9983395" y="1570596"/>
                <a:ext cx="76868" cy="40349"/>
              </a:xfrm>
              <a:custGeom>
                <a:avLst/>
                <a:gdLst/>
                <a:ahLst/>
                <a:cxnLst/>
                <a:rect l="l" t="t" r="r" b="b"/>
                <a:pathLst>
                  <a:path w="903" h="474" extrusionOk="0">
                    <a:moveTo>
                      <a:pt x="617" y="0"/>
                    </a:moveTo>
                    <a:cubicBezTo>
                      <a:pt x="536" y="0"/>
                      <a:pt x="456" y="15"/>
                      <a:pt x="377" y="37"/>
                    </a:cubicBezTo>
                    <a:cubicBezTo>
                      <a:pt x="247" y="78"/>
                      <a:pt x="126" y="139"/>
                      <a:pt x="37" y="247"/>
                    </a:cubicBezTo>
                    <a:cubicBezTo>
                      <a:pt x="20" y="268"/>
                      <a:pt x="10" y="293"/>
                      <a:pt x="7" y="323"/>
                    </a:cubicBezTo>
                    <a:cubicBezTo>
                      <a:pt x="0" y="399"/>
                      <a:pt x="59" y="467"/>
                      <a:pt x="138" y="472"/>
                    </a:cubicBezTo>
                    <a:cubicBezTo>
                      <a:pt x="153" y="473"/>
                      <a:pt x="169" y="473"/>
                      <a:pt x="184" y="473"/>
                    </a:cubicBezTo>
                    <a:cubicBezTo>
                      <a:pt x="294" y="473"/>
                      <a:pt x="394" y="447"/>
                      <a:pt x="498" y="414"/>
                    </a:cubicBezTo>
                    <a:cubicBezTo>
                      <a:pt x="615" y="372"/>
                      <a:pt x="723" y="326"/>
                      <a:pt x="823" y="244"/>
                    </a:cubicBezTo>
                    <a:cubicBezTo>
                      <a:pt x="903" y="182"/>
                      <a:pt x="877" y="49"/>
                      <a:pt x="779" y="21"/>
                    </a:cubicBezTo>
                    <a:cubicBezTo>
                      <a:pt x="724" y="6"/>
                      <a:pt x="671" y="0"/>
                      <a:pt x="6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38"/>
              <p:cNvSpPr/>
              <p:nvPr/>
            </p:nvSpPr>
            <p:spPr>
              <a:xfrm>
                <a:off x="9975223" y="1497219"/>
                <a:ext cx="66568" cy="35923"/>
              </a:xfrm>
              <a:custGeom>
                <a:avLst/>
                <a:gdLst/>
                <a:ahLst/>
                <a:cxnLst/>
                <a:rect l="l" t="t" r="r" b="b"/>
                <a:pathLst>
                  <a:path w="782" h="422" extrusionOk="0">
                    <a:moveTo>
                      <a:pt x="463" y="1"/>
                    </a:moveTo>
                    <a:cubicBezTo>
                      <a:pt x="367" y="1"/>
                      <a:pt x="271" y="25"/>
                      <a:pt x="185" y="68"/>
                    </a:cubicBezTo>
                    <a:cubicBezTo>
                      <a:pt x="120" y="104"/>
                      <a:pt x="42" y="156"/>
                      <a:pt x="19" y="235"/>
                    </a:cubicBezTo>
                    <a:cubicBezTo>
                      <a:pt x="1" y="315"/>
                      <a:pt x="54" y="395"/>
                      <a:pt x="134" y="409"/>
                    </a:cubicBezTo>
                    <a:cubicBezTo>
                      <a:pt x="173" y="419"/>
                      <a:pt x="208" y="422"/>
                      <a:pt x="242" y="422"/>
                    </a:cubicBezTo>
                    <a:cubicBezTo>
                      <a:pt x="258" y="422"/>
                      <a:pt x="274" y="421"/>
                      <a:pt x="290" y="420"/>
                    </a:cubicBezTo>
                    <a:cubicBezTo>
                      <a:pt x="439" y="407"/>
                      <a:pt x="574" y="368"/>
                      <a:pt x="700" y="279"/>
                    </a:cubicBezTo>
                    <a:cubicBezTo>
                      <a:pt x="781" y="227"/>
                      <a:pt x="776" y="100"/>
                      <a:pt x="691" y="53"/>
                    </a:cubicBezTo>
                    <a:cubicBezTo>
                      <a:pt x="619" y="17"/>
                      <a:pt x="541" y="1"/>
                      <a:pt x="4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38"/>
              <p:cNvSpPr/>
              <p:nvPr/>
            </p:nvSpPr>
            <p:spPr>
              <a:xfrm>
                <a:off x="9960922" y="1411924"/>
                <a:ext cx="60354" cy="35242"/>
              </a:xfrm>
              <a:custGeom>
                <a:avLst/>
                <a:gdLst/>
                <a:ahLst/>
                <a:cxnLst/>
                <a:rect l="l" t="t" r="r" b="b"/>
                <a:pathLst>
                  <a:path w="709" h="414" extrusionOk="0">
                    <a:moveTo>
                      <a:pt x="444" y="0"/>
                    </a:moveTo>
                    <a:cubicBezTo>
                      <a:pt x="400" y="0"/>
                      <a:pt x="357" y="5"/>
                      <a:pt x="312" y="13"/>
                    </a:cubicBezTo>
                    <a:cubicBezTo>
                      <a:pt x="228" y="30"/>
                      <a:pt x="158" y="55"/>
                      <a:pt x="85" y="113"/>
                    </a:cubicBezTo>
                    <a:cubicBezTo>
                      <a:pt x="69" y="125"/>
                      <a:pt x="54" y="137"/>
                      <a:pt x="44" y="155"/>
                    </a:cubicBezTo>
                    <a:cubicBezTo>
                      <a:pt x="1" y="223"/>
                      <a:pt x="21" y="315"/>
                      <a:pt x="87" y="360"/>
                    </a:cubicBezTo>
                    <a:cubicBezTo>
                      <a:pt x="146" y="396"/>
                      <a:pt x="215" y="413"/>
                      <a:pt x="286" y="413"/>
                    </a:cubicBezTo>
                    <a:cubicBezTo>
                      <a:pt x="433" y="413"/>
                      <a:pt x="587" y="340"/>
                      <a:pt x="662" y="218"/>
                    </a:cubicBezTo>
                    <a:cubicBezTo>
                      <a:pt x="709" y="142"/>
                      <a:pt x="664" y="36"/>
                      <a:pt x="577" y="17"/>
                    </a:cubicBezTo>
                    <a:cubicBezTo>
                      <a:pt x="530" y="5"/>
                      <a:pt x="487" y="0"/>
                      <a:pt x="4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38"/>
              <p:cNvSpPr/>
              <p:nvPr/>
            </p:nvSpPr>
            <p:spPr>
              <a:xfrm>
                <a:off x="10347133" y="2956511"/>
                <a:ext cx="44691" cy="62056"/>
              </a:xfrm>
              <a:custGeom>
                <a:avLst/>
                <a:gdLst/>
                <a:ahLst/>
                <a:cxnLst/>
                <a:rect l="l" t="t" r="r" b="b"/>
                <a:pathLst>
                  <a:path w="525" h="729" extrusionOk="0">
                    <a:moveTo>
                      <a:pt x="387" y="1"/>
                    </a:moveTo>
                    <a:cubicBezTo>
                      <a:pt x="368" y="1"/>
                      <a:pt x="348" y="5"/>
                      <a:pt x="329" y="15"/>
                    </a:cubicBezTo>
                    <a:cubicBezTo>
                      <a:pt x="173" y="102"/>
                      <a:pt x="71" y="262"/>
                      <a:pt x="29" y="430"/>
                    </a:cubicBezTo>
                    <a:cubicBezTo>
                      <a:pt x="17" y="503"/>
                      <a:pt x="0" y="600"/>
                      <a:pt x="48" y="670"/>
                    </a:cubicBezTo>
                    <a:cubicBezTo>
                      <a:pt x="76" y="709"/>
                      <a:pt x="119" y="729"/>
                      <a:pt x="163" y="729"/>
                    </a:cubicBezTo>
                    <a:cubicBezTo>
                      <a:pt x="194" y="729"/>
                      <a:pt x="226" y="719"/>
                      <a:pt x="252" y="698"/>
                    </a:cubicBezTo>
                    <a:cubicBezTo>
                      <a:pt x="301" y="661"/>
                      <a:pt x="336" y="621"/>
                      <a:pt x="366" y="579"/>
                    </a:cubicBezTo>
                    <a:cubicBezTo>
                      <a:pt x="457" y="446"/>
                      <a:pt x="517" y="301"/>
                      <a:pt x="520" y="135"/>
                    </a:cubicBezTo>
                    <a:cubicBezTo>
                      <a:pt x="524" y="59"/>
                      <a:pt x="458" y="1"/>
                      <a:pt x="3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38"/>
              <p:cNvSpPr/>
              <p:nvPr/>
            </p:nvSpPr>
            <p:spPr>
              <a:xfrm>
                <a:off x="10257071" y="2940338"/>
                <a:ext cx="39413" cy="44776"/>
              </a:xfrm>
              <a:custGeom>
                <a:avLst/>
                <a:gdLst/>
                <a:ahLst/>
                <a:cxnLst/>
                <a:rect l="l" t="t" r="r" b="b"/>
                <a:pathLst>
                  <a:path w="463" h="526" extrusionOk="0">
                    <a:moveTo>
                      <a:pt x="282" y="1"/>
                    </a:moveTo>
                    <a:cubicBezTo>
                      <a:pt x="262" y="1"/>
                      <a:pt x="241" y="5"/>
                      <a:pt x="221" y="14"/>
                    </a:cubicBezTo>
                    <a:cubicBezTo>
                      <a:pt x="109" y="67"/>
                      <a:pt x="40" y="167"/>
                      <a:pt x="21" y="287"/>
                    </a:cubicBezTo>
                    <a:cubicBezTo>
                      <a:pt x="1" y="433"/>
                      <a:pt x="86" y="526"/>
                      <a:pt x="188" y="526"/>
                    </a:cubicBezTo>
                    <a:cubicBezTo>
                      <a:pt x="244" y="526"/>
                      <a:pt x="305" y="498"/>
                      <a:pt x="357" y="436"/>
                    </a:cubicBezTo>
                    <a:cubicBezTo>
                      <a:pt x="434" y="344"/>
                      <a:pt x="462" y="226"/>
                      <a:pt x="428" y="105"/>
                    </a:cubicBezTo>
                    <a:cubicBezTo>
                      <a:pt x="406" y="41"/>
                      <a:pt x="346" y="1"/>
                      <a:pt x="28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38"/>
              <p:cNvSpPr/>
              <p:nvPr/>
            </p:nvSpPr>
            <p:spPr>
              <a:xfrm>
                <a:off x="10160880" y="2932506"/>
                <a:ext cx="38817" cy="54565"/>
              </a:xfrm>
              <a:custGeom>
                <a:avLst/>
                <a:gdLst/>
                <a:ahLst/>
                <a:cxnLst/>
                <a:rect l="l" t="t" r="r" b="b"/>
                <a:pathLst>
                  <a:path w="456" h="641" extrusionOk="0">
                    <a:moveTo>
                      <a:pt x="314" y="0"/>
                    </a:moveTo>
                    <a:cubicBezTo>
                      <a:pt x="303" y="0"/>
                      <a:pt x="291" y="2"/>
                      <a:pt x="279" y="5"/>
                    </a:cubicBezTo>
                    <a:cubicBezTo>
                      <a:pt x="219" y="21"/>
                      <a:pt x="171" y="55"/>
                      <a:pt x="130" y="95"/>
                    </a:cubicBezTo>
                    <a:cubicBezTo>
                      <a:pt x="51" y="176"/>
                      <a:pt x="1" y="286"/>
                      <a:pt x="0" y="401"/>
                    </a:cubicBezTo>
                    <a:cubicBezTo>
                      <a:pt x="0" y="469"/>
                      <a:pt x="14" y="549"/>
                      <a:pt x="66" y="601"/>
                    </a:cubicBezTo>
                    <a:cubicBezTo>
                      <a:pt x="94" y="628"/>
                      <a:pt x="129" y="641"/>
                      <a:pt x="164" y="641"/>
                    </a:cubicBezTo>
                    <a:cubicBezTo>
                      <a:pt x="202" y="641"/>
                      <a:pt x="241" y="625"/>
                      <a:pt x="269" y="595"/>
                    </a:cubicBezTo>
                    <a:cubicBezTo>
                      <a:pt x="390" y="469"/>
                      <a:pt x="437" y="326"/>
                      <a:pt x="446" y="154"/>
                    </a:cubicBezTo>
                    <a:cubicBezTo>
                      <a:pt x="456" y="71"/>
                      <a:pt x="394" y="0"/>
                      <a:pt x="31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38"/>
              <p:cNvSpPr/>
              <p:nvPr/>
            </p:nvSpPr>
            <p:spPr>
              <a:xfrm>
                <a:off x="9465241" y="2148082"/>
                <a:ext cx="74314" cy="37370"/>
              </a:xfrm>
              <a:custGeom>
                <a:avLst/>
                <a:gdLst/>
                <a:ahLst/>
                <a:cxnLst/>
                <a:rect l="l" t="t" r="r" b="b"/>
                <a:pathLst>
                  <a:path w="873" h="439" extrusionOk="0">
                    <a:moveTo>
                      <a:pt x="546" y="0"/>
                    </a:moveTo>
                    <a:cubicBezTo>
                      <a:pt x="427" y="0"/>
                      <a:pt x="308" y="32"/>
                      <a:pt x="203" y="84"/>
                    </a:cubicBezTo>
                    <a:cubicBezTo>
                      <a:pt x="146" y="114"/>
                      <a:pt x="91" y="150"/>
                      <a:pt x="46" y="204"/>
                    </a:cubicBezTo>
                    <a:cubicBezTo>
                      <a:pt x="30" y="222"/>
                      <a:pt x="17" y="246"/>
                      <a:pt x="14" y="272"/>
                    </a:cubicBezTo>
                    <a:cubicBezTo>
                      <a:pt x="1" y="351"/>
                      <a:pt x="57" y="422"/>
                      <a:pt x="136" y="432"/>
                    </a:cubicBezTo>
                    <a:cubicBezTo>
                      <a:pt x="169" y="436"/>
                      <a:pt x="200" y="438"/>
                      <a:pt x="231" y="438"/>
                    </a:cubicBezTo>
                    <a:cubicBezTo>
                      <a:pt x="314" y="438"/>
                      <a:pt x="392" y="423"/>
                      <a:pt x="474" y="403"/>
                    </a:cubicBezTo>
                    <a:cubicBezTo>
                      <a:pt x="587" y="372"/>
                      <a:pt x="689" y="336"/>
                      <a:pt x="788" y="265"/>
                    </a:cubicBezTo>
                    <a:cubicBezTo>
                      <a:pt x="872" y="210"/>
                      <a:pt x="861" y="79"/>
                      <a:pt x="767" y="41"/>
                    </a:cubicBezTo>
                    <a:cubicBezTo>
                      <a:pt x="696" y="13"/>
                      <a:pt x="621" y="0"/>
                      <a:pt x="5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38"/>
              <p:cNvSpPr/>
              <p:nvPr/>
            </p:nvSpPr>
            <p:spPr>
              <a:xfrm>
                <a:off x="9445237" y="2052828"/>
                <a:ext cx="68015" cy="36178"/>
              </a:xfrm>
              <a:custGeom>
                <a:avLst/>
                <a:gdLst/>
                <a:ahLst/>
                <a:cxnLst/>
                <a:rect l="l" t="t" r="r" b="b"/>
                <a:pathLst>
                  <a:path w="799" h="425" extrusionOk="0">
                    <a:moveTo>
                      <a:pt x="450" y="1"/>
                    </a:moveTo>
                    <a:cubicBezTo>
                      <a:pt x="351" y="1"/>
                      <a:pt x="253" y="26"/>
                      <a:pt x="168" y="75"/>
                    </a:cubicBezTo>
                    <a:cubicBezTo>
                      <a:pt x="102" y="119"/>
                      <a:pt x="23" y="180"/>
                      <a:pt x="10" y="268"/>
                    </a:cubicBezTo>
                    <a:cubicBezTo>
                      <a:pt x="0" y="352"/>
                      <a:pt x="69" y="422"/>
                      <a:pt x="151" y="422"/>
                    </a:cubicBezTo>
                    <a:cubicBezTo>
                      <a:pt x="152" y="422"/>
                      <a:pt x="154" y="422"/>
                      <a:pt x="155" y="422"/>
                    </a:cubicBezTo>
                    <a:cubicBezTo>
                      <a:pt x="175" y="423"/>
                      <a:pt x="195" y="424"/>
                      <a:pt x="214" y="424"/>
                    </a:cubicBezTo>
                    <a:cubicBezTo>
                      <a:pt x="288" y="424"/>
                      <a:pt x="352" y="412"/>
                      <a:pt x="425" y="396"/>
                    </a:cubicBezTo>
                    <a:cubicBezTo>
                      <a:pt x="517" y="374"/>
                      <a:pt x="594" y="352"/>
                      <a:pt x="686" y="306"/>
                    </a:cubicBezTo>
                    <a:cubicBezTo>
                      <a:pt x="778" y="268"/>
                      <a:pt x="799" y="144"/>
                      <a:pt x="719" y="84"/>
                    </a:cubicBezTo>
                    <a:cubicBezTo>
                      <a:pt x="665" y="41"/>
                      <a:pt x="602" y="20"/>
                      <a:pt x="539" y="8"/>
                    </a:cubicBezTo>
                    <a:cubicBezTo>
                      <a:pt x="510" y="3"/>
                      <a:pt x="480" y="1"/>
                      <a:pt x="4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38"/>
              <p:cNvSpPr/>
              <p:nvPr/>
            </p:nvSpPr>
            <p:spPr>
              <a:xfrm>
                <a:off x="9415869" y="1962936"/>
                <a:ext cx="74059" cy="37881"/>
              </a:xfrm>
              <a:custGeom>
                <a:avLst/>
                <a:gdLst/>
                <a:ahLst/>
                <a:cxnLst/>
                <a:rect l="l" t="t" r="r" b="b"/>
                <a:pathLst>
                  <a:path w="870" h="445" extrusionOk="0">
                    <a:moveTo>
                      <a:pt x="590" y="0"/>
                    </a:moveTo>
                    <a:cubicBezTo>
                      <a:pt x="519" y="0"/>
                      <a:pt x="449" y="11"/>
                      <a:pt x="379" y="27"/>
                    </a:cubicBezTo>
                    <a:cubicBezTo>
                      <a:pt x="271" y="52"/>
                      <a:pt x="53" y="137"/>
                      <a:pt x="20" y="256"/>
                    </a:cubicBezTo>
                    <a:cubicBezTo>
                      <a:pt x="1" y="332"/>
                      <a:pt x="45" y="410"/>
                      <a:pt x="122" y="429"/>
                    </a:cubicBezTo>
                    <a:cubicBezTo>
                      <a:pt x="166" y="440"/>
                      <a:pt x="210" y="445"/>
                      <a:pt x="254" y="445"/>
                    </a:cubicBezTo>
                    <a:cubicBezTo>
                      <a:pt x="331" y="445"/>
                      <a:pt x="406" y="430"/>
                      <a:pt x="481" y="410"/>
                    </a:cubicBezTo>
                    <a:cubicBezTo>
                      <a:pt x="597" y="374"/>
                      <a:pt x="707" y="325"/>
                      <a:pt x="799" y="236"/>
                    </a:cubicBezTo>
                    <a:cubicBezTo>
                      <a:pt x="869" y="168"/>
                      <a:pt x="837" y="42"/>
                      <a:pt x="741" y="18"/>
                    </a:cubicBezTo>
                    <a:cubicBezTo>
                      <a:pt x="690" y="6"/>
                      <a:pt x="640" y="0"/>
                      <a:pt x="59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38"/>
              <p:cNvSpPr/>
              <p:nvPr/>
            </p:nvSpPr>
            <p:spPr>
              <a:xfrm>
                <a:off x="11185951" y="1747996"/>
                <a:ext cx="47329" cy="61120"/>
              </a:xfrm>
              <a:custGeom>
                <a:avLst/>
                <a:gdLst/>
                <a:ahLst/>
                <a:cxnLst/>
                <a:rect l="l" t="t" r="r" b="b"/>
                <a:pathLst>
                  <a:path w="556" h="718" extrusionOk="0">
                    <a:moveTo>
                      <a:pt x="412" y="0"/>
                    </a:moveTo>
                    <a:cubicBezTo>
                      <a:pt x="398" y="0"/>
                      <a:pt x="383" y="3"/>
                      <a:pt x="368" y="8"/>
                    </a:cubicBezTo>
                    <a:cubicBezTo>
                      <a:pt x="196" y="76"/>
                      <a:pt x="77" y="241"/>
                      <a:pt x="31" y="416"/>
                    </a:cubicBezTo>
                    <a:cubicBezTo>
                      <a:pt x="16" y="493"/>
                      <a:pt x="0" y="591"/>
                      <a:pt x="51" y="662"/>
                    </a:cubicBezTo>
                    <a:cubicBezTo>
                      <a:pt x="78" y="698"/>
                      <a:pt x="120" y="717"/>
                      <a:pt x="162" y="717"/>
                    </a:cubicBezTo>
                    <a:cubicBezTo>
                      <a:pt x="195" y="717"/>
                      <a:pt x="229" y="705"/>
                      <a:pt x="256" y="682"/>
                    </a:cubicBezTo>
                    <a:cubicBezTo>
                      <a:pt x="304" y="645"/>
                      <a:pt x="336" y="605"/>
                      <a:pt x="367" y="566"/>
                    </a:cubicBezTo>
                    <a:cubicBezTo>
                      <a:pt x="456" y="440"/>
                      <a:pt x="519" y="310"/>
                      <a:pt x="541" y="152"/>
                    </a:cubicBezTo>
                    <a:cubicBezTo>
                      <a:pt x="555" y="70"/>
                      <a:pt x="489" y="0"/>
                      <a:pt x="4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38"/>
              <p:cNvSpPr/>
              <p:nvPr/>
            </p:nvSpPr>
            <p:spPr>
              <a:xfrm>
                <a:off x="11102359" y="1752934"/>
                <a:ext cx="42307" cy="58140"/>
              </a:xfrm>
              <a:custGeom>
                <a:avLst/>
                <a:gdLst/>
                <a:ahLst/>
                <a:cxnLst/>
                <a:rect l="l" t="t" r="r" b="b"/>
                <a:pathLst>
                  <a:path w="497" h="683" extrusionOk="0">
                    <a:moveTo>
                      <a:pt x="334" y="0"/>
                    </a:moveTo>
                    <a:cubicBezTo>
                      <a:pt x="309" y="0"/>
                      <a:pt x="283" y="8"/>
                      <a:pt x="261" y="24"/>
                    </a:cubicBezTo>
                    <a:cubicBezTo>
                      <a:pt x="210" y="56"/>
                      <a:pt x="177" y="95"/>
                      <a:pt x="145" y="135"/>
                    </a:cubicBezTo>
                    <a:cubicBezTo>
                      <a:pt x="56" y="261"/>
                      <a:pt x="0" y="407"/>
                      <a:pt x="27" y="565"/>
                    </a:cubicBezTo>
                    <a:cubicBezTo>
                      <a:pt x="42" y="636"/>
                      <a:pt x="108" y="683"/>
                      <a:pt x="175" y="683"/>
                    </a:cubicBezTo>
                    <a:cubicBezTo>
                      <a:pt x="203" y="683"/>
                      <a:pt x="231" y="675"/>
                      <a:pt x="256" y="657"/>
                    </a:cubicBezTo>
                    <a:cubicBezTo>
                      <a:pt x="306" y="625"/>
                      <a:pt x="339" y="586"/>
                      <a:pt x="368" y="545"/>
                    </a:cubicBezTo>
                    <a:cubicBezTo>
                      <a:pt x="452" y="416"/>
                      <a:pt x="497" y="265"/>
                      <a:pt x="468" y="109"/>
                    </a:cubicBezTo>
                    <a:cubicBezTo>
                      <a:pt x="456" y="43"/>
                      <a:pt x="396" y="0"/>
                      <a:pt x="3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38"/>
              <p:cNvSpPr/>
              <p:nvPr/>
            </p:nvSpPr>
            <p:spPr>
              <a:xfrm>
                <a:off x="11012552" y="1760339"/>
                <a:ext cx="42818" cy="61205"/>
              </a:xfrm>
              <a:custGeom>
                <a:avLst/>
                <a:gdLst/>
                <a:ahLst/>
                <a:cxnLst/>
                <a:rect l="l" t="t" r="r" b="b"/>
                <a:pathLst>
                  <a:path w="503" h="719" extrusionOk="0">
                    <a:moveTo>
                      <a:pt x="340" y="0"/>
                    </a:moveTo>
                    <a:cubicBezTo>
                      <a:pt x="313" y="0"/>
                      <a:pt x="286" y="8"/>
                      <a:pt x="262" y="26"/>
                    </a:cubicBezTo>
                    <a:cubicBezTo>
                      <a:pt x="213" y="63"/>
                      <a:pt x="178" y="105"/>
                      <a:pt x="147" y="148"/>
                    </a:cubicBezTo>
                    <a:cubicBezTo>
                      <a:pt x="57" y="283"/>
                      <a:pt x="1" y="437"/>
                      <a:pt x="30" y="602"/>
                    </a:cubicBezTo>
                    <a:cubicBezTo>
                      <a:pt x="42" y="673"/>
                      <a:pt x="108" y="719"/>
                      <a:pt x="175" y="719"/>
                    </a:cubicBezTo>
                    <a:cubicBezTo>
                      <a:pt x="205" y="719"/>
                      <a:pt x="235" y="710"/>
                      <a:pt x="260" y="690"/>
                    </a:cubicBezTo>
                    <a:cubicBezTo>
                      <a:pt x="309" y="653"/>
                      <a:pt x="342" y="611"/>
                      <a:pt x="372" y="566"/>
                    </a:cubicBezTo>
                    <a:cubicBezTo>
                      <a:pt x="456" y="428"/>
                      <a:pt x="503" y="269"/>
                      <a:pt x="473" y="106"/>
                    </a:cubicBezTo>
                    <a:cubicBezTo>
                      <a:pt x="461" y="41"/>
                      <a:pt x="401" y="0"/>
                      <a:pt x="34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38"/>
              <p:cNvSpPr/>
              <p:nvPr/>
            </p:nvSpPr>
            <p:spPr>
              <a:xfrm>
                <a:off x="10530917" y="1288749"/>
                <a:ext cx="53033" cy="33880"/>
              </a:xfrm>
              <a:custGeom>
                <a:avLst/>
                <a:gdLst/>
                <a:ahLst/>
                <a:cxnLst/>
                <a:rect l="l" t="t" r="r" b="b"/>
                <a:pathLst>
                  <a:path w="623" h="398" extrusionOk="0">
                    <a:moveTo>
                      <a:pt x="289" y="0"/>
                    </a:moveTo>
                    <a:cubicBezTo>
                      <a:pt x="217" y="0"/>
                      <a:pt x="147" y="20"/>
                      <a:pt x="83" y="68"/>
                    </a:cubicBezTo>
                    <a:cubicBezTo>
                      <a:pt x="6" y="128"/>
                      <a:pt x="0" y="247"/>
                      <a:pt x="74" y="312"/>
                    </a:cubicBezTo>
                    <a:cubicBezTo>
                      <a:pt x="140" y="370"/>
                      <a:pt x="225" y="397"/>
                      <a:pt x="310" y="397"/>
                    </a:cubicBezTo>
                    <a:cubicBezTo>
                      <a:pt x="395" y="397"/>
                      <a:pt x="479" y="371"/>
                      <a:pt x="547" y="321"/>
                    </a:cubicBezTo>
                    <a:cubicBezTo>
                      <a:pt x="617" y="265"/>
                      <a:pt x="622" y="155"/>
                      <a:pt x="554" y="95"/>
                    </a:cubicBezTo>
                    <a:cubicBezTo>
                      <a:pt x="516" y="59"/>
                      <a:pt x="478" y="41"/>
                      <a:pt x="438" y="27"/>
                    </a:cubicBezTo>
                    <a:cubicBezTo>
                      <a:pt x="390" y="10"/>
                      <a:pt x="339" y="0"/>
                      <a:pt x="2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38"/>
              <p:cNvSpPr/>
              <p:nvPr/>
            </p:nvSpPr>
            <p:spPr>
              <a:xfrm>
                <a:off x="10531428" y="1190174"/>
                <a:ext cx="56523" cy="33795"/>
              </a:xfrm>
              <a:custGeom>
                <a:avLst/>
                <a:gdLst/>
                <a:ahLst/>
                <a:cxnLst/>
                <a:rect l="l" t="t" r="r" b="b"/>
                <a:pathLst>
                  <a:path w="664" h="397" extrusionOk="0">
                    <a:moveTo>
                      <a:pt x="309" y="1"/>
                    </a:moveTo>
                    <a:cubicBezTo>
                      <a:pt x="269" y="1"/>
                      <a:pt x="229" y="7"/>
                      <a:pt x="191" y="19"/>
                    </a:cubicBezTo>
                    <a:cubicBezTo>
                      <a:pt x="131" y="39"/>
                      <a:pt x="69" y="76"/>
                      <a:pt x="36" y="136"/>
                    </a:cubicBezTo>
                    <a:cubicBezTo>
                      <a:pt x="1" y="207"/>
                      <a:pt x="28" y="292"/>
                      <a:pt x="100" y="328"/>
                    </a:cubicBezTo>
                    <a:cubicBezTo>
                      <a:pt x="185" y="375"/>
                      <a:pt x="264" y="397"/>
                      <a:pt x="349" y="397"/>
                    </a:cubicBezTo>
                    <a:cubicBezTo>
                      <a:pt x="399" y="397"/>
                      <a:pt x="452" y="389"/>
                      <a:pt x="509" y="375"/>
                    </a:cubicBezTo>
                    <a:lnTo>
                      <a:pt x="542" y="366"/>
                    </a:lnTo>
                    <a:cubicBezTo>
                      <a:pt x="620" y="347"/>
                      <a:pt x="664" y="257"/>
                      <a:pt x="630" y="184"/>
                    </a:cubicBezTo>
                    <a:cubicBezTo>
                      <a:pt x="571" y="63"/>
                      <a:pt x="440" y="1"/>
                      <a:pt x="3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38"/>
              <p:cNvSpPr/>
              <p:nvPr/>
            </p:nvSpPr>
            <p:spPr>
              <a:xfrm>
                <a:off x="10546495" y="1101219"/>
                <a:ext cx="52096" cy="34646"/>
              </a:xfrm>
              <a:custGeom>
                <a:avLst/>
                <a:gdLst/>
                <a:ahLst/>
                <a:cxnLst/>
                <a:rect l="l" t="t" r="r" b="b"/>
                <a:pathLst>
                  <a:path w="612" h="407" extrusionOk="0">
                    <a:moveTo>
                      <a:pt x="256" y="0"/>
                    </a:moveTo>
                    <a:cubicBezTo>
                      <a:pt x="241" y="0"/>
                      <a:pt x="227" y="1"/>
                      <a:pt x="212" y="3"/>
                    </a:cubicBezTo>
                    <a:cubicBezTo>
                      <a:pt x="158" y="9"/>
                      <a:pt x="97" y="30"/>
                      <a:pt x="55" y="74"/>
                    </a:cubicBezTo>
                    <a:cubicBezTo>
                      <a:pt x="0" y="135"/>
                      <a:pt x="3" y="230"/>
                      <a:pt x="64" y="287"/>
                    </a:cubicBezTo>
                    <a:cubicBezTo>
                      <a:pt x="98" y="319"/>
                      <a:pt x="145" y="354"/>
                      <a:pt x="177" y="367"/>
                    </a:cubicBezTo>
                    <a:cubicBezTo>
                      <a:pt x="235" y="395"/>
                      <a:pt x="290" y="406"/>
                      <a:pt x="348" y="406"/>
                    </a:cubicBezTo>
                    <a:cubicBezTo>
                      <a:pt x="382" y="406"/>
                      <a:pt x="418" y="402"/>
                      <a:pt x="457" y="396"/>
                    </a:cubicBezTo>
                    <a:lnTo>
                      <a:pt x="483" y="389"/>
                    </a:lnTo>
                    <a:cubicBezTo>
                      <a:pt x="563" y="373"/>
                      <a:pt x="612" y="287"/>
                      <a:pt x="584" y="209"/>
                    </a:cubicBezTo>
                    <a:cubicBezTo>
                      <a:pt x="532" y="76"/>
                      <a:pt x="394" y="0"/>
                      <a:pt x="25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915" name="Google Shape;915;p38"/>
          <p:cNvGrpSpPr/>
          <p:nvPr/>
        </p:nvGrpSpPr>
        <p:grpSpPr>
          <a:xfrm flipH="1">
            <a:off x="8015718" y="2141260"/>
            <a:ext cx="830099" cy="1876365"/>
            <a:chOff x="7912825" y="1180600"/>
            <a:chExt cx="1813632" cy="4099553"/>
          </a:xfrm>
        </p:grpSpPr>
        <p:sp>
          <p:nvSpPr>
            <p:cNvPr id="916" name="Google Shape;916;p38"/>
            <p:cNvSpPr/>
            <p:nvPr/>
          </p:nvSpPr>
          <p:spPr>
            <a:xfrm>
              <a:off x="7912825" y="1180600"/>
              <a:ext cx="1813632" cy="4099553"/>
            </a:xfrm>
            <a:custGeom>
              <a:avLst/>
              <a:gdLst/>
              <a:ahLst/>
              <a:cxnLst/>
              <a:rect l="l" t="t" r="r" b="b"/>
              <a:pathLst>
                <a:path w="24661" h="55744" extrusionOk="0">
                  <a:moveTo>
                    <a:pt x="13575" y="0"/>
                  </a:moveTo>
                  <a:cubicBezTo>
                    <a:pt x="12675" y="0"/>
                    <a:pt x="11812" y="449"/>
                    <a:pt x="11005" y="1336"/>
                  </a:cubicBezTo>
                  <a:cubicBezTo>
                    <a:pt x="8931" y="3620"/>
                    <a:pt x="7936" y="6897"/>
                    <a:pt x="8342" y="10100"/>
                  </a:cubicBezTo>
                  <a:cubicBezTo>
                    <a:pt x="8399" y="10562"/>
                    <a:pt x="8532" y="11461"/>
                    <a:pt x="8761" y="12313"/>
                  </a:cubicBezTo>
                  <a:cubicBezTo>
                    <a:pt x="8934" y="12958"/>
                    <a:pt x="9130" y="13469"/>
                    <a:pt x="9361" y="13875"/>
                  </a:cubicBezTo>
                  <a:cubicBezTo>
                    <a:pt x="9517" y="14146"/>
                    <a:pt x="9687" y="14374"/>
                    <a:pt x="9878" y="14560"/>
                  </a:cubicBezTo>
                  <a:cubicBezTo>
                    <a:pt x="9869" y="14749"/>
                    <a:pt x="9860" y="14939"/>
                    <a:pt x="9854" y="15132"/>
                  </a:cubicBezTo>
                  <a:cubicBezTo>
                    <a:pt x="8907" y="12846"/>
                    <a:pt x="7155" y="10947"/>
                    <a:pt x="5016" y="9898"/>
                  </a:cubicBezTo>
                  <a:cubicBezTo>
                    <a:pt x="4172" y="9483"/>
                    <a:pt x="3441" y="9287"/>
                    <a:pt x="2716" y="9281"/>
                  </a:cubicBezTo>
                  <a:lnTo>
                    <a:pt x="2685" y="9281"/>
                  </a:lnTo>
                  <a:cubicBezTo>
                    <a:pt x="1802" y="9281"/>
                    <a:pt x="1050" y="9608"/>
                    <a:pt x="565" y="10200"/>
                  </a:cubicBezTo>
                  <a:cubicBezTo>
                    <a:pt x="368" y="10443"/>
                    <a:pt x="222" y="10720"/>
                    <a:pt x="132" y="11025"/>
                  </a:cubicBezTo>
                  <a:cubicBezTo>
                    <a:pt x="19" y="11410"/>
                    <a:pt x="1" y="11830"/>
                    <a:pt x="77" y="12274"/>
                  </a:cubicBezTo>
                  <a:cubicBezTo>
                    <a:pt x="165" y="12780"/>
                    <a:pt x="353" y="13187"/>
                    <a:pt x="442" y="13383"/>
                  </a:cubicBezTo>
                  <a:cubicBezTo>
                    <a:pt x="1200" y="15029"/>
                    <a:pt x="2135" y="16593"/>
                    <a:pt x="3225" y="18042"/>
                  </a:cubicBezTo>
                  <a:cubicBezTo>
                    <a:pt x="3135" y="18064"/>
                    <a:pt x="3044" y="18092"/>
                    <a:pt x="2958" y="18125"/>
                  </a:cubicBezTo>
                  <a:cubicBezTo>
                    <a:pt x="2566" y="18272"/>
                    <a:pt x="2234" y="18508"/>
                    <a:pt x="1969" y="18829"/>
                  </a:cubicBezTo>
                  <a:cubicBezTo>
                    <a:pt x="1713" y="19139"/>
                    <a:pt x="1533" y="19512"/>
                    <a:pt x="1435" y="19939"/>
                  </a:cubicBezTo>
                  <a:cubicBezTo>
                    <a:pt x="1298" y="20531"/>
                    <a:pt x="1324" y="21230"/>
                    <a:pt x="1509" y="21907"/>
                  </a:cubicBezTo>
                  <a:cubicBezTo>
                    <a:pt x="2148" y="24244"/>
                    <a:pt x="3484" y="26206"/>
                    <a:pt x="4576" y="27656"/>
                  </a:cubicBezTo>
                  <a:cubicBezTo>
                    <a:pt x="5121" y="28377"/>
                    <a:pt x="5766" y="29181"/>
                    <a:pt x="6643" y="29795"/>
                  </a:cubicBezTo>
                  <a:cubicBezTo>
                    <a:pt x="6344" y="29812"/>
                    <a:pt x="6062" y="29882"/>
                    <a:pt x="5807" y="30003"/>
                  </a:cubicBezTo>
                  <a:cubicBezTo>
                    <a:pt x="5496" y="30148"/>
                    <a:pt x="5238" y="30361"/>
                    <a:pt x="5036" y="30635"/>
                  </a:cubicBezTo>
                  <a:cubicBezTo>
                    <a:pt x="4549" y="31297"/>
                    <a:pt x="4618" y="32035"/>
                    <a:pt x="4640" y="32278"/>
                  </a:cubicBezTo>
                  <a:cubicBezTo>
                    <a:pt x="4776" y="33722"/>
                    <a:pt x="5442" y="34943"/>
                    <a:pt x="6008" y="35844"/>
                  </a:cubicBezTo>
                  <a:cubicBezTo>
                    <a:pt x="7017" y="37453"/>
                    <a:pt x="8258" y="38900"/>
                    <a:pt x="9694" y="40144"/>
                  </a:cubicBezTo>
                  <a:cubicBezTo>
                    <a:pt x="10146" y="40535"/>
                    <a:pt x="10599" y="40859"/>
                    <a:pt x="11039" y="41106"/>
                  </a:cubicBezTo>
                  <a:cubicBezTo>
                    <a:pt x="11733" y="41496"/>
                    <a:pt x="12400" y="41693"/>
                    <a:pt x="13024" y="41693"/>
                  </a:cubicBezTo>
                  <a:cubicBezTo>
                    <a:pt x="13199" y="41693"/>
                    <a:pt x="13373" y="41678"/>
                    <a:pt x="13541" y="41646"/>
                  </a:cubicBezTo>
                  <a:cubicBezTo>
                    <a:pt x="13701" y="41811"/>
                    <a:pt x="13864" y="41977"/>
                    <a:pt x="14022" y="42137"/>
                  </a:cubicBezTo>
                  <a:lnTo>
                    <a:pt x="14027" y="42142"/>
                  </a:lnTo>
                  <a:cubicBezTo>
                    <a:pt x="14376" y="42499"/>
                    <a:pt x="14736" y="42866"/>
                    <a:pt x="15086" y="43233"/>
                  </a:cubicBezTo>
                  <a:cubicBezTo>
                    <a:pt x="15146" y="43375"/>
                    <a:pt x="15205" y="43513"/>
                    <a:pt x="15263" y="43648"/>
                  </a:cubicBezTo>
                  <a:cubicBezTo>
                    <a:pt x="16075" y="45556"/>
                    <a:pt x="17041" y="47530"/>
                    <a:pt x="18135" y="49515"/>
                  </a:cubicBezTo>
                  <a:lnTo>
                    <a:pt x="18137" y="49519"/>
                  </a:lnTo>
                  <a:cubicBezTo>
                    <a:pt x="19151" y="51341"/>
                    <a:pt x="20303" y="53203"/>
                    <a:pt x="21560" y="55057"/>
                  </a:cubicBezTo>
                  <a:cubicBezTo>
                    <a:pt x="21852" y="55486"/>
                    <a:pt x="22335" y="55744"/>
                    <a:pt x="22855" y="55744"/>
                  </a:cubicBezTo>
                  <a:cubicBezTo>
                    <a:pt x="23168" y="55744"/>
                    <a:pt x="23472" y="55650"/>
                    <a:pt x="23732" y="55475"/>
                  </a:cubicBezTo>
                  <a:cubicBezTo>
                    <a:pt x="24073" y="55244"/>
                    <a:pt x="24306" y="54893"/>
                    <a:pt x="24386" y="54487"/>
                  </a:cubicBezTo>
                  <a:cubicBezTo>
                    <a:pt x="24467" y="54087"/>
                    <a:pt x="24390" y="53679"/>
                    <a:pt x="24169" y="53334"/>
                  </a:cubicBezTo>
                  <a:cubicBezTo>
                    <a:pt x="23008" y="51530"/>
                    <a:pt x="21952" y="49720"/>
                    <a:pt x="21025" y="47956"/>
                  </a:cubicBezTo>
                  <a:lnTo>
                    <a:pt x="21022" y="47949"/>
                  </a:lnTo>
                  <a:cubicBezTo>
                    <a:pt x="20521" y="47010"/>
                    <a:pt x="20046" y="46070"/>
                    <a:pt x="19612" y="45150"/>
                  </a:cubicBezTo>
                  <a:cubicBezTo>
                    <a:pt x="19758" y="44345"/>
                    <a:pt x="19932" y="43538"/>
                    <a:pt x="20114" y="42713"/>
                  </a:cubicBezTo>
                  <a:cubicBezTo>
                    <a:pt x="20146" y="42560"/>
                    <a:pt x="20184" y="42391"/>
                    <a:pt x="20226" y="42210"/>
                  </a:cubicBezTo>
                  <a:cubicBezTo>
                    <a:pt x="20519" y="42051"/>
                    <a:pt x="20811" y="41837"/>
                    <a:pt x="21111" y="41563"/>
                  </a:cubicBezTo>
                  <a:cubicBezTo>
                    <a:pt x="21490" y="41217"/>
                    <a:pt x="21876" y="40775"/>
                    <a:pt x="22263" y="40249"/>
                  </a:cubicBezTo>
                  <a:cubicBezTo>
                    <a:pt x="23066" y="39153"/>
                    <a:pt x="23747" y="37850"/>
                    <a:pt x="23996" y="36931"/>
                  </a:cubicBezTo>
                  <a:cubicBezTo>
                    <a:pt x="24483" y="35130"/>
                    <a:pt x="24559" y="33324"/>
                    <a:pt x="24632" y="31580"/>
                  </a:cubicBezTo>
                  <a:cubicBezTo>
                    <a:pt x="24643" y="31330"/>
                    <a:pt x="24661" y="30914"/>
                    <a:pt x="24494" y="30456"/>
                  </a:cubicBezTo>
                  <a:cubicBezTo>
                    <a:pt x="24308" y="29948"/>
                    <a:pt x="23957" y="29538"/>
                    <a:pt x="23476" y="29265"/>
                  </a:cubicBezTo>
                  <a:cubicBezTo>
                    <a:pt x="23092" y="29047"/>
                    <a:pt x="22650" y="28933"/>
                    <a:pt x="22195" y="28933"/>
                  </a:cubicBezTo>
                  <a:cubicBezTo>
                    <a:pt x="22048" y="28933"/>
                    <a:pt x="21903" y="28944"/>
                    <a:pt x="21760" y="28970"/>
                  </a:cubicBezTo>
                  <a:cubicBezTo>
                    <a:pt x="21327" y="29044"/>
                    <a:pt x="20954" y="29211"/>
                    <a:pt x="20634" y="29410"/>
                  </a:cubicBezTo>
                  <a:cubicBezTo>
                    <a:pt x="20912" y="29014"/>
                    <a:pt x="21164" y="28609"/>
                    <a:pt x="21385" y="28200"/>
                  </a:cubicBezTo>
                  <a:cubicBezTo>
                    <a:pt x="22189" y="26705"/>
                    <a:pt x="22592" y="25159"/>
                    <a:pt x="22583" y="23607"/>
                  </a:cubicBezTo>
                  <a:cubicBezTo>
                    <a:pt x="22578" y="22861"/>
                    <a:pt x="22403" y="22133"/>
                    <a:pt x="22088" y="21558"/>
                  </a:cubicBezTo>
                  <a:cubicBezTo>
                    <a:pt x="21870" y="21160"/>
                    <a:pt x="21589" y="20835"/>
                    <a:pt x="21250" y="20588"/>
                  </a:cubicBezTo>
                  <a:cubicBezTo>
                    <a:pt x="20901" y="20333"/>
                    <a:pt x="20510" y="20175"/>
                    <a:pt x="20084" y="20117"/>
                  </a:cubicBezTo>
                  <a:cubicBezTo>
                    <a:pt x="19969" y="20102"/>
                    <a:pt x="19852" y="20094"/>
                    <a:pt x="19736" y="20094"/>
                  </a:cubicBezTo>
                  <a:cubicBezTo>
                    <a:pt x="19606" y="20094"/>
                    <a:pt x="19479" y="20104"/>
                    <a:pt x="19352" y="20123"/>
                  </a:cubicBezTo>
                  <a:cubicBezTo>
                    <a:pt x="20540" y="18988"/>
                    <a:pt x="21815" y="17315"/>
                    <a:pt x="22212" y="15127"/>
                  </a:cubicBezTo>
                  <a:cubicBezTo>
                    <a:pt x="22293" y="14689"/>
                    <a:pt x="22370" y="14026"/>
                    <a:pt x="22124" y="13345"/>
                  </a:cubicBezTo>
                  <a:cubicBezTo>
                    <a:pt x="21931" y="12810"/>
                    <a:pt x="21567" y="12348"/>
                    <a:pt x="21071" y="12008"/>
                  </a:cubicBezTo>
                  <a:cubicBezTo>
                    <a:pt x="20610" y="11693"/>
                    <a:pt x="20067" y="11504"/>
                    <a:pt x="19500" y="11462"/>
                  </a:cubicBezTo>
                  <a:cubicBezTo>
                    <a:pt x="19412" y="11455"/>
                    <a:pt x="19323" y="11452"/>
                    <a:pt x="19235" y="11452"/>
                  </a:cubicBezTo>
                  <a:cubicBezTo>
                    <a:pt x="18398" y="11452"/>
                    <a:pt x="17687" y="11733"/>
                    <a:pt x="17159" y="11975"/>
                  </a:cubicBezTo>
                  <a:lnTo>
                    <a:pt x="17153" y="11977"/>
                  </a:lnTo>
                  <a:cubicBezTo>
                    <a:pt x="15637" y="12678"/>
                    <a:pt x="14219" y="13851"/>
                    <a:pt x="13148" y="15270"/>
                  </a:cubicBezTo>
                  <a:cubicBezTo>
                    <a:pt x="13153" y="15058"/>
                    <a:pt x="13158" y="14845"/>
                    <a:pt x="13167" y="14635"/>
                  </a:cubicBezTo>
                  <a:cubicBezTo>
                    <a:pt x="13629" y="14308"/>
                    <a:pt x="14090" y="13841"/>
                    <a:pt x="14542" y="13242"/>
                  </a:cubicBezTo>
                  <a:cubicBezTo>
                    <a:pt x="15036" y="12584"/>
                    <a:pt x="15387" y="11949"/>
                    <a:pt x="15482" y="11770"/>
                  </a:cubicBezTo>
                  <a:cubicBezTo>
                    <a:pt x="16574" y="9717"/>
                    <a:pt x="16672" y="7450"/>
                    <a:pt x="16760" y="5453"/>
                  </a:cubicBezTo>
                  <a:cubicBezTo>
                    <a:pt x="16795" y="4677"/>
                    <a:pt x="16797" y="4028"/>
                    <a:pt x="16702" y="3379"/>
                  </a:cubicBezTo>
                  <a:cubicBezTo>
                    <a:pt x="16576" y="2516"/>
                    <a:pt x="16292" y="1802"/>
                    <a:pt x="15829" y="1196"/>
                  </a:cubicBezTo>
                  <a:cubicBezTo>
                    <a:pt x="15382" y="610"/>
                    <a:pt x="14812" y="221"/>
                    <a:pt x="14181" y="71"/>
                  </a:cubicBezTo>
                  <a:cubicBezTo>
                    <a:pt x="13982" y="24"/>
                    <a:pt x="13778" y="0"/>
                    <a:pt x="13575" y="0"/>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38"/>
            <p:cNvSpPr/>
            <p:nvPr/>
          </p:nvSpPr>
          <p:spPr>
            <a:xfrm>
              <a:off x="8595740" y="1277014"/>
              <a:ext cx="457287" cy="926268"/>
            </a:xfrm>
            <a:custGeom>
              <a:avLst/>
              <a:gdLst/>
              <a:ahLst/>
              <a:cxnLst/>
              <a:rect l="l" t="t" r="r" b="b"/>
              <a:pathLst>
                <a:path w="6218" h="12595" extrusionOk="0">
                  <a:moveTo>
                    <a:pt x="4291" y="0"/>
                  </a:moveTo>
                  <a:cubicBezTo>
                    <a:pt x="3778" y="0"/>
                    <a:pt x="3241" y="304"/>
                    <a:pt x="2693" y="907"/>
                  </a:cubicBezTo>
                  <a:cubicBezTo>
                    <a:pt x="873" y="2911"/>
                    <a:pt x="1" y="5795"/>
                    <a:pt x="358" y="8622"/>
                  </a:cubicBezTo>
                  <a:cubicBezTo>
                    <a:pt x="413" y="9050"/>
                    <a:pt x="534" y="9883"/>
                    <a:pt x="743" y="10662"/>
                  </a:cubicBezTo>
                  <a:cubicBezTo>
                    <a:pt x="1027" y="11720"/>
                    <a:pt x="1372" y="12324"/>
                    <a:pt x="1797" y="12508"/>
                  </a:cubicBezTo>
                  <a:cubicBezTo>
                    <a:pt x="1933" y="12566"/>
                    <a:pt x="2072" y="12595"/>
                    <a:pt x="2210" y="12595"/>
                  </a:cubicBezTo>
                  <a:cubicBezTo>
                    <a:pt x="3529" y="12595"/>
                    <a:pt x="4872" y="10149"/>
                    <a:pt x="5035" y="9841"/>
                  </a:cubicBezTo>
                  <a:cubicBezTo>
                    <a:pt x="5988" y="8050"/>
                    <a:pt x="6080" y="5942"/>
                    <a:pt x="6160" y="4083"/>
                  </a:cubicBezTo>
                  <a:cubicBezTo>
                    <a:pt x="6218" y="2819"/>
                    <a:pt x="6208" y="1609"/>
                    <a:pt x="5501" y="681"/>
                  </a:cubicBezTo>
                  <a:cubicBezTo>
                    <a:pt x="5240" y="338"/>
                    <a:pt x="4926" y="115"/>
                    <a:pt x="4593" y="36"/>
                  </a:cubicBezTo>
                  <a:cubicBezTo>
                    <a:pt x="4493" y="12"/>
                    <a:pt x="4393" y="0"/>
                    <a:pt x="429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38"/>
            <p:cNvSpPr/>
            <p:nvPr/>
          </p:nvSpPr>
          <p:spPr>
            <a:xfrm>
              <a:off x="8762902" y="2119369"/>
              <a:ext cx="696447" cy="729468"/>
            </a:xfrm>
            <a:custGeom>
              <a:avLst/>
              <a:gdLst/>
              <a:ahLst/>
              <a:cxnLst/>
              <a:rect l="l" t="t" r="r" b="b"/>
              <a:pathLst>
                <a:path w="9470" h="9919" extrusionOk="0">
                  <a:moveTo>
                    <a:pt x="7677" y="0"/>
                  </a:moveTo>
                  <a:cubicBezTo>
                    <a:pt x="7100" y="0"/>
                    <a:pt x="6561" y="212"/>
                    <a:pt x="6146" y="403"/>
                  </a:cubicBezTo>
                  <a:cubicBezTo>
                    <a:pt x="2836" y="1935"/>
                    <a:pt x="1" y="6120"/>
                    <a:pt x="1228" y="9678"/>
                  </a:cubicBezTo>
                  <a:lnTo>
                    <a:pt x="1310" y="9918"/>
                  </a:lnTo>
                  <a:lnTo>
                    <a:pt x="1766" y="9685"/>
                  </a:lnTo>
                  <a:cubicBezTo>
                    <a:pt x="3333" y="8884"/>
                    <a:pt x="4953" y="8057"/>
                    <a:pt x="6337" y="6900"/>
                  </a:cubicBezTo>
                  <a:cubicBezTo>
                    <a:pt x="7498" y="5930"/>
                    <a:pt x="8965" y="4314"/>
                    <a:pt x="9364" y="2127"/>
                  </a:cubicBezTo>
                  <a:cubicBezTo>
                    <a:pt x="9421" y="1814"/>
                    <a:pt x="9469" y="1404"/>
                    <a:pt x="9332" y="1026"/>
                  </a:cubicBezTo>
                  <a:cubicBezTo>
                    <a:pt x="9129" y="466"/>
                    <a:pt x="8533" y="57"/>
                    <a:pt x="7846" y="6"/>
                  </a:cubicBezTo>
                  <a:cubicBezTo>
                    <a:pt x="7789" y="2"/>
                    <a:pt x="7733" y="0"/>
                    <a:pt x="767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38"/>
            <p:cNvSpPr/>
            <p:nvPr/>
          </p:nvSpPr>
          <p:spPr>
            <a:xfrm>
              <a:off x="7992692" y="1959635"/>
              <a:ext cx="603416" cy="695197"/>
            </a:xfrm>
            <a:custGeom>
              <a:avLst/>
              <a:gdLst/>
              <a:ahLst/>
              <a:cxnLst/>
              <a:rect l="l" t="t" r="r" b="b"/>
              <a:pathLst>
                <a:path w="8205" h="9453" extrusionOk="0">
                  <a:moveTo>
                    <a:pt x="1600" y="0"/>
                  </a:moveTo>
                  <a:cubicBezTo>
                    <a:pt x="1120" y="0"/>
                    <a:pt x="730" y="154"/>
                    <a:pt x="499" y="437"/>
                  </a:cubicBezTo>
                  <a:cubicBezTo>
                    <a:pt x="1" y="1046"/>
                    <a:pt x="415" y="1943"/>
                    <a:pt x="551" y="2238"/>
                  </a:cubicBezTo>
                  <a:cubicBezTo>
                    <a:pt x="1363" y="3999"/>
                    <a:pt x="2387" y="5661"/>
                    <a:pt x="3594" y="7179"/>
                  </a:cubicBezTo>
                  <a:cubicBezTo>
                    <a:pt x="4128" y="7848"/>
                    <a:pt x="4729" y="8529"/>
                    <a:pt x="5515" y="8976"/>
                  </a:cubicBezTo>
                  <a:cubicBezTo>
                    <a:pt x="6074" y="9294"/>
                    <a:pt x="6552" y="9453"/>
                    <a:pt x="6945" y="9453"/>
                  </a:cubicBezTo>
                  <a:cubicBezTo>
                    <a:pt x="7229" y="9453"/>
                    <a:pt x="7470" y="9369"/>
                    <a:pt x="7664" y="9202"/>
                  </a:cubicBezTo>
                  <a:cubicBezTo>
                    <a:pt x="8045" y="8875"/>
                    <a:pt x="8204" y="8261"/>
                    <a:pt x="8136" y="7375"/>
                  </a:cubicBezTo>
                  <a:cubicBezTo>
                    <a:pt x="8084" y="6718"/>
                    <a:pt x="7900" y="5924"/>
                    <a:pt x="7641" y="5252"/>
                  </a:cubicBezTo>
                  <a:cubicBezTo>
                    <a:pt x="6835" y="3164"/>
                    <a:pt x="5274" y="1425"/>
                    <a:pt x="3353" y="482"/>
                  </a:cubicBezTo>
                  <a:cubicBezTo>
                    <a:pt x="2691" y="158"/>
                    <a:pt x="2141" y="4"/>
                    <a:pt x="162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38"/>
            <p:cNvSpPr/>
            <p:nvPr/>
          </p:nvSpPr>
          <p:spPr>
            <a:xfrm>
              <a:off x="8099255" y="2598645"/>
              <a:ext cx="670634" cy="746383"/>
            </a:xfrm>
            <a:custGeom>
              <a:avLst/>
              <a:gdLst/>
              <a:ahLst/>
              <a:cxnLst/>
              <a:rect l="l" t="t" r="r" b="b"/>
              <a:pathLst>
                <a:path w="9119" h="10149" extrusionOk="0">
                  <a:moveTo>
                    <a:pt x="1288" y="0"/>
                  </a:moveTo>
                  <a:cubicBezTo>
                    <a:pt x="1144" y="0"/>
                    <a:pt x="1009" y="24"/>
                    <a:pt x="885" y="71"/>
                  </a:cubicBezTo>
                  <a:cubicBezTo>
                    <a:pt x="105" y="364"/>
                    <a:pt x="0" y="1390"/>
                    <a:pt x="243" y="2278"/>
                  </a:cubicBezTo>
                  <a:cubicBezTo>
                    <a:pt x="822" y="4398"/>
                    <a:pt x="2071" y="6226"/>
                    <a:pt x="3091" y="7581"/>
                  </a:cubicBezTo>
                  <a:cubicBezTo>
                    <a:pt x="3652" y="8323"/>
                    <a:pt x="4326" y="9158"/>
                    <a:pt x="5234" y="9671"/>
                  </a:cubicBezTo>
                  <a:cubicBezTo>
                    <a:pt x="5578" y="9864"/>
                    <a:pt x="6197" y="10081"/>
                    <a:pt x="6813" y="10135"/>
                  </a:cubicBezTo>
                  <a:cubicBezTo>
                    <a:pt x="6909" y="10143"/>
                    <a:pt x="7003" y="10149"/>
                    <a:pt x="7093" y="10149"/>
                  </a:cubicBezTo>
                  <a:cubicBezTo>
                    <a:pt x="7713" y="10149"/>
                    <a:pt x="8165" y="9948"/>
                    <a:pt x="8406" y="9562"/>
                  </a:cubicBezTo>
                  <a:cubicBezTo>
                    <a:pt x="9118" y="8422"/>
                    <a:pt x="7480" y="5498"/>
                    <a:pt x="7410" y="5375"/>
                  </a:cubicBezTo>
                  <a:cubicBezTo>
                    <a:pt x="6439" y="3658"/>
                    <a:pt x="4860" y="2325"/>
                    <a:pt x="3468" y="1149"/>
                  </a:cubicBezTo>
                  <a:cubicBezTo>
                    <a:pt x="3011" y="764"/>
                    <a:pt x="2492" y="327"/>
                    <a:pt x="1867" y="109"/>
                  </a:cubicBezTo>
                  <a:cubicBezTo>
                    <a:pt x="1660" y="36"/>
                    <a:pt x="1467" y="0"/>
                    <a:pt x="128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38"/>
            <p:cNvSpPr/>
            <p:nvPr/>
          </p:nvSpPr>
          <p:spPr>
            <a:xfrm>
              <a:off x="8912046" y="2754850"/>
              <a:ext cx="565762" cy="792494"/>
            </a:xfrm>
            <a:custGeom>
              <a:avLst/>
              <a:gdLst/>
              <a:ahLst/>
              <a:cxnLst/>
              <a:rect l="l" t="t" r="r" b="b"/>
              <a:pathLst>
                <a:path w="7693" h="10776" extrusionOk="0">
                  <a:moveTo>
                    <a:pt x="6150" y="1"/>
                  </a:moveTo>
                  <a:cubicBezTo>
                    <a:pt x="5569" y="1"/>
                    <a:pt x="5070" y="396"/>
                    <a:pt x="4654" y="792"/>
                  </a:cubicBezTo>
                  <a:cubicBezTo>
                    <a:pt x="3927" y="1482"/>
                    <a:pt x="3241" y="2229"/>
                    <a:pt x="2615" y="3010"/>
                  </a:cubicBezTo>
                  <a:cubicBezTo>
                    <a:pt x="1990" y="3791"/>
                    <a:pt x="1110" y="4991"/>
                    <a:pt x="682" y="6398"/>
                  </a:cubicBezTo>
                  <a:cubicBezTo>
                    <a:pt x="448" y="7158"/>
                    <a:pt x="1" y="9529"/>
                    <a:pt x="960" y="10419"/>
                  </a:cubicBezTo>
                  <a:cubicBezTo>
                    <a:pt x="1233" y="10673"/>
                    <a:pt x="1518" y="10775"/>
                    <a:pt x="1802" y="10775"/>
                  </a:cubicBezTo>
                  <a:cubicBezTo>
                    <a:pt x="2544" y="10775"/>
                    <a:pt x="3292" y="10088"/>
                    <a:pt x="3836" y="9585"/>
                  </a:cubicBezTo>
                  <a:cubicBezTo>
                    <a:pt x="3920" y="9508"/>
                    <a:pt x="4001" y="9434"/>
                    <a:pt x="4076" y="9366"/>
                  </a:cubicBezTo>
                  <a:cubicBezTo>
                    <a:pt x="5143" y="8414"/>
                    <a:pt x="6031" y="7310"/>
                    <a:pt x="6643" y="6173"/>
                  </a:cubicBezTo>
                  <a:cubicBezTo>
                    <a:pt x="7342" y="4873"/>
                    <a:pt x="7693" y="3540"/>
                    <a:pt x="7684" y="2208"/>
                  </a:cubicBezTo>
                  <a:cubicBezTo>
                    <a:pt x="7678" y="1207"/>
                    <a:pt x="7255" y="139"/>
                    <a:pt x="6323" y="13"/>
                  </a:cubicBezTo>
                  <a:cubicBezTo>
                    <a:pt x="6264" y="5"/>
                    <a:pt x="6207" y="1"/>
                    <a:pt x="615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38"/>
            <p:cNvSpPr/>
            <p:nvPr/>
          </p:nvSpPr>
          <p:spPr>
            <a:xfrm>
              <a:off x="8348490" y="3467917"/>
              <a:ext cx="657249" cy="682327"/>
            </a:xfrm>
            <a:custGeom>
              <a:avLst/>
              <a:gdLst/>
              <a:ahLst/>
              <a:cxnLst/>
              <a:rect l="l" t="t" r="r" b="b"/>
              <a:pathLst>
                <a:path w="8937" h="9278" extrusionOk="0">
                  <a:moveTo>
                    <a:pt x="868" y="1"/>
                  </a:moveTo>
                  <a:cubicBezTo>
                    <a:pt x="493" y="1"/>
                    <a:pt x="285" y="154"/>
                    <a:pt x="170" y="310"/>
                  </a:cubicBezTo>
                  <a:cubicBezTo>
                    <a:pt x="1" y="540"/>
                    <a:pt x="4" y="827"/>
                    <a:pt x="25" y="1051"/>
                  </a:cubicBezTo>
                  <a:cubicBezTo>
                    <a:pt x="133" y="2220"/>
                    <a:pt x="709" y="3264"/>
                    <a:pt x="1197" y="4042"/>
                  </a:cubicBezTo>
                  <a:cubicBezTo>
                    <a:pt x="2137" y="5541"/>
                    <a:pt x="3293" y="6889"/>
                    <a:pt x="4631" y="8048"/>
                  </a:cubicBezTo>
                  <a:cubicBezTo>
                    <a:pt x="5231" y="8569"/>
                    <a:pt x="6212" y="9277"/>
                    <a:pt x="7100" y="9277"/>
                  </a:cubicBezTo>
                  <a:cubicBezTo>
                    <a:pt x="7430" y="9277"/>
                    <a:pt x="7746" y="9180"/>
                    <a:pt x="8025" y="8939"/>
                  </a:cubicBezTo>
                  <a:cubicBezTo>
                    <a:pt x="8937" y="8155"/>
                    <a:pt x="8234" y="6599"/>
                    <a:pt x="7856" y="5764"/>
                  </a:cubicBezTo>
                  <a:lnTo>
                    <a:pt x="7820" y="5686"/>
                  </a:lnTo>
                  <a:cubicBezTo>
                    <a:pt x="6611" y="2999"/>
                    <a:pt x="4218" y="907"/>
                    <a:pt x="1423" y="90"/>
                  </a:cubicBezTo>
                  <a:cubicBezTo>
                    <a:pt x="1206" y="27"/>
                    <a:pt x="1023" y="1"/>
                    <a:pt x="86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38"/>
            <p:cNvSpPr/>
            <p:nvPr/>
          </p:nvSpPr>
          <p:spPr>
            <a:xfrm>
              <a:off x="9199082" y="3404891"/>
              <a:ext cx="430150" cy="809262"/>
            </a:xfrm>
            <a:custGeom>
              <a:avLst/>
              <a:gdLst/>
              <a:ahLst/>
              <a:cxnLst/>
              <a:rect l="l" t="t" r="r" b="b"/>
              <a:pathLst>
                <a:path w="5849" h="11004" extrusionOk="0">
                  <a:moveTo>
                    <a:pt x="4706" y="0"/>
                  </a:moveTo>
                  <a:cubicBezTo>
                    <a:pt x="4634" y="0"/>
                    <a:pt x="4563" y="6"/>
                    <a:pt x="4494" y="18"/>
                  </a:cubicBezTo>
                  <a:cubicBezTo>
                    <a:pt x="4025" y="99"/>
                    <a:pt x="3636" y="398"/>
                    <a:pt x="3318" y="677"/>
                  </a:cubicBezTo>
                  <a:cubicBezTo>
                    <a:pt x="2198" y="1664"/>
                    <a:pt x="1313" y="2966"/>
                    <a:pt x="756" y="4439"/>
                  </a:cubicBezTo>
                  <a:cubicBezTo>
                    <a:pt x="208" y="5896"/>
                    <a:pt x="1" y="7457"/>
                    <a:pt x="162" y="8955"/>
                  </a:cubicBezTo>
                  <a:cubicBezTo>
                    <a:pt x="302" y="10261"/>
                    <a:pt x="707" y="10950"/>
                    <a:pt x="1364" y="11002"/>
                  </a:cubicBezTo>
                  <a:cubicBezTo>
                    <a:pt x="1390" y="11004"/>
                    <a:pt x="1416" y="11004"/>
                    <a:pt x="1440" y="11004"/>
                  </a:cubicBezTo>
                  <a:cubicBezTo>
                    <a:pt x="2238" y="11004"/>
                    <a:pt x="3112" y="10046"/>
                    <a:pt x="3713" y="9227"/>
                  </a:cubicBezTo>
                  <a:cubicBezTo>
                    <a:pt x="4406" y="8280"/>
                    <a:pt x="5034" y="7095"/>
                    <a:pt x="5237" y="6343"/>
                  </a:cubicBezTo>
                  <a:cubicBezTo>
                    <a:pt x="5686" y="4683"/>
                    <a:pt x="5760" y="2952"/>
                    <a:pt x="5830" y="1278"/>
                  </a:cubicBezTo>
                  <a:cubicBezTo>
                    <a:pt x="5839" y="1089"/>
                    <a:pt x="5848" y="874"/>
                    <a:pt x="5770" y="661"/>
                  </a:cubicBezTo>
                  <a:cubicBezTo>
                    <a:pt x="5605" y="209"/>
                    <a:pt x="5136" y="0"/>
                    <a:pt x="470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38"/>
            <p:cNvSpPr/>
            <p:nvPr/>
          </p:nvSpPr>
          <p:spPr>
            <a:xfrm>
              <a:off x="8159707" y="1571846"/>
              <a:ext cx="1454818" cy="3611746"/>
            </a:xfrm>
            <a:custGeom>
              <a:avLst/>
              <a:gdLst/>
              <a:ahLst/>
              <a:cxnLst/>
              <a:rect l="l" t="t" r="r" b="b"/>
              <a:pathLst>
                <a:path w="19782" h="49111" extrusionOk="0">
                  <a:moveTo>
                    <a:pt x="9468" y="1"/>
                  </a:moveTo>
                  <a:cubicBezTo>
                    <a:pt x="9365" y="1"/>
                    <a:pt x="9272" y="69"/>
                    <a:pt x="9245" y="173"/>
                  </a:cubicBezTo>
                  <a:cubicBezTo>
                    <a:pt x="8703" y="2239"/>
                    <a:pt x="8307" y="4342"/>
                    <a:pt x="8049" y="6466"/>
                  </a:cubicBezTo>
                  <a:cubicBezTo>
                    <a:pt x="7820" y="8593"/>
                    <a:pt x="7746" y="10734"/>
                    <a:pt x="7774" y="12871"/>
                  </a:cubicBezTo>
                  <a:cubicBezTo>
                    <a:pt x="7797" y="13924"/>
                    <a:pt x="7852" y="14975"/>
                    <a:pt x="7934" y="16024"/>
                  </a:cubicBezTo>
                  <a:cubicBezTo>
                    <a:pt x="7372" y="15473"/>
                    <a:pt x="6828" y="14899"/>
                    <a:pt x="6287" y="14324"/>
                  </a:cubicBezTo>
                  <a:cubicBezTo>
                    <a:pt x="5586" y="13567"/>
                    <a:pt x="4889" y="12806"/>
                    <a:pt x="4217" y="12023"/>
                  </a:cubicBezTo>
                  <a:cubicBezTo>
                    <a:pt x="3535" y="11249"/>
                    <a:pt x="2869" y="10461"/>
                    <a:pt x="2217" y="9662"/>
                  </a:cubicBezTo>
                  <a:cubicBezTo>
                    <a:pt x="1889" y="9265"/>
                    <a:pt x="1566" y="8862"/>
                    <a:pt x="1252" y="8454"/>
                  </a:cubicBezTo>
                  <a:cubicBezTo>
                    <a:pt x="930" y="8052"/>
                    <a:pt x="624" y="7640"/>
                    <a:pt x="325" y="7221"/>
                  </a:cubicBezTo>
                  <a:lnTo>
                    <a:pt x="324" y="7220"/>
                  </a:lnTo>
                  <a:cubicBezTo>
                    <a:pt x="291" y="7174"/>
                    <a:pt x="240" y="7150"/>
                    <a:pt x="187" y="7150"/>
                  </a:cubicBezTo>
                  <a:cubicBezTo>
                    <a:pt x="154" y="7150"/>
                    <a:pt x="121" y="7160"/>
                    <a:pt x="91" y="7180"/>
                  </a:cubicBezTo>
                  <a:cubicBezTo>
                    <a:pt x="21" y="7232"/>
                    <a:pt x="1" y="7329"/>
                    <a:pt x="46" y="7402"/>
                  </a:cubicBezTo>
                  <a:cubicBezTo>
                    <a:pt x="585" y="8299"/>
                    <a:pt x="1194" y="9146"/>
                    <a:pt x="1829" y="9970"/>
                  </a:cubicBezTo>
                  <a:cubicBezTo>
                    <a:pt x="2467" y="10794"/>
                    <a:pt x="3135" y="11591"/>
                    <a:pt x="3817" y="12375"/>
                  </a:cubicBezTo>
                  <a:cubicBezTo>
                    <a:pt x="4510" y="13150"/>
                    <a:pt x="5209" y="13918"/>
                    <a:pt x="5946" y="14654"/>
                  </a:cubicBezTo>
                  <a:cubicBezTo>
                    <a:pt x="6595" y="15305"/>
                    <a:pt x="7265" y="15938"/>
                    <a:pt x="7976" y="16526"/>
                  </a:cubicBezTo>
                  <a:cubicBezTo>
                    <a:pt x="8240" y="19567"/>
                    <a:pt x="8735" y="22587"/>
                    <a:pt x="9381" y="25564"/>
                  </a:cubicBezTo>
                  <a:cubicBezTo>
                    <a:pt x="9427" y="25775"/>
                    <a:pt x="9475" y="25987"/>
                    <a:pt x="9523" y="26197"/>
                  </a:cubicBezTo>
                  <a:lnTo>
                    <a:pt x="5999" y="21687"/>
                  </a:lnTo>
                  <a:lnTo>
                    <a:pt x="1821" y="16402"/>
                  </a:lnTo>
                  <a:cubicBezTo>
                    <a:pt x="1788" y="16360"/>
                    <a:pt x="1739" y="16338"/>
                    <a:pt x="1689" y="16338"/>
                  </a:cubicBezTo>
                  <a:cubicBezTo>
                    <a:pt x="1653" y="16338"/>
                    <a:pt x="1617" y="16350"/>
                    <a:pt x="1586" y="16374"/>
                  </a:cubicBezTo>
                  <a:cubicBezTo>
                    <a:pt x="1516" y="16428"/>
                    <a:pt x="1503" y="16527"/>
                    <a:pt x="1550" y="16600"/>
                  </a:cubicBezTo>
                  <a:cubicBezTo>
                    <a:pt x="2184" y="17531"/>
                    <a:pt x="2846" y="18444"/>
                    <a:pt x="3521" y="19344"/>
                  </a:cubicBezTo>
                  <a:cubicBezTo>
                    <a:pt x="4197" y="20245"/>
                    <a:pt x="4888" y="21134"/>
                    <a:pt x="5581" y="22021"/>
                  </a:cubicBezTo>
                  <a:cubicBezTo>
                    <a:pt x="6286" y="22898"/>
                    <a:pt x="6985" y="23780"/>
                    <a:pt x="7708" y="24643"/>
                  </a:cubicBezTo>
                  <a:cubicBezTo>
                    <a:pt x="8358" y="25428"/>
                    <a:pt x="9022" y="26202"/>
                    <a:pt x="9704" y="26961"/>
                  </a:cubicBezTo>
                  <a:cubicBezTo>
                    <a:pt x="10091" y="28571"/>
                    <a:pt x="10529" y="30168"/>
                    <a:pt x="10990" y="31758"/>
                  </a:cubicBezTo>
                  <a:cubicBezTo>
                    <a:pt x="11420" y="33238"/>
                    <a:pt x="11894" y="34721"/>
                    <a:pt x="12447" y="36173"/>
                  </a:cubicBezTo>
                  <a:cubicBezTo>
                    <a:pt x="12098" y="35775"/>
                    <a:pt x="11743" y="35382"/>
                    <a:pt x="11385" y="34992"/>
                  </a:cubicBezTo>
                  <a:cubicBezTo>
                    <a:pt x="10654" y="34191"/>
                    <a:pt x="9900" y="33411"/>
                    <a:pt x="9158" y="32623"/>
                  </a:cubicBezTo>
                  <a:lnTo>
                    <a:pt x="6911" y="30280"/>
                  </a:lnTo>
                  <a:cubicBezTo>
                    <a:pt x="6535" y="29892"/>
                    <a:pt x="6163" y="29500"/>
                    <a:pt x="5796" y="29104"/>
                  </a:cubicBezTo>
                  <a:cubicBezTo>
                    <a:pt x="5423" y="28713"/>
                    <a:pt x="5060" y="28316"/>
                    <a:pt x="4706" y="27910"/>
                  </a:cubicBezTo>
                  <a:lnTo>
                    <a:pt x="4705" y="27909"/>
                  </a:lnTo>
                  <a:cubicBezTo>
                    <a:pt x="4672" y="27871"/>
                    <a:pt x="4626" y="27852"/>
                    <a:pt x="4579" y="27852"/>
                  </a:cubicBezTo>
                  <a:cubicBezTo>
                    <a:pt x="4540" y="27852"/>
                    <a:pt x="4501" y="27866"/>
                    <a:pt x="4469" y="27893"/>
                  </a:cubicBezTo>
                  <a:cubicBezTo>
                    <a:pt x="4404" y="27951"/>
                    <a:pt x="4393" y="28050"/>
                    <a:pt x="4446" y="28119"/>
                  </a:cubicBezTo>
                  <a:cubicBezTo>
                    <a:pt x="5103" y="28994"/>
                    <a:pt x="5819" y="29813"/>
                    <a:pt x="6547" y="30619"/>
                  </a:cubicBezTo>
                  <a:cubicBezTo>
                    <a:pt x="7277" y="31422"/>
                    <a:pt x="8025" y="32209"/>
                    <a:pt x="8773" y="32993"/>
                  </a:cubicBezTo>
                  <a:lnTo>
                    <a:pt x="11040" y="35321"/>
                  </a:lnTo>
                  <a:cubicBezTo>
                    <a:pt x="11644" y="35941"/>
                    <a:pt x="12253" y="36557"/>
                    <a:pt x="12848" y="37182"/>
                  </a:cubicBezTo>
                  <a:cubicBezTo>
                    <a:pt x="12935" y="37392"/>
                    <a:pt x="13023" y="37600"/>
                    <a:pt x="13113" y="37808"/>
                  </a:cubicBezTo>
                  <a:cubicBezTo>
                    <a:pt x="13949" y="39776"/>
                    <a:pt x="14898" y="41691"/>
                    <a:pt x="15928" y="43560"/>
                  </a:cubicBezTo>
                  <a:cubicBezTo>
                    <a:pt x="16967" y="45424"/>
                    <a:pt x="18094" y="47236"/>
                    <a:pt x="19290" y="49000"/>
                  </a:cubicBezTo>
                  <a:cubicBezTo>
                    <a:pt x="19339" y="49072"/>
                    <a:pt x="19418" y="49111"/>
                    <a:pt x="19498" y="49111"/>
                  </a:cubicBezTo>
                  <a:cubicBezTo>
                    <a:pt x="19547" y="49111"/>
                    <a:pt x="19595" y="49097"/>
                    <a:pt x="19638" y="49068"/>
                  </a:cubicBezTo>
                  <a:cubicBezTo>
                    <a:pt x="19751" y="48989"/>
                    <a:pt x="19782" y="48835"/>
                    <a:pt x="19708" y="48721"/>
                  </a:cubicBezTo>
                  <a:cubicBezTo>
                    <a:pt x="18563" y="46941"/>
                    <a:pt x="17489" y="45116"/>
                    <a:pt x="16506" y="43243"/>
                  </a:cubicBezTo>
                  <a:cubicBezTo>
                    <a:pt x="15938" y="42181"/>
                    <a:pt x="15398" y="41102"/>
                    <a:pt x="14888" y="40008"/>
                  </a:cubicBezTo>
                  <a:cubicBezTo>
                    <a:pt x="15052" y="39036"/>
                    <a:pt x="15261" y="38070"/>
                    <a:pt x="15472" y="37103"/>
                  </a:cubicBezTo>
                  <a:cubicBezTo>
                    <a:pt x="15716" y="36031"/>
                    <a:pt x="15961" y="34956"/>
                    <a:pt x="16233" y="33890"/>
                  </a:cubicBezTo>
                  <a:cubicBezTo>
                    <a:pt x="16492" y="32820"/>
                    <a:pt x="16769" y="31754"/>
                    <a:pt x="17051" y="30690"/>
                  </a:cubicBezTo>
                  <a:cubicBezTo>
                    <a:pt x="17331" y="29625"/>
                    <a:pt x="17614" y="28560"/>
                    <a:pt x="17914" y="27500"/>
                  </a:cubicBezTo>
                  <a:cubicBezTo>
                    <a:pt x="17939" y="27411"/>
                    <a:pt x="17888" y="27319"/>
                    <a:pt x="17800" y="27293"/>
                  </a:cubicBezTo>
                  <a:cubicBezTo>
                    <a:pt x="17784" y="27289"/>
                    <a:pt x="17769" y="27286"/>
                    <a:pt x="17753" y="27286"/>
                  </a:cubicBezTo>
                  <a:cubicBezTo>
                    <a:pt x="17685" y="27286"/>
                    <a:pt x="17621" y="27330"/>
                    <a:pt x="17597" y="27397"/>
                  </a:cubicBezTo>
                  <a:cubicBezTo>
                    <a:pt x="17219" y="28439"/>
                    <a:pt x="16883" y="29494"/>
                    <a:pt x="16574" y="30555"/>
                  </a:cubicBezTo>
                  <a:cubicBezTo>
                    <a:pt x="16265" y="31617"/>
                    <a:pt x="15983" y="32688"/>
                    <a:pt x="15715" y="33762"/>
                  </a:cubicBezTo>
                  <a:cubicBezTo>
                    <a:pt x="15462" y="34839"/>
                    <a:pt x="15211" y="35917"/>
                    <a:pt x="15008" y="37006"/>
                  </a:cubicBezTo>
                  <a:cubicBezTo>
                    <a:pt x="14856" y="37807"/>
                    <a:pt x="14720" y="38613"/>
                    <a:pt x="14621" y="39426"/>
                  </a:cubicBezTo>
                  <a:cubicBezTo>
                    <a:pt x="14336" y="38794"/>
                    <a:pt x="14060" y="38158"/>
                    <a:pt x="13798" y="37517"/>
                  </a:cubicBezTo>
                  <a:cubicBezTo>
                    <a:pt x="12987" y="35565"/>
                    <a:pt x="12317" y="33578"/>
                    <a:pt x="11739" y="31536"/>
                  </a:cubicBezTo>
                  <a:cubicBezTo>
                    <a:pt x="11489" y="30664"/>
                    <a:pt x="11248" y="29788"/>
                    <a:pt x="11017" y="28910"/>
                  </a:cubicBezTo>
                  <a:cubicBezTo>
                    <a:pt x="11122" y="28595"/>
                    <a:pt x="11240" y="28282"/>
                    <a:pt x="11377" y="27973"/>
                  </a:cubicBezTo>
                  <a:cubicBezTo>
                    <a:pt x="11573" y="27492"/>
                    <a:pt x="11785" y="27015"/>
                    <a:pt x="12007" y="26541"/>
                  </a:cubicBezTo>
                  <a:cubicBezTo>
                    <a:pt x="12450" y="25594"/>
                    <a:pt x="12904" y="24651"/>
                    <a:pt x="13381" y="23716"/>
                  </a:cubicBezTo>
                  <a:lnTo>
                    <a:pt x="14799" y="20904"/>
                  </a:lnTo>
                  <a:cubicBezTo>
                    <a:pt x="15272" y="19966"/>
                    <a:pt x="15740" y="19027"/>
                    <a:pt x="16182" y="18068"/>
                  </a:cubicBezTo>
                  <a:cubicBezTo>
                    <a:pt x="16221" y="17984"/>
                    <a:pt x="16185" y="17886"/>
                    <a:pt x="16101" y="17847"/>
                  </a:cubicBezTo>
                  <a:cubicBezTo>
                    <a:pt x="16079" y="17836"/>
                    <a:pt x="16056" y="17831"/>
                    <a:pt x="16032" y="17831"/>
                  </a:cubicBezTo>
                  <a:cubicBezTo>
                    <a:pt x="15973" y="17831"/>
                    <a:pt x="15915" y="17864"/>
                    <a:pt x="15885" y="17919"/>
                  </a:cubicBezTo>
                  <a:cubicBezTo>
                    <a:pt x="15375" y="18834"/>
                    <a:pt x="14858" y="19751"/>
                    <a:pt x="14360" y="20676"/>
                  </a:cubicBezTo>
                  <a:cubicBezTo>
                    <a:pt x="13863" y="21601"/>
                    <a:pt x="13378" y="22536"/>
                    <a:pt x="12904" y="23477"/>
                  </a:cubicBezTo>
                  <a:cubicBezTo>
                    <a:pt x="12445" y="24426"/>
                    <a:pt x="11985" y="25375"/>
                    <a:pt x="11574" y="26348"/>
                  </a:cubicBezTo>
                  <a:cubicBezTo>
                    <a:pt x="11312" y="26974"/>
                    <a:pt x="11057" y="27605"/>
                    <a:pt x="10850" y="28258"/>
                  </a:cubicBezTo>
                  <a:cubicBezTo>
                    <a:pt x="10607" y="27306"/>
                    <a:pt x="10377" y="26350"/>
                    <a:pt x="10166" y="25391"/>
                  </a:cubicBezTo>
                  <a:cubicBezTo>
                    <a:pt x="9714" y="23327"/>
                    <a:pt x="9316" y="21250"/>
                    <a:pt x="9034" y="19157"/>
                  </a:cubicBezTo>
                  <a:cubicBezTo>
                    <a:pt x="8993" y="18842"/>
                    <a:pt x="8953" y="18527"/>
                    <a:pt x="8916" y="18212"/>
                  </a:cubicBezTo>
                  <a:cubicBezTo>
                    <a:pt x="9255" y="17558"/>
                    <a:pt x="9643" y="16925"/>
                    <a:pt x="10037" y="16298"/>
                  </a:cubicBezTo>
                  <a:cubicBezTo>
                    <a:pt x="10525" y="15537"/>
                    <a:pt x="11025" y="14784"/>
                    <a:pt x="11555" y="14050"/>
                  </a:cubicBezTo>
                  <a:cubicBezTo>
                    <a:pt x="12077" y="13309"/>
                    <a:pt x="12619" y="12583"/>
                    <a:pt x="13173" y="11868"/>
                  </a:cubicBezTo>
                  <a:cubicBezTo>
                    <a:pt x="13729" y="11154"/>
                    <a:pt x="14294" y="10445"/>
                    <a:pt x="14892" y="9769"/>
                  </a:cubicBezTo>
                  <a:cubicBezTo>
                    <a:pt x="14953" y="9701"/>
                    <a:pt x="14948" y="9595"/>
                    <a:pt x="14880" y="9533"/>
                  </a:cubicBezTo>
                  <a:cubicBezTo>
                    <a:pt x="14849" y="9505"/>
                    <a:pt x="14809" y="9491"/>
                    <a:pt x="14770" y="9491"/>
                  </a:cubicBezTo>
                  <a:cubicBezTo>
                    <a:pt x="14728" y="9491"/>
                    <a:pt x="14685" y="9507"/>
                    <a:pt x="14653" y="9536"/>
                  </a:cubicBezTo>
                  <a:cubicBezTo>
                    <a:pt x="13984" y="10169"/>
                    <a:pt x="13370" y="10852"/>
                    <a:pt x="12786" y="11558"/>
                  </a:cubicBezTo>
                  <a:cubicBezTo>
                    <a:pt x="12203" y="12264"/>
                    <a:pt x="11652" y="12997"/>
                    <a:pt x="11119" y="13741"/>
                  </a:cubicBezTo>
                  <a:cubicBezTo>
                    <a:pt x="10599" y="14495"/>
                    <a:pt x="10089" y="15257"/>
                    <a:pt x="9628" y="16050"/>
                  </a:cubicBezTo>
                  <a:cubicBezTo>
                    <a:pt x="9347" y="16535"/>
                    <a:pt x="9077" y="17028"/>
                    <a:pt x="8835" y="17537"/>
                  </a:cubicBezTo>
                  <a:cubicBezTo>
                    <a:pt x="8665" y="15978"/>
                    <a:pt x="8544" y="14416"/>
                    <a:pt x="8487" y="12851"/>
                  </a:cubicBezTo>
                  <a:cubicBezTo>
                    <a:pt x="8428" y="10742"/>
                    <a:pt x="8475" y="8631"/>
                    <a:pt x="8664" y="6529"/>
                  </a:cubicBezTo>
                  <a:cubicBezTo>
                    <a:pt x="8866" y="4430"/>
                    <a:pt x="9205" y="2344"/>
                    <a:pt x="9689" y="286"/>
                  </a:cubicBezTo>
                  <a:lnTo>
                    <a:pt x="9690" y="283"/>
                  </a:lnTo>
                  <a:cubicBezTo>
                    <a:pt x="9719" y="159"/>
                    <a:pt x="9643" y="36"/>
                    <a:pt x="9520" y="7"/>
                  </a:cubicBezTo>
                  <a:cubicBezTo>
                    <a:pt x="9502" y="3"/>
                    <a:pt x="9485" y="1"/>
                    <a:pt x="946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25" name="Google Shape;925;p38"/>
          <p:cNvGrpSpPr/>
          <p:nvPr/>
        </p:nvGrpSpPr>
        <p:grpSpPr>
          <a:xfrm rot="-371937">
            <a:off x="7217789" y="3217886"/>
            <a:ext cx="2125987" cy="2123757"/>
            <a:chOff x="7499850" y="1492575"/>
            <a:chExt cx="2666275" cy="2663478"/>
          </a:xfrm>
        </p:grpSpPr>
        <p:sp>
          <p:nvSpPr>
            <p:cNvPr id="926" name="Google Shape;926;p38"/>
            <p:cNvSpPr/>
            <p:nvPr/>
          </p:nvSpPr>
          <p:spPr>
            <a:xfrm>
              <a:off x="7499850" y="1492575"/>
              <a:ext cx="2666275" cy="2663478"/>
            </a:xfrm>
            <a:custGeom>
              <a:avLst/>
              <a:gdLst/>
              <a:ahLst/>
              <a:cxnLst/>
              <a:rect l="l" t="t" r="r" b="b"/>
              <a:pathLst>
                <a:path w="28592" h="28562" extrusionOk="0">
                  <a:moveTo>
                    <a:pt x="7768" y="0"/>
                  </a:moveTo>
                  <a:cubicBezTo>
                    <a:pt x="7413" y="0"/>
                    <a:pt x="7070" y="74"/>
                    <a:pt x="6752" y="218"/>
                  </a:cubicBezTo>
                  <a:cubicBezTo>
                    <a:pt x="6340" y="404"/>
                    <a:pt x="5982" y="702"/>
                    <a:pt x="5687" y="1105"/>
                  </a:cubicBezTo>
                  <a:cubicBezTo>
                    <a:pt x="5381" y="1521"/>
                    <a:pt x="5143" y="2045"/>
                    <a:pt x="4959" y="2706"/>
                  </a:cubicBezTo>
                  <a:cubicBezTo>
                    <a:pt x="4525" y="4270"/>
                    <a:pt x="4245" y="5889"/>
                    <a:pt x="4128" y="7518"/>
                  </a:cubicBezTo>
                  <a:cubicBezTo>
                    <a:pt x="4113" y="7716"/>
                    <a:pt x="4102" y="7914"/>
                    <a:pt x="4092" y="8112"/>
                  </a:cubicBezTo>
                  <a:cubicBezTo>
                    <a:pt x="3670" y="7891"/>
                    <a:pt x="3223" y="7779"/>
                    <a:pt x="2755" y="7779"/>
                  </a:cubicBezTo>
                  <a:cubicBezTo>
                    <a:pt x="2601" y="7779"/>
                    <a:pt x="2445" y="7791"/>
                    <a:pt x="2291" y="7816"/>
                  </a:cubicBezTo>
                  <a:cubicBezTo>
                    <a:pt x="2142" y="7839"/>
                    <a:pt x="1997" y="7889"/>
                    <a:pt x="1864" y="7963"/>
                  </a:cubicBezTo>
                  <a:cubicBezTo>
                    <a:pt x="1475" y="8178"/>
                    <a:pt x="1139" y="8471"/>
                    <a:pt x="867" y="8833"/>
                  </a:cubicBezTo>
                  <a:cubicBezTo>
                    <a:pt x="605" y="9183"/>
                    <a:pt x="400" y="9601"/>
                    <a:pt x="262" y="10075"/>
                  </a:cubicBezTo>
                  <a:cubicBezTo>
                    <a:pt x="79" y="10692"/>
                    <a:pt x="0" y="11409"/>
                    <a:pt x="21" y="12266"/>
                  </a:cubicBezTo>
                  <a:cubicBezTo>
                    <a:pt x="58" y="13786"/>
                    <a:pt x="366" y="16549"/>
                    <a:pt x="825" y="19479"/>
                  </a:cubicBezTo>
                  <a:cubicBezTo>
                    <a:pt x="1324" y="22664"/>
                    <a:pt x="1881" y="25268"/>
                    <a:pt x="2354" y="26626"/>
                  </a:cubicBezTo>
                  <a:cubicBezTo>
                    <a:pt x="2530" y="27131"/>
                    <a:pt x="2989" y="27477"/>
                    <a:pt x="3524" y="27505"/>
                  </a:cubicBezTo>
                  <a:cubicBezTo>
                    <a:pt x="3524" y="27505"/>
                    <a:pt x="23373" y="28562"/>
                    <a:pt x="23395" y="28562"/>
                  </a:cubicBezTo>
                  <a:cubicBezTo>
                    <a:pt x="23859" y="28562"/>
                    <a:pt x="24294" y="28313"/>
                    <a:pt x="24528" y="27910"/>
                  </a:cubicBezTo>
                  <a:cubicBezTo>
                    <a:pt x="26104" y="25213"/>
                    <a:pt x="27308" y="22314"/>
                    <a:pt x="28107" y="19293"/>
                  </a:cubicBezTo>
                  <a:cubicBezTo>
                    <a:pt x="28475" y="17911"/>
                    <a:pt x="28591" y="16670"/>
                    <a:pt x="28455" y="15604"/>
                  </a:cubicBezTo>
                  <a:cubicBezTo>
                    <a:pt x="28362" y="14881"/>
                    <a:pt x="28152" y="14235"/>
                    <a:pt x="27828" y="13683"/>
                  </a:cubicBezTo>
                  <a:cubicBezTo>
                    <a:pt x="27446" y="13032"/>
                    <a:pt x="26915" y="12513"/>
                    <a:pt x="26247" y="12139"/>
                  </a:cubicBezTo>
                  <a:cubicBezTo>
                    <a:pt x="25606" y="11781"/>
                    <a:pt x="24860" y="11592"/>
                    <a:pt x="24090" y="11592"/>
                  </a:cubicBezTo>
                  <a:cubicBezTo>
                    <a:pt x="23643" y="11592"/>
                    <a:pt x="23190" y="11655"/>
                    <a:pt x="22745" y="11776"/>
                  </a:cubicBezTo>
                  <a:cubicBezTo>
                    <a:pt x="21940" y="12000"/>
                    <a:pt x="21191" y="12376"/>
                    <a:pt x="20450" y="12936"/>
                  </a:cubicBezTo>
                  <a:cubicBezTo>
                    <a:pt x="20437" y="12390"/>
                    <a:pt x="20411" y="11844"/>
                    <a:pt x="20371" y="11303"/>
                  </a:cubicBezTo>
                  <a:cubicBezTo>
                    <a:pt x="20294" y="10246"/>
                    <a:pt x="19818" y="9283"/>
                    <a:pt x="19027" y="8595"/>
                  </a:cubicBezTo>
                  <a:cubicBezTo>
                    <a:pt x="18290" y="7952"/>
                    <a:pt x="17346" y="7599"/>
                    <a:pt x="16373" y="7599"/>
                  </a:cubicBezTo>
                  <a:cubicBezTo>
                    <a:pt x="15272" y="7599"/>
                    <a:pt x="14251" y="8052"/>
                    <a:pt x="13498" y="8875"/>
                  </a:cubicBezTo>
                  <a:cubicBezTo>
                    <a:pt x="13484" y="8891"/>
                    <a:pt x="13471" y="8905"/>
                    <a:pt x="13456" y="8923"/>
                  </a:cubicBezTo>
                  <a:cubicBezTo>
                    <a:pt x="13258" y="9144"/>
                    <a:pt x="13071" y="9381"/>
                    <a:pt x="12894" y="9635"/>
                  </a:cubicBezTo>
                  <a:cubicBezTo>
                    <a:pt x="12278" y="6962"/>
                    <a:pt x="11442" y="4336"/>
                    <a:pt x="10399" y="1807"/>
                  </a:cubicBezTo>
                  <a:cubicBezTo>
                    <a:pt x="9998" y="831"/>
                    <a:pt x="9116" y="147"/>
                    <a:pt x="8098" y="21"/>
                  </a:cubicBezTo>
                  <a:cubicBezTo>
                    <a:pt x="7988" y="7"/>
                    <a:pt x="7878" y="0"/>
                    <a:pt x="7768" y="0"/>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38"/>
            <p:cNvSpPr/>
            <p:nvPr/>
          </p:nvSpPr>
          <p:spPr>
            <a:xfrm>
              <a:off x="7621639" y="1615017"/>
              <a:ext cx="2447412" cy="2418783"/>
            </a:xfrm>
            <a:custGeom>
              <a:avLst/>
              <a:gdLst/>
              <a:ahLst/>
              <a:cxnLst/>
              <a:rect l="l" t="t" r="r" b="b"/>
              <a:pathLst>
                <a:path w="26245" h="25938" extrusionOk="0">
                  <a:moveTo>
                    <a:pt x="6464" y="1"/>
                  </a:moveTo>
                  <a:cubicBezTo>
                    <a:pt x="5568" y="1"/>
                    <a:pt x="5143" y="939"/>
                    <a:pt x="4918" y="1746"/>
                  </a:cubicBezTo>
                  <a:cubicBezTo>
                    <a:pt x="4093" y="4721"/>
                    <a:pt x="3868" y="7860"/>
                    <a:pt x="4262" y="10921"/>
                  </a:cubicBezTo>
                  <a:cubicBezTo>
                    <a:pt x="3645" y="9665"/>
                    <a:pt x="2849" y="7780"/>
                    <a:pt x="1450" y="7780"/>
                  </a:cubicBezTo>
                  <a:cubicBezTo>
                    <a:pt x="1366" y="7780"/>
                    <a:pt x="1281" y="7787"/>
                    <a:pt x="1193" y="7801"/>
                  </a:cubicBezTo>
                  <a:cubicBezTo>
                    <a:pt x="168" y="8366"/>
                    <a:pt x="1" y="9753"/>
                    <a:pt x="29" y="10923"/>
                  </a:cubicBezTo>
                  <a:cubicBezTo>
                    <a:pt x="102" y="13912"/>
                    <a:pt x="1307" y="22059"/>
                    <a:pt x="2290" y="24882"/>
                  </a:cubicBezTo>
                  <a:lnTo>
                    <a:pt x="22090" y="25938"/>
                  </a:lnTo>
                  <a:cubicBezTo>
                    <a:pt x="23604" y="23346"/>
                    <a:pt x="24766" y="20548"/>
                    <a:pt x="25534" y="17647"/>
                  </a:cubicBezTo>
                  <a:cubicBezTo>
                    <a:pt x="26070" y="15625"/>
                    <a:pt x="26244" y="13059"/>
                    <a:pt x="24300" y="11974"/>
                  </a:cubicBezTo>
                  <a:cubicBezTo>
                    <a:pt x="23833" y="11713"/>
                    <a:pt x="23310" y="11593"/>
                    <a:pt x="22782" y="11593"/>
                  </a:cubicBezTo>
                  <a:cubicBezTo>
                    <a:pt x="22449" y="11593"/>
                    <a:pt x="22114" y="11640"/>
                    <a:pt x="21790" y="11730"/>
                  </a:cubicBezTo>
                  <a:cubicBezTo>
                    <a:pt x="20041" y="12214"/>
                    <a:pt x="18869" y="13573"/>
                    <a:pt x="17745" y="14893"/>
                  </a:cubicBezTo>
                  <a:cubicBezTo>
                    <a:pt x="17869" y="13294"/>
                    <a:pt x="17873" y="11686"/>
                    <a:pt x="17757" y="10086"/>
                  </a:cubicBezTo>
                  <a:cubicBezTo>
                    <a:pt x="17645" y="8568"/>
                    <a:pt x="16372" y="7600"/>
                    <a:pt x="15068" y="7600"/>
                  </a:cubicBezTo>
                  <a:cubicBezTo>
                    <a:pt x="14387" y="7600"/>
                    <a:pt x="13698" y="7864"/>
                    <a:pt x="13161" y="8451"/>
                  </a:cubicBezTo>
                  <a:lnTo>
                    <a:pt x="13130" y="8486"/>
                  </a:lnTo>
                  <a:cubicBezTo>
                    <a:pt x="12066" y="9675"/>
                    <a:pt x="11559" y="11243"/>
                    <a:pt x="11076" y="12763"/>
                  </a:cubicBezTo>
                  <a:cubicBezTo>
                    <a:pt x="10509" y="8726"/>
                    <a:pt x="9434" y="4763"/>
                    <a:pt x="7880" y="995"/>
                  </a:cubicBezTo>
                  <a:cubicBezTo>
                    <a:pt x="7665" y="473"/>
                    <a:pt x="7192" y="81"/>
                    <a:pt x="6633" y="12"/>
                  </a:cubicBezTo>
                  <a:cubicBezTo>
                    <a:pt x="6575" y="4"/>
                    <a:pt x="6518" y="1"/>
                    <a:pt x="646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28" name="Google Shape;928;p38"/>
            <p:cNvGrpSpPr/>
            <p:nvPr/>
          </p:nvGrpSpPr>
          <p:grpSpPr>
            <a:xfrm>
              <a:off x="7794157" y="1937393"/>
              <a:ext cx="1899846" cy="2035054"/>
              <a:chOff x="7794157" y="1937393"/>
              <a:chExt cx="1899846" cy="2035054"/>
            </a:xfrm>
          </p:grpSpPr>
          <p:sp>
            <p:nvSpPr>
              <p:cNvPr id="929" name="Google Shape;929;p38"/>
              <p:cNvSpPr/>
              <p:nvPr/>
            </p:nvSpPr>
            <p:spPr>
              <a:xfrm>
                <a:off x="7794157" y="2498964"/>
                <a:ext cx="266889" cy="1473483"/>
              </a:xfrm>
              <a:custGeom>
                <a:avLst/>
                <a:gdLst/>
                <a:ahLst/>
                <a:cxnLst/>
                <a:rect l="l" t="t" r="r" b="b"/>
                <a:pathLst>
                  <a:path w="2862" h="15801" extrusionOk="0">
                    <a:moveTo>
                      <a:pt x="75" y="1"/>
                    </a:moveTo>
                    <a:cubicBezTo>
                      <a:pt x="71" y="1"/>
                      <a:pt x="68" y="1"/>
                      <a:pt x="64" y="1"/>
                    </a:cubicBezTo>
                    <a:cubicBezTo>
                      <a:pt x="27" y="8"/>
                      <a:pt x="0" y="43"/>
                      <a:pt x="7" y="81"/>
                    </a:cubicBezTo>
                    <a:cubicBezTo>
                      <a:pt x="45" y="323"/>
                      <a:pt x="123" y="823"/>
                      <a:pt x="163" y="1062"/>
                    </a:cubicBezTo>
                    <a:cubicBezTo>
                      <a:pt x="924" y="5764"/>
                      <a:pt x="1749" y="10563"/>
                      <a:pt x="2613" y="15249"/>
                    </a:cubicBezTo>
                    <a:lnTo>
                      <a:pt x="2705" y="15737"/>
                    </a:lnTo>
                    <a:cubicBezTo>
                      <a:pt x="2712" y="15774"/>
                      <a:pt x="2744" y="15800"/>
                      <a:pt x="2780" y="15800"/>
                    </a:cubicBezTo>
                    <a:cubicBezTo>
                      <a:pt x="2783" y="15800"/>
                      <a:pt x="2787" y="15800"/>
                      <a:pt x="2791" y="15799"/>
                    </a:cubicBezTo>
                    <a:cubicBezTo>
                      <a:pt x="2832" y="15793"/>
                      <a:pt x="2861" y="15755"/>
                      <a:pt x="2855" y="15713"/>
                    </a:cubicBezTo>
                    <a:lnTo>
                      <a:pt x="2777" y="15222"/>
                    </a:lnTo>
                    <a:cubicBezTo>
                      <a:pt x="1966" y="10186"/>
                      <a:pt x="1078" y="5070"/>
                      <a:pt x="145" y="58"/>
                    </a:cubicBezTo>
                    <a:cubicBezTo>
                      <a:pt x="139" y="24"/>
                      <a:pt x="109" y="1"/>
                      <a:pt x="7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38"/>
              <p:cNvSpPr/>
              <p:nvPr/>
            </p:nvSpPr>
            <p:spPr>
              <a:xfrm>
                <a:off x="8281406" y="1937393"/>
                <a:ext cx="203943" cy="1915127"/>
              </a:xfrm>
              <a:custGeom>
                <a:avLst/>
                <a:gdLst/>
                <a:ahLst/>
                <a:cxnLst/>
                <a:rect l="l" t="t" r="r" b="b"/>
                <a:pathLst>
                  <a:path w="2187" h="20537" extrusionOk="0">
                    <a:moveTo>
                      <a:pt x="72" y="1"/>
                    </a:moveTo>
                    <a:cubicBezTo>
                      <a:pt x="71" y="1"/>
                      <a:pt x="69" y="1"/>
                      <a:pt x="68" y="1"/>
                    </a:cubicBezTo>
                    <a:cubicBezTo>
                      <a:pt x="30" y="5"/>
                      <a:pt x="1" y="38"/>
                      <a:pt x="5" y="76"/>
                    </a:cubicBezTo>
                    <a:cubicBezTo>
                      <a:pt x="32" y="390"/>
                      <a:pt x="90" y="1041"/>
                      <a:pt x="119" y="1352"/>
                    </a:cubicBezTo>
                    <a:cubicBezTo>
                      <a:pt x="674" y="7444"/>
                      <a:pt x="1299" y="13751"/>
                      <a:pt x="1960" y="19832"/>
                    </a:cubicBezTo>
                    <a:lnTo>
                      <a:pt x="2031" y="20468"/>
                    </a:lnTo>
                    <a:cubicBezTo>
                      <a:pt x="2036" y="20507"/>
                      <a:pt x="2069" y="20536"/>
                      <a:pt x="2106" y="20536"/>
                    </a:cubicBezTo>
                    <a:cubicBezTo>
                      <a:pt x="2108" y="20536"/>
                      <a:pt x="2111" y="20536"/>
                      <a:pt x="2113" y="20536"/>
                    </a:cubicBezTo>
                    <a:cubicBezTo>
                      <a:pt x="2155" y="20533"/>
                      <a:pt x="2187" y="20496"/>
                      <a:pt x="2183" y="20454"/>
                    </a:cubicBezTo>
                    <a:lnTo>
                      <a:pt x="2127" y="19815"/>
                    </a:lnTo>
                    <a:cubicBezTo>
                      <a:pt x="1533" y="13290"/>
                      <a:pt x="860" y="6576"/>
                      <a:pt x="144" y="64"/>
                    </a:cubicBezTo>
                    <a:cubicBezTo>
                      <a:pt x="141" y="27"/>
                      <a:pt x="108" y="1"/>
                      <a:pt x="7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38"/>
              <p:cNvSpPr/>
              <p:nvPr/>
            </p:nvSpPr>
            <p:spPr>
              <a:xfrm>
                <a:off x="8836915" y="2526288"/>
                <a:ext cx="212149" cy="1317938"/>
              </a:xfrm>
              <a:custGeom>
                <a:avLst/>
                <a:gdLst/>
                <a:ahLst/>
                <a:cxnLst/>
                <a:rect l="l" t="t" r="r" b="b"/>
                <a:pathLst>
                  <a:path w="2275" h="14133" extrusionOk="0">
                    <a:moveTo>
                      <a:pt x="2198" y="0"/>
                    </a:moveTo>
                    <a:cubicBezTo>
                      <a:pt x="2166" y="0"/>
                      <a:pt x="2137" y="25"/>
                      <a:pt x="2131" y="59"/>
                    </a:cubicBezTo>
                    <a:cubicBezTo>
                      <a:pt x="2095" y="272"/>
                      <a:pt x="2020" y="718"/>
                      <a:pt x="1985" y="931"/>
                    </a:cubicBezTo>
                    <a:cubicBezTo>
                      <a:pt x="1298" y="5117"/>
                      <a:pt x="646" y="9405"/>
                      <a:pt x="64" y="13608"/>
                    </a:cubicBezTo>
                    <a:lnTo>
                      <a:pt x="5" y="14046"/>
                    </a:lnTo>
                    <a:cubicBezTo>
                      <a:pt x="0" y="14087"/>
                      <a:pt x="27" y="14125"/>
                      <a:pt x="68" y="14131"/>
                    </a:cubicBezTo>
                    <a:cubicBezTo>
                      <a:pt x="73" y="14132"/>
                      <a:pt x="77" y="14133"/>
                      <a:pt x="82" y="14133"/>
                    </a:cubicBezTo>
                    <a:cubicBezTo>
                      <a:pt x="119" y="14133"/>
                      <a:pt x="151" y="14106"/>
                      <a:pt x="157" y="14068"/>
                    </a:cubicBezTo>
                    <a:lnTo>
                      <a:pt x="230" y="13632"/>
                    </a:lnTo>
                    <a:cubicBezTo>
                      <a:pt x="966" y="9152"/>
                      <a:pt x="1657" y="4579"/>
                      <a:pt x="2269" y="80"/>
                    </a:cubicBezTo>
                    <a:cubicBezTo>
                      <a:pt x="2274" y="43"/>
                      <a:pt x="2250" y="8"/>
                      <a:pt x="2211" y="1"/>
                    </a:cubicBezTo>
                    <a:cubicBezTo>
                      <a:pt x="2207" y="0"/>
                      <a:pt x="2203" y="0"/>
                      <a:pt x="219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38"/>
              <p:cNvSpPr/>
              <p:nvPr/>
            </p:nvSpPr>
            <p:spPr>
              <a:xfrm>
                <a:off x="9384685" y="2881862"/>
                <a:ext cx="309319" cy="951269"/>
              </a:xfrm>
              <a:custGeom>
                <a:avLst/>
                <a:gdLst/>
                <a:ahLst/>
                <a:cxnLst/>
                <a:rect l="l" t="t" r="r" b="b"/>
                <a:pathLst>
                  <a:path w="3317" h="10201" extrusionOk="0">
                    <a:moveTo>
                      <a:pt x="3239" y="0"/>
                    </a:moveTo>
                    <a:cubicBezTo>
                      <a:pt x="3210" y="0"/>
                      <a:pt x="3182" y="19"/>
                      <a:pt x="3173" y="48"/>
                    </a:cubicBezTo>
                    <a:cubicBezTo>
                      <a:pt x="2890" y="880"/>
                      <a:pt x="2617" y="1714"/>
                      <a:pt x="2347" y="2550"/>
                    </a:cubicBezTo>
                    <a:cubicBezTo>
                      <a:pt x="1825" y="4163"/>
                      <a:pt x="1261" y="5954"/>
                      <a:pt x="766" y="7577"/>
                    </a:cubicBezTo>
                    <a:cubicBezTo>
                      <a:pt x="510" y="8417"/>
                      <a:pt x="257" y="9260"/>
                      <a:pt x="13" y="10103"/>
                    </a:cubicBezTo>
                    <a:cubicBezTo>
                      <a:pt x="0" y="10166"/>
                      <a:pt x="44" y="10201"/>
                      <a:pt x="87" y="10201"/>
                    </a:cubicBezTo>
                    <a:cubicBezTo>
                      <a:pt x="117" y="10201"/>
                      <a:pt x="147" y="10185"/>
                      <a:pt x="159" y="10149"/>
                    </a:cubicBezTo>
                    <a:cubicBezTo>
                      <a:pt x="1271" y="6833"/>
                      <a:pt x="2324" y="3447"/>
                      <a:pt x="3306" y="90"/>
                    </a:cubicBezTo>
                    <a:cubicBezTo>
                      <a:pt x="3317" y="54"/>
                      <a:pt x="3298" y="17"/>
                      <a:pt x="3262" y="4"/>
                    </a:cubicBezTo>
                    <a:cubicBezTo>
                      <a:pt x="3254" y="2"/>
                      <a:pt x="3247" y="0"/>
                      <a:pt x="323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933" name="Google Shape;933;p38"/>
          <p:cNvGrpSpPr/>
          <p:nvPr/>
        </p:nvGrpSpPr>
        <p:grpSpPr>
          <a:xfrm rot="-7493092">
            <a:off x="6216151" y="-256947"/>
            <a:ext cx="1019212" cy="1592892"/>
            <a:chOff x="8477700" y="489350"/>
            <a:chExt cx="2528924" cy="3952371"/>
          </a:xfrm>
        </p:grpSpPr>
        <p:sp>
          <p:nvSpPr>
            <p:cNvPr id="934" name="Google Shape;934;p38"/>
            <p:cNvSpPr/>
            <p:nvPr/>
          </p:nvSpPr>
          <p:spPr>
            <a:xfrm>
              <a:off x="8477700" y="489350"/>
              <a:ext cx="2528924" cy="3952371"/>
            </a:xfrm>
            <a:custGeom>
              <a:avLst/>
              <a:gdLst/>
              <a:ahLst/>
              <a:cxnLst/>
              <a:rect l="l" t="t" r="r" b="b"/>
              <a:pathLst>
                <a:path w="24711" h="38620" extrusionOk="0">
                  <a:moveTo>
                    <a:pt x="8523" y="0"/>
                  </a:moveTo>
                  <a:cubicBezTo>
                    <a:pt x="8388" y="0"/>
                    <a:pt x="8256" y="21"/>
                    <a:pt x="8126" y="62"/>
                  </a:cubicBezTo>
                  <a:cubicBezTo>
                    <a:pt x="7635" y="219"/>
                    <a:pt x="7278" y="651"/>
                    <a:pt x="7218" y="1165"/>
                  </a:cubicBezTo>
                  <a:cubicBezTo>
                    <a:pt x="7045" y="2679"/>
                    <a:pt x="6863" y="4468"/>
                    <a:pt x="6812" y="6238"/>
                  </a:cubicBezTo>
                  <a:cubicBezTo>
                    <a:pt x="6758" y="8166"/>
                    <a:pt x="6864" y="9871"/>
                    <a:pt x="7137" y="11449"/>
                  </a:cubicBezTo>
                  <a:cubicBezTo>
                    <a:pt x="7394" y="12934"/>
                    <a:pt x="7862" y="14519"/>
                    <a:pt x="8421" y="15796"/>
                  </a:cubicBezTo>
                  <a:cubicBezTo>
                    <a:pt x="9208" y="17596"/>
                    <a:pt x="10177" y="18851"/>
                    <a:pt x="11298" y="19527"/>
                  </a:cubicBezTo>
                  <a:cubicBezTo>
                    <a:pt x="11318" y="19539"/>
                    <a:pt x="11339" y="19551"/>
                    <a:pt x="11359" y="19562"/>
                  </a:cubicBezTo>
                  <a:cubicBezTo>
                    <a:pt x="11577" y="20206"/>
                    <a:pt x="11806" y="20844"/>
                    <a:pt x="12044" y="21474"/>
                  </a:cubicBezTo>
                  <a:cubicBezTo>
                    <a:pt x="10725" y="20346"/>
                    <a:pt x="9338" y="19504"/>
                    <a:pt x="8182" y="18852"/>
                  </a:cubicBezTo>
                  <a:cubicBezTo>
                    <a:pt x="6973" y="18172"/>
                    <a:pt x="5957" y="17672"/>
                    <a:pt x="4988" y="17278"/>
                  </a:cubicBezTo>
                  <a:cubicBezTo>
                    <a:pt x="3757" y="16779"/>
                    <a:pt x="2616" y="16462"/>
                    <a:pt x="1501" y="16306"/>
                  </a:cubicBezTo>
                  <a:cubicBezTo>
                    <a:pt x="1440" y="16299"/>
                    <a:pt x="1380" y="16294"/>
                    <a:pt x="1319" y="16294"/>
                  </a:cubicBezTo>
                  <a:cubicBezTo>
                    <a:pt x="881" y="16294"/>
                    <a:pt x="474" y="16510"/>
                    <a:pt x="230" y="16874"/>
                  </a:cubicBezTo>
                  <a:cubicBezTo>
                    <a:pt x="91" y="17078"/>
                    <a:pt x="16" y="17316"/>
                    <a:pt x="7" y="17563"/>
                  </a:cubicBezTo>
                  <a:cubicBezTo>
                    <a:pt x="0" y="17809"/>
                    <a:pt x="60" y="18051"/>
                    <a:pt x="185" y="18265"/>
                  </a:cubicBezTo>
                  <a:cubicBezTo>
                    <a:pt x="1058" y="19770"/>
                    <a:pt x="2087" y="21190"/>
                    <a:pt x="3244" y="22488"/>
                  </a:cubicBezTo>
                  <a:cubicBezTo>
                    <a:pt x="4364" y="23744"/>
                    <a:pt x="5608" y="24889"/>
                    <a:pt x="6938" y="25891"/>
                  </a:cubicBezTo>
                  <a:cubicBezTo>
                    <a:pt x="8575" y="27123"/>
                    <a:pt x="9989" y="27847"/>
                    <a:pt x="11387" y="28173"/>
                  </a:cubicBezTo>
                  <a:cubicBezTo>
                    <a:pt x="11908" y="28294"/>
                    <a:pt x="12673" y="28439"/>
                    <a:pt x="13365" y="28439"/>
                  </a:cubicBezTo>
                  <a:cubicBezTo>
                    <a:pt x="13795" y="28439"/>
                    <a:pt x="14154" y="28384"/>
                    <a:pt x="14464" y="28273"/>
                  </a:cubicBezTo>
                  <a:cubicBezTo>
                    <a:pt x="14469" y="28271"/>
                    <a:pt x="14475" y="28269"/>
                    <a:pt x="14480" y="28268"/>
                  </a:cubicBezTo>
                  <a:cubicBezTo>
                    <a:pt x="14922" y="28632"/>
                    <a:pt x="15366" y="29006"/>
                    <a:pt x="15803" y="29382"/>
                  </a:cubicBezTo>
                  <a:cubicBezTo>
                    <a:pt x="15945" y="29626"/>
                    <a:pt x="16088" y="29870"/>
                    <a:pt x="16233" y="30113"/>
                  </a:cubicBezTo>
                  <a:cubicBezTo>
                    <a:pt x="14369" y="29339"/>
                    <a:pt x="12382" y="28936"/>
                    <a:pt x="10393" y="28936"/>
                  </a:cubicBezTo>
                  <a:cubicBezTo>
                    <a:pt x="8645" y="28936"/>
                    <a:pt x="6934" y="29241"/>
                    <a:pt x="5306" y="29846"/>
                  </a:cubicBezTo>
                  <a:cubicBezTo>
                    <a:pt x="4880" y="30006"/>
                    <a:pt x="4570" y="30366"/>
                    <a:pt x="4479" y="30812"/>
                  </a:cubicBezTo>
                  <a:cubicBezTo>
                    <a:pt x="4386" y="31259"/>
                    <a:pt x="4528" y="31714"/>
                    <a:pt x="4858" y="32028"/>
                  </a:cubicBezTo>
                  <a:cubicBezTo>
                    <a:pt x="5902" y="33022"/>
                    <a:pt x="7120" y="33861"/>
                    <a:pt x="8581" y="34587"/>
                  </a:cubicBezTo>
                  <a:cubicBezTo>
                    <a:pt x="9946" y="35266"/>
                    <a:pt x="11327" y="35752"/>
                    <a:pt x="12498" y="36140"/>
                  </a:cubicBezTo>
                  <a:cubicBezTo>
                    <a:pt x="13637" y="36515"/>
                    <a:pt x="14761" y="36852"/>
                    <a:pt x="15992" y="36852"/>
                  </a:cubicBezTo>
                  <a:lnTo>
                    <a:pt x="16001" y="36852"/>
                  </a:lnTo>
                  <a:cubicBezTo>
                    <a:pt x="16452" y="36852"/>
                    <a:pt x="17132" y="36808"/>
                    <a:pt x="17816" y="36600"/>
                  </a:cubicBezTo>
                  <a:cubicBezTo>
                    <a:pt x="18527" y="36384"/>
                    <a:pt x="19081" y="36043"/>
                    <a:pt x="19475" y="35581"/>
                  </a:cubicBezTo>
                  <a:cubicBezTo>
                    <a:pt x="19727" y="35678"/>
                    <a:pt x="19985" y="35778"/>
                    <a:pt x="20250" y="35885"/>
                  </a:cubicBezTo>
                  <a:cubicBezTo>
                    <a:pt x="20890" y="36673"/>
                    <a:pt x="21553" y="37439"/>
                    <a:pt x="22222" y="38162"/>
                  </a:cubicBezTo>
                  <a:lnTo>
                    <a:pt x="22231" y="38170"/>
                  </a:lnTo>
                  <a:cubicBezTo>
                    <a:pt x="22500" y="38456"/>
                    <a:pt x="22878" y="38620"/>
                    <a:pt x="23269" y="38620"/>
                  </a:cubicBezTo>
                  <a:cubicBezTo>
                    <a:pt x="23717" y="38620"/>
                    <a:pt x="24132" y="38412"/>
                    <a:pt x="24406" y="38048"/>
                  </a:cubicBezTo>
                  <a:cubicBezTo>
                    <a:pt x="24606" y="37779"/>
                    <a:pt x="24710" y="37440"/>
                    <a:pt x="24695" y="37098"/>
                  </a:cubicBezTo>
                  <a:cubicBezTo>
                    <a:pt x="24682" y="36759"/>
                    <a:pt x="24550" y="36434"/>
                    <a:pt x="24328" y="36183"/>
                  </a:cubicBezTo>
                  <a:cubicBezTo>
                    <a:pt x="24002" y="35811"/>
                    <a:pt x="23671" y="35422"/>
                    <a:pt x="23346" y="35024"/>
                  </a:cubicBezTo>
                  <a:lnTo>
                    <a:pt x="23308" y="34783"/>
                  </a:lnTo>
                  <a:cubicBezTo>
                    <a:pt x="23172" y="33937"/>
                    <a:pt x="23034" y="33065"/>
                    <a:pt x="22898" y="32199"/>
                  </a:cubicBezTo>
                  <a:cubicBezTo>
                    <a:pt x="23285" y="31729"/>
                    <a:pt x="23608" y="31193"/>
                    <a:pt x="23866" y="30599"/>
                  </a:cubicBezTo>
                  <a:cubicBezTo>
                    <a:pt x="24168" y="29904"/>
                    <a:pt x="24363" y="29163"/>
                    <a:pt x="24447" y="28399"/>
                  </a:cubicBezTo>
                  <a:cubicBezTo>
                    <a:pt x="24605" y="26957"/>
                    <a:pt x="24472" y="25375"/>
                    <a:pt x="24026" y="23417"/>
                  </a:cubicBezTo>
                  <a:cubicBezTo>
                    <a:pt x="23582" y="21467"/>
                    <a:pt x="23031" y="19726"/>
                    <a:pt x="22340" y="18098"/>
                  </a:cubicBezTo>
                  <a:cubicBezTo>
                    <a:pt x="21626" y="16416"/>
                    <a:pt x="20786" y="14899"/>
                    <a:pt x="19769" y="13463"/>
                  </a:cubicBezTo>
                  <a:cubicBezTo>
                    <a:pt x="19680" y="13306"/>
                    <a:pt x="19557" y="13166"/>
                    <a:pt x="19412" y="13056"/>
                  </a:cubicBezTo>
                  <a:cubicBezTo>
                    <a:pt x="19412" y="13056"/>
                    <a:pt x="19396" y="13044"/>
                    <a:pt x="19395" y="13044"/>
                  </a:cubicBezTo>
                  <a:cubicBezTo>
                    <a:pt x="19304" y="12975"/>
                    <a:pt x="19024" y="12766"/>
                    <a:pt x="18586" y="12766"/>
                  </a:cubicBezTo>
                  <a:cubicBezTo>
                    <a:pt x="18019" y="12766"/>
                    <a:pt x="17519" y="13127"/>
                    <a:pt x="17340" y="13662"/>
                  </a:cubicBezTo>
                  <a:cubicBezTo>
                    <a:pt x="17284" y="13827"/>
                    <a:pt x="17263" y="14000"/>
                    <a:pt x="17274" y="14169"/>
                  </a:cubicBezTo>
                  <a:cubicBezTo>
                    <a:pt x="16917" y="17145"/>
                    <a:pt x="16791" y="19722"/>
                    <a:pt x="16888" y="22050"/>
                  </a:cubicBezTo>
                  <a:cubicBezTo>
                    <a:pt x="16941" y="23319"/>
                    <a:pt x="17063" y="24544"/>
                    <a:pt x="17251" y="25692"/>
                  </a:cubicBezTo>
                  <a:cubicBezTo>
                    <a:pt x="16697" y="24605"/>
                    <a:pt x="16181" y="23495"/>
                    <a:pt x="15702" y="22366"/>
                  </a:cubicBezTo>
                  <a:cubicBezTo>
                    <a:pt x="15702" y="22366"/>
                    <a:pt x="15699" y="22360"/>
                    <a:pt x="15699" y="22357"/>
                  </a:cubicBezTo>
                  <a:cubicBezTo>
                    <a:pt x="15246" y="21301"/>
                    <a:pt x="14817" y="20214"/>
                    <a:pt x="14426" y="19121"/>
                  </a:cubicBezTo>
                  <a:cubicBezTo>
                    <a:pt x="14564" y="18951"/>
                    <a:pt x="14688" y="18757"/>
                    <a:pt x="14793" y="18538"/>
                  </a:cubicBezTo>
                  <a:cubicBezTo>
                    <a:pt x="15019" y="18074"/>
                    <a:pt x="15177" y="17482"/>
                    <a:pt x="15267" y="16778"/>
                  </a:cubicBezTo>
                  <a:cubicBezTo>
                    <a:pt x="15407" y="15661"/>
                    <a:pt x="15351" y="14373"/>
                    <a:pt x="15234" y="13589"/>
                  </a:cubicBezTo>
                  <a:cubicBezTo>
                    <a:pt x="15113" y="12784"/>
                    <a:pt x="14872" y="11538"/>
                    <a:pt x="14626" y="10702"/>
                  </a:cubicBezTo>
                  <a:cubicBezTo>
                    <a:pt x="14011" y="8612"/>
                    <a:pt x="13350" y="6830"/>
                    <a:pt x="12604" y="5256"/>
                  </a:cubicBezTo>
                  <a:cubicBezTo>
                    <a:pt x="12173" y="4347"/>
                    <a:pt x="11707" y="3497"/>
                    <a:pt x="11218" y="2727"/>
                  </a:cubicBezTo>
                  <a:cubicBezTo>
                    <a:pt x="10686" y="1891"/>
                    <a:pt x="10109" y="1122"/>
                    <a:pt x="9504" y="440"/>
                  </a:cubicBezTo>
                  <a:cubicBezTo>
                    <a:pt x="9254" y="161"/>
                    <a:pt x="8897" y="0"/>
                    <a:pt x="8523" y="0"/>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35" name="Google Shape;935;p38"/>
            <p:cNvGrpSpPr/>
            <p:nvPr/>
          </p:nvGrpSpPr>
          <p:grpSpPr>
            <a:xfrm>
              <a:off x="8612482" y="623927"/>
              <a:ext cx="2250458" cy="3502897"/>
              <a:chOff x="8612482" y="623927"/>
              <a:chExt cx="2250458" cy="3502897"/>
            </a:xfrm>
          </p:grpSpPr>
          <p:sp>
            <p:nvSpPr>
              <p:cNvPr id="936" name="Google Shape;936;p38"/>
              <p:cNvSpPr/>
              <p:nvPr/>
            </p:nvSpPr>
            <p:spPr>
              <a:xfrm>
                <a:off x="9282400" y="623927"/>
                <a:ext cx="645765" cy="1774166"/>
              </a:xfrm>
              <a:custGeom>
                <a:avLst/>
                <a:gdLst/>
                <a:ahLst/>
                <a:cxnLst/>
                <a:rect l="l" t="t" r="r" b="b"/>
                <a:pathLst>
                  <a:path w="6310" h="17336" extrusionOk="0">
                    <a:moveTo>
                      <a:pt x="657" y="0"/>
                    </a:moveTo>
                    <a:cubicBezTo>
                      <a:pt x="283" y="3281"/>
                      <a:pt x="1" y="6648"/>
                      <a:pt x="566" y="9913"/>
                    </a:cubicBezTo>
                    <a:cubicBezTo>
                      <a:pt x="981" y="12311"/>
                      <a:pt x="2152" y="15909"/>
                      <a:pt x="4111" y="17089"/>
                    </a:cubicBezTo>
                    <a:cubicBezTo>
                      <a:pt x="4394" y="17260"/>
                      <a:pt x="4641" y="17336"/>
                      <a:pt x="4855" y="17336"/>
                    </a:cubicBezTo>
                    <a:cubicBezTo>
                      <a:pt x="6310" y="17336"/>
                      <a:pt x="6275" y="13826"/>
                      <a:pt x="6071" y="12471"/>
                    </a:cubicBezTo>
                    <a:cubicBezTo>
                      <a:pt x="5953" y="11683"/>
                      <a:pt x="5723" y="10516"/>
                      <a:pt x="5501" y="9760"/>
                    </a:cubicBezTo>
                    <a:cubicBezTo>
                      <a:pt x="4442" y="6154"/>
                      <a:pt x="2977" y="2608"/>
                      <a:pt x="65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38"/>
              <p:cNvSpPr/>
              <p:nvPr/>
            </p:nvSpPr>
            <p:spPr>
              <a:xfrm>
                <a:off x="8612482" y="2291355"/>
                <a:ext cx="1354572" cy="974481"/>
              </a:xfrm>
              <a:custGeom>
                <a:avLst/>
                <a:gdLst/>
                <a:ahLst/>
                <a:cxnLst/>
                <a:rect l="l" t="t" r="r" b="b"/>
                <a:pathLst>
                  <a:path w="13236" h="9522" extrusionOk="0">
                    <a:moveTo>
                      <a:pt x="0" y="1"/>
                    </a:moveTo>
                    <a:cubicBezTo>
                      <a:pt x="1692" y="2915"/>
                      <a:pt x="3915" y="5361"/>
                      <a:pt x="6408" y="7237"/>
                    </a:cubicBezTo>
                    <a:cubicBezTo>
                      <a:pt x="7637" y="8162"/>
                      <a:pt x="8954" y="8960"/>
                      <a:pt x="10365" y="9290"/>
                    </a:cubicBezTo>
                    <a:cubicBezTo>
                      <a:pt x="10629" y="9352"/>
                      <a:pt x="11395" y="9522"/>
                      <a:pt x="12043" y="9522"/>
                    </a:cubicBezTo>
                    <a:cubicBezTo>
                      <a:pt x="12536" y="9522"/>
                      <a:pt x="12961" y="9423"/>
                      <a:pt x="13043" y="9104"/>
                    </a:cubicBezTo>
                    <a:cubicBezTo>
                      <a:pt x="13235" y="8367"/>
                      <a:pt x="11772" y="6803"/>
                      <a:pt x="11371" y="6342"/>
                    </a:cubicBezTo>
                    <a:cubicBezTo>
                      <a:pt x="9884" y="4634"/>
                      <a:pt x="8057" y="3425"/>
                      <a:pt x="6219" y="2390"/>
                    </a:cubicBezTo>
                    <a:cubicBezTo>
                      <a:pt x="4233" y="1273"/>
                      <a:pt x="2161" y="301"/>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38"/>
              <p:cNvSpPr/>
              <p:nvPr/>
            </p:nvSpPr>
            <p:spPr>
              <a:xfrm>
                <a:off x="10301298" y="1930094"/>
                <a:ext cx="561642" cy="1835161"/>
              </a:xfrm>
              <a:custGeom>
                <a:avLst/>
                <a:gdLst/>
                <a:ahLst/>
                <a:cxnLst/>
                <a:rect l="l" t="t" r="r" b="b"/>
                <a:pathLst>
                  <a:path w="5488" h="17932" extrusionOk="0">
                    <a:moveTo>
                      <a:pt x="766" y="0"/>
                    </a:moveTo>
                    <a:cubicBezTo>
                      <a:pt x="766" y="0"/>
                      <a:pt x="771" y="5"/>
                      <a:pt x="787" y="16"/>
                    </a:cubicBezTo>
                    <a:cubicBezTo>
                      <a:pt x="148" y="5202"/>
                      <a:pt x="1" y="10723"/>
                      <a:pt x="1812" y="15546"/>
                    </a:cubicBezTo>
                    <a:cubicBezTo>
                      <a:pt x="2170" y="16497"/>
                      <a:pt x="2646" y="17466"/>
                      <a:pt x="3416" y="17932"/>
                    </a:cubicBezTo>
                    <a:cubicBezTo>
                      <a:pt x="4454" y="17095"/>
                      <a:pt x="5154" y="15689"/>
                      <a:pt x="5321" y="14176"/>
                    </a:cubicBezTo>
                    <a:cubicBezTo>
                      <a:pt x="5488" y="12662"/>
                      <a:pt x="5262" y="11113"/>
                      <a:pt x="4925" y="9629"/>
                    </a:cubicBezTo>
                    <a:cubicBezTo>
                      <a:pt x="4103" y="6023"/>
                      <a:pt x="2820" y="2851"/>
                      <a:pt x="787" y="16"/>
                    </a:cubicBezTo>
                    <a:lnTo>
                      <a:pt x="787" y="16"/>
                    </a:lnTo>
                    <a:cubicBezTo>
                      <a:pt x="802" y="28"/>
                      <a:pt x="808" y="32"/>
                      <a:pt x="808" y="32"/>
                    </a:cubicBezTo>
                    <a:cubicBezTo>
                      <a:pt x="808" y="32"/>
                      <a:pt x="766" y="0"/>
                      <a:pt x="7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38"/>
              <p:cNvSpPr/>
              <p:nvPr/>
            </p:nvSpPr>
            <p:spPr>
              <a:xfrm>
                <a:off x="9067281" y="3585138"/>
                <a:ext cx="1374529" cy="541686"/>
              </a:xfrm>
              <a:custGeom>
                <a:avLst/>
                <a:gdLst/>
                <a:ahLst/>
                <a:cxnLst/>
                <a:rect l="l" t="t" r="r" b="b"/>
                <a:pathLst>
                  <a:path w="13431" h="5293" extrusionOk="0">
                    <a:moveTo>
                      <a:pt x="4629" y="1"/>
                    </a:moveTo>
                    <a:cubicBezTo>
                      <a:pt x="3059" y="1"/>
                      <a:pt x="1494" y="275"/>
                      <a:pt x="0" y="829"/>
                    </a:cubicBezTo>
                    <a:cubicBezTo>
                      <a:pt x="2066" y="2802"/>
                      <a:pt x="4623" y="3812"/>
                      <a:pt x="7144" y="4645"/>
                    </a:cubicBezTo>
                    <a:cubicBezTo>
                      <a:pt x="8156" y="4979"/>
                      <a:pt x="9187" y="5292"/>
                      <a:pt x="10229" y="5292"/>
                    </a:cubicBezTo>
                    <a:cubicBezTo>
                      <a:pt x="10231" y="5292"/>
                      <a:pt x="10233" y="5292"/>
                      <a:pt x="10234" y="5292"/>
                    </a:cubicBezTo>
                    <a:cubicBezTo>
                      <a:pt x="11019" y="5291"/>
                      <a:pt x="12396" y="5122"/>
                      <a:pt x="12876" y="4241"/>
                    </a:cubicBezTo>
                    <a:cubicBezTo>
                      <a:pt x="13431" y="3223"/>
                      <a:pt x="12361" y="2324"/>
                      <a:pt x="11692" y="1935"/>
                    </a:cubicBezTo>
                    <a:cubicBezTo>
                      <a:pt x="9487" y="653"/>
                      <a:pt x="7052" y="1"/>
                      <a:pt x="462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40" name="Google Shape;940;p38"/>
            <p:cNvSpPr/>
            <p:nvPr/>
          </p:nvSpPr>
          <p:spPr>
            <a:xfrm>
              <a:off x="8990936" y="1088756"/>
              <a:ext cx="1881316" cy="3219105"/>
            </a:xfrm>
            <a:custGeom>
              <a:avLst/>
              <a:gdLst/>
              <a:ahLst/>
              <a:cxnLst/>
              <a:rect l="l" t="t" r="r" b="b"/>
              <a:pathLst>
                <a:path w="18383" h="31455" extrusionOk="0">
                  <a:moveTo>
                    <a:pt x="4882" y="1"/>
                  </a:moveTo>
                  <a:cubicBezTo>
                    <a:pt x="4877" y="1"/>
                    <a:pt x="4872" y="1"/>
                    <a:pt x="4868" y="2"/>
                  </a:cubicBezTo>
                  <a:cubicBezTo>
                    <a:pt x="4794" y="10"/>
                    <a:pt x="4742" y="91"/>
                    <a:pt x="4750" y="181"/>
                  </a:cubicBezTo>
                  <a:cubicBezTo>
                    <a:pt x="5051" y="3140"/>
                    <a:pt x="5563" y="6078"/>
                    <a:pt x="6298" y="8937"/>
                  </a:cubicBezTo>
                  <a:cubicBezTo>
                    <a:pt x="7028" y="11798"/>
                    <a:pt x="7962" y="14589"/>
                    <a:pt x="9101" y="17257"/>
                  </a:cubicBezTo>
                  <a:cubicBezTo>
                    <a:pt x="9781" y="18819"/>
                    <a:pt x="10526" y="20343"/>
                    <a:pt x="11332" y="21818"/>
                  </a:cubicBezTo>
                  <a:cubicBezTo>
                    <a:pt x="9779" y="20375"/>
                    <a:pt x="8147" y="19057"/>
                    <a:pt x="6475" y="17832"/>
                  </a:cubicBezTo>
                  <a:cubicBezTo>
                    <a:pt x="4456" y="16383"/>
                    <a:pt x="2373" y="15058"/>
                    <a:pt x="201" y="14001"/>
                  </a:cubicBezTo>
                  <a:cubicBezTo>
                    <a:pt x="185" y="13993"/>
                    <a:pt x="168" y="13989"/>
                    <a:pt x="151" y="13989"/>
                  </a:cubicBezTo>
                  <a:cubicBezTo>
                    <a:pt x="101" y="13989"/>
                    <a:pt x="52" y="14023"/>
                    <a:pt x="31" y="14082"/>
                  </a:cubicBezTo>
                  <a:cubicBezTo>
                    <a:pt x="0" y="14163"/>
                    <a:pt x="31" y="14261"/>
                    <a:pt x="99" y="14300"/>
                  </a:cubicBezTo>
                  <a:cubicBezTo>
                    <a:pt x="4203" y="16645"/>
                    <a:pt x="8111" y="19477"/>
                    <a:pt x="11817" y="22680"/>
                  </a:cubicBezTo>
                  <a:cubicBezTo>
                    <a:pt x="12967" y="24696"/>
                    <a:pt x="14236" y="26612"/>
                    <a:pt x="15616" y="28398"/>
                  </a:cubicBezTo>
                  <a:cubicBezTo>
                    <a:pt x="14179" y="27700"/>
                    <a:pt x="12690" y="27163"/>
                    <a:pt x="11185" y="26741"/>
                  </a:cubicBezTo>
                  <a:cubicBezTo>
                    <a:pt x="10326" y="26513"/>
                    <a:pt x="9463" y="26320"/>
                    <a:pt x="8593" y="26178"/>
                  </a:cubicBezTo>
                  <a:cubicBezTo>
                    <a:pt x="7724" y="26036"/>
                    <a:pt x="6851" y="25946"/>
                    <a:pt x="5978" y="25908"/>
                  </a:cubicBezTo>
                  <a:cubicBezTo>
                    <a:pt x="5976" y="25908"/>
                    <a:pt x="5974" y="25908"/>
                    <a:pt x="5973" y="25908"/>
                  </a:cubicBezTo>
                  <a:cubicBezTo>
                    <a:pt x="5906" y="25908"/>
                    <a:pt x="5847" y="25970"/>
                    <a:pt x="5842" y="26053"/>
                  </a:cubicBezTo>
                  <a:cubicBezTo>
                    <a:pt x="5836" y="26144"/>
                    <a:pt x="5892" y="26224"/>
                    <a:pt x="5965" y="26235"/>
                  </a:cubicBezTo>
                  <a:cubicBezTo>
                    <a:pt x="6827" y="26350"/>
                    <a:pt x="7688" y="26492"/>
                    <a:pt x="8545" y="26659"/>
                  </a:cubicBezTo>
                  <a:cubicBezTo>
                    <a:pt x="9401" y="26825"/>
                    <a:pt x="10254" y="27019"/>
                    <a:pt x="11101" y="27254"/>
                  </a:cubicBezTo>
                  <a:cubicBezTo>
                    <a:pt x="12771" y="27692"/>
                    <a:pt x="14415" y="28280"/>
                    <a:pt x="16043" y="28944"/>
                  </a:cubicBezTo>
                  <a:cubicBezTo>
                    <a:pt x="16726" y="29800"/>
                    <a:pt x="17435" y="30625"/>
                    <a:pt x="18168" y="31417"/>
                  </a:cubicBezTo>
                  <a:cubicBezTo>
                    <a:pt x="18192" y="31442"/>
                    <a:pt x="18222" y="31455"/>
                    <a:pt x="18251" y="31455"/>
                  </a:cubicBezTo>
                  <a:cubicBezTo>
                    <a:pt x="18284" y="31455"/>
                    <a:pt x="18317" y="31439"/>
                    <a:pt x="18340" y="31408"/>
                  </a:cubicBezTo>
                  <a:cubicBezTo>
                    <a:pt x="18382" y="31346"/>
                    <a:pt x="18378" y="31250"/>
                    <a:pt x="18329" y="31193"/>
                  </a:cubicBezTo>
                  <a:cubicBezTo>
                    <a:pt x="17907" y="30713"/>
                    <a:pt x="17494" y="30222"/>
                    <a:pt x="17088" y="29722"/>
                  </a:cubicBezTo>
                  <a:cubicBezTo>
                    <a:pt x="17088" y="29716"/>
                    <a:pt x="17086" y="29710"/>
                    <a:pt x="17086" y="29703"/>
                  </a:cubicBezTo>
                  <a:cubicBezTo>
                    <a:pt x="16660" y="27024"/>
                    <a:pt x="16228" y="24349"/>
                    <a:pt x="15855" y="21662"/>
                  </a:cubicBezTo>
                  <a:cubicBezTo>
                    <a:pt x="15660" y="20320"/>
                    <a:pt x="15481" y="18976"/>
                    <a:pt x="15306" y="17628"/>
                  </a:cubicBezTo>
                  <a:lnTo>
                    <a:pt x="14793" y="13588"/>
                  </a:lnTo>
                  <a:cubicBezTo>
                    <a:pt x="14783" y="13506"/>
                    <a:pt x="14726" y="13445"/>
                    <a:pt x="14660" y="13445"/>
                  </a:cubicBezTo>
                  <a:cubicBezTo>
                    <a:pt x="14656" y="13445"/>
                    <a:pt x="14652" y="13446"/>
                    <a:pt x="14648" y="13446"/>
                  </a:cubicBezTo>
                  <a:cubicBezTo>
                    <a:pt x="14575" y="13452"/>
                    <a:pt x="14520" y="13531"/>
                    <a:pt x="14527" y="13620"/>
                  </a:cubicBezTo>
                  <a:cubicBezTo>
                    <a:pt x="14631" y="14979"/>
                    <a:pt x="14760" y="16335"/>
                    <a:pt x="14914" y="17689"/>
                  </a:cubicBezTo>
                  <a:cubicBezTo>
                    <a:pt x="15067" y="19042"/>
                    <a:pt x="15245" y="20392"/>
                    <a:pt x="15434" y="21739"/>
                  </a:cubicBezTo>
                  <a:cubicBezTo>
                    <a:pt x="15807" y="24273"/>
                    <a:pt x="16228" y="26799"/>
                    <a:pt x="16749" y="29296"/>
                  </a:cubicBezTo>
                  <a:cubicBezTo>
                    <a:pt x="15561" y="27797"/>
                    <a:pt x="14443" y="26214"/>
                    <a:pt x="13403" y="24562"/>
                  </a:cubicBezTo>
                  <a:cubicBezTo>
                    <a:pt x="11916" y="22191"/>
                    <a:pt x="10602" y="19665"/>
                    <a:pt x="9481" y="17022"/>
                  </a:cubicBezTo>
                  <a:cubicBezTo>
                    <a:pt x="8346" y="14386"/>
                    <a:pt x="7399" y="11635"/>
                    <a:pt x="6660" y="8806"/>
                  </a:cubicBezTo>
                  <a:cubicBezTo>
                    <a:pt x="5926" y="5975"/>
                    <a:pt x="5384" y="3076"/>
                    <a:pt x="5017" y="145"/>
                  </a:cubicBezTo>
                  <a:cubicBezTo>
                    <a:pt x="5007" y="62"/>
                    <a:pt x="4948" y="1"/>
                    <a:pt x="488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41" name="Google Shape;941;p38"/>
          <p:cNvGrpSpPr/>
          <p:nvPr/>
        </p:nvGrpSpPr>
        <p:grpSpPr>
          <a:xfrm rot="4960257" flipH="1">
            <a:off x="-33009" y="2902041"/>
            <a:ext cx="942826" cy="1269855"/>
            <a:chOff x="7659825" y="719561"/>
            <a:chExt cx="3076061" cy="4143027"/>
          </a:xfrm>
        </p:grpSpPr>
        <p:sp>
          <p:nvSpPr>
            <p:cNvPr id="942" name="Google Shape;942;p38"/>
            <p:cNvSpPr/>
            <p:nvPr/>
          </p:nvSpPr>
          <p:spPr>
            <a:xfrm>
              <a:off x="7659825" y="719561"/>
              <a:ext cx="3076061" cy="4143027"/>
            </a:xfrm>
            <a:custGeom>
              <a:avLst/>
              <a:gdLst/>
              <a:ahLst/>
              <a:cxnLst/>
              <a:rect l="l" t="t" r="r" b="b"/>
              <a:pathLst>
                <a:path w="31984" h="43078" extrusionOk="0">
                  <a:moveTo>
                    <a:pt x="6612" y="1"/>
                  </a:moveTo>
                  <a:cubicBezTo>
                    <a:pt x="6448" y="1"/>
                    <a:pt x="6282" y="14"/>
                    <a:pt x="6124" y="44"/>
                  </a:cubicBezTo>
                  <a:cubicBezTo>
                    <a:pt x="5580" y="140"/>
                    <a:pt x="5067" y="406"/>
                    <a:pt x="4639" y="812"/>
                  </a:cubicBezTo>
                  <a:cubicBezTo>
                    <a:pt x="4224" y="1205"/>
                    <a:pt x="3912" y="1713"/>
                    <a:pt x="3735" y="2276"/>
                  </a:cubicBezTo>
                  <a:cubicBezTo>
                    <a:pt x="3426" y="3265"/>
                    <a:pt x="3565" y="4251"/>
                    <a:pt x="3696" y="4907"/>
                  </a:cubicBezTo>
                  <a:cubicBezTo>
                    <a:pt x="3959" y="6222"/>
                    <a:pt x="4482" y="7540"/>
                    <a:pt x="5210" y="8719"/>
                  </a:cubicBezTo>
                  <a:cubicBezTo>
                    <a:pt x="5997" y="9992"/>
                    <a:pt x="6992" y="11048"/>
                    <a:pt x="8093" y="11772"/>
                  </a:cubicBezTo>
                  <a:cubicBezTo>
                    <a:pt x="8289" y="11902"/>
                    <a:pt x="8477" y="12008"/>
                    <a:pt x="8659" y="12095"/>
                  </a:cubicBezTo>
                  <a:cubicBezTo>
                    <a:pt x="8881" y="12663"/>
                    <a:pt x="9108" y="13241"/>
                    <a:pt x="9338" y="13823"/>
                  </a:cubicBezTo>
                  <a:cubicBezTo>
                    <a:pt x="9254" y="13776"/>
                    <a:pt x="9170" y="13731"/>
                    <a:pt x="9086" y="13686"/>
                  </a:cubicBezTo>
                  <a:cubicBezTo>
                    <a:pt x="7284" y="12729"/>
                    <a:pt x="5286" y="12185"/>
                    <a:pt x="3309" y="12112"/>
                  </a:cubicBezTo>
                  <a:cubicBezTo>
                    <a:pt x="3239" y="12109"/>
                    <a:pt x="3169" y="12108"/>
                    <a:pt x="3101" y="12108"/>
                  </a:cubicBezTo>
                  <a:cubicBezTo>
                    <a:pt x="2558" y="12108"/>
                    <a:pt x="2070" y="12188"/>
                    <a:pt x="1655" y="12345"/>
                  </a:cubicBezTo>
                  <a:cubicBezTo>
                    <a:pt x="981" y="12600"/>
                    <a:pt x="491" y="13057"/>
                    <a:pt x="238" y="13667"/>
                  </a:cubicBezTo>
                  <a:cubicBezTo>
                    <a:pt x="22" y="14182"/>
                    <a:pt x="0" y="14761"/>
                    <a:pt x="168" y="15388"/>
                  </a:cubicBezTo>
                  <a:cubicBezTo>
                    <a:pt x="442" y="16403"/>
                    <a:pt x="1121" y="17300"/>
                    <a:pt x="2244" y="18129"/>
                  </a:cubicBezTo>
                  <a:cubicBezTo>
                    <a:pt x="3387" y="18973"/>
                    <a:pt x="4714" y="19611"/>
                    <a:pt x="6277" y="20064"/>
                  </a:cubicBezTo>
                  <a:cubicBezTo>
                    <a:pt x="5856" y="20078"/>
                    <a:pt x="5447" y="20128"/>
                    <a:pt x="5062" y="20217"/>
                  </a:cubicBezTo>
                  <a:cubicBezTo>
                    <a:pt x="4761" y="20288"/>
                    <a:pt x="4371" y="20409"/>
                    <a:pt x="4022" y="20727"/>
                  </a:cubicBezTo>
                  <a:cubicBezTo>
                    <a:pt x="3420" y="21277"/>
                    <a:pt x="3235" y="22166"/>
                    <a:pt x="3541" y="23047"/>
                  </a:cubicBezTo>
                  <a:cubicBezTo>
                    <a:pt x="3822" y="23859"/>
                    <a:pt x="4407" y="24552"/>
                    <a:pt x="5331" y="25167"/>
                  </a:cubicBezTo>
                  <a:cubicBezTo>
                    <a:pt x="6821" y="26157"/>
                    <a:pt x="8504" y="26598"/>
                    <a:pt x="10193" y="26849"/>
                  </a:cubicBezTo>
                  <a:lnTo>
                    <a:pt x="10183" y="26849"/>
                  </a:lnTo>
                  <a:cubicBezTo>
                    <a:pt x="9385" y="26849"/>
                    <a:pt x="8614" y="26949"/>
                    <a:pt x="7889" y="27147"/>
                  </a:cubicBezTo>
                  <a:cubicBezTo>
                    <a:pt x="7533" y="27244"/>
                    <a:pt x="7013" y="27431"/>
                    <a:pt x="6554" y="27766"/>
                  </a:cubicBezTo>
                  <a:cubicBezTo>
                    <a:pt x="5984" y="28181"/>
                    <a:pt x="5625" y="28735"/>
                    <a:pt x="5514" y="29366"/>
                  </a:cubicBezTo>
                  <a:cubicBezTo>
                    <a:pt x="5451" y="29726"/>
                    <a:pt x="5472" y="30087"/>
                    <a:pt x="5576" y="30440"/>
                  </a:cubicBezTo>
                  <a:cubicBezTo>
                    <a:pt x="5677" y="30781"/>
                    <a:pt x="5853" y="31103"/>
                    <a:pt x="6100" y="31402"/>
                  </a:cubicBezTo>
                  <a:cubicBezTo>
                    <a:pt x="6430" y="31803"/>
                    <a:pt x="6902" y="32164"/>
                    <a:pt x="7428" y="32421"/>
                  </a:cubicBezTo>
                  <a:cubicBezTo>
                    <a:pt x="9138" y="33255"/>
                    <a:pt x="10982" y="33333"/>
                    <a:pt x="12881" y="33340"/>
                  </a:cubicBezTo>
                  <a:cubicBezTo>
                    <a:pt x="13110" y="33341"/>
                    <a:pt x="13345" y="33341"/>
                    <a:pt x="13575" y="33341"/>
                  </a:cubicBezTo>
                  <a:cubicBezTo>
                    <a:pt x="15171" y="33341"/>
                    <a:pt x="14702" y="33424"/>
                    <a:pt x="13593" y="33532"/>
                  </a:cubicBezTo>
                  <a:cubicBezTo>
                    <a:pt x="13000" y="33590"/>
                    <a:pt x="12305" y="33675"/>
                    <a:pt x="11627" y="33879"/>
                  </a:cubicBezTo>
                  <a:cubicBezTo>
                    <a:pt x="10793" y="34128"/>
                    <a:pt x="10132" y="34507"/>
                    <a:pt x="9607" y="35040"/>
                  </a:cubicBezTo>
                  <a:cubicBezTo>
                    <a:pt x="9260" y="35389"/>
                    <a:pt x="9032" y="35756"/>
                    <a:pt x="8908" y="36159"/>
                  </a:cubicBezTo>
                  <a:cubicBezTo>
                    <a:pt x="8703" y="36827"/>
                    <a:pt x="8813" y="37551"/>
                    <a:pt x="9213" y="38197"/>
                  </a:cubicBezTo>
                  <a:cubicBezTo>
                    <a:pt x="9503" y="38664"/>
                    <a:pt x="9943" y="39079"/>
                    <a:pt x="10451" y="39367"/>
                  </a:cubicBezTo>
                  <a:cubicBezTo>
                    <a:pt x="11262" y="39825"/>
                    <a:pt x="12199" y="40048"/>
                    <a:pt x="13315" y="40048"/>
                  </a:cubicBezTo>
                  <a:cubicBezTo>
                    <a:pt x="14173" y="40048"/>
                    <a:pt x="15015" y="39918"/>
                    <a:pt x="15804" y="39785"/>
                  </a:cubicBezTo>
                  <a:lnTo>
                    <a:pt x="23306" y="38524"/>
                  </a:lnTo>
                  <a:cubicBezTo>
                    <a:pt x="24449" y="39479"/>
                    <a:pt x="25714" y="40404"/>
                    <a:pt x="27163" y="41344"/>
                  </a:cubicBezTo>
                  <a:cubicBezTo>
                    <a:pt x="27987" y="41884"/>
                    <a:pt x="28812" y="42399"/>
                    <a:pt x="29616" y="42877"/>
                  </a:cubicBezTo>
                  <a:lnTo>
                    <a:pt x="29620" y="42878"/>
                  </a:lnTo>
                  <a:cubicBezTo>
                    <a:pt x="29841" y="43010"/>
                    <a:pt x="30094" y="43078"/>
                    <a:pt x="30352" y="43078"/>
                  </a:cubicBezTo>
                  <a:cubicBezTo>
                    <a:pt x="30811" y="43078"/>
                    <a:pt x="31244" y="42857"/>
                    <a:pt x="31515" y="42489"/>
                  </a:cubicBezTo>
                  <a:cubicBezTo>
                    <a:pt x="31984" y="41847"/>
                    <a:pt x="31845" y="40943"/>
                    <a:pt x="31204" y="40472"/>
                  </a:cubicBezTo>
                  <a:cubicBezTo>
                    <a:pt x="30827" y="40196"/>
                    <a:pt x="30445" y="39919"/>
                    <a:pt x="30076" y="39652"/>
                  </a:cubicBezTo>
                  <a:cubicBezTo>
                    <a:pt x="29696" y="39376"/>
                    <a:pt x="29303" y="39093"/>
                    <a:pt x="28919" y="38809"/>
                  </a:cubicBezTo>
                  <a:cubicBezTo>
                    <a:pt x="28915" y="38806"/>
                    <a:pt x="28911" y="38804"/>
                    <a:pt x="28908" y="38801"/>
                  </a:cubicBezTo>
                  <a:cubicBezTo>
                    <a:pt x="26596" y="37135"/>
                    <a:pt x="24877" y="35702"/>
                    <a:pt x="23417" y="34223"/>
                  </a:cubicBezTo>
                  <a:cubicBezTo>
                    <a:pt x="24841" y="32589"/>
                    <a:pt x="25853" y="30455"/>
                    <a:pt x="26506" y="27703"/>
                  </a:cubicBezTo>
                  <a:cubicBezTo>
                    <a:pt x="26803" y="26461"/>
                    <a:pt x="26934" y="25377"/>
                    <a:pt x="26911" y="24385"/>
                  </a:cubicBezTo>
                  <a:cubicBezTo>
                    <a:pt x="26879" y="23067"/>
                    <a:pt x="26564" y="21903"/>
                    <a:pt x="25975" y="20928"/>
                  </a:cubicBezTo>
                  <a:cubicBezTo>
                    <a:pt x="25446" y="20054"/>
                    <a:pt x="24671" y="19553"/>
                    <a:pt x="23851" y="19553"/>
                  </a:cubicBezTo>
                  <a:cubicBezTo>
                    <a:pt x="23711" y="19553"/>
                    <a:pt x="23573" y="19566"/>
                    <a:pt x="23436" y="19596"/>
                  </a:cubicBezTo>
                  <a:cubicBezTo>
                    <a:pt x="22946" y="19700"/>
                    <a:pt x="22591" y="19965"/>
                    <a:pt x="22358" y="20168"/>
                  </a:cubicBezTo>
                  <a:cubicBezTo>
                    <a:pt x="22405" y="19679"/>
                    <a:pt x="22424" y="19209"/>
                    <a:pt x="22410" y="18761"/>
                  </a:cubicBezTo>
                  <a:cubicBezTo>
                    <a:pt x="22368" y="17168"/>
                    <a:pt x="21946" y="15798"/>
                    <a:pt x="21154" y="14690"/>
                  </a:cubicBezTo>
                  <a:cubicBezTo>
                    <a:pt x="20866" y="14287"/>
                    <a:pt x="20246" y="13613"/>
                    <a:pt x="19312" y="13613"/>
                  </a:cubicBezTo>
                  <a:cubicBezTo>
                    <a:pt x="19109" y="13613"/>
                    <a:pt x="18906" y="13647"/>
                    <a:pt x="18713" y="13714"/>
                  </a:cubicBezTo>
                  <a:cubicBezTo>
                    <a:pt x="18581" y="13760"/>
                    <a:pt x="18461" y="13819"/>
                    <a:pt x="18355" y="13884"/>
                  </a:cubicBezTo>
                  <a:cubicBezTo>
                    <a:pt x="18384" y="13634"/>
                    <a:pt x="18407" y="13380"/>
                    <a:pt x="18429" y="13125"/>
                  </a:cubicBezTo>
                  <a:cubicBezTo>
                    <a:pt x="18531" y="11907"/>
                    <a:pt x="18521" y="10915"/>
                    <a:pt x="18397" y="10003"/>
                  </a:cubicBezTo>
                  <a:cubicBezTo>
                    <a:pt x="18229" y="8771"/>
                    <a:pt x="17857" y="7738"/>
                    <a:pt x="17261" y="6850"/>
                  </a:cubicBezTo>
                  <a:cubicBezTo>
                    <a:pt x="17050" y="6534"/>
                    <a:pt x="16695" y="6095"/>
                    <a:pt x="16066" y="5936"/>
                  </a:cubicBezTo>
                  <a:cubicBezTo>
                    <a:pt x="15924" y="5900"/>
                    <a:pt x="15779" y="5883"/>
                    <a:pt x="15630" y="5883"/>
                  </a:cubicBezTo>
                  <a:cubicBezTo>
                    <a:pt x="15202" y="5883"/>
                    <a:pt x="14789" y="6027"/>
                    <a:pt x="14368" y="6329"/>
                  </a:cubicBezTo>
                  <a:cubicBezTo>
                    <a:pt x="13919" y="6647"/>
                    <a:pt x="13527" y="7049"/>
                    <a:pt x="13198" y="7521"/>
                  </a:cubicBezTo>
                  <a:cubicBezTo>
                    <a:pt x="12915" y="7925"/>
                    <a:pt x="12676" y="8393"/>
                    <a:pt x="12480" y="8910"/>
                  </a:cubicBezTo>
                  <a:cubicBezTo>
                    <a:pt x="12190" y="9683"/>
                    <a:pt x="11996" y="10575"/>
                    <a:pt x="11870" y="11719"/>
                  </a:cubicBezTo>
                  <a:cubicBezTo>
                    <a:pt x="11849" y="11906"/>
                    <a:pt x="11831" y="12091"/>
                    <a:pt x="11814" y="12276"/>
                  </a:cubicBezTo>
                  <a:cubicBezTo>
                    <a:pt x="11706" y="12004"/>
                    <a:pt x="11590" y="11712"/>
                    <a:pt x="11468" y="11399"/>
                  </a:cubicBezTo>
                  <a:cubicBezTo>
                    <a:pt x="11657" y="11072"/>
                    <a:pt x="11770" y="10679"/>
                    <a:pt x="11818" y="10205"/>
                  </a:cubicBezTo>
                  <a:cubicBezTo>
                    <a:pt x="11864" y="9735"/>
                    <a:pt x="11846" y="9183"/>
                    <a:pt x="11760" y="8512"/>
                  </a:cubicBezTo>
                  <a:cubicBezTo>
                    <a:pt x="11642" y="7584"/>
                    <a:pt x="11418" y="6635"/>
                    <a:pt x="11285" y="6067"/>
                  </a:cubicBezTo>
                  <a:lnTo>
                    <a:pt x="11284" y="6063"/>
                  </a:lnTo>
                  <a:cubicBezTo>
                    <a:pt x="11255" y="5940"/>
                    <a:pt x="11229" y="5833"/>
                    <a:pt x="11213" y="5754"/>
                  </a:cubicBezTo>
                  <a:cubicBezTo>
                    <a:pt x="11038" y="4967"/>
                    <a:pt x="10841" y="4130"/>
                    <a:pt x="10517" y="3318"/>
                  </a:cubicBezTo>
                  <a:cubicBezTo>
                    <a:pt x="10118" y="2320"/>
                    <a:pt x="9595" y="1546"/>
                    <a:pt x="8919" y="951"/>
                  </a:cubicBezTo>
                  <a:cubicBezTo>
                    <a:pt x="8223" y="338"/>
                    <a:pt x="7404" y="1"/>
                    <a:pt x="6612" y="1"/>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43" name="Google Shape;943;p38"/>
            <p:cNvGrpSpPr/>
            <p:nvPr/>
          </p:nvGrpSpPr>
          <p:grpSpPr>
            <a:xfrm>
              <a:off x="7788026" y="846127"/>
              <a:ext cx="2804944" cy="3890375"/>
              <a:chOff x="7788026" y="846127"/>
              <a:chExt cx="2804944" cy="3890375"/>
            </a:xfrm>
          </p:grpSpPr>
          <p:sp>
            <p:nvSpPr>
              <p:cNvPr id="944" name="Google Shape;944;p38"/>
              <p:cNvSpPr/>
              <p:nvPr/>
            </p:nvSpPr>
            <p:spPr>
              <a:xfrm>
                <a:off x="8120311" y="846127"/>
                <a:ext cx="620136" cy="937802"/>
              </a:xfrm>
              <a:custGeom>
                <a:avLst/>
                <a:gdLst/>
                <a:ahLst/>
                <a:cxnLst/>
                <a:rect l="l" t="t" r="r" b="b"/>
                <a:pathLst>
                  <a:path w="6448" h="9751" extrusionOk="0">
                    <a:moveTo>
                      <a:pt x="1822" y="0"/>
                    </a:moveTo>
                    <a:cubicBezTo>
                      <a:pt x="1736" y="0"/>
                      <a:pt x="1649" y="7"/>
                      <a:pt x="1563" y="23"/>
                    </a:cubicBezTo>
                    <a:cubicBezTo>
                      <a:pt x="905" y="139"/>
                      <a:pt x="397" y="714"/>
                      <a:pt x="199" y="1353"/>
                    </a:cubicBezTo>
                    <a:cubicBezTo>
                      <a:pt x="1" y="1989"/>
                      <a:pt x="63" y="2680"/>
                      <a:pt x="194" y="3335"/>
                    </a:cubicBezTo>
                    <a:cubicBezTo>
                      <a:pt x="649" y="5618"/>
                      <a:pt x="2044" y="8059"/>
                      <a:pt x="4023" y="9362"/>
                    </a:cubicBezTo>
                    <a:cubicBezTo>
                      <a:pt x="4435" y="9633"/>
                      <a:pt x="4756" y="9751"/>
                      <a:pt x="5002" y="9751"/>
                    </a:cubicBezTo>
                    <a:cubicBezTo>
                      <a:pt x="6447" y="9751"/>
                      <a:pt x="5359" y="5716"/>
                      <a:pt x="5140" y="4725"/>
                    </a:cubicBezTo>
                    <a:cubicBezTo>
                      <a:pt x="4809" y="3229"/>
                      <a:pt x="4409" y="1635"/>
                      <a:pt x="3260" y="623"/>
                    </a:cubicBezTo>
                    <a:cubicBezTo>
                      <a:pt x="2860" y="270"/>
                      <a:pt x="2347" y="0"/>
                      <a:pt x="182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38"/>
              <p:cNvSpPr/>
              <p:nvPr/>
            </p:nvSpPr>
            <p:spPr>
              <a:xfrm>
                <a:off x="7788026" y="2010325"/>
                <a:ext cx="1166026" cy="604845"/>
              </a:xfrm>
              <a:custGeom>
                <a:avLst/>
                <a:gdLst/>
                <a:ahLst/>
                <a:cxnLst/>
                <a:rect l="l" t="t" r="r" b="b"/>
                <a:pathLst>
                  <a:path w="12124" h="6289" extrusionOk="0">
                    <a:moveTo>
                      <a:pt x="1764" y="1"/>
                    </a:moveTo>
                    <a:cubicBezTo>
                      <a:pt x="1103" y="1"/>
                      <a:pt x="362" y="158"/>
                      <a:pt x="115" y="753"/>
                    </a:cubicBezTo>
                    <a:cubicBezTo>
                      <a:pt x="0" y="1025"/>
                      <a:pt x="23" y="1339"/>
                      <a:pt x="101" y="1626"/>
                    </a:cubicBezTo>
                    <a:cubicBezTo>
                      <a:pt x="330" y="2471"/>
                      <a:pt x="986" y="3133"/>
                      <a:pt x="1690" y="3654"/>
                    </a:cubicBezTo>
                    <a:cubicBezTo>
                      <a:pt x="4617" y="5819"/>
                      <a:pt x="8487" y="6093"/>
                      <a:pt x="12123" y="6288"/>
                    </a:cubicBezTo>
                    <a:lnTo>
                      <a:pt x="11327" y="5078"/>
                    </a:lnTo>
                    <a:cubicBezTo>
                      <a:pt x="9191" y="2072"/>
                      <a:pt x="5611" y="139"/>
                      <a:pt x="1926" y="4"/>
                    </a:cubicBezTo>
                    <a:cubicBezTo>
                      <a:pt x="1873" y="2"/>
                      <a:pt x="1819" y="1"/>
                      <a:pt x="176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38"/>
              <p:cNvSpPr/>
              <p:nvPr/>
            </p:nvSpPr>
            <p:spPr>
              <a:xfrm>
                <a:off x="8897501" y="1411539"/>
                <a:ext cx="423939" cy="1366839"/>
              </a:xfrm>
              <a:custGeom>
                <a:avLst/>
                <a:gdLst/>
                <a:ahLst/>
                <a:cxnLst/>
                <a:rect l="l" t="t" r="r" b="b"/>
                <a:pathLst>
                  <a:path w="4408" h="14212" extrusionOk="0">
                    <a:moveTo>
                      <a:pt x="2757" y="1"/>
                    </a:moveTo>
                    <a:cubicBezTo>
                      <a:pt x="2581" y="1"/>
                      <a:pt x="2408" y="97"/>
                      <a:pt x="2260" y="202"/>
                    </a:cubicBezTo>
                    <a:cubicBezTo>
                      <a:pt x="896" y="1177"/>
                      <a:pt x="489" y="3003"/>
                      <a:pt x="306" y="4669"/>
                    </a:cubicBezTo>
                    <a:cubicBezTo>
                      <a:pt x="1" y="7437"/>
                      <a:pt x="25" y="10256"/>
                      <a:pt x="595" y="12981"/>
                    </a:cubicBezTo>
                    <a:lnTo>
                      <a:pt x="1356" y="14211"/>
                    </a:lnTo>
                    <a:cubicBezTo>
                      <a:pt x="3229" y="11865"/>
                      <a:pt x="4001" y="8814"/>
                      <a:pt x="4251" y="5821"/>
                    </a:cubicBezTo>
                    <a:cubicBezTo>
                      <a:pt x="4407" y="3952"/>
                      <a:pt x="4342" y="1945"/>
                      <a:pt x="3299" y="388"/>
                    </a:cubicBezTo>
                    <a:cubicBezTo>
                      <a:pt x="3191" y="226"/>
                      <a:pt x="3059" y="62"/>
                      <a:pt x="2871" y="15"/>
                    </a:cubicBezTo>
                    <a:cubicBezTo>
                      <a:pt x="2833" y="5"/>
                      <a:pt x="2795" y="1"/>
                      <a:pt x="275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38"/>
              <p:cNvSpPr/>
              <p:nvPr/>
            </p:nvSpPr>
            <p:spPr>
              <a:xfrm>
                <a:off x="8108000" y="2775300"/>
                <a:ext cx="1106493" cy="451638"/>
              </a:xfrm>
              <a:custGeom>
                <a:avLst/>
                <a:gdLst/>
                <a:ahLst/>
                <a:cxnLst/>
                <a:rect l="l" t="t" r="r" b="b"/>
                <a:pathLst>
                  <a:path w="11505" h="4696" extrusionOk="0">
                    <a:moveTo>
                      <a:pt x="1822" y="0"/>
                    </a:moveTo>
                    <a:cubicBezTo>
                      <a:pt x="1442" y="0"/>
                      <a:pt x="1065" y="37"/>
                      <a:pt x="693" y="123"/>
                    </a:cubicBezTo>
                    <a:cubicBezTo>
                      <a:pt x="532" y="160"/>
                      <a:pt x="366" y="210"/>
                      <a:pt x="244" y="321"/>
                    </a:cubicBezTo>
                    <a:cubicBezTo>
                      <a:pt x="1" y="543"/>
                      <a:pt x="10" y="932"/>
                      <a:pt x="118" y="1243"/>
                    </a:cubicBezTo>
                    <a:cubicBezTo>
                      <a:pt x="334" y="1864"/>
                      <a:pt x="848" y="2334"/>
                      <a:pt x="1394" y="2699"/>
                    </a:cubicBezTo>
                    <a:cubicBezTo>
                      <a:pt x="3166" y="3880"/>
                      <a:pt x="5367" y="4179"/>
                      <a:pt x="7486" y="4385"/>
                    </a:cubicBezTo>
                    <a:cubicBezTo>
                      <a:pt x="8823" y="4515"/>
                      <a:pt x="10162" y="4618"/>
                      <a:pt x="11505" y="4696"/>
                    </a:cubicBezTo>
                    <a:lnTo>
                      <a:pt x="11149" y="3720"/>
                    </a:lnTo>
                    <a:cubicBezTo>
                      <a:pt x="9147" y="2171"/>
                      <a:pt x="6804" y="1097"/>
                      <a:pt x="4366" y="417"/>
                    </a:cubicBezTo>
                    <a:cubicBezTo>
                      <a:pt x="3537" y="186"/>
                      <a:pt x="2675" y="0"/>
                      <a:pt x="182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38"/>
              <p:cNvSpPr/>
              <p:nvPr/>
            </p:nvSpPr>
            <p:spPr>
              <a:xfrm>
                <a:off x="9269313" y="2155164"/>
                <a:ext cx="456735" cy="1368666"/>
              </a:xfrm>
              <a:custGeom>
                <a:avLst/>
                <a:gdLst/>
                <a:ahLst/>
                <a:cxnLst/>
                <a:rect l="l" t="t" r="r" b="b"/>
                <a:pathLst>
                  <a:path w="4749" h="14231" extrusionOk="0">
                    <a:moveTo>
                      <a:pt x="2578" y="1"/>
                    </a:moveTo>
                    <a:cubicBezTo>
                      <a:pt x="2523" y="1"/>
                      <a:pt x="2467" y="10"/>
                      <a:pt x="2411" y="29"/>
                    </a:cubicBezTo>
                    <a:cubicBezTo>
                      <a:pt x="2202" y="102"/>
                      <a:pt x="2069" y="302"/>
                      <a:pt x="1957" y="493"/>
                    </a:cubicBezTo>
                    <a:cubicBezTo>
                      <a:pt x="879" y="2333"/>
                      <a:pt x="368" y="4460"/>
                      <a:pt x="184" y="6584"/>
                    </a:cubicBezTo>
                    <a:cubicBezTo>
                      <a:pt x="0" y="8708"/>
                      <a:pt x="131" y="10846"/>
                      <a:pt x="264" y="12975"/>
                    </a:cubicBezTo>
                    <a:lnTo>
                      <a:pt x="1088" y="14231"/>
                    </a:lnTo>
                    <a:cubicBezTo>
                      <a:pt x="2395" y="12169"/>
                      <a:pt x="3277" y="9858"/>
                      <a:pt x="3881" y="7494"/>
                    </a:cubicBezTo>
                    <a:cubicBezTo>
                      <a:pt x="4477" y="5161"/>
                      <a:pt x="4749" y="2485"/>
                      <a:pt x="3351" y="526"/>
                    </a:cubicBezTo>
                    <a:cubicBezTo>
                      <a:pt x="3163" y="265"/>
                      <a:pt x="2878" y="1"/>
                      <a:pt x="257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38"/>
              <p:cNvSpPr/>
              <p:nvPr/>
            </p:nvSpPr>
            <p:spPr>
              <a:xfrm>
                <a:off x="8302178" y="3428040"/>
                <a:ext cx="1221519" cy="372005"/>
              </a:xfrm>
              <a:custGeom>
                <a:avLst/>
                <a:gdLst/>
                <a:ahLst/>
                <a:cxnLst/>
                <a:rect l="l" t="t" r="r" b="b"/>
                <a:pathLst>
                  <a:path w="12701" h="3868" extrusionOk="0">
                    <a:moveTo>
                      <a:pt x="3502" y="1"/>
                    </a:moveTo>
                    <a:cubicBezTo>
                      <a:pt x="2848" y="1"/>
                      <a:pt x="2197" y="77"/>
                      <a:pt x="1555" y="252"/>
                    </a:cubicBezTo>
                    <a:cubicBezTo>
                      <a:pt x="926" y="424"/>
                      <a:pt x="239" y="788"/>
                      <a:pt x="126" y="1431"/>
                    </a:cubicBezTo>
                    <a:cubicBezTo>
                      <a:pt x="0" y="2150"/>
                      <a:pt x="667" y="2759"/>
                      <a:pt x="1324" y="3080"/>
                    </a:cubicBezTo>
                    <a:cubicBezTo>
                      <a:pt x="2819" y="3808"/>
                      <a:pt x="4543" y="3858"/>
                      <a:pt x="6207" y="3865"/>
                    </a:cubicBezTo>
                    <a:cubicBezTo>
                      <a:pt x="6442" y="3866"/>
                      <a:pt x="6678" y="3867"/>
                      <a:pt x="6913" y="3867"/>
                    </a:cubicBezTo>
                    <a:cubicBezTo>
                      <a:pt x="8843" y="3867"/>
                      <a:pt x="10773" y="3829"/>
                      <a:pt x="12701" y="3753"/>
                    </a:cubicBezTo>
                    <a:lnTo>
                      <a:pt x="12268" y="2849"/>
                    </a:lnTo>
                    <a:cubicBezTo>
                      <a:pt x="11438" y="2255"/>
                      <a:pt x="10482" y="1869"/>
                      <a:pt x="9531" y="1496"/>
                    </a:cubicBezTo>
                    <a:cubicBezTo>
                      <a:pt x="7601" y="737"/>
                      <a:pt x="5537" y="1"/>
                      <a:pt x="350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38"/>
              <p:cNvSpPr/>
              <p:nvPr/>
            </p:nvSpPr>
            <p:spPr>
              <a:xfrm>
                <a:off x="9592269" y="2726444"/>
                <a:ext cx="556565" cy="1327504"/>
              </a:xfrm>
              <a:custGeom>
                <a:avLst/>
                <a:gdLst/>
                <a:ahLst/>
                <a:cxnLst/>
                <a:rect l="l" t="t" r="r" b="b"/>
                <a:pathLst>
                  <a:path w="5787" h="13803" extrusionOk="0">
                    <a:moveTo>
                      <a:pt x="3757" y="0"/>
                    </a:moveTo>
                    <a:cubicBezTo>
                      <a:pt x="3709" y="0"/>
                      <a:pt x="3662" y="5"/>
                      <a:pt x="3613" y="15"/>
                    </a:cubicBezTo>
                    <a:cubicBezTo>
                      <a:pt x="3420" y="56"/>
                      <a:pt x="3255" y="178"/>
                      <a:pt x="3108" y="309"/>
                    </a:cubicBezTo>
                    <a:cubicBezTo>
                      <a:pt x="1913" y="1369"/>
                      <a:pt x="1519" y="3043"/>
                      <a:pt x="1188" y="4604"/>
                    </a:cubicBezTo>
                    <a:cubicBezTo>
                      <a:pt x="592" y="7413"/>
                      <a:pt x="0" y="10358"/>
                      <a:pt x="792" y="13118"/>
                    </a:cubicBezTo>
                    <a:lnTo>
                      <a:pt x="1453" y="13803"/>
                    </a:lnTo>
                    <a:cubicBezTo>
                      <a:pt x="1545" y="13330"/>
                      <a:pt x="1911" y="12968"/>
                      <a:pt x="2233" y="12610"/>
                    </a:cubicBezTo>
                    <a:cubicBezTo>
                      <a:pt x="3750" y="10924"/>
                      <a:pt x="4611" y="8741"/>
                      <a:pt x="5136" y="6534"/>
                    </a:cubicBezTo>
                    <a:cubicBezTo>
                      <a:pt x="5596" y="4601"/>
                      <a:pt x="5786" y="2442"/>
                      <a:pt x="4758" y="743"/>
                    </a:cubicBezTo>
                    <a:cubicBezTo>
                      <a:pt x="4533" y="372"/>
                      <a:pt x="4170" y="0"/>
                      <a:pt x="375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38"/>
              <p:cNvSpPr/>
              <p:nvPr/>
            </p:nvSpPr>
            <p:spPr>
              <a:xfrm>
                <a:off x="8617824" y="4055389"/>
                <a:ext cx="1375976" cy="389509"/>
              </a:xfrm>
              <a:custGeom>
                <a:avLst/>
                <a:gdLst/>
                <a:ahLst/>
                <a:cxnLst/>
                <a:rect l="l" t="t" r="r" b="b"/>
                <a:pathLst>
                  <a:path w="14307" h="4050" extrusionOk="0">
                    <a:moveTo>
                      <a:pt x="6681" y="0"/>
                    </a:moveTo>
                    <a:cubicBezTo>
                      <a:pt x="5703" y="0"/>
                      <a:pt x="4723" y="60"/>
                      <a:pt x="3758" y="154"/>
                    </a:cubicBezTo>
                    <a:cubicBezTo>
                      <a:pt x="2615" y="264"/>
                      <a:pt x="1385" y="461"/>
                      <a:pt x="578" y="1278"/>
                    </a:cubicBezTo>
                    <a:cubicBezTo>
                      <a:pt x="413" y="1443"/>
                      <a:pt x="269" y="1635"/>
                      <a:pt x="202" y="1858"/>
                    </a:cubicBezTo>
                    <a:cubicBezTo>
                      <a:pt x="1" y="2520"/>
                      <a:pt x="531" y="3197"/>
                      <a:pt x="1135" y="3538"/>
                    </a:cubicBezTo>
                    <a:cubicBezTo>
                      <a:pt x="1813" y="3921"/>
                      <a:pt x="2572" y="4049"/>
                      <a:pt x="3354" y="4049"/>
                    </a:cubicBezTo>
                    <a:cubicBezTo>
                      <a:pt x="4108" y="4049"/>
                      <a:pt x="4882" y="3930"/>
                      <a:pt x="5623" y="3805"/>
                    </a:cubicBezTo>
                    <a:cubicBezTo>
                      <a:pt x="8462" y="3327"/>
                      <a:pt x="11304" y="2849"/>
                      <a:pt x="14143" y="2372"/>
                    </a:cubicBezTo>
                    <a:lnTo>
                      <a:pt x="14143" y="2372"/>
                    </a:lnTo>
                    <a:lnTo>
                      <a:pt x="14298" y="2578"/>
                    </a:lnTo>
                    <a:cubicBezTo>
                      <a:pt x="14301" y="2500"/>
                      <a:pt x="14303" y="2422"/>
                      <a:pt x="14306" y="2345"/>
                    </a:cubicBezTo>
                    <a:lnTo>
                      <a:pt x="14306" y="2345"/>
                    </a:lnTo>
                    <a:cubicBezTo>
                      <a:pt x="14252" y="2354"/>
                      <a:pt x="14197" y="2363"/>
                      <a:pt x="14143" y="2372"/>
                    </a:cubicBezTo>
                    <a:lnTo>
                      <a:pt x="14143" y="2372"/>
                    </a:lnTo>
                    <a:lnTo>
                      <a:pt x="13417" y="1407"/>
                    </a:lnTo>
                    <a:cubicBezTo>
                      <a:pt x="11351" y="346"/>
                      <a:pt x="9023" y="0"/>
                      <a:pt x="668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38"/>
              <p:cNvSpPr/>
              <p:nvPr/>
            </p:nvSpPr>
            <p:spPr>
              <a:xfrm>
                <a:off x="8098768" y="1091758"/>
                <a:ext cx="2494202" cy="3644744"/>
              </a:xfrm>
              <a:custGeom>
                <a:avLst/>
                <a:gdLst/>
                <a:ahLst/>
                <a:cxnLst/>
                <a:rect l="l" t="t" r="r" b="b"/>
                <a:pathLst>
                  <a:path w="25934" h="37897" extrusionOk="0">
                    <a:moveTo>
                      <a:pt x="2577" y="1"/>
                    </a:moveTo>
                    <a:cubicBezTo>
                      <a:pt x="2562" y="1"/>
                      <a:pt x="2547" y="3"/>
                      <a:pt x="2532" y="9"/>
                    </a:cubicBezTo>
                    <a:cubicBezTo>
                      <a:pt x="2464" y="33"/>
                      <a:pt x="2430" y="107"/>
                      <a:pt x="2454" y="176"/>
                    </a:cubicBezTo>
                    <a:cubicBezTo>
                      <a:pt x="3087" y="1957"/>
                      <a:pt x="3759" y="3721"/>
                      <a:pt x="4434" y="5485"/>
                    </a:cubicBezTo>
                    <a:cubicBezTo>
                      <a:pt x="5429" y="8057"/>
                      <a:pt x="6524" y="10831"/>
                      <a:pt x="7552" y="13389"/>
                    </a:cubicBezTo>
                    <a:cubicBezTo>
                      <a:pt x="7803" y="14009"/>
                      <a:pt x="8053" y="14630"/>
                      <a:pt x="8305" y="15252"/>
                    </a:cubicBezTo>
                    <a:cubicBezTo>
                      <a:pt x="7966" y="15122"/>
                      <a:pt x="7630" y="14982"/>
                      <a:pt x="7294" y="14840"/>
                    </a:cubicBezTo>
                    <a:cubicBezTo>
                      <a:pt x="6099" y="14335"/>
                      <a:pt x="4933" y="13746"/>
                      <a:pt x="3786" y="13137"/>
                    </a:cubicBezTo>
                    <a:cubicBezTo>
                      <a:pt x="3458" y="12963"/>
                      <a:pt x="3127" y="12795"/>
                      <a:pt x="2795" y="12631"/>
                    </a:cubicBezTo>
                    <a:cubicBezTo>
                      <a:pt x="1960" y="12220"/>
                      <a:pt x="1119" y="11812"/>
                      <a:pt x="216" y="11571"/>
                    </a:cubicBezTo>
                    <a:cubicBezTo>
                      <a:pt x="204" y="11567"/>
                      <a:pt x="192" y="11566"/>
                      <a:pt x="180" y="11566"/>
                    </a:cubicBezTo>
                    <a:cubicBezTo>
                      <a:pt x="64" y="11566"/>
                      <a:pt x="0" y="11723"/>
                      <a:pt x="101" y="11803"/>
                    </a:cubicBezTo>
                    <a:cubicBezTo>
                      <a:pt x="844" y="12381"/>
                      <a:pt x="1687" y="12790"/>
                      <a:pt x="2539" y="13174"/>
                    </a:cubicBezTo>
                    <a:cubicBezTo>
                      <a:pt x="3725" y="13706"/>
                      <a:pt x="4969" y="14140"/>
                      <a:pt x="6170" y="14635"/>
                    </a:cubicBezTo>
                    <a:cubicBezTo>
                      <a:pt x="6855" y="14916"/>
                      <a:pt x="7551" y="15199"/>
                      <a:pt x="8228" y="15500"/>
                    </a:cubicBezTo>
                    <a:cubicBezTo>
                      <a:pt x="8248" y="15508"/>
                      <a:pt x="8267" y="15511"/>
                      <a:pt x="8285" y="15511"/>
                    </a:cubicBezTo>
                    <a:cubicBezTo>
                      <a:pt x="8330" y="15511"/>
                      <a:pt x="8366" y="15488"/>
                      <a:pt x="8388" y="15454"/>
                    </a:cubicBezTo>
                    <a:cubicBezTo>
                      <a:pt x="9175" y="17391"/>
                      <a:pt x="9973" y="19325"/>
                      <a:pt x="10818" y="21239"/>
                    </a:cubicBezTo>
                    <a:cubicBezTo>
                      <a:pt x="10847" y="21305"/>
                      <a:pt x="10877" y="21371"/>
                      <a:pt x="10907" y="21436"/>
                    </a:cubicBezTo>
                    <a:cubicBezTo>
                      <a:pt x="9712" y="21215"/>
                      <a:pt x="8531" y="20916"/>
                      <a:pt x="7378" y="20537"/>
                    </a:cubicBezTo>
                    <a:cubicBezTo>
                      <a:pt x="7115" y="20452"/>
                      <a:pt x="6740" y="20326"/>
                      <a:pt x="6480" y="20243"/>
                    </a:cubicBezTo>
                    <a:cubicBezTo>
                      <a:pt x="5732" y="20005"/>
                      <a:pt x="4990" y="19749"/>
                      <a:pt x="4219" y="19588"/>
                    </a:cubicBezTo>
                    <a:cubicBezTo>
                      <a:pt x="4065" y="19554"/>
                      <a:pt x="3907" y="19524"/>
                      <a:pt x="3744" y="19506"/>
                    </a:cubicBezTo>
                    <a:cubicBezTo>
                      <a:pt x="3739" y="19505"/>
                      <a:pt x="3733" y="19505"/>
                      <a:pt x="3728" y="19505"/>
                    </a:cubicBezTo>
                    <a:cubicBezTo>
                      <a:pt x="3603" y="19505"/>
                      <a:pt x="3545" y="19673"/>
                      <a:pt x="3652" y="19748"/>
                    </a:cubicBezTo>
                    <a:cubicBezTo>
                      <a:pt x="4051" y="20026"/>
                      <a:pt x="4494" y="20225"/>
                      <a:pt x="4947" y="20393"/>
                    </a:cubicBezTo>
                    <a:cubicBezTo>
                      <a:pt x="6298" y="20881"/>
                      <a:pt x="7741" y="21053"/>
                      <a:pt x="9142" y="21328"/>
                    </a:cubicBezTo>
                    <a:cubicBezTo>
                      <a:pt x="9762" y="21448"/>
                      <a:pt x="10389" y="21570"/>
                      <a:pt x="11002" y="21718"/>
                    </a:cubicBezTo>
                    <a:cubicBezTo>
                      <a:pt x="11014" y="21721"/>
                      <a:pt x="11024" y="21721"/>
                      <a:pt x="11035" y="21721"/>
                    </a:cubicBezTo>
                    <a:cubicBezTo>
                      <a:pt x="11957" y="23760"/>
                      <a:pt x="12883" y="25549"/>
                      <a:pt x="13907" y="27168"/>
                    </a:cubicBezTo>
                    <a:cubicBezTo>
                      <a:pt x="13613" y="27126"/>
                      <a:pt x="13317" y="27078"/>
                      <a:pt x="13025" y="27028"/>
                    </a:cubicBezTo>
                    <a:cubicBezTo>
                      <a:pt x="12804" y="26990"/>
                      <a:pt x="12563" y="26946"/>
                      <a:pt x="12343" y="26904"/>
                    </a:cubicBezTo>
                    <a:cubicBezTo>
                      <a:pt x="11132" y="26682"/>
                      <a:pt x="9940" y="26342"/>
                      <a:pt x="8722" y="26149"/>
                    </a:cubicBezTo>
                    <a:cubicBezTo>
                      <a:pt x="8265" y="26072"/>
                      <a:pt x="7804" y="26019"/>
                      <a:pt x="7339" y="26014"/>
                    </a:cubicBezTo>
                    <a:cubicBezTo>
                      <a:pt x="7313" y="26013"/>
                      <a:pt x="7288" y="26013"/>
                      <a:pt x="7262" y="26013"/>
                    </a:cubicBezTo>
                    <a:cubicBezTo>
                      <a:pt x="7132" y="26013"/>
                      <a:pt x="7001" y="26016"/>
                      <a:pt x="6869" y="26030"/>
                    </a:cubicBezTo>
                    <a:cubicBezTo>
                      <a:pt x="6823" y="26036"/>
                      <a:pt x="6780" y="26065"/>
                      <a:pt x="6760" y="26109"/>
                    </a:cubicBezTo>
                    <a:cubicBezTo>
                      <a:pt x="6729" y="26177"/>
                      <a:pt x="6760" y="26256"/>
                      <a:pt x="6828" y="26287"/>
                    </a:cubicBezTo>
                    <a:cubicBezTo>
                      <a:pt x="7117" y="26413"/>
                      <a:pt x="7415" y="26500"/>
                      <a:pt x="7718" y="26576"/>
                    </a:cubicBezTo>
                    <a:cubicBezTo>
                      <a:pt x="9372" y="26967"/>
                      <a:pt x="11085" y="26970"/>
                      <a:pt x="12757" y="27235"/>
                    </a:cubicBezTo>
                    <a:cubicBezTo>
                      <a:pt x="13198" y="27298"/>
                      <a:pt x="13650" y="27369"/>
                      <a:pt x="14089" y="27453"/>
                    </a:cubicBezTo>
                    <a:cubicBezTo>
                      <a:pt x="15257" y="29255"/>
                      <a:pt x="16557" y="30846"/>
                      <a:pt x="18119" y="32341"/>
                    </a:cubicBezTo>
                    <a:cubicBezTo>
                      <a:pt x="18004" y="32345"/>
                      <a:pt x="17888" y="32348"/>
                      <a:pt x="17775" y="32351"/>
                    </a:cubicBezTo>
                    <a:cubicBezTo>
                      <a:pt x="17145" y="32371"/>
                      <a:pt x="16497" y="32388"/>
                      <a:pt x="15869" y="32405"/>
                    </a:cubicBezTo>
                    <a:cubicBezTo>
                      <a:pt x="13755" y="32476"/>
                      <a:pt x="11611" y="32450"/>
                      <a:pt x="9524" y="32847"/>
                    </a:cubicBezTo>
                    <a:cubicBezTo>
                      <a:pt x="9105" y="32933"/>
                      <a:pt x="8690" y="33030"/>
                      <a:pt x="8285" y="33171"/>
                    </a:cubicBezTo>
                    <a:cubicBezTo>
                      <a:pt x="8145" y="33220"/>
                      <a:pt x="8181" y="33422"/>
                      <a:pt x="8324" y="33428"/>
                    </a:cubicBezTo>
                    <a:cubicBezTo>
                      <a:pt x="8420" y="33431"/>
                      <a:pt x="8516" y="33432"/>
                      <a:pt x="8612" y="33432"/>
                    </a:cubicBezTo>
                    <a:cubicBezTo>
                      <a:pt x="9258" y="33432"/>
                      <a:pt x="9900" y="33371"/>
                      <a:pt x="10541" y="33303"/>
                    </a:cubicBezTo>
                    <a:cubicBezTo>
                      <a:pt x="11274" y="33218"/>
                      <a:pt x="12005" y="33124"/>
                      <a:pt x="12735" y="33023"/>
                    </a:cubicBezTo>
                    <a:cubicBezTo>
                      <a:pt x="14551" y="32764"/>
                      <a:pt x="16389" y="32588"/>
                      <a:pt x="18225" y="32588"/>
                    </a:cubicBezTo>
                    <a:cubicBezTo>
                      <a:pt x="18278" y="32588"/>
                      <a:pt x="18331" y="32588"/>
                      <a:pt x="18384" y="32589"/>
                    </a:cubicBezTo>
                    <a:cubicBezTo>
                      <a:pt x="19788" y="33896"/>
                      <a:pt x="21401" y="35134"/>
                      <a:pt x="23317" y="36375"/>
                    </a:cubicBezTo>
                    <a:cubicBezTo>
                      <a:pt x="24109" y="36894"/>
                      <a:pt x="24912" y="37397"/>
                      <a:pt x="25722" y="37878"/>
                    </a:cubicBezTo>
                    <a:cubicBezTo>
                      <a:pt x="25743" y="37891"/>
                      <a:pt x="25766" y="37897"/>
                      <a:pt x="25789" y="37897"/>
                    </a:cubicBezTo>
                    <a:cubicBezTo>
                      <a:pt x="25829" y="37897"/>
                      <a:pt x="25869" y="37878"/>
                      <a:pt x="25895" y="37843"/>
                    </a:cubicBezTo>
                    <a:cubicBezTo>
                      <a:pt x="25934" y="37784"/>
                      <a:pt x="25921" y="37703"/>
                      <a:pt x="25863" y="37661"/>
                    </a:cubicBezTo>
                    <a:cubicBezTo>
                      <a:pt x="25102" y="37101"/>
                      <a:pt x="24334" y="36554"/>
                      <a:pt x="23576" y="35997"/>
                    </a:cubicBezTo>
                    <a:cubicBezTo>
                      <a:pt x="20959" y="34111"/>
                      <a:pt x="18649" y="32208"/>
                      <a:pt x="16653" y="29910"/>
                    </a:cubicBezTo>
                    <a:cubicBezTo>
                      <a:pt x="16661" y="29902"/>
                      <a:pt x="16668" y="29895"/>
                      <a:pt x="16673" y="29884"/>
                    </a:cubicBezTo>
                    <a:cubicBezTo>
                      <a:pt x="16998" y="29316"/>
                      <a:pt x="17247" y="28711"/>
                      <a:pt x="17471" y="28095"/>
                    </a:cubicBezTo>
                    <a:cubicBezTo>
                      <a:pt x="18123" y="26256"/>
                      <a:pt x="18497" y="24324"/>
                      <a:pt x="18932" y="22427"/>
                    </a:cubicBezTo>
                    <a:cubicBezTo>
                      <a:pt x="19121" y="21585"/>
                      <a:pt x="19307" y="20731"/>
                      <a:pt x="19505" y="19891"/>
                    </a:cubicBezTo>
                    <a:cubicBezTo>
                      <a:pt x="19524" y="19789"/>
                      <a:pt x="19451" y="19731"/>
                      <a:pt x="19377" y="19731"/>
                    </a:cubicBezTo>
                    <a:cubicBezTo>
                      <a:pt x="19321" y="19731"/>
                      <a:pt x="19266" y="19764"/>
                      <a:pt x="19250" y="19837"/>
                    </a:cubicBezTo>
                    <a:cubicBezTo>
                      <a:pt x="19210" y="20049"/>
                      <a:pt x="19167" y="20260"/>
                      <a:pt x="19123" y="20473"/>
                    </a:cubicBezTo>
                    <a:cubicBezTo>
                      <a:pt x="19037" y="20882"/>
                      <a:pt x="18932" y="21329"/>
                      <a:pt x="18831" y="21735"/>
                    </a:cubicBezTo>
                    <a:cubicBezTo>
                      <a:pt x="18571" y="22783"/>
                      <a:pt x="18259" y="23817"/>
                      <a:pt x="17913" y="24838"/>
                    </a:cubicBezTo>
                    <a:cubicBezTo>
                      <a:pt x="17641" y="25645"/>
                      <a:pt x="17352" y="26483"/>
                      <a:pt x="17094" y="27291"/>
                    </a:cubicBezTo>
                    <a:cubicBezTo>
                      <a:pt x="16841" y="28074"/>
                      <a:pt x="16600" y="28862"/>
                      <a:pt x="16449" y="29674"/>
                    </a:cubicBezTo>
                    <a:cubicBezTo>
                      <a:pt x="15509" y="28566"/>
                      <a:pt x="14639" y="27367"/>
                      <a:pt x="13842" y="26034"/>
                    </a:cubicBezTo>
                    <a:cubicBezTo>
                      <a:pt x="13580" y="25600"/>
                      <a:pt x="13323" y="25162"/>
                      <a:pt x="13075" y="24721"/>
                    </a:cubicBezTo>
                    <a:cubicBezTo>
                      <a:pt x="13307" y="24172"/>
                      <a:pt x="13484" y="23605"/>
                      <a:pt x="13643" y="23033"/>
                    </a:cubicBezTo>
                    <a:cubicBezTo>
                      <a:pt x="14179" y="21037"/>
                      <a:pt x="14432" y="18970"/>
                      <a:pt x="14750" y="16932"/>
                    </a:cubicBezTo>
                    <a:cubicBezTo>
                      <a:pt x="14887" y="16029"/>
                      <a:pt x="15020" y="15113"/>
                      <a:pt x="15166" y="14212"/>
                    </a:cubicBezTo>
                    <a:cubicBezTo>
                      <a:pt x="15177" y="14114"/>
                      <a:pt x="15107" y="14061"/>
                      <a:pt x="15036" y="14061"/>
                    </a:cubicBezTo>
                    <a:cubicBezTo>
                      <a:pt x="14977" y="14061"/>
                      <a:pt x="14919" y="14098"/>
                      <a:pt x="14908" y="14175"/>
                    </a:cubicBezTo>
                    <a:cubicBezTo>
                      <a:pt x="14882" y="14402"/>
                      <a:pt x="14852" y="14629"/>
                      <a:pt x="14821" y="14856"/>
                    </a:cubicBezTo>
                    <a:cubicBezTo>
                      <a:pt x="14760" y="15294"/>
                      <a:pt x="14682" y="15775"/>
                      <a:pt x="14606" y="16211"/>
                    </a:cubicBezTo>
                    <a:cubicBezTo>
                      <a:pt x="14410" y="17338"/>
                      <a:pt x="14163" y="18455"/>
                      <a:pt x="13880" y="19564"/>
                    </a:cubicBezTo>
                    <a:cubicBezTo>
                      <a:pt x="13658" y="20437"/>
                      <a:pt x="13422" y="21346"/>
                      <a:pt x="13214" y="22222"/>
                    </a:cubicBezTo>
                    <a:cubicBezTo>
                      <a:pt x="13056" y="22884"/>
                      <a:pt x="12903" y="23550"/>
                      <a:pt x="12798" y="24222"/>
                    </a:cubicBezTo>
                    <a:cubicBezTo>
                      <a:pt x="11450" y="21772"/>
                      <a:pt x="10289" y="19224"/>
                      <a:pt x="9198" y="16644"/>
                    </a:cubicBezTo>
                    <a:cubicBezTo>
                      <a:pt x="9323" y="16278"/>
                      <a:pt x="9416" y="15905"/>
                      <a:pt x="9501" y="15530"/>
                    </a:cubicBezTo>
                    <a:cubicBezTo>
                      <a:pt x="9983" y="13285"/>
                      <a:pt x="10078" y="10979"/>
                      <a:pt x="10431" y="8715"/>
                    </a:cubicBezTo>
                    <a:cubicBezTo>
                      <a:pt x="10520" y="8101"/>
                      <a:pt x="10618" y="7471"/>
                      <a:pt x="10729" y="6863"/>
                    </a:cubicBezTo>
                    <a:cubicBezTo>
                      <a:pt x="10743" y="6765"/>
                      <a:pt x="10672" y="6710"/>
                      <a:pt x="10600" y="6710"/>
                    </a:cubicBezTo>
                    <a:cubicBezTo>
                      <a:pt x="10542" y="6710"/>
                      <a:pt x="10484" y="6746"/>
                      <a:pt x="10472" y="6823"/>
                    </a:cubicBezTo>
                    <a:cubicBezTo>
                      <a:pt x="10403" y="7335"/>
                      <a:pt x="10319" y="7858"/>
                      <a:pt x="10235" y="8368"/>
                    </a:cubicBezTo>
                    <a:cubicBezTo>
                      <a:pt x="9868" y="10737"/>
                      <a:pt x="9210" y="13058"/>
                      <a:pt x="8959" y="15444"/>
                    </a:cubicBezTo>
                    <a:cubicBezTo>
                      <a:pt x="8942" y="15623"/>
                      <a:pt x="8928" y="15801"/>
                      <a:pt x="8918" y="15982"/>
                    </a:cubicBezTo>
                    <a:cubicBezTo>
                      <a:pt x="7997" y="13774"/>
                      <a:pt x="7118" y="11551"/>
                      <a:pt x="6209" y="9349"/>
                    </a:cubicBezTo>
                    <a:cubicBezTo>
                      <a:pt x="5740" y="8176"/>
                      <a:pt x="5114" y="6574"/>
                      <a:pt x="4658" y="5397"/>
                    </a:cubicBezTo>
                    <a:cubicBezTo>
                      <a:pt x="3995" y="3673"/>
                      <a:pt x="3299" y="1830"/>
                      <a:pt x="2699" y="88"/>
                    </a:cubicBezTo>
                    <a:cubicBezTo>
                      <a:pt x="2680" y="35"/>
                      <a:pt x="2630" y="1"/>
                      <a:pt x="25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953" name="Google Shape;953;p38"/>
          <p:cNvGrpSpPr/>
          <p:nvPr/>
        </p:nvGrpSpPr>
        <p:grpSpPr>
          <a:xfrm rot="437489">
            <a:off x="2553877" y="4159929"/>
            <a:ext cx="1252076" cy="1250763"/>
            <a:chOff x="7499850" y="1492575"/>
            <a:chExt cx="2666275" cy="2663478"/>
          </a:xfrm>
        </p:grpSpPr>
        <p:sp>
          <p:nvSpPr>
            <p:cNvPr id="954" name="Google Shape;954;p38"/>
            <p:cNvSpPr/>
            <p:nvPr/>
          </p:nvSpPr>
          <p:spPr>
            <a:xfrm>
              <a:off x="7499850" y="1492575"/>
              <a:ext cx="2666275" cy="2663478"/>
            </a:xfrm>
            <a:custGeom>
              <a:avLst/>
              <a:gdLst/>
              <a:ahLst/>
              <a:cxnLst/>
              <a:rect l="l" t="t" r="r" b="b"/>
              <a:pathLst>
                <a:path w="28592" h="28562" extrusionOk="0">
                  <a:moveTo>
                    <a:pt x="7768" y="0"/>
                  </a:moveTo>
                  <a:cubicBezTo>
                    <a:pt x="7413" y="0"/>
                    <a:pt x="7070" y="74"/>
                    <a:pt x="6752" y="218"/>
                  </a:cubicBezTo>
                  <a:cubicBezTo>
                    <a:pt x="6340" y="404"/>
                    <a:pt x="5982" y="702"/>
                    <a:pt x="5687" y="1105"/>
                  </a:cubicBezTo>
                  <a:cubicBezTo>
                    <a:pt x="5381" y="1521"/>
                    <a:pt x="5143" y="2045"/>
                    <a:pt x="4959" y="2706"/>
                  </a:cubicBezTo>
                  <a:cubicBezTo>
                    <a:pt x="4525" y="4270"/>
                    <a:pt x="4245" y="5889"/>
                    <a:pt x="4128" y="7518"/>
                  </a:cubicBezTo>
                  <a:cubicBezTo>
                    <a:pt x="4113" y="7716"/>
                    <a:pt x="4102" y="7914"/>
                    <a:pt x="4092" y="8112"/>
                  </a:cubicBezTo>
                  <a:cubicBezTo>
                    <a:pt x="3670" y="7891"/>
                    <a:pt x="3223" y="7779"/>
                    <a:pt x="2755" y="7779"/>
                  </a:cubicBezTo>
                  <a:cubicBezTo>
                    <a:pt x="2601" y="7779"/>
                    <a:pt x="2445" y="7791"/>
                    <a:pt x="2291" y="7816"/>
                  </a:cubicBezTo>
                  <a:cubicBezTo>
                    <a:pt x="2142" y="7839"/>
                    <a:pt x="1997" y="7889"/>
                    <a:pt x="1864" y="7963"/>
                  </a:cubicBezTo>
                  <a:cubicBezTo>
                    <a:pt x="1475" y="8178"/>
                    <a:pt x="1139" y="8471"/>
                    <a:pt x="867" y="8833"/>
                  </a:cubicBezTo>
                  <a:cubicBezTo>
                    <a:pt x="605" y="9183"/>
                    <a:pt x="400" y="9601"/>
                    <a:pt x="262" y="10075"/>
                  </a:cubicBezTo>
                  <a:cubicBezTo>
                    <a:pt x="79" y="10692"/>
                    <a:pt x="0" y="11409"/>
                    <a:pt x="21" y="12266"/>
                  </a:cubicBezTo>
                  <a:cubicBezTo>
                    <a:pt x="58" y="13786"/>
                    <a:pt x="366" y="16549"/>
                    <a:pt x="825" y="19479"/>
                  </a:cubicBezTo>
                  <a:cubicBezTo>
                    <a:pt x="1324" y="22664"/>
                    <a:pt x="1881" y="25268"/>
                    <a:pt x="2354" y="26626"/>
                  </a:cubicBezTo>
                  <a:cubicBezTo>
                    <a:pt x="2530" y="27131"/>
                    <a:pt x="2989" y="27477"/>
                    <a:pt x="3524" y="27505"/>
                  </a:cubicBezTo>
                  <a:cubicBezTo>
                    <a:pt x="3524" y="27505"/>
                    <a:pt x="23373" y="28562"/>
                    <a:pt x="23395" y="28562"/>
                  </a:cubicBezTo>
                  <a:cubicBezTo>
                    <a:pt x="23859" y="28562"/>
                    <a:pt x="24294" y="28313"/>
                    <a:pt x="24528" y="27910"/>
                  </a:cubicBezTo>
                  <a:cubicBezTo>
                    <a:pt x="26104" y="25213"/>
                    <a:pt x="27308" y="22314"/>
                    <a:pt x="28107" y="19293"/>
                  </a:cubicBezTo>
                  <a:cubicBezTo>
                    <a:pt x="28475" y="17911"/>
                    <a:pt x="28591" y="16670"/>
                    <a:pt x="28455" y="15604"/>
                  </a:cubicBezTo>
                  <a:cubicBezTo>
                    <a:pt x="28362" y="14881"/>
                    <a:pt x="28152" y="14235"/>
                    <a:pt x="27828" y="13683"/>
                  </a:cubicBezTo>
                  <a:cubicBezTo>
                    <a:pt x="27446" y="13032"/>
                    <a:pt x="26915" y="12513"/>
                    <a:pt x="26247" y="12139"/>
                  </a:cubicBezTo>
                  <a:cubicBezTo>
                    <a:pt x="25606" y="11781"/>
                    <a:pt x="24860" y="11592"/>
                    <a:pt x="24090" y="11592"/>
                  </a:cubicBezTo>
                  <a:cubicBezTo>
                    <a:pt x="23643" y="11592"/>
                    <a:pt x="23190" y="11655"/>
                    <a:pt x="22745" y="11776"/>
                  </a:cubicBezTo>
                  <a:cubicBezTo>
                    <a:pt x="21940" y="12000"/>
                    <a:pt x="21191" y="12376"/>
                    <a:pt x="20450" y="12936"/>
                  </a:cubicBezTo>
                  <a:cubicBezTo>
                    <a:pt x="20437" y="12390"/>
                    <a:pt x="20411" y="11844"/>
                    <a:pt x="20371" y="11303"/>
                  </a:cubicBezTo>
                  <a:cubicBezTo>
                    <a:pt x="20294" y="10246"/>
                    <a:pt x="19818" y="9283"/>
                    <a:pt x="19027" y="8595"/>
                  </a:cubicBezTo>
                  <a:cubicBezTo>
                    <a:pt x="18290" y="7952"/>
                    <a:pt x="17346" y="7599"/>
                    <a:pt x="16373" y="7599"/>
                  </a:cubicBezTo>
                  <a:cubicBezTo>
                    <a:pt x="15272" y="7599"/>
                    <a:pt x="14251" y="8052"/>
                    <a:pt x="13498" y="8875"/>
                  </a:cubicBezTo>
                  <a:cubicBezTo>
                    <a:pt x="13484" y="8891"/>
                    <a:pt x="13471" y="8905"/>
                    <a:pt x="13456" y="8923"/>
                  </a:cubicBezTo>
                  <a:cubicBezTo>
                    <a:pt x="13258" y="9144"/>
                    <a:pt x="13071" y="9381"/>
                    <a:pt x="12894" y="9635"/>
                  </a:cubicBezTo>
                  <a:cubicBezTo>
                    <a:pt x="12278" y="6962"/>
                    <a:pt x="11442" y="4336"/>
                    <a:pt x="10399" y="1807"/>
                  </a:cubicBezTo>
                  <a:cubicBezTo>
                    <a:pt x="9998" y="831"/>
                    <a:pt x="9116" y="147"/>
                    <a:pt x="8098" y="21"/>
                  </a:cubicBezTo>
                  <a:cubicBezTo>
                    <a:pt x="7988" y="7"/>
                    <a:pt x="7878" y="0"/>
                    <a:pt x="7768" y="0"/>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38"/>
            <p:cNvSpPr/>
            <p:nvPr/>
          </p:nvSpPr>
          <p:spPr>
            <a:xfrm>
              <a:off x="7621639" y="1615017"/>
              <a:ext cx="2447412" cy="2418783"/>
            </a:xfrm>
            <a:custGeom>
              <a:avLst/>
              <a:gdLst/>
              <a:ahLst/>
              <a:cxnLst/>
              <a:rect l="l" t="t" r="r" b="b"/>
              <a:pathLst>
                <a:path w="26245" h="25938" extrusionOk="0">
                  <a:moveTo>
                    <a:pt x="6464" y="1"/>
                  </a:moveTo>
                  <a:cubicBezTo>
                    <a:pt x="5568" y="1"/>
                    <a:pt x="5143" y="939"/>
                    <a:pt x="4918" y="1746"/>
                  </a:cubicBezTo>
                  <a:cubicBezTo>
                    <a:pt x="4093" y="4721"/>
                    <a:pt x="3868" y="7860"/>
                    <a:pt x="4262" y="10921"/>
                  </a:cubicBezTo>
                  <a:cubicBezTo>
                    <a:pt x="3645" y="9665"/>
                    <a:pt x="2849" y="7780"/>
                    <a:pt x="1450" y="7780"/>
                  </a:cubicBezTo>
                  <a:cubicBezTo>
                    <a:pt x="1366" y="7780"/>
                    <a:pt x="1281" y="7787"/>
                    <a:pt x="1193" y="7801"/>
                  </a:cubicBezTo>
                  <a:cubicBezTo>
                    <a:pt x="168" y="8366"/>
                    <a:pt x="1" y="9753"/>
                    <a:pt x="29" y="10923"/>
                  </a:cubicBezTo>
                  <a:cubicBezTo>
                    <a:pt x="102" y="13912"/>
                    <a:pt x="1307" y="22059"/>
                    <a:pt x="2290" y="24882"/>
                  </a:cubicBezTo>
                  <a:lnTo>
                    <a:pt x="22090" y="25938"/>
                  </a:lnTo>
                  <a:cubicBezTo>
                    <a:pt x="23604" y="23346"/>
                    <a:pt x="24766" y="20548"/>
                    <a:pt x="25534" y="17647"/>
                  </a:cubicBezTo>
                  <a:cubicBezTo>
                    <a:pt x="26070" y="15625"/>
                    <a:pt x="26244" y="13059"/>
                    <a:pt x="24300" y="11974"/>
                  </a:cubicBezTo>
                  <a:cubicBezTo>
                    <a:pt x="23833" y="11713"/>
                    <a:pt x="23310" y="11593"/>
                    <a:pt x="22782" y="11593"/>
                  </a:cubicBezTo>
                  <a:cubicBezTo>
                    <a:pt x="22449" y="11593"/>
                    <a:pt x="22114" y="11640"/>
                    <a:pt x="21790" y="11730"/>
                  </a:cubicBezTo>
                  <a:cubicBezTo>
                    <a:pt x="20041" y="12214"/>
                    <a:pt x="18869" y="13573"/>
                    <a:pt x="17745" y="14893"/>
                  </a:cubicBezTo>
                  <a:cubicBezTo>
                    <a:pt x="17869" y="13294"/>
                    <a:pt x="17873" y="11686"/>
                    <a:pt x="17757" y="10086"/>
                  </a:cubicBezTo>
                  <a:cubicBezTo>
                    <a:pt x="17645" y="8568"/>
                    <a:pt x="16372" y="7600"/>
                    <a:pt x="15068" y="7600"/>
                  </a:cubicBezTo>
                  <a:cubicBezTo>
                    <a:pt x="14387" y="7600"/>
                    <a:pt x="13698" y="7864"/>
                    <a:pt x="13161" y="8451"/>
                  </a:cubicBezTo>
                  <a:lnTo>
                    <a:pt x="13130" y="8486"/>
                  </a:lnTo>
                  <a:cubicBezTo>
                    <a:pt x="12066" y="9675"/>
                    <a:pt x="11559" y="11243"/>
                    <a:pt x="11076" y="12763"/>
                  </a:cubicBezTo>
                  <a:cubicBezTo>
                    <a:pt x="10509" y="8726"/>
                    <a:pt x="9434" y="4763"/>
                    <a:pt x="7880" y="995"/>
                  </a:cubicBezTo>
                  <a:cubicBezTo>
                    <a:pt x="7665" y="473"/>
                    <a:pt x="7192" y="81"/>
                    <a:pt x="6633" y="12"/>
                  </a:cubicBezTo>
                  <a:cubicBezTo>
                    <a:pt x="6575" y="4"/>
                    <a:pt x="6518" y="1"/>
                    <a:pt x="646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56" name="Google Shape;956;p38"/>
            <p:cNvGrpSpPr/>
            <p:nvPr/>
          </p:nvGrpSpPr>
          <p:grpSpPr>
            <a:xfrm>
              <a:off x="7794157" y="1937393"/>
              <a:ext cx="1899846" cy="2035054"/>
              <a:chOff x="7794157" y="1937393"/>
              <a:chExt cx="1899846" cy="2035054"/>
            </a:xfrm>
          </p:grpSpPr>
          <p:sp>
            <p:nvSpPr>
              <p:cNvPr id="957" name="Google Shape;957;p38"/>
              <p:cNvSpPr/>
              <p:nvPr/>
            </p:nvSpPr>
            <p:spPr>
              <a:xfrm>
                <a:off x="7794157" y="2498964"/>
                <a:ext cx="266889" cy="1473483"/>
              </a:xfrm>
              <a:custGeom>
                <a:avLst/>
                <a:gdLst/>
                <a:ahLst/>
                <a:cxnLst/>
                <a:rect l="l" t="t" r="r" b="b"/>
                <a:pathLst>
                  <a:path w="2862" h="15801" extrusionOk="0">
                    <a:moveTo>
                      <a:pt x="75" y="1"/>
                    </a:moveTo>
                    <a:cubicBezTo>
                      <a:pt x="71" y="1"/>
                      <a:pt x="68" y="1"/>
                      <a:pt x="64" y="1"/>
                    </a:cubicBezTo>
                    <a:cubicBezTo>
                      <a:pt x="27" y="8"/>
                      <a:pt x="0" y="43"/>
                      <a:pt x="7" y="81"/>
                    </a:cubicBezTo>
                    <a:cubicBezTo>
                      <a:pt x="45" y="323"/>
                      <a:pt x="123" y="823"/>
                      <a:pt x="163" y="1062"/>
                    </a:cubicBezTo>
                    <a:cubicBezTo>
                      <a:pt x="924" y="5764"/>
                      <a:pt x="1749" y="10563"/>
                      <a:pt x="2613" y="15249"/>
                    </a:cubicBezTo>
                    <a:lnTo>
                      <a:pt x="2705" y="15737"/>
                    </a:lnTo>
                    <a:cubicBezTo>
                      <a:pt x="2712" y="15774"/>
                      <a:pt x="2744" y="15800"/>
                      <a:pt x="2780" y="15800"/>
                    </a:cubicBezTo>
                    <a:cubicBezTo>
                      <a:pt x="2783" y="15800"/>
                      <a:pt x="2787" y="15800"/>
                      <a:pt x="2791" y="15799"/>
                    </a:cubicBezTo>
                    <a:cubicBezTo>
                      <a:pt x="2832" y="15793"/>
                      <a:pt x="2861" y="15755"/>
                      <a:pt x="2855" y="15713"/>
                    </a:cubicBezTo>
                    <a:lnTo>
                      <a:pt x="2777" y="15222"/>
                    </a:lnTo>
                    <a:cubicBezTo>
                      <a:pt x="1966" y="10186"/>
                      <a:pt x="1078" y="5070"/>
                      <a:pt x="145" y="58"/>
                    </a:cubicBezTo>
                    <a:cubicBezTo>
                      <a:pt x="139" y="24"/>
                      <a:pt x="109" y="1"/>
                      <a:pt x="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38"/>
              <p:cNvSpPr/>
              <p:nvPr/>
            </p:nvSpPr>
            <p:spPr>
              <a:xfrm>
                <a:off x="8281406" y="1937393"/>
                <a:ext cx="203943" cy="1915127"/>
              </a:xfrm>
              <a:custGeom>
                <a:avLst/>
                <a:gdLst/>
                <a:ahLst/>
                <a:cxnLst/>
                <a:rect l="l" t="t" r="r" b="b"/>
                <a:pathLst>
                  <a:path w="2187" h="20537" extrusionOk="0">
                    <a:moveTo>
                      <a:pt x="72" y="1"/>
                    </a:moveTo>
                    <a:cubicBezTo>
                      <a:pt x="71" y="1"/>
                      <a:pt x="69" y="1"/>
                      <a:pt x="68" y="1"/>
                    </a:cubicBezTo>
                    <a:cubicBezTo>
                      <a:pt x="30" y="5"/>
                      <a:pt x="1" y="38"/>
                      <a:pt x="5" y="76"/>
                    </a:cubicBezTo>
                    <a:cubicBezTo>
                      <a:pt x="32" y="390"/>
                      <a:pt x="90" y="1041"/>
                      <a:pt x="119" y="1352"/>
                    </a:cubicBezTo>
                    <a:cubicBezTo>
                      <a:pt x="674" y="7444"/>
                      <a:pt x="1299" y="13751"/>
                      <a:pt x="1960" y="19832"/>
                    </a:cubicBezTo>
                    <a:lnTo>
                      <a:pt x="2031" y="20468"/>
                    </a:lnTo>
                    <a:cubicBezTo>
                      <a:pt x="2036" y="20507"/>
                      <a:pt x="2069" y="20536"/>
                      <a:pt x="2106" y="20536"/>
                    </a:cubicBezTo>
                    <a:cubicBezTo>
                      <a:pt x="2108" y="20536"/>
                      <a:pt x="2111" y="20536"/>
                      <a:pt x="2113" y="20536"/>
                    </a:cubicBezTo>
                    <a:cubicBezTo>
                      <a:pt x="2155" y="20533"/>
                      <a:pt x="2187" y="20496"/>
                      <a:pt x="2183" y="20454"/>
                    </a:cubicBezTo>
                    <a:lnTo>
                      <a:pt x="2127" y="19815"/>
                    </a:lnTo>
                    <a:cubicBezTo>
                      <a:pt x="1533" y="13290"/>
                      <a:pt x="860" y="6576"/>
                      <a:pt x="144" y="64"/>
                    </a:cubicBezTo>
                    <a:cubicBezTo>
                      <a:pt x="141" y="27"/>
                      <a:pt x="108" y="1"/>
                      <a:pt x="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38"/>
              <p:cNvSpPr/>
              <p:nvPr/>
            </p:nvSpPr>
            <p:spPr>
              <a:xfrm>
                <a:off x="8836915" y="2526288"/>
                <a:ext cx="212149" cy="1317938"/>
              </a:xfrm>
              <a:custGeom>
                <a:avLst/>
                <a:gdLst/>
                <a:ahLst/>
                <a:cxnLst/>
                <a:rect l="l" t="t" r="r" b="b"/>
                <a:pathLst>
                  <a:path w="2275" h="14133" extrusionOk="0">
                    <a:moveTo>
                      <a:pt x="2198" y="0"/>
                    </a:moveTo>
                    <a:cubicBezTo>
                      <a:pt x="2166" y="0"/>
                      <a:pt x="2137" y="25"/>
                      <a:pt x="2131" y="59"/>
                    </a:cubicBezTo>
                    <a:cubicBezTo>
                      <a:pt x="2095" y="272"/>
                      <a:pt x="2020" y="718"/>
                      <a:pt x="1985" y="931"/>
                    </a:cubicBezTo>
                    <a:cubicBezTo>
                      <a:pt x="1298" y="5117"/>
                      <a:pt x="646" y="9405"/>
                      <a:pt x="64" y="13608"/>
                    </a:cubicBezTo>
                    <a:lnTo>
                      <a:pt x="5" y="14046"/>
                    </a:lnTo>
                    <a:cubicBezTo>
                      <a:pt x="0" y="14087"/>
                      <a:pt x="27" y="14125"/>
                      <a:pt x="68" y="14131"/>
                    </a:cubicBezTo>
                    <a:cubicBezTo>
                      <a:pt x="73" y="14132"/>
                      <a:pt x="77" y="14133"/>
                      <a:pt x="82" y="14133"/>
                    </a:cubicBezTo>
                    <a:cubicBezTo>
                      <a:pt x="119" y="14133"/>
                      <a:pt x="151" y="14106"/>
                      <a:pt x="157" y="14068"/>
                    </a:cubicBezTo>
                    <a:lnTo>
                      <a:pt x="230" y="13632"/>
                    </a:lnTo>
                    <a:cubicBezTo>
                      <a:pt x="966" y="9152"/>
                      <a:pt x="1657" y="4579"/>
                      <a:pt x="2269" y="80"/>
                    </a:cubicBezTo>
                    <a:cubicBezTo>
                      <a:pt x="2274" y="43"/>
                      <a:pt x="2250" y="8"/>
                      <a:pt x="2211" y="1"/>
                    </a:cubicBezTo>
                    <a:cubicBezTo>
                      <a:pt x="2207" y="0"/>
                      <a:pt x="2203" y="0"/>
                      <a:pt x="21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38"/>
              <p:cNvSpPr/>
              <p:nvPr/>
            </p:nvSpPr>
            <p:spPr>
              <a:xfrm>
                <a:off x="9384685" y="2881862"/>
                <a:ext cx="309319" cy="951269"/>
              </a:xfrm>
              <a:custGeom>
                <a:avLst/>
                <a:gdLst/>
                <a:ahLst/>
                <a:cxnLst/>
                <a:rect l="l" t="t" r="r" b="b"/>
                <a:pathLst>
                  <a:path w="3317" h="10201" extrusionOk="0">
                    <a:moveTo>
                      <a:pt x="3239" y="0"/>
                    </a:moveTo>
                    <a:cubicBezTo>
                      <a:pt x="3210" y="0"/>
                      <a:pt x="3182" y="19"/>
                      <a:pt x="3173" y="48"/>
                    </a:cubicBezTo>
                    <a:cubicBezTo>
                      <a:pt x="2890" y="880"/>
                      <a:pt x="2617" y="1714"/>
                      <a:pt x="2347" y="2550"/>
                    </a:cubicBezTo>
                    <a:cubicBezTo>
                      <a:pt x="1825" y="4163"/>
                      <a:pt x="1261" y="5954"/>
                      <a:pt x="766" y="7577"/>
                    </a:cubicBezTo>
                    <a:cubicBezTo>
                      <a:pt x="510" y="8417"/>
                      <a:pt x="257" y="9260"/>
                      <a:pt x="13" y="10103"/>
                    </a:cubicBezTo>
                    <a:cubicBezTo>
                      <a:pt x="0" y="10166"/>
                      <a:pt x="44" y="10201"/>
                      <a:pt x="87" y="10201"/>
                    </a:cubicBezTo>
                    <a:cubicBezTo>
                      <a:pt x="117" y="10201"/>
                      <a:pt x="147" y="10185"/>
                      <a:pt x="159" y="10149"/>
                    </a:cubicBezTo>
                    <a:cubicBezTo>
                      <a:pt x="1271" y="6833"/>
                      <a:pt x="2324" y="3447"/>
                      <a:pt x="3306" y="90"/>
                    </a:cubicBezTo>
                    <a:cubicBezTo>
                      <a:pt x="3317" y="54"/>
                      <a:pt x="3298" y="17"/>
                      <a:pt x="3262" y="4"/>
                    </a:cubicBezTo>
                    <a:cubicBezTo>
                      <a:pt x="3254" y="2"/>
                      <a:pt x="3247" y="0"/>
                      <a:pt x="32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 name="Subtitle 2">
            <a:extLst>
              <a:ext uri="{FF2B5EF4-FFF2-40B4-BE49-F238E27FC236}">
                <a16:creationId xmlns:a16="http://schemas.microsoft.com/office/drawing/2014/main" xmlns="" id="{A2603E6C-4B53-492E-BFB7-EE2AFF1DFDEB}"/>
              </a:ext>
            </a:extLst>
          </p:cNvPr>
          <p:cNvSpPr>
            <a:spLocks noGrp="1"/>
          </p:cNvSpPr>
          <p:nvPr>
            <p:ph type="subTitle" idx="1"/>
          </p:nvPr>
        </p:nvSpPr>
        <p:spPr/>
        <p:txBody>
          <a:bodyPr/>
          <a:lstStyle/>
          <a:p>
            <a:r>
              <a:rPr lang="en-US" dirty="0"/>
              <a:t>SOSIOLOGI PEDESAAN</a:t>
            </a:r>
            <a:endParaRPr lang="en-ID" dirty="0"/>
          </a:p>
        </p:txBody>
      </p:sp>
      <p:pic>
        <p:nvPicPr>
          <p:cNvPr id="5" name="Picture 4">
            <a:extLst>
              <a:ext uri="{FF2B5EF4-FFF2-40B4-BE49-F238E27FC236}">
                <a16:creationId xmlns:a16="http://schemas.microsoft.com/office/drawing/2014/main" xmlns="" id="{3F5A074C-D7AF-4628-96F7-90EC71932403}"/>
              </a:ext>
            </a:extLst>
          </p:cNvPr>
          <p:cNvPicPr>
            <a:picLocks noChangeAspect="1"/>
          </p:cNvPicPr>
          <p:nvPr/>
        </p:nvPicPr>
        <p:blipFill>
          <a:blip r:embed="rId3"/>
          <a:stretch>
            <a:fillRect/>
          </a:stretch>
        </p:blipFill>
        <p:spPr>
          <a:xfrm>
            <a:off x="4101941" y="3898954"/>
            <a:ext cx="2723317" cy="119745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38"/>
        <p:cNvGrpSpPr/>
        <p:nvPr/>
      </p:nvGrpSpPr>
      <p:grpSpPr>
        <a:xfrm>
          <a:off x="0" y="0"/>
          <a:ext cx="0" cy="0"/>
          <a:chOff x="0" y="0"/>
          <a:chExt cx="0" cy="0"/>
        </a:xfrm>
      </p:grpSpPr>
      <p:grpSp>
        <p:nvGrpSpPr>
          <p:cNvPr id="1339" name="Google Shape;1339;p42"/>
          <p:cNvGrpSpPr/>
          <p:nvPr/>
        </p:nvGrpSpPr>
        <p:grpSpPr>
          <a:xfrm rot="1267162" flipH="1">
            <a:off x="6678953" y="2028133"/>
            <a:ext cx="1136273" cy="1530402"/>
            <a:chOff x="7314068" y="2395888"/>
            <a:chExt cx="1136312" cy="1530454"/>
          </a:xfrm>
        </p:grpSpPr>
        <p:sp>
          <p:nvSpPr>
            <p:cNvPr id="1340" name="Google Shape;1340;p42"/>
            <p:cNvSpPr/>
            <p:nvPr/>
          </p:nvSpPr>
          <p:spPr>
            <a:xfrm>
              <a:off x="7314068" y="2395888"/>
              <a:ext cx="1136312" cy="1530454"/>
            </a:xfrm>
            <a:custGeom>
              <a:avLst/>
              <a:gdLst/>
              <a:ahLst/>
              <a:cxnLst/>
              <a:rect l="l" t="t" r="r" b="b"/>
              <a:pathLst>
                <a:path w="31984" h="43078" extrusionOk="0">
                  <a:moveTo>
                    <a:pt x="6612" y="1"/>
                  </a:moveTo>
                  <a:cubicBezTo>
                    <a:pt x="6448" y="1"/>
                    <a:pt x="6282" y="14"/>
                    <a:pt x="6124" y="44"/>
                  </a:cubicBezTo>
                  <a:cubicBezTo>
                    <a:pt x="5580" y="140"/>
                    <a:pt x="5067" y="406"/>
                    <a:pt x="4639" y="812"/>
                  </a:cubicBezTo>
                  <a:cubicBezTo>
                    <a:pt x="4224" y="1205"/>
                    <a:pt x="3912" y="1713"/>
                    <a:pt x="3735" y="2276"/>
                  </a:cubicBezTo>
                  <a:cubicBezTo>
                    <a:pt x="3426" y="3265"/>
                    <a:pt x="3565" y="4251"/>
                    <a:pt x="3696" y="4907"/>
                  </a:cubicBezTo>
                  <a:cubicBezTo>
                    <a:pt x="3959" y="6222"/>
                    <a:pt x="4482" y="7540"/>
                    <a:pt x="5210" y="8719"/>
                  </a:cubicBezTo>
                  <a:cubicBezTo>
                    <a:pt x="5997" y="9992"/>
                    <a:pt x="6992" y="11048"/>
                    <a:pt x="8093" y="11772"/>
                  </a:cubicBezTo>
                  <a:cubicBezTo>
                    <a:pt x="8289" y="11902"/>
                    <a:pt x="8477" y="12008"/>
                    <a:pt x="8659" y="12095"/>
                  </a:cubicBezTo>
                  <a:cubicBezTo>
                    <a:pt x="8881" y="12663"/>
                    <a:pt x="9108" y="13241"/>
                    <a:pt x="9338" y="13823"/>
                  </a:cubicBezTo>
                  <a:cubicBezTo>
                    <a:pt x="9254" y="13776"/>
                    <a:pt x="9170" y="13731"/>
                    <a:pt x="9086" y="13686"/>
                  </a:cubicBezTo>
                  <a:cubicBezTo>
                    <a:pt x="7284" y="12729"/>
                    <a:pt x="5286" y="12185"/>
                    <a:pt x="3309" y="12112"/>
                  </a:cubicBezTo>
                  <a:cubicBezTo>
                    <a:pt x="3239" y="12109"/>
                    <a:pt x="3169" y="12108"/>
                    <a:pt x="3101" y="12108"/>
                  </a:cubicBezTo>
                  <a:cubicBezTo>
                    <a:pt x="2558" y="12108"/>
                    <a:pt x="2070" y="12188"/>
                    <a:pt x="1655" y="12345"/>
                  </a:cubicBezTo>
                  <a:cubicBezTo>
                    <a:pt x="981" y="12600"/>
                    <a:pt x="491" y="13057"/>
                    <a:pt x="238" y="13667"/>
                  </a:cubicBezTo>
                  <a:cubicBezTo>
                    <a:pt x="22" y="14182"/>
                    <a:pt x="0" y="14761"/>
                    <a:pt x="168" y="15388"/>
                  </a:cubicBezTo>
                  <a:cubicBezTo>
                    <a:pt x="442" y="16403"/>
                    <a:pt x="1121" y="17300"/>
                    <a:pt x="2244" y="18129"/>
                  </a:cubicBezTo>
                  <a:cubicBezTo>
                    <a:pt x="3387" y="18973"/>
                    <a:pt x="4714" y="19611"/>
                    <a:pt x="6277" y="20064"/>
                  </a:cubicBezTo>
                  <a:cubicBezTo>
                    <a:pt x="5856" y="20078"/>
                    <a:pt x="5447" y="20128"/>
                    <a:pt x="5062" y="20217"/>
                  </a:cubicBezTo>
                  <a:cubicBezTo>
                    <a:pt x="4761" y="20288"/>
                    <a:pt x="4371" y="20409"/>
                    <a:pt x="4022" y="20727"/>
                  </a:cubicBezTo>
                  <a:cubicBezTo>
                    <a:pt x="3420" y="21277"/>
                    <a:pt x="3235" y="22166"/>
                    <a:pt x="3541" y="23047"/>
                  </a:cubicBezTo>
                  <a:cubicBezTo>
                    <a:pt x="3822" y="23859"/>
                    <a:pt x="4407" y="24552"/>
                    <a:pt x="5331" y="25167"/>
                  </a:cubicBezTo>
                  <a:cubicBezTo>
                    <a:pt x="6821" y="26157"/>
                    <a:pt x="8504" y="26598"/>
                    <a:pt x="10193" y="26849"/>
                  </a:cubicBezTo>
                  <a:lnTo>
                    <a:pt x="10183" y="26849"/>
                  </a:lnTo>
                  <a:cubicBezTo>
                    <a:pt x="9385" y="26849"/>
                    <a:pt x="8614" y="26949"/>
                    <a:pt x="7889" y="27147"/>
                  </a:cubicBezTo>
                  <a:cubicBezTo>
                    <a:pt x="7533" y="27244"/>
                    <a:pt x="7013" y="27431"/>
                    <a:pt x="6554" y="27766"/>
                  </a:cubicBezTo>
                  <a:cubicBezTo>
                    <a:pt x="5984" y="28181"/>
                    <a:pt x="5625" y="28735"/>
                    <a:pt x="5514" y="29366"/>
                  </a:cubicBezTo>
                  <a:cubicBezTo>
                    <a:pt x="5451" y="29726"/>
                    <a:pt x="5472" y="30087"/>
                    <a:pt x="5576" y="30440"/>
                  </a:cubicBezTo>
                  <a:cubicBezTo>
                    <a:pt x="5677" y="30781"/>
                    <a:pt x="5853" y="31103"/>
                    <a:pt x="6100" y="31402"/>
                  </a:cubicBezTo>
                  <a:cubicBezTo>
                    <a:pt x="6430" y="31803"/>
                    <a:pt x="6902" y="32164"/>
                    <a:pt x="7428" y="32421"/>
                  </a:cubicBezTo>
                  <a:cubicBezTo>
                    <a:pt x="9138" y="33255"/>
                    <a:pt x="10982" y="33333"/>
                    <a:pt x="12881" y="33340"/>
                  </a:cubicBezTo>
                  <a:cubicBezTo>
                    <a:pt x="13110" y="33341"/>
                    <a:pt x="13345" y="33341"/>
                    <a:pt x="13575" y="33341"/>
                  </a:cubicBezTo>
                  <a:cubicBezTo>
                    <a:pt x="15171" y="33341"/>
                    <a:pt x="14702" y="33424"/>
                    <a:pt x="13593" y="33532"/>
                  </a:cubicBezTo>
                  <a:cubicBezTo>
                    <a:pt x="13000" y="33590"/>
                    <a:pt x="12305" y="33675"/>
                    <a:pt x="11627" y="33879"/>
                  </a:cubicBezTo>
                  <a:cubicBezTo>
                    <a:pt x="10793" y="34128"/>
                    <a:pt x="10132" y="34507"/>
                    <a:pt x="9607" y="35040"/>
                  </a:cubicBezTo>
                  <a:cubicBezTo>
                    <a:pt x="9260" y="35389"/>
                    <a:pt x="9032" y="35756"/>
                    <a:pt x="8908" y="36159"/>
                  </a:cubicBezTo>
                  <a:cubicBezTo>
                    <a:pt x="8703" y="36827"/>
                    <a:pt x="8813" y="37551"/>
                    <a:pt x="9213" y="38197"/>
                  </a:cubicBezTo>
                  <a:cubicBezTo>
                    <a:pt x="9503" y="38664"/>
                    <a:pt x="9943" y="39079"/>
                    <a:pt x="10451" y="39367"/>
                  </a:cubicBezTo>
                  <a:cubicBezTo>
                    <a:pt x="11262" y="39825"/>
                    <a:pt x="12199" y="40048"/>
                    <a:pt x="13315" y="40048"/>
                  </a:cubicBezTo>
                  <a:cubicBezTo>
                    <a:pt x="14173" y="40048"/>
                    <a:pt x="15015" y="39918"/>
                    <a:pt x="15804" y="39785"/>
                  </a:cubicBezTo>
                  <a:lnTo>
                    <a:pt x="23306" y="38524"/>
                  </a:lnTo>
                  <a:cubicBezTo>
                    <a:pt x="24449" y="39479"/>
                    <a:pt x="25714" y="40404"/>
                    <a:pt x="27163" y="41344"/>
                  </a:cubicBezTo>
                  <a:cubicBezTo>
                    <a:pt x="27987" y="41884"/>
                    <a:pt x="28812" y="42399"/>
                    <a:pt x="29616" y="42877"/>
                  </a:cubicBezTo>
                  <a:lnTo>
                    <a:pt x="29620" y="42878"/>
                  </a:lnTo>
                  <a:cubicBezTo>
                    <a:pt x="29841" y="43010"/>
                    <a:pt x="30094" y="43078"/>
                    <a:pt x="30352" y="43078"/>
                  </a:cubicBezTo>
                  <a:cubicBezTo>
                    <a:pt x="30811" y="43078"/>
                    <a:pt x="31244" y="42857"/>
                    <a:pt x="31515" y="42489"/>
                  </a:cubicBezTo>
                  <a:cubicBezTo>
                    <a:pt x="31984" y="41847"/>
                    <a:pt x="31845" y="40943"/>
                    <a:pt x="31204" y="40472"/>
                  </a:cubicBezTo>
                  <a:cubicBezTo>
                    <a:pt x="30827" y="40196"/>
                    <a:pt x="30445" y="39919"/>
                    <a:pt x="30076" y="39652"/>
                  </a:cubicBezTo>
                  <a:cubicBezTo>
                    <a:pt x="29696" y="39376"/>
                    <a:pt x="29303" y="39093"/>
                    <a:pt x="28919" y="38809"/>
                  </a:cubicBezTo>
                  <a:cubicBezTo>
                    <a:pt x="28915" y="38806"/>
                    <a:pt x="28911" y="38804"/>
                    <a:pt x="28908" y="38801"/>
                  </a:cubicBezTo>
                  <a:cubicBezTo>
                    <a:pt x="26596" y="37135"/>
                    <a:pt x="24877" y="35702"/>
                    <a:pt x="23417" y="34223"/>
                  </a:cubicBezTo>
                  <a:cubicBezTo>
                    <a:pt x="24841" y="32589"/>
                    <a:pt x="25853" y="30455"/>
                    <a:pt x="26506" y="27703"/>
                  </a:cubicBezTo>
                  <a:cubicBezTo>
                    <a:pt x="26803" y="26461"/>
                    <a:pt x="26934" y="25377"/>
                    <a:pt x="26911" y="24385"/>
                  </a:cubicBezTo>
                  <a:cubicBezTo>
                    <a:pt x="26879" y="23067"/>
                    <a:pt x="26564" y="21903"/>
                    <a:pt x="25975" y="20928"/>
                  </a:cubicBezTo>
                  <a:cubicBezTo>
                    <a:pt x="25446" y="20054"/>
                    <a:pt x="24671" y="19553"/>
                    <a:pt x="23851" y="19553"/>
                  </a:cubicBezTo>
                  <a:cubicBezTo>
                    <a:pt x="23711" y="19553"/>
                    <a:pt x="23573" y="19566"/>
                    <a:pt x="23436" y="19596"/>
                  </a:cubicBezTo>
                  <a:cubicBezTo>
                    <a:pt x="22946" y="19700"/>
                    <a:pt x="22591" y="19965"/>
                    <a:pt x="22358" y="20168"/>
                  </a:cubicBezTo>
                  <a:cubicBezTo>
                    <a:pt x="22405" y="19679"/>
                    <a:pt x="22424" y="19209"/>
                    <a:pt x="22410" y="18761"/>
                  </a:cubicBezTo>
                  <a:cubicBezTo>
                    <a:pt x="22368" y="17168"/>
                    <a:pt x="21946" y="15798"/>
                    <a:pt x="21154" y="14690"/>
                  </a:cubicBezTo>
                  <a:cubicBezTo>
                    <a:pt x="20866" y="14287"/>
                    <a:pt x="20246" y="13613"/>
                    <a:pt x="19312" y="13613"/>
                  </a:cubicBezTo>
                  <a:cubicBezTo>
                    <a:pt x="19109" y="13613"/>
                    <a:pt x="18906" y="13647"/>
                    <a:pt x="18713" y="13714"/>
                  </a:cubicBezTo>
                  <a:cubicBezTo>
                    <a:pt x="18581" y="13760"/>
                    <a:pt x="18461" y="13819"/>
                    <a:pt x="18355" y="13884"/>
                  </a:cubicBezTo>
                  <a:cubicBezTo>
                    <a:pt x="18384" y="13634"/>
                    <a:pt x="18407" y="13380"/>
                    <a:pt x="18429" y="13125"/>
                  </a:cubicBezTo>
                  <a:cubicBezTo>
                    <a:pt x="18531" y="11907"/>
                    <a:pt x="18521" y="10915"/>
                    <a:pt x="18397" y="10003"/>
                  </a:cubicBezTo>
                  <a:cubicBezTo>
                    <a:pt x="18229" y="8771"/>
                    <a:pt x="17857" y="7738"/>
                    <a:pt x="17261" y="6850"/>
                  </a:cubicBezTo>
                  <a:cubicBezTo>
                    <a:pt x="17050" y="6534"/>
                    <a:pt x="16695" y="6095"/>
                    <a:pt x="16066" y="5936"/>
                  </a:cubicBezTo>
                  <a:cubicBezTo>
                    <a:pt x="15924" y="5900"/>
                    <a:pt x="15779" y="5883"/>
                    <a:pt x="15630" y="5883"/>
                  </a:cubicBezTo>
                  <a:cubicBezTo>
                    <a:pt x="15202" y="5883"/>
                    <a:pt x="14789" y="6027"/>
                    <a:pt x="14368" y="6329"/>
                  </a:cubicBezTo>
                  <a:cubicBezTo>
                    <a:pt x="13919" y="6647"/>
                    <a:pt x="13527" y="7049"/>
                    <a:pt x="13198" y="7521"/>
                  </a:cubicBezTo>
                  <a:cubicBezTo>
                    <a:pt x="12915" y="7925"/>
                    <a:pt x="12676" y="8393"/>
                    <a:pt x="12480" y="8910"/>
                  </a:cubicBezTo>
                  <a:cubicBezTo>
                    <a:pt x="12190" y="9683"/>
                    <a:pt x="11996" y="10575"/>
                    <a:pt x="11870" y="11719"/>
                  </a:cubicBezTo>
                  <a:cubicBezTo>
                    <a:pt x="11849" y="11906"/>
                    <a:pt x="11831" y="12091"/>
                    <a:pt x="11814" y="12276"/>
                  </a:cubicBezTo>
                  <a:cubicBezTo>
                    <a:pt x="11706" y="12004"/>
                    <a:pt x="11590" y="11712"/>
                    <a:pt x="11468" y="11399"/>
                  </a:cubicBezTo>
                  <a:cubicBezTo>
                    <a:pt x="11657" y="11072"/>
                    <a:pt x="11770" y="10679"/>
                    <a:pt x="11818" y="10205"/>
                  </a:cubicBezTo>
                  <a:cubicBezTo>
                    <a:pt x="11864" y="9735"/>
                    <a:pt x="11846" y="9183"/>
                    <a:pt x="11760" y="8512"/>
                  </a:cubicBezTo>
                  <a:cubicBezTo>
                    <a:pt x="11642" y="7584"/>
                    <a:pt x="11418" y="6635"/>
                    <a:pt x="11285" y="6067"/>
                  </a:cubicBezTo>
                  <a:lnTo>
                    <a:pt x="11284" y="6063"/>
                  </a:lnTo>
                  <a:cubicBezTo>
                    <a:pt x="11255" y="5940"/>
                    <a:pt x="11229" y="5833"/>
                    <a:pt x="11213" y="5754"/>
                  </a:cubicBezTo>
                  <a:cubicBezTo>
                    <a:pt x="11038" y="4967"/>
                    <a:pt x="10841" y="4130"/>
                    <a:pt x="10517" y="3318"/>
                  </a:cubicBezTo>
                  <a:cubicBezTo>
                    <a:pt x="10118" y="2320"/>
                    <a:pt x="9595" y="1546"/>
                    <a:pt x="8919" y="951"/>
                  </a:cubicBezTo>
                  <a:cubicBezTo>
                    <a:pt x="8223" y="338"/>
                    <a:pt x="7404" y="1"/>
                    <a:pt x="6612" y="1"/>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41" name="Google Shape;1341;p42"/>
            <p:cNvGrpSpPr/>
            <p:nvPr/>
          </p:nvGrpSpPr>
          <p:grpSpPr>
            <a:xfrm>
              <a:off x="7361425" y="2442642"/>
              <a:ext cx="1036146" cy="1437104"/>
              <a:chOff x="7788026" y="846127"/>
              <a:chExt cx="2804944" cy="3890375"/>
            </a:xfrm>
          </p:grpSpPr>
          <p:sp>
            <p:nvSpPr>
              <p:cNvPr id="1342" name="Google Shape;1342;p42"/>
              <p:cNvSpPr/>
              <p:nvPr/>
            </p:nvSpPr>
            <p:spPr>
              <a:xfrm>
                <a:off x="8120311" y="846127"/>
                <a:ext cx="620136" cy="937802"/>
              </a:xfrm>
              <a:custGeom>
                <a:avLst/>
                <a:gdLst/>
                <a:ahLst/>
                <a:cxnLst/>
                <a:rect l="l" t="t" r="r" b="b"/>
                <a:pathLst>
                  <a:path w="6448" h="9751" extrusionOk="0">
                    <a:moveTo>
                      <a:pt x="1822" y="0"/>
                    </a:moveTo>
                    <a:cubicBezTo>
                      <a:pt x="1736" y="0"/>
                      <a:pt x="1649" y="7"/>
                      <a:pt x="1563" y="23"/>
                    </a:cubicBezTo>
                    <a:cubicBezTo>
                      <a:pt x="905" y="139"/>
                      <a:pt x="397" y="714"/>
                      <a:pt x="199" y="1353"/>
                    </a:cubicBezTo>
                    <a:cubicBezTo>
                      <a:pt x="1" y="1989"/>
                      <a:pt x="63" y="2680"/>
                      <a:pt x="194" y="3335"/>
                    </a:cubicBezTo>
                    <a:cubicBezTo>
                      <a:pt x="649" y="5618"/>
                      <a:pt x="2044" y="8059"/>
                      <a:pt x="4023" y="9362"/>
                    </a:cubicBezTo>
                    <a:cubicBezTo>
                      <a:pt x="4435" y="9633"/>
                      <a:pt x="4756" y="9751"/>
                      <a:pt x="5002" y="9751"/>
                    </a:cubicBezTo>
                    <a:cubicBezTo>
                      <a:pt x="6447" y="9751"/>
                      <a:pt x="5359" y="5716"/>
                      <a:pt x="5140" y="4725"/>
                    </a:cubicBezTo>
                    <a:cubicBezTo>
                      <a:pt x="4809" y="3229"/>
                      <a:pt x="4409" y="1635"/>
                      <a:pt x="3260" y="623"/>
                    </a:cubicBezTo>
                    <a:cubicBezTo>
                      <a:pt x="2860" y="270"/>
                      <a:pt x="2347" y="0"/>
                      <a:pt x="182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42"/>
              <p:cNvSpPr/>
              <p:nvPr/>
            </p:nvSpPr>
            <p:spPr>
              <a:xfrm>
                <a:off x="7788026" y="2010325"/>
                <a:ext cx="1166026" cy="604845"/>
              </a:xfrm>
              <a:custGeom>
                <a:avLst/>
                <a:gdLst/>
                <a:ahLst/>
                <a:cxnLst/>
                <a:rect l="l" t="t" r="r" b="b"/>
                <a:pathLst>
                  <a:path w="12124" h="6289" extrusionOk="0">
                    <a:moveTo>
                      <a:pt x="1764" y="1"/>
                    </a:moveTo>
                    <a:cubicBezTo>
                      <a:pt x="1103" y="1"/>
                      <a:pt x="362" y="158"/>
                      <a:pt x="115" y="753"/>
                    </a:cubicBezTo>
                    <a:cubicBezTo>
                      <a:pt x="0" y="1025"/>
                      <a:pt x="23" y="1339"/>
                      <a:pt x="101" y="1626"/>
                    </a:cubicBezTo>
                    <a:cubicBezTo>
                      <a:pt x="330" y="2471"/>
                      <a:pt x="986" y="3133"/>
                      <a:pt x="1690" y="3654"/>
                    </a:cubicBezTo>
                    <a:cubicBezTo>
                      <a:pt x="4617" y="5819"/>
                      <a:pt x="8487" y="6093"/>
                      <a:pt x="12123" y="6288"/>
                    </a:cubicBezTo>
                    <a:lnTo>
                      <a:pt x="11327" y="5078"/>
                    </a:lnTo>
                    <a:cubicBezTo>
                      <a:pt x="9191" y="2072"/>
                      <a:pt x="5611" y="139"/>
                      <a:pt x="1926" y="4"/>
                    </a:cubicBezTo>
                    <a:cubicBezTo>
                      <a:pt x="1873" y="2"/>
                      <a:pt x="1819" y="1"/>
                      <a:pt x="176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42"/>
              <p:cNvSpPr/>
              <p:nvPr/>
            </p:nvSpPr>
            <p:spPr>
              <a:xfrm>
                <a:off x="8897501" y="1411539"/>
                <a:ext cx="423939" cy="1366839"/>
              </a:xfrm>
              <a:custGeom>
                <a:avLst/>
                <a:gdLst/>
                <a:ahLst/>
                <a:cxnLst/>
                <a:rect l="l" t="t" r="r" b="b"/>
                <a:pathLst>
                  <a:path w="4408" h="14212" extrusionOk="0">
                    <a:moveTo>
                      <a:pt x="2757" y="1"/>
                    </a:moveTo>
                    <a:cubicBezTo>
                      <a:pt x="2581" y="1"/>
                      <a:pt x="2408" y="97"/>
                      <a:pt x="2260" y="202"/>
                    </a:cubicBezTo>
                    <a:cubicBezTo>
                      <a:pt x="896" y="1177"/>
                      <a:pt x="489" y="3003"/>
                      <a:pt x="306" y="4669"/>
                    </a:cubicBezTo>
                    <a:cubicBezTo>
                      <a:pt x="1" y="7437"/>
                      <a:pt x="25" y="10256"/>
                      <a:pt x="595" y="12981"/>
                    </a:cubicBezTo>
                    <a:lnTo>
                      <a:pt x="1356" y="14211"/>
                    </a:lnTo>
                    <a:cubicBezTo>
                      <a:pt x="3229" y="11865"/>
                      <a:pt x="4001" y="8814"/>
                      <a:pt x="4251" y="5821"/>
                    </a:cubicBezTo>
                    <a:cubicBezTo>
                      <a:pt x="4407" y="3952"/>
                      <a:pt x="4342" y="1945"/>
                      <a:pt x="3299" y="388"/>
                    </a:cubicBezTo>
                    <a:cubicBezTo>
                      <a:pt x="3191" y="226"/>
                      <a:pt x="3059" y="62"/>
                      <a:pt x="2871" y="15"/>
                    </a:cubicBezTo>
                    <a:cubicBezTo>
                      <a:pt x="2833" y="5"/>
                      <a:pt x="2795" y="1"/>
                      <a:pt x="275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42"/>
              <p:cNvSpPr/>
              <p:nvPr/>
            </p:nvSpPr>
            <p:spPr>
              <a:xfrm>
                <a:off x="8108000" y="2775300"/>
                <a:ext cx="1106493" cy="451638"/>
              </a:xfrm>
              <a:custGeom>
                <a:avLst/>
                <a:gdLst/>
                <a:ahLst/>
                <a:cxnLst/>
                <a:rect l="l" t="t" r="r" b="b"/>
                <a:pathLst>
                  <a:path w="11505" h="4696" extrusionOk="0">
                    <a:moveTo>
                      <a:pt x="1822" y="0"/>
                    </a:moveTo>
                    <a:cubicBezTo>
                      <a:pt x="1442" y="0"/>
                      <a:pt x="1065" y="37"/>
                      <a:pt x="693" y="123"/>
                    </a:cubicBezTo>
                    <a:cubicBezTo>
                      <a:pt x="532" y="160"/>
                      <a:pt x="366" y="210"/>
                      <a:pt x="244" y="321"/>
                    </a:cubicBezTo>
                    <a:cubicBezTo>
                      <a:pt x="1" y="543"/>
                      <a:pt x="10" y="932"/>
                      <a:pt x="118" y="1243"/>
                    </a:cubicBezTo>
                    <a:cubicBezTo>
                      <a:pt x="334" y="1864"/>
                      <a:pt x="848" y="2334"/>
                      <a:pt x="1394" y="2699"/>
                    </a:cubicBezTo>
                    <a:cubicBezTo>
                      <a:pt x="3166" y="3880"/>
                      <a:pt x="5367" y="4179"/>
                      <a:pt x="7486" y="4385"/>
                    </a:cubicBezTo>
                    <a:cubicBezTo>
                      <a:pt x="8823" y="4515"/>
                      <a:pt x="10162" y="4618"/>
                      <a:pt x="11505" y="4696"/>
                    </a:cubicBezTo>
                    <a:lnTo>
                      <a:pt x="11149" y="3720"/>
                    </a:lnTo>
                    <a:cubicBezTo>
                      <a:pt x="9147" y="2171"/>
                      <a:pt x="6804" y="1097"/>
                      <a:pt x="4366" y="417"/>
                    </a:cubicBezTo>
                    <a:cubicBezTo>
                      <a:pt x="3537" y="186"/>
                      <a:pt x="2675" y="0"/>
                      <a:pt x="182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42"/>
              <p:cNvSpPr/>
              <p:nvPr/>
            </p:nvSpPr>
            <p:spPr>
              <a:xfrm>
                <a:off x="9269313" y="2155164"/>
                <a:ext cx="456735" cy="1368666"/>
              </a:xfrm>
              <a:custGeom>
                <a:avLst/>
                <a:gdLst/>
                <a:ahLst/>
                <a:cxnLst/>
                <a:rect l="l" t="t" r="r" b="b"/>
                <a:pathLst>
                  <a:path w="4749" h="14231" extrusionOk="0">
                    <a:moveTo>
                      <a:pt x="2578" y="1"/>
                    </a:moveTo>
                    <a:cubicBezTo>
                      <a:pt x="2523" y="1"/>
                      <a:pt x="2467" y="10"/>
                      <a:pt x="2411" y="29"/>
                    </a:cubicBezTo>
                    <a:cubicBezTo>
                      <a:pt x="2202" y="102"/>
                      <a:pt x="2069" y="302"/>
                      <a:pt x="1957" y="493"/>
                    </a:cubicBezTo>
                    <a:cubicBezTo>
                      <a:pt x="879" y="2333"/>
                      <a:pt x="368" y="4460"/>
                      <a:pt x="184" y="6584"/>
                    </a:cubicBezTo>
                    <a:cubicBezTo>
                      <a:pt x="0" y="8708"/>
                      <a:pt x="131" y="10846"/>
                      <a:pt x="264" y="12975"/>
                    </a:cubicBezTo>
                    <a:lnTo>
                      <a:pt x="1088" y="14231"/>
                    </a:lnTo>
                    <a:cubicBezTo>
                      <a:pt x="2395" y="12169"/>
                      <a:pt x="3277" y="9858"/>
                      <a:pt x="3881" y="7494"/>
                    </a:cubicBezTo>
                    <a:cubicBezTo>
                      <a:pt x="4477" y="5161"/>
                      <a:pt x="4749" y="2485"/>
                      <a:pt x="3351" y="526"/>
                    </a:cubicBezTo>
                    <a:cubicBezTo>
                      <a:pt x="3163" y="265"/>
                      <a:pt x="2878" y="1"/>
                      <a:pt x="257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42"/>
              <p:cNvSpPr/>
              <p:nvPr/>
            </p:nvSpPr>
            <p:spPr>
              <a:xfrm>
                <a:off x="8302178" y="3428040"/>
                <a:ext cx="1221519" cy="372005"/>
              </a:xfrm>
              <a:custGeom>
                <a:avLst/>
                <a:gdLst/>
                <a:ahLst/>
                <a:cxnLst/>
                <a:rect l="l" t="t" r="r" b="b"/>
                <a:pathLst>
                  <a:path w="12701" h="3868" extrusionOk="0">
                    <a:moveTo>
                      <a:pt x="3502" y="1"/>
                    </a:moveTo>
                    <a:cubicBezTo>
                      <a:pt x="2848" y="1"/>
                      <a:pt x="2197" y="77"/>
                      <a:pt x="1555" y="252"/>
                    </a:cubicBezTo>
                    <a:cubicBezTo>
                      <a:pt x="926" y="424"/>
                      <a:pt x="239" y="788"/>
                      <a:pt x="126" y="1431"/>
                    </a:cubicBezTo>
                    <a:cubicBezTo>
                      <a:pt x="0" y="2150"/>
                      <a:pt x="667" y="2759"/>
                      <a:pt x="1324" y="3080"/>
                    </a:cubicBezTo>
                    <a:cubicBezTo>
                      <a:pt x="2819" y="3808"/>
                      <a:pt x="4543" y="3858"/>
                      <a:pt x="6207" y="3865"/>
                    </a:cubicBezTo>
                    <a:cubicBezTo>
                      <a:pt x="6442" y="3866"/>
                      <a:pt x="6678" y="3867"/>
                      <a:pt x="6913" y="3867"/>
                    </a:cubicBezTo>
                    <a:cubicBezTo>
                      <a:pt x="8843" y="3867"/>
                      <a:pt x="10773" y="3829"/>
                      <a:pt x="12701" y="3753"/>
                    </a:cubicBezTo>
                    <a:lnTo>
                      <a:pt x="12268" y="2849"/>
                    </a:lnTo>
                    <a:cubicBezTo>
                      <a:pt x="11438" y="2255"/>
                      <a:pt x="10482" y="1869"/>
                      <a:pt x="9531" y="1496"/>
                    </a:cubicBezTo>
                    <a:cubicBezTo>
                      <a:pt x="7601" y="737"/>
                      <a:pt x="5537" y="1"/>
                      <a:pt x="350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42"/>
              <p:cNvSpPr/>
              <p:nvPr/>
            </p:nvSpPr>
            <p:spPr>
              <a:xfrm>
                <a:off x="9592269" y="2726444"/>
                <a:ext cx="556565" cy="1327504"/>
              </a:xfrm>
              <a:custGeom>
                <a:avLst/>
                <a:gdLst/>
                <a:ahLst/>
                <a:cxnLst/>
                <a:rect l="l" t="t" r="r" b="b"/>
                <a:pathLst>
                  <a:path w="5787" h="13803" extrusionOk="0">
                    <a:moveTo>
                      <a:pt x="3757" y="0"/>
                    </a:moveTo>
                    <a:cubicBezTo>
                      <a:pt x="3709" y="0"/>
                      <a:pt x="3662" y="5"/>
                      <a:pt x="3613" y="15"/>
                    </a:cubicBezTo>
                    <a:cubicBezTo>
                      <a:pt x="3420" y="56"/>
                      <a:pt x="3255" y="178"/>
                      <a:pt x="3108" y="309"/>
                    </a:cubicBezTo>
                    <a:cubicBezTo>
                      <a:pt x="1913" y="1369"/>
                      <a:pt x="1519" y="3043"/>
                      <a:pt x="1188" y="4604"/>
                    </a:cubicBezTo>
                    <a:cubicBezTo>
                      <a:pt x="592" y="7413"/>
                      <a:pt x="0" y="10358"/>
                      <a:pt x="792" y="13118"/>
                    </a:cubicBezTo>
                    <a:lnTo>
                      <a:pt x="1453" y="13803"/>
                    </a:lnTo>
                    <a:cubicBezTo>
                      <a:pt x="1545" y="13330"/>
                      <a:pt x="1911" y="12968"/>
                      <a:pt x="2233" y="12610"/>
                    </a:cubicBezTo>
                    <a:cubicBezTo>
                      <a:pt x="3750" y="10924"/>
                      <a:pt x="4611" y="8741"/>
                      <a:pt x="5136" y="6534"/>
                    </a:cubicBezTo>
                    <a:cubicBezTo>
                      <a:pt x="5596" y="4601"/>
                      <a:pt x="5786" y="2442"/>
                      <a:pt x="4758" y="743"/>
                    </a:cubicBezTo>
                    <a:cubicBezTo>
                      <a:pt x="4533" y="372"/>
                      <a:pt x="4170" y="0"/>
                      <a:pt x="375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42"/>
              <p:cNvSpPr/>
              <p:nvPr/>
            </p:nvSpPr>
            <p:spPr>
              <a:xfrm>
                <a:off x="8617824" y="4055389"/>
                <a:ext cx="1375976" cy="389509"/>
              </a:xfrm>
              <a:custGeom>
                <a:avLst/>
                <a:gdLst/>
                <a:ahLst/>
                <a:cxnLst/>
                <a:rect l="l" t="t" r="r" b="b"/>
                <a:pathLst>
                  <a:path w="14307" h="4050" extrusionOk="0">
                    <a:moveTo>
                      <a:pt x="6681" y="0"/>
                    </a:moveTo>
                    <a:cubicBezTo>
                      <a:pt x="5703" y="0"/>
                      <a:pt x="4723" y="60"/>
                      <a:pt x="3758" y="154"/>
                    </a:cubicBezTo>
                    <a:cubicBezTo>
                      <a:pt x="2615" y="264"/>
                      <a:pt x="1385" y="461"/>
                      <a:pt x="578" y="1278"/>
                    </a:cubicBezTo>
                    <a:cubicBezTo>
                      <a:pt x="413" y="1443"/>
                      <a:pt x="269" y="1635"/>
                      <a:pt x="202" y="1858"/>
                    </a:cubicBezTo>
                    <a:cubicBezTo>
                      <a:pt x="1" y="2520"/>
                      <a:pt x="531" y="3197"/>
                      <a:pt x="1135" y="3538"/>
                    </a:cubicBezTo>
                    <a:cubicBezTo>
                      <a:pt x="1813" y="3921"/>
                      <a:pt x="2572" y="4049"/>
                      <a:pt x="3354" y="4049"/>
                    </a:cubicBezTo>
                    <a:cubicBezTo>
                      <a:pt x="4108" y="4049"/>
                      <a:pt x="4882" y="3930"/>
                      <a:pt x="5623" y="3805"/>
                    </a:cubicBezTo>
                    <a:cubicBezTo>
                      <a:pt x="8462" y="3327"/>
                      <a:pt x="11304" y="2849"/>
                      <a:pt x="14143" y="2372"/>
                    </a:cubicBezTo>
                    <a:lnTo>
                      <a:pt x="14143" y="2372"/>
                    </a:lnTo>
                    <a:lnTo>
                      <a:pt x="14298" y="2578"/>
                    </a:lnTo>
                    <a:cubicBezTo>
                      <a:pt x="14301" y="2500"/>
                      <a:pt x="14303" y="2422"/>
                      <a:pt x="14306" y="2345"/>
                    </a:cubicBezTo>
                    <a:lnTo>
                      <a:pt x="14306" y="2345"/>
                    </a:lnTo>
                    <a:cubicBezTo>
                      <a:pt x="14252" y="2354"/>
                      <a:pt x="14197" y="2363"/>
                      <a:pt x="14143" y="2372"/>
                    </a:cubicBezTo>
                    <a:lnTo>
                      <a:pt x="14143" y="2372"/>
                    </a:lnTo>
                    <a:lnTo>
                      <a:pt x="13417" y="1407"/>
                    </a:lnTo>
                    <a:cubicBezTo>
                      <a:pt x="11351" y="346"/>
                      <a:pt x="9023" y="0"/>
                      <a:pt x="668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42"/>
              <p:cNvSpPr/>
              <p:nvPr/>
            </p:nvSpPr>
            <p:spPr>
              <a:xfrm>
                <a:off x="8098768" y="1091758"/>
                <a:ext cx="2494202" cy="3644744"/>
              </a:xfrm>
              <a:custGeom>
                <a:avLst/>
                <a:gdLst/>
                <a:ahLst/>
                <a:cxnLst/>
                <a:rect l="l" t="t" r="r" b="b"/>
                <a:pathLst>
                  <a:path w="25934" h="37897" extrusionOk="0">
                    <a:moveTo>
                      <a:pt x="2577" y="1"/>
                    </a:moveTo>
                    <a:cubicBezTo>
                      <a:pt x="2562" y="1"/>
                      <a:pt x="2547" y="3"/>
                      <a:pt x="2532" y="9"/>
                    </a:cubicBezTo>
                    <a:cubicBezTo>
                      <a:pt x="2464" y="33"/>
                      <a:pt x="2430" y="107"/>
                      <a:pt x="2454" y="176"/>
                    </a:cubicBezTo>
                    <a:cubicBezTo>
                      <a:pt x="3087" y="1957"/>
                      <a:pt x="3759" y="3721"/>
                      <a:pt x="4434" y="5485"/>
                    </a:cubicBezTo>
                    <a:cubicBezTo>
                      <a:pt x="5429" y="8057"/>
                      <a:pt x="6524" y="10831"/>
                      <a:pt x="7552" y="13389"/>
                    </a:cubicBezTo>
                    <a:cubicBezTo>
                      <a:pt x="7803" y="14009"/>
                      <a:pt x="8053" y="14630"/>
                      <a:pt x="8305" y="15252"/>
                    </a:cubicBezTo>
                    <a:cubicBezTo>
                      <a:pt x="7966" y="15122"/>
                      <a:pt x="7630" y="14982"/>
                      <a:pt x="7294" y="14840"/>
                    </a:cubicBezTo>
                    <a:cubicBezTo>
                      <a:pt x="6099" y="14335"/>
                      <a:pt x="4933" y="13746"/>
                      <a:pt x="3786" y="13137"/>
                    </a:cubicBezTo>
                    <a:cubicBezTo>
                      <a:pt x="3458" y="12963"/>
                      <a:pt x="3127" y="12795"/>
                      <a:pt x="2795" y="12631"/>
                    </a:cubicBezTo>
                    <a:cubicBezTo>
                      <a:pt x="1960" y="12220"/>
                      <a:pt x="1119" y="11812"/>
                      <a:pt x="216" y="11571"/>
                    </a:cubicBezTo>
                    <a:cubicBezTo>
                      <a:pt x="204" y="11567"/>
                      <a:pt x="192" y="11566"/>
                      <a:pt x="180" y="11566"/>
                    </a:cubicBezTo>
                    <a:cubicBezTo>
                      <a:pt x="64" y="11566"/>
                      <a:pt x="0" y="11723"/>
                      <a:pt x="101" y="11803"/>
                    </a:cubicBezTo>
                    <a:cubicBezTo>
                      <a:pt x="844" y="12381"/>
                      <a:pt x="1687" y="12790"/>
                      <a:pt x="2539" y="13174"/>
                    </a:cubicBezTo>
                    <a:cubicBezTo>
                      <a:pt x="3725" y="13706"/>
                      <a:pt x="4969" y="14140"/>
                      <a:pt x="6170" y="14635"/>
                    </a:cubicBezTo>
                    <a:cubicBezTo>
                      <a:pt x="6855" y="14916"/>
                      <a:pt x="7551" y="15199"/>
                      <a:pt x="8228" y="15500"/>
                    </a:cubicBezTo>
                    <a:cubicBezTo>
                      <a:pt x="8248" y="15508"/>
                      <a:pt x="8267" y="15511"/>
                      <a:pt x="8285" y="15511"/>
                    </a:cubicBezTo>
                    <a:cubicBezTo>
                      <a:pt x="8330" y="15511"/>
                      <a:pt x="8366" y="15488"/>
                      <a:pt x="8388" y="15454"/>
                    </a:cubicBezTo>
                    <a:cubicBezTo>
                      <a:pt x="9175" y="17391"/>
                      <a:pt x="9973" y="19325"/>
                      <a:pt x="10818" y="21239"/>
                    </a:cubicBezTo>
                    <a:cubicBezTo>
                      <a:pt x="10847" y="21305"/>
                      <a:pt x="10877" y="21371"/>
                      <a:pt x="10907" y="21436"/>
                    </a:cubicBezTo>
                    <a:cubicBezTo>
                      <a:pt x="9712" y="21215"/>
                      <a:pt x="8531" y="20916"/>
                      <a:pt x="7378" y="20537"/>
                    </a:cubicBezTo>
                    <a:cubicBezTo>
                      <a:pt x="7115" y="20452"/>
                      <a:pt x="6740" y="20326"/>
                      <a:pt x="6480" y="20243"/>
                    </a:cubicBezTo>
                    <a:cubicBezTo>
                      <a:pt x="5732" y="20005"/>
                      <a:pt x="4990" y="19749"/>
                      <a:pt x="4219" y="19588"/>
                    </a:cubicBezTo>
                    <a:cubicBezTo>
                      <a:pt x="4065" y="19554"/>
                      <a:pt x="3907" y="19524"/>
                      <a:pt x="3744" y="19506"/>
                    </a:cubicBezTo>
                    <a:cubicBezTo>
                      <a:pt x="3739" y="19505"/>
                      <a:pt x="3733" y="19505"/>
                      <a:pt x="3728" y="19505"/>
                    </a:cubicBezTo>
                    <a:cubicBezTo>
                      <a:pt x="3603" y="19505"/>
                      <a:pt x="3545" y="19673"/>
                      <a:pt x="3652" y="19748"/>
                    </a:cubicBezTo>
                    <a:cubicBezTo>
                      <a:pt x="4051" y="20026"/>
                      <a:pt x="4494" y="20225"/>
                      <a:pt x="4947" y="20393"/>
                    </a:cubicBezTo>
                    <a:cubicBezTo>
                      <a:pt x="6298" y="20881"/>
                      <a:pt x="7741" y="21053"/>
                      <a:pt x="9142" y="21328"/>
                    </a:cubicBezTo>
                    <a:cubicBezTo>
                      <a:pt x="9762" y="21448"/>
                      <a:pt x="10389" y="21570"/>
                      <a:pt x="11002" y="21718"/>
                    </a:cubicBezTo>
                    <a:cubicBezTo>
                      <a:pt x="11014" y="21721"/>
                      <a:pt x="11024" y="21721"/>
                      <a:pt x="11035" y="21721"/>
                    </a:cubicBezTo>
                    <a:cubicBezTo>
                      <a:pt x="11957" y="23760"/>
                      <a:pt x="12883" y="25549"/>
                      <a:pt x="13907" y="27168"/>
                    </a:cubicBezTo>
                    <a:cubicBezTo>
                      <a:pt x="13613" y="27126"/>
                      <a:pt x="13317" y="27078"/>
                      <a:pt x="13025" y="27028"/>
                    </a:cubicBezTo>
                    <a:cubicBezTo>
                      <a:pt x="12804" y="26990"/>
                      <a:pt x="12563" y="26946"/>
                      <a:pt x="12343" y="26904"/>
                    </a:cubicBezTo>
                    <a:cubicBezTo>
                      <a:pt x="11132" y="26682"/>
                      <a:pt x="9940" y="26342"/>
                      <a:pt x="8722" y="26149"/>
                    </a:cubicBezTo>
                    <a:cubicBezTo>
                      <a:pt x="8265" y="26072"/>
                      <a:pt x="7804" y="26019"/>
                      <a:pt x="7339" y="26014"/>
                    </a:cubicBezTo>
                    <a:cubicBezTo>
                      <a:pt x="7313" y="26013"/>
                      <a:pt x="7288" y="26013"/>
                      <a:pt x="7262" y="26013"/>
                    </a:cubicBezTo>
                    <a:cubicBezTo>
                      <a:pt x="7132" y="26013"/>
                      <a:pt x="7001" y="26016"/>
                      <a:pt x="6869" y="26030"/>
                    </a:cubicBezTo>
                    <a:cubicBezTo>
                      <a:pt x="6823" y="26036"/>
                      <a:pt x="6780" y="26065"/>
                      <a:pt x="6760" y="26109"/>
                    </a:cubicBezTo>
                    <a:cubicBezTo>
                      <a:pt x="6729" y="26177"/>
                      <a:pt x="6760" y="26256"/>
                      <a:pt x="6828" y="26287"/>
                    </a:cubicBezTo>
                    <a:cubicBezTo>
                      <a:pt x="7117" y="26413"/>
                      <a:pt x="7415" y="26500"/>
                      <a:pt x="7718" y="26576"/>
                    </a:cubicBezTo>
                    <a:cubicBezTo>
                      <a:pt x="9372" y="26967"/>
                      <a:pt x="11085" y="26970"/>
                      <a:pt x="12757" y="27235"/>
                    </a:cubicBezTo>
                    <a:cubicBezTo>
                      <a:pt x="13198" y="27298"/>
                      <a:pt x="13650" y="27369"/>
                      <a:pt x="14089" y="27453"/>
                    </a:cubicBezTo>
                    <a:cubicBezTo>
                      <a:pt x="15257" y="29255"/>
                      <a:pt x="16557" y="30846"/>
                      <a:pt x="18119" y="32341"/>
                    </a:cubicBezTo>
                    <a:cubicBezTo>
                      <a:pt x="18004" y="32345"/>
                      <a:pt x="17888" y="32348"/>
                      <a:pt x="17775" y="32351"/>
                    </a:cubicBezTo>
                    <a:cubicBezTo>
                      <a:pt x="17145" y="32371"/>
                      <a:pt x="16497" y="32388"/>
                      <a:pt x="15869" y="32405"/>
                    </a:cubicBezTo>
                    <a:cubicBezTo>
                      <a:pt x="13755" y="32476"/>
                      <a:pt x="11611" y="32450"/>
                      <a:pt x="9524" y="32847"/>
                    </a:cubicBezTo>
                    <a:cubicBezTo>
                      <a:pt x="9105" y="32933"/>
                      <a:pt x="8690" y="33030"/>
                      <a:pt x="8285" y="33171"/>
                    </a:cubicBezTo>
                    <a:cubicBezTo>
                      <a:pt x="8145" y="33220"/>
                      <a:pt x="8181" y="33422"/>
                      <a:pt x="8324" y="33428"/>
                    </a:cubicBezTo>
                    <a:cubicBezTo>
                      <a:pt x="8420" y="33431"/>
                      <a:pt x="8516" y="33432"/>
                      <a:pt x="8612" y="33432"/>
                    </a:cubicBezTo>
                    <a:cubicBezTo>
                      <a:pt x="9258" y="33432"/>
                      <a:pt x="9900" y="33371"/>
                      <a:pt x="10541" y="33303"/>
                    </a:cubicBezTo>
                    <a:cubicBezTo>
                      <a:pt x="11274" y="33218"/>
                      <a:pt x="12005" y="33124"/>
                      <a:pt x="12735" y="33023"/>
                    </a:cubicBezTo>
                    <a:cubicBezTo>
                      <a:pt x="14551" y="32764"/>
                      <a:pt x="16389" y="32588"/>
                      <a:pt x="18225" y="32588"/>
                    </a:cubicBezTo>
                    <a:cubicBezTo>
                      <a:pt x="18278" y="32588"/>
                      <a:pt x="18331" y="32588"/>
                      <a:pt x="18384" y="32589"/>
                    </a:cubicBezTo>
                    <a:cubicBezTo>
                      <a:pt x="19788" y="33896"/>
                      <a:pt x="21401" y="35134"/>
                      <a:pt x="23317" y="36375"/>
                    </a:cubicBezTo>
                    <a:cubicBezTo>
                      <a:pt x="24109" y="36894"/>
                      <a:pt x="24912" y="37397"/>
                      <a:pt x="25722" y="37878"/>
                    </a:cubicBezTo>
                    <a:cubicBezTo>
                      <a:pt x="25743" y="37891"/>
                      <a:pt x="25766" y="37897"/>
                      <a:pt x="25789" y="37897"/>
                    </a:cubicBezTo>
                    <a:cubicBezTo>
                      <a:pt x="25829" y="37897"/>
                      <a:pt x="25869" y="37878"/>
                      <a:pt x="25895" y="37843"/>
                    </a:cubicBezTo>
                    <a:cubicBezTo>
                      <a:pt x="25934" y="37784"/>
                      <a:pt x="25921" y="37703"/>
                      <a:pt x="25863" y="37661"/>
                    </a:cubicBezTo>
                    <a:cubicBezTo>
                      <a:pt x="25102" y="37101"/>
                      <a:pt x="24334" y="36554"/>
                      <a:pt x="23576" y="35997"/>
                    </a:cubicBezTo>
                    <a:cubicBezTo>
                      <a:pt x="20959" y="34111"/>
                      <a:pt x="18649" y="32208"/>
                      <a:pt x="16653" y="29910"/>
                    </a:cubicBezTo>
                    <a:cubicBezTo>
                      <a:pt x="16661" y="29902"/>
                      <a:pt x="16668" y="29895"/>
                      <a:pt x="16673" y="29884"/>
                    </a:cubicBezTo>
                    <a:cubicBezTo>
                      <a:pt x="16998" y="29316"/>
                      <a:pt x="17247" y="28711"/>
                      <a:pt x="17471" y="28095"/>
                    </a:cubicBezTo>
                    <a:cubicBezTo>
                      <a:pt x="18123" y="26256"/>
                      <a:pt x="18497" y="24324"/>
                      <a:pt x="18932" y="22427"/>
                    </a:cubicBezTo>
                    <a:cubicBezTo>
                      <a:pt x="19121" y="21585"/>
                      <a:pt x="19307" y="20731"/>
                      <a:pt x="19505" y="19891"/>
                    </a:cubicBezTo>
                    <a:cubicBezTo>
                      <a:pt x="19524" y="19789"/>
                      <a:pt x="19451" y="19731"/>
                      <a:pt x="19377" y="19731"/>
                    </a:cubicBezTo>
                    <a:cubicBezTo>
                      <a:pt x="19321" y="19731"/>
                      <a:pt x="19266" y="19764"/>
                      <a:pt x="19250" y="19837"/>
                    </a:cubicBezTo>
                    <a:cubicBezTo>
                      <a:pt x="19210" y="20049"/>
                      <a:pt x="19167" y="20260"/>
                      <a:pt x="19123" y="20473"/>
                    </a:cubicBezTo>
                    <a:cubicBezTo>
                      <a:pt x="19037" y="20882"/>
                      <a:pt x="18932" y="21329"/>
                      <a:pt x="18831" y="21735"/>
                    </a:cubicBezTo>
                    <a:cubicBezTo>
                      <a:pt x="18571" y="22783"/>
                      <a:pt x="18259" y="23817"/>
                      <a:pt x="17913" y="24838"/>
                    </a:cubicBezTo>
                    <a:cubicBezTo>
                      <a:pt x="17641" y="25645"/>
                      <a:pt x="17352" y="26483"/>
                      <a:pt x="17094" y="27291"/>
                    </a:cubicBezTo>
                    <a:cubicBezTo>
                      <a:pt x="16841" y="28074"/>
                      <a:pt x="16600" y="28862"/>
                      <a:pt x="16449" y="29674"/>
                    </a:cubicBezTo>
                    <a:cubicBezTo>
                      <a:pt x="15509" y="28566"/>
                      <a:pt x="14639" y="27367"/>
                      <a:pt x="13842" y="26034"/>
                    </a:cubicBezTo>
                    <a:cubicBezTo>
                      <a:pt x="13580" y="25600"/>
                      <a:pt x="13323" y="25162"/>
                      <a:pt x="13075" y="24721"/>
                    </a:cubicBezTo>
                    <a:cubicBezTo>
                      <a:pt x="13307" y="24172"/>
                      <a:pt x="13484" y="23605"/>
                      <a:pt x="13643" y="23033"/>
                    </a:cubicBezTo>
                    <a:cubicBezTo>
                      <a:pt x="14179" y="21037"/>
                      <a:pt x="14432" y="18970"/>
                      <a:pt x="14750" y="16932"/>
                    </a:cubicBezTo>
                    <a:cubicBezTo>
                      <a:pt x="14887" y="16029"/>
                      <a:pt x="15020" y="15113"/>
                      <a:pt x="15166" y="14212"/>
                    </a:cubicBezTo>
                    <a:cubicBezTo>
                      <a:pt x="15177" y="14114"/>
                      <a:pt x="15107" y="14061"/>
                      <a:pt x="15036" y="14061"/>
                    </a:cubicBezTo>
                    <a:cubicBezTo>
                      <a:pt x="14977" y="14061"/>
                      <a:pt x="14919" y="14098"/>
                      <a:pt x="14908" y="14175"/>
                    </a:cubicBezTo>
                    <a:cubicBezTo>
                      <a:pt x="14882" y="14402"/>
                      <a:pt x="14852" y="14629"/>
                      <a:pt x="14821" y="14856"/>
                    </a:cubicBezTo>
                    <a:cubicBezTo>
                      <a:pt x="14760" y="15294"/>
                      <a:pt x="14682" y="15775"/>
                      <a:pt x="14606" y="16211"/>
                    </a:cubicBezTo>
                    <a:cubicBezTo>
                      <a:pt x="14410" y="17338"/>
                      <a:pt x="14163" y="18455"/>
                      <a:pt x="13880" y="19564"/>
                    </a:cubicBezTo>
                    <a:cubicBezTo>
                      <a:pt x="13658" y="20437"/>
                      <a:pt x="13422" y="21346"/>
                      <a:pt x="13214" y="22222"/>
                    </a:cubicBezTo>
                    <a:cubicBezTo>
                      <a:pt x="13056" y="22884"/>
                      <a:pt x="12903" y="23550"/>
                      <a:pt x="12798" y="24222"/>
                    </a:cubicBezTo>
                    <a:cubicBezTo>
                      <a:pt x="11450" y="21772"/>
                      <a:pt x="10289" y="19224"/>
                      <a:pt x="9198" y="16644"/>
                    </a:cubicBezTo>
                    <a:cubicBezTo>
                      <a:pt x="9323" y="16278"/>
                      <a:pt x="9416" y="15905"/>
                      <a:pt x="9501" y="15530"/>
                    </a:cubicBezTo>
                    <a:cubicBezTo>
                      <a:pt x="9983" y="13285"/>
                      <a:pt x="10078" y="10979"/>
                      <a:pt x="10431" y="8715"/>
                    </a:cubicBezTo>
                    <a:cubicBezTo>
                      <a:pt x="10520" y="8101"/>
                      <a:pt x="10618" y="7471"/>
                      <a:pt x="10729" y="6863"/>
                    </a:cubicBezTo>
                    <a:cubicBezTo>
                      <a:pt x="10743" y="6765"/>
                      <a:pt x="10672" y="6710"/>
                      <a:pt x="10600" y="6710"/>
                    </a:cubicBezTo>
                    <a:cubicBezTo>
                      <a:pt x="10542" y="6710"/>
                      <a:pt x="10484" y="6746"/>
                      <a:pt x="10472" y="6823"/>
                    </a:cubicBezTo>
                    <a:cubicBezTo>
                      <a:pt x="10403" y="7335"/>
                      <a:pt x="10319" y="7858"/>
                      <a:pt x="10235" y="8368"/>
                    </a:cubicBezTo>
                    <a:cubicBezTo>
                      <a:pt x="9868" y="10737"/>
                      <a:pt x="9210" y="13058"/>
                      <a:pt x="8959" y="15444"/>
                    </a:cubicBezTo>
                    <a:cubicBezTo>
                      <a:pt x="8942" y="15623"/>
                      <a:pt x="8928" y="15801"/>
                      <a:pt x="8918" y="15982"/>
                    </a:cubicBezTo>
                    <a:cubicBezTo>
                      <a:pt x="7997" y="13774"/>
                      <a:pt x="7118" y="11551"/>
                      <a:pt x="6209" y="9349"/>
                    </a:cubicBezTo>
                    <a:cubicBezTo>
                      <a:pt x="5740" y="8176"/>
                      <a:pt x="5114" y="6574"/>
                      <a:pt x="4658" y="5397"/>
                    </a:cubicBezTo>
                    <a:cubicBezTo>
                      <a:pt x="3995" y="3673"/>
                      <a:pt x="3299" y="1830"/>
                      <a:pt x="2699" y="88"/>
                    </a:cubicBezTo>
                    <a:cubicBezTo>
                      <a:pt x="2680" y="35"/>
                      <a:pt x="2630" y="1"/>
                      <a:pt x="25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351" name="Google Shape;1351;p42"/>
          <p:cNvGrpSpPr/>
          <p:nvPr/>
        </p:nvGrpSpPr>
        <p:grpSpPr>
          <a:xfrm rot="-9797184" flipH="1">
            <a:off x="5816717" y="1093916"/>
            <a:ext cx="1069560" cy="1212001"/>
            <a:chOff x="5914686" y="-42649"/>
            <a:chExt cx="1399420" cy="1585791"/>
          </a:xfrm>
        </p:grpSpPr>
        <p:sp>
          <p:nvSpPr>
            <p:cNvPr id="1352" name="Google Shape;1352;p42"/>
            <p:cNvSpPr/>
            <p:nvPr/>
          </p:nvSpPr>
          <p:spPr>
            <a:xfrm>
              <a:off x="5914686" y="-42649"/>
              <a:ext cx="1399420" cy="1585791"/>
            </a:xfrm>
            <a:custGeom>
              <a:avLst/>
              <a:gdLst/>
              <a:ahLst/>
              <a:cxnLst/>
              <a:rect l="l" t="t" r="r" b="b"/>
              <a:pathLst>
                <a:path w="29547" h="33482" extrusionOk="0">
                  <a:moveTo>
                    <a:pt x="1597" y="1"/>
                  </a:moveTo>
                  <a:cubicBezTo>
                    <a:pt x="1384" y="1"/>
                    <a:pt x="1172" y="51"/>
                    <a:pt x="982" y="145"/>
                  </a:cubicBezTo>
                  <a:cubicBezTo>
                    <a:pt x="290" y="483"/>
                    <a:pt x="1" y="1323"/>
                    <a:pt x="338" y="2015"/>
                  </a:cubicBezTo>
                  <a:cubicBezTo>
                    <a:pt x="961" y="3293"/>
                    <a:pt x="1528" y="4410"/>
                    <a:pt x="2024" y="5333"/>
                  </a:cubicBezTo>
                  <a:cubicBezTo>
                    <a:pt x="2271" y="5804"/>
                    <a:pt x="2531" y="6278"/>
                    <a:pt x="2794" y="6749"/>
                  </a:cubicBezTo>
                  <a:cubicBezTo>
                    <a:pt x="1891" y="8432"/>
                    <a:pt x="1267" y="9903"/>
                    <a:pt x="842" y="11354"/>
                  </a:cubicBezTo>
                  <a:cubicBezTo>
                    <a:pt x="381" y="12925"/>
                    <a:pt x="136" y="14541"/>
                    <a:pt x="70" y="16442"/>
                  </a:cubicBezTo>
                  <a:cubicBezTo>
                    <a:pt x="2" y="18406"/>
                    <a:pt x="262" y="20354"/>
                    <a:pt x="821" y="22078"/>
                  </a:cubicBezTo>
                  <a:cubicBezTo>
                    <a:pt x="1460" y="24045"/>
                    <a:pt x="2463" y="25704"/>
                    <a:pt x="3804" y="27010"/>
                  </a:cubicBezTo>
                  <a:cubicBezTo>
                    <a:pt x="4051" y="27250"/>
                    <a:pt x="4376" y="27383"/>
                    <a:pt x="4721" y="27383"/>
                  </a:cubicBezTo>
                  <a:cubicBezTo>
                    <a:pt x="4798" y="27383"/>
                    <a:pt x="4876" y="27376"/>
                    <a:pt x="4953" y="27362"/>
                  </a:cubicBezTo>
                  <a:cubicBezTo>
                    <a:pt x="5179" y="27322"/>
                    <a:pt x="5388" y="27223"/>
                    <a:pt x="5559" y="27080"/>
                  </a:cubicBezTo>
                  <a:cubicBezTo>
                    <a:pt x="6145" y="27797"/>
                    <a:pt x="6804" y="28457"/>
                    <a:pt x="7523" y="29050"/>
                  </a:cubicBezTo>
                  <a:cubicBezTo>
                    <a:pt x="8498" y="29850"/>
                    <a:pt x="9569" y="30513"/>
                    <a:pt x="10705" y="31020"/>
                  </a:cubicBezTo>
                  <a:cubicBezTo>
                    <a:pt x="10874" y="31095"/>
                    <a:pt x="11054" y="31132"/>
                    <a:pt x="11239" y="31132"/>
                  </a:cubicBezTo>
                  <a:cubicBezTo>
                    <a:pt x="11487" y="31132"/>
                    <a:pt x="11729" y="31063"/>
                    <a:pt x="11939" y="30931"/>
                  </a:cubicBezTo>
                  <a:cubicBezTo>
                    <a:pt x="12311" y="30697"/>
                    <a:pt x="12538" y="30295"/>
                    <a:pt x="12552" y="29856"/>
                  </a:cubicBezTo>
                  <a:lnTo>
                    <a:pt x="12591" y="28479"/>
                  </a:lnTo>
                  <a:cubicBezTo>
                    <a:pt x="14569" y="29708"/>
                    <a:pt x="16685" y="30735"/>
                    <a:pt x="18896" y="31536"/>
                  </a:cubicBezTo>
                  <a:cubicBezTo>
                    <a:pt x="21883" y="32619"/>
                    <a:pt x="24985" y="33273"/>
                    <a:pt x="28118" y="33479"/>
                  </a:cubicBezTo>
                  <a:cubicBezTo>
                    <a:pt x="28146" y="33480"/>
                    <a:pt x="28176" y="33482"/>
                    <a:pt x="28204" y="33482"/>
                  </a:cubicBezTo>
                  <a:cubicBezTo>
                    <a:pt x="28561" y="33482"/>
                    <a:pt x="28908" y="33333"/>
                    <a:pt x="29155" y="33074"/>
                  </a:cubicBezTo>
                  <a:cubicBezTo>
                    <a:pt x="29416" y="32795"/>
                    <a:pt x="29546" y="32411"/>
                    <a:pt x="29501" y="32023"/>
                  </a:cubicBezTo>
                  <a:cubicBezTo>
                    <a:pt x="29181" y="29220"/>
                    <a:pt x="28427" y="26472"/>
                    <a:pt x="27259" y="23857"/>
                  </a:cubicBezTo>
                  <a:cubicBezTo>
                    <a:pt x="26410" y="21953"/>
                    <a:pt x="25357" y="20156"/>
                    <a:pt x="24122" y="18506"/>
                  </a:cubicBezTo>
                  <a:cubicBezTo>
                    <a:pt x="24181" y="18494"/>
                    <a:pt x="24241" y="18479"/>
                    <a:pt x="24300" y="18465"/>
                  </a:cubicBezTo>
                  <a:cubicBezTo>
                    <a:pt x="25039" y="18294"/>
                    <a:pt x="25803" y="18116"/>
                    <a:pt x="26386" y="18080"/>
                  </a:cubicBezTo>
                  <a:cubicBezTo>
                    <a:pt x="26812" y="18054"/>
                    <a:pt x="27200" y="17823"/>
                    <a:pt x="27425" y="17459"/>
                  </a:cubicBezTo>
                  <a:cubicBezTo>
                    <a:pt x="27649" y="17095"/>
                    <a:pt x="27682" y="16645"/>
                    <a:pt x="27514" y="16252"/>
                  </a:cubicBezTo>
                  <a:cubicBezTo>
                    <a:pt x="26489" y="13860"/>
                    <a:pt x="24798" y="11701"/>
                    <a:pt x="22484" y="9835"/>
                  </a:cubicBezTo>
                  <a:cubicBezTo>
                    <a:pt x="20536" y="8261"/>
                    <a:pt x="18168" y="6912"/>
                    <a:pt x="15451" y="5823"/>
                  </a:cubicBezTo>
                  <a:cubicBezTo>
                    <a:pt x="13588" y="5076"/>
                    <a:pt x="12115" y="4658"/>
                    <a:pt x="10677" y="4472"/>
                  </a:cubicBezTo>
                  <a:cubicBezTo>
                    <a:pt x="10111" y="4398"/>
                    <a:pt x="9532" y="4360"/>
                    <a:pt x="8957" y="4360"/>
                  </a:cubicBezTo>
                  <a:cubicBezTo>
                    <a:pt x="8109" y="4360"/>
                    <a:pt x="7255" y="4440"/>
                    <a:pt x="6420" y="4600"/>
                  </a:cubicBezTo>
                  <a:cubicBezTo>
                    <a:pt x="5961" y="4688"/>
                    <a:pt x="5503" y="4800"/>
                    <a:pt x="5055" y="4935"/>
                  </a:cubicBezTo>
                  <a:cubicBezTo>
                    <a:pt x="4875" y="4616"/>
                    <a:pt x="4697" y="4295"/>
                    <a:pt x="4523" y="3979"/>
                  </a:cubicBezTo>
                  <a:cubicBezTo>
                    <a:pt x="4203" y="3396"/>
                    <a:pt x="3845" y="2720"/>
                    <a:pt x="3395" y="1852"/>
                  </a:cubicBezTo>
                  <a:cubicBezTo>
                    <a:pt x="3384" y="1828"/>
                    <a:pt x="3337" y="1736"/>
                    <a:pt x="3135" y="1339"/>
                  </a:cubicBezTo>
                  <a:cubicBezTo>
                    <a:pt x="3041" y="1155"/>
                    <a:pt x="2869" y="815"/>
                    <a:pt x="2849" y="777"/>
                  </a:cubicBezTo>
                  <a:cubicBezTo>
                    <a:pt x="2848" y="775"/>
                    <a:pt x="2847" y="771"/>
                    <a:pt x="2846" y="767"/>
                  </a:cubicBezTo>
                  <a:cubicBezTo>
                    <a:pt x="2605" y="295"/>
                    <a:pt x="2127" y="1"/>
                    <a:pt x="1597" y="1"/>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3" name="Google Shape;1353;p42"/>
            <p:cNvSpPr/>
            <p:nvPr/>
          </p:nvSpPr>
          <p:spPr>
            <a:xfrm>
              <a:off x="5974173" y="226132"/>
              <a:ext cx="1276040" cy="1255106"/>
            </a:xfrm>
            <a:custGeom>
              <a:avLst/>
              <a:gdLst/>
              <a:ahLst/>
              <a:cxnLst/>
              <a:rect l="l" t="t" r="r" b="b"/>
              <a:pathLst>
                <a:path w="26942" h="26500" extrusionOk="0">
                  <a:moveTo>
                    <a:pt x="7701" y="0"/>
                  </a:moveTo>
                  <a:cubicBezTo>
                    <a:pt x="6142" y="0"/>
                    <a:pt x="4584" y="300"/>
                    <a:pt x="3140" y="884"/>
                  </a:cubicBezTo>
                  <a:cubicBezTo>
                    <a:pt x="975" y="4698"/>
                    <a:pt x="241" y="7334"/>
                    <a:pt x="122" y="10816"/>
                  </a:cubicBezTo>
                  <a:cubicBezTo>
                    <a:pt x="1" y="14297"/>
                    <a:pt x="963" y="17968"/>
                    <a:pt x="3460" y="20399"/>
                  </a:cubicBezTo>
                  <a:cubicBezTo>
                    <a:pt x="3694" y="19904"/>
                    <a:pt x="3929" y="19408"/>
                    <a:pt x="4164" y="18912"/>
                  </a:cubicBezTo>
                  <a:cubicBezTo>
                    <a:pt x="5489" y="21209"/>
                    <a:pt x="7556" y="23071"/>
                    <a:pt x="9979" y="24150"/>
                  </a:cubicBezTo>
                  <a:lnTo>
                    <a:pt x="10085" y="20389"/>
                  </a:lnTo>
                  <a:cubicBezTo>
                    <a:pt x="14979" y="23955"/>
                    <a:pt x="20897" y="26101"/>
                    <a:pt x="26942" y="26499"/>
                  </a:cubicBezTo>
                  <a:cubicBezTo>
                    <a:pt x="26327" y="21133"/>
                    <a:pt x="24025" y="15973"/>
                    <a:pt x="20439" y="11932"/>
                  </a:cubicBezTo>
                  <a:cubicBezTo>
                    <a:pt x="21827" y="11848"/>
                    <a:pt x="23664" y="11181"/>
                    <a:pt x="25051" y="11097"/>
                  </a:cubicBezTo>
                  <a:cubicBezTo>
                    <a:pt x="23039" y="6398"/>
                    <a:pt x="18454" y="3272"/>
                    <a:pt x="13707" y="1368"/>
                  </a:cubicBezTo>
                  <a:cubicBezTo>
                    <a:pt x="12270" y="793"/>
                    <a:pt x="10787" y="300"/>
                    <a:pt x="9252" y="100"/>
                  </a:cubicBezTo>
                  <a:cubicBezTo>
                    <a:pt x="8738" y="34"/>
                    <a:pt x="8219" y="0"/>
                    <a:pt x="770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54" name="Google Shape;1354;p42"/>
            <p:cNvGrpSpPr/>
            <p:nvPr/>
          </p:nvGrpSpPr>
          <p:grpSpPr>
            <a:xfrm>
              <a:off x="5985445" y="19633"/>
              <a:ext cx="1193515" cy="1409958"/>
              <a:chOff x="7302901" y="984581"/>
              <a:chExt cx="2771748" cy="3274402"/>
            </a:xfrm>
          </p:grpSpPr>
          <p:sp>
            <p:nvSpPr>
              <p:cNvPr id="1355" name="Google Shape;1355;p42"/>
              <p:cNvSpPr/>
              <p:nvPr/>
            </p:nvSpPr>
            <p:spPr>
              <a:xfrm>
                <a:off x="7302901" y="984581"/>
                <a:ext cx="2771748" cy="3274402"/>
              </a:xfrm>
              <a:custGeom>
                <a:avLst/>
                <a:gdLst/>
                <a:ahLst/>
                <a:cxnLst/>
                <a:rect l="l" t="t" r="r" b="b"/>
                <a:pathLst>
                  <a:path w="25200" h="29770" extrusionOk="0">
                    <a:moveTo>
                      <a:pt x="100" y="0"/>
                    </a:moveTo>
                    <a:cubicBezTo>
                      <a:pt x="87" y="0"/>
                      <a:pt x="74" y="3"/>
                      <a:pt x="62" y="9"/>
                    </a:cubicBezTo>
                    <a:cubicBezTo>
                      <a:pt x="19" y="30"/>
                      <a:pt x="0" y="85"/>
                      <a:pt x="21" y="128"/>
                    </a:cubicBezTo>
                    <a:cubicBezTo>
                      <a:pt x="540" y="1194"/>
                      <a:pt x="1124" y="2361"/>
                      <a:pt x="1685" y="3402"/>
                    </a:cubicBezTo>
                    <a:cubicBezTo>
                      <a:pt x="2571" y="5081"/>
                      <a:pt x="3511" y="6694"/>
                      <a:pt x="4501" y="8249"/>
                    </a:cubicBezTo>
                    <a:cubicBezTo>
                      <a:pt x="4194" y="8631"/>
                      <a:pt x="3918" y="9039"/>
                      <a:pt x="3668" y="9460"/>
                    </a:cubicBezTo>
                    <a:cubicBezTo>
                      <a:pt x="1912" y="12443"/>
                      <a:pt x="1641" y="16061"/>
                      <a:pt x="2106" y="19432"/>
                    </a:cubicBezTo>
                    <a:cubicBezTo>
                      <a:pt x="2110" y="19458"/>
                      <a:pt x="2133" y="19477"/>
                      <a:pt x="2160" y="19477"/>
                    </a:cubicBezTo>
                    <a:cubicBezTo>
                      <a:pt x="2162" y="19477"/>
                      <a:pt x="2164" y="19477"/>
                      <a:pt x="2166" y="19477"/>
                    </a:cubicBezTo>
                    <a:cubicBezTo>
                      <a:pt x="2195" y="19475"/>
                      <a:pt x="2216" y="19449"/>
                      <a:pt x="2214" y="19418"/>
                    </a:cubicBezTo>
                    <a:cubicBezTo>
                      <a:pt x="2062" y="17970"/>
                      <a:pt x="2016" y="16509"/>
                      <a:pt x="2151" y="15058"/>
                    </a:cubicBezTo>
                    <a:cubicBezTo>
                      <a:pt x="2330" y="13136"/>
                      <a:pt x="2849" y="11223"/>
                      <a:pt x="3802" y="9536"/>
                    </a:cubicBezTo>
                    <a:cubicBezTo>
                      <a:pt x="4032" y="9126"/>
                      <a:pt x="4290" y="8732"/>
                      <a:pt x="4571" y="8354"/>
                    </a:cubicBezTo>
                    <a:cubicBezTo>
                      <a:pt x="5602" y="9965"/>
                      <a:pt x="6688" y="11514"/>
                      <a:pt x="7827" y="13009"/>
                    </a:cubicBezTo>
                    <a:cubicBezTo>
                      <a:pt x="7809" y="13012"/>
                      <a:pt x="7794" y="13025"/>
                      <a:pt x="7786" y="13042"/>
                    </a:cubicBezTo>
                    <a:cubicBezTo>
                      <a:pt x="7688" y="13254"/>
                      <a:pt x="7544" y="13551"/>
                      <a:pt x="7462" y="13770"/>
                    </a:cubicBezTo>
                    <a:cubicBezTo>
                      <a:pt x="7430" y="13849"/>
                      <a:pt x="7383" y="13965"/>
                      <a:pt x="7350" y="14047"/>
                    </a:cubicBezTo>
                    <a:cubicBezTo>
                      <a:pt x="7339" y="14078"/>
                      <a:pt x="7328" y="14110"/>
                      <a:pt x="7316" y="14141"/>
                    </a:cubicBezTo>
                    <a:lnTo>
                      <a:pt x="7183" y="14518"/>
                    </a:lnTo>
                    <a:cubicBezTo>
                      <a:pt x="7125" y="14691"/>
                      <a:pt x="7064" y="14917"/>
                      <a:pt x="7010" y="15091"/>
                    </a:cubicBezTo>
                    <a:cubicBezTo>
                      <a:pt x="6515" y="16887"/>
                      <a:pt x="6402" y="18771"/>
                      <a:pt x="6486" y="20625"/>
                    </a:cubicBezTo>
                    <a:cubicBezTo>
                      <a:pt x="6531" y="21481"/>
                      <a:pt x="6594" y="22357"/>
                      <a:pt x="6742" y="23200"/>
                    </a:cubicBezTo>
                    <a:cubicBezTo>
                      <a:pt x="6882" y="23987"/>
                      <a:pt x="7114" y="24768"/>
                      <a:pt x="7512" y="25464"/>
                    </a:cubicBezTo>
                    <a:cubicBezTo>
                      <a:pt x="7522" y="25481"/>
                      <a:pt x="7539" y="25491"/>
                      <a:pt x="7558" y="25491"/>
                    </a:cubicBezTo>
                    <a:cubicBezTo>
                      <a:pt x="7567" y="25491"/>
                      <a:pt x="7575" y="25489"/>
                      <a:pt x="7584" y="25485"/>
                    </a:cubicBezTo>
                    <a:cubicBezTo>
                      <a:pt x="7610" y="25471"/>
                      <a:pt x="7620" y="25440"/>
                      <a:pt x="7607" y="25413"/>
                    </a:cubicBezTo>
                    <a:cubicBezTo>
                      <a:pt x="7236" y="24717"/>
                      <a:pt x="7024" y="23949"/>
                      <a:pt x="6896" y="23174"/>
                    </a:cubicBezTo>
                    <a:cubicBezTo>
                      <a:pt x="6790" y="22530"/>
                      <a:pt x="6741" y="21863"/>
                      <a:pt x="6696" y="21210"/>
                    </a:cubicBezTo>
                    <a:cubicBezTo>
                      <a:pt x="6675" y="20831"/>
                      <a:pt x="6656" y="20403"/>
                      <a:pt x="6649" y="20025"/>
                    </a:cubicBezTo>
                    <a:cubicBezTo>
                      <a:pt x="6622" y="18318"/>
                      <a:pt x="6757" y="16592"/>
                      <a:pt x="7219" y="14944"/>
                    </a:cubicBezTo>
                    <a:cubicBezTo>
                      <a:pt x="7391" y="14309"/>
                      <a:pt x="7624" y="13694"/>
                      <a:pt x="7890" y="13094"/>
                    </a:cubicBezTo>
                    <a:cubicBezTo>
                      <a:pt x="8554" y="13962"/>
                      <a:pt x="9237" y="14812"/>
                      <a:pt x="9936" y="15646"/>
                    </a:cubicBezTo>
                    <a:cubicBezTo>
                      <a:pt x="9941" y="15654"/>
                      <a:pt x="9946" y="15661"/>
                      <a:pt x="9952" y="15666"/>
                    </a:cubicBezTo>
                    <a:cubicBezTo>
                      <a:pt x="10949" y="16853"/>
                      <a:pt x="11982" y="18005"/>
                      <a:pt x="13050" y="19129"/>
                    </a:cubicBezTo>
                    <a:cubicBezTo>
                      <a:pt x="13038" y="19138"/>
                      <a:pt x="13030" y="19149"/>
                      <a:pt x="13025" y="19166"/>
                    </a:cubicBezTo>
                    <a:cubicBezTo>
                      <a:pt x="12670" y="21177"/>
                      <a:pt x="12363" y="23339"/>
                      <a:pt x="13109" y="25299"/>
                    </a:cubicBezTo>
                    <a:cubicBezTo>
                      <a:pt x="13118" y="25320"/>
                      <a:pt x="13138" y="25333"/>
                      <a:pt x="13160" y="25333"/>
                    </a:cubicBezTo>
                    <a:cubicBezTo>
                      <a:pt x="13165" y="25333"/>
                      <a:pt x="13171" y="25332"/>
                      <a:pt x="13177" y="25330"/>
                    </a:cubicBezTo>
                    <a:cubicBezTo>
                      <a:pt x="13206" y="25321"/>
                      <a:pt x="13221" y="25290"/>
                      <a:pt x="13211" y="25262"/>
                    </a:cubicBezTo>
                    <a:cubicBezTo>
                      <a:pt x="12897" y="24287"/>
                      <a:pt x="12812" y="23261"/>
                      <a:pt x="12844" y="22242"/>
                    </a:cubicBezTo>
                    <a:cubicBezTo>
                      <a:pt x="12867" y="21494"/>
                      <a:pt x="12954" y="20690"/>
                      <a:pt x="13047" y="19949"/>
                    </a:cubicBezTo>
                    <a:cubicBezTo>
                      <a:pt x="13072" y="19738"/>
                      <a:pt x="13111" y="19438"/>
                      <a:pt x="13138" y="19222"/>
                    </a:cubicBezTo>
                    <a:cubicBezTo>
                      <a:pt x="16733" y="22996"/>
                      <a:pt x="20721" y="26444"/>
                      <a:pt x="25059" y="29753"/>
                    </a:cubicBezTo>
                    <a:cubicBezTo>
                      <a:pt x="25074" y="29765"/>
                      <a:pt x="25092" y="29770"/>
                      <a:pt x="25109" y="29770"/>
                    </a:cubicBezTo>
                    <a:cubicBezTo>
                      <a:pt x="25133" y="29770"/>
                      <a:pt x="25156" y="29760"/>
                      <a:pt x="25171" y="29741"/>
                    </a:cubicBezTo>
                    <a:cubicBezTo>
                      <a:pt x="25200" y="29705"/>
                      <a:pt x="25192" y="29654"/>
                      <a:pt x="25158" y="29626"/>
                    </a:cubicBezTo>
                    <a:cubicBezTo>
                      <a:pt x="24856" y="29387"/>
                      <a:pt x="24293" y="28939"/>
                      <a:pt x="23961" y="28676"/>
                    </a:cubicBezTo>
                    <a:cubicBezTo>
                      <a:pt x="23434" y="28250"/>
                      <a:pt x="22824" y="27757"/>
                      <a:pt x="22304" y="27323"/>
                    </a:cubicBezTo>
                    <a:cubicBezTo>
                      <a:pt x="18019" y="23787"/>
                      <a:pt x="13945" y="19958"/>
                      <a:pt x="10350" y="15720"/>
                    </a:cubicBezTo>
                    <a:lnTo>
                      <a:pt x="10350" y="15720"/>
                    </a:lnTo>
                    <a:cubicBezTo>
                      <a:pt x="10442" y="15730"/>
                      <a:pt x="10535" y="15741"/>
                      <a:pt x="10627" y="15751"/>
                    </a:cubicBezTo>
                    <a:cubicBezTo>
                      <a:pt x="11673" y="15887"/>
                      <a:pt x="12801" y="16123"/>
                      <a:pt x="13811" y="16415"/>
                    </a:cubicBezTo>
                    <a:cubicBezTo>
                      <a:pt x="15456" y="16897"/>
                      <a:pt x="17100" y="17610"/>
                      <a:pt x="18575" y="18483"/>
                    </a:cubicBezTo>
                    <a:cubicBezTo>
                      <a:pt x="18901" y="18677"/>
                      <a:pt x="19367" y="18975"/>
                      <a:pt x="19677" y="19180"/>
                    </a:cubicBezTo>
                    <a:cubicBezTo>
                      <a:pt x="19687" y="19186"/>
                      <a:pt x="19699" y="19190"/>
                      <a:pt x="19710" y="19190"/>
                    </a:cubicBezTo>
                    <a:cubicBezTo>
                      <a:pt x="19729" y="19190"/>
                      <a:pt x="19747" y="19181"/>
                      <a:pt x="19758" y="19165"/>
                    </a:cubicBezTo>
                    <a:cubicBezTo>
                      <a:pt x="19777" y="19139"/>
                      <a:pt x="19771" y="19102"/>
                      <a:pt x="19744" y="19083"/>
                    </a:cubicBezTo>
                    <a:cubicBezTo>
                      <a:pt x="19566" y="18957"/>
                      <a:pt x="19385" y="18833"/>
                      <a:pt x="19205" y="18708"/>
                    </a:cubicBezTo>
                    <a:cubicBezTo>
                      <a:pt x="16553" y="16937"/>
                      <a:pt x="13418" y="15843"/>
                      <a:pt x="10237" y="15590"/>
                    </a:cubicBezTo>
                    <a:cubicBezTo>
                      <a:pt x="9137" y="14286"/>
                      <a:pt x="8081" y="12943"/>
                      <a:pt x="7078" y="11557"/>
                    </a:cubicBezTo>
                    <a:cubicBezTo>
                      <a:pt x="6738" y="11089"/>
                      <a:pt x="6403" y="10616"/>
                      <a:pt x="6074" y="10138"/>
                    </a:cubicBezTo>
                    <a:lnTo>
                      <a:pt x="6074" y="10138"/>
                    </a:lnTo>
                    <a:cubicBezTo>
                      <a:pt x="8387" y="10149"/>
                      <a:pt x="10667" y="10711"/>
                      <a:pt x="12898" y="11283"/>
                    </a:cubicBezTo>
                    <a:cubicBezTo>
                      <a:pt x="15144" y="11890"/>
                      <a:pt x="17321" y="12738"/>
                      <a:pt x="19395" y="13793"/>
                    </a:cubicBezTo>
                    <a:cubicBezTo>
                      <a:pt x="19403" y="13797"/>
                      <a:pt x="19413" y="13799"/>
                      <a:pt x="19422" y="13799"/>
                    </a:cubicBezTo>
                    <a:cubicBezTo>
                      <a:pt x="19443" y="13799"/>
                      <a:pt x="19462" y="13788"/>
                      <a:pt x="19473" y="13767"/>
                    </a:cubicBezTo>
                    <a:cubicBezTo>
                      <a:pt x="19489" y="13739"/>
                      <a:pt x="19479" y="13703"/>
                      <a:pt x="19450" y="13687"/>
                    </a:cubicBezTo>
                    <a:cubicBezTo>
                      <a:pt x="18937" y="13409"/>
                      <a:pt x="18414" y="13149"/>
                      <a:pt x="17885" y="12900"/>
                    </a:cubicBezTo>
                    <a:cubicBezTo>
                      <a:pt x="16295" y="12160"/>
                      <a:pt x="14641" y="11561"/>
                      <a:pt x="12950" y="11101"/>
                    </a:cubicBezTo>
                    <a:cubicBezTo>
                      <a:pt x="11822" y="10798"/>
                      <a:pt x="10680" y="10544"/>
                      <a:pt x="9531" y="10338"/>
                    </a:cubicBezTo>
                    <a:cubicBezTo>
                      <a:pt x="8517" y="10157"/>
                      <a:pt x="7487" y="10022"/>
                      <a:pt x="6455" y="10022"/>
                    </a:cubicBezTo>
                    <a:cubicBezTo>
                      <a:pt x="6316" y="10022"/>
                      <a:pt x="6178" y="10024"/>
                      <a:pt x="6040" y="10029"/>
                    </a:cubicBezTo>
                    <a:cubicBezTo>
                      <a:pt x="6028" y="10029"/>
                      <a:pt x="6018" y="10033"/>
                      <a:pt x="6009" y="10040"/>
                    </a:cubicBezTo>
                    <a:cubicBezTo>
                      <a:pt x="5256" y="8942"/>
                      <a:pt x="4532" y="7826"/>
                      <a:pt x="3838" y="6688"/>
                    </a:cubicBezTo>
                    <a:cubicBezTo>
                      <a:pt x="3842" y="6688"/>
                      <a:pt x="3844" y="6687"/>
                      <a:pt x="3849" y="6687"/>
                    </a:cubicBezTo>
                    <a:cubicBezTo>
                      <a:pt x="4280" y="6565"/>
                      <a:pt x="4725" y="6493"/>
                      <a:pt x="5172" y="6463"/>
                    </a:cubicBezTo>
                    <a:cubicBezTo>
                      <a:pt x="5334" y="6454"/>
                      <a:pt x="5497" y="6449"/>
                      <a:pt x="5659" y="6449"/>
                    </a:cubicBezTo>
                    <a:cubicBezTo>
                      <a:pt x="6847" y="6449"/>
                      <a:pt x="8023" y="6687"/>
                      <a:pt x="9187" y="6920"/>
                    </a:cubicBezTo>
                    <a:cubicBezTo>
                      <a:pt x="10514" y="7192"/>
                      <a:pt x="11830" y="7527"/>
                      <a:pt x="13127" y="7920"/>
                    </a:cubicBezTo>
                    <a:cubicBezTo>
                      <a:pt x="13560" y="8048"/>
                      <a:pt x="13991" y="8186"/>
                      <a:pt x="14420" y="8328"/>
                    </a:cubicBezTo>
                    <a:cubicBezTo>
                      <a:pt x="14426" y="8330"/>
                      <a:pt x="14433" y="8331"/>
                      <a:pt x="14439" y="8331"/>
                    </a:cubicBezTo>
                    <a:cubicBezTo>
                      <a:pt x="14463" y="8331"/>
                      <a:pt x="14485" y="8316"/>
                      <a:pt x="14494" y="8293"/>
                    </a:cubicBezTo>
                    <a:cubicBezTo>
                      <a:pt x="14505" y="8263"/>
                      <a:pt x="14490" y="8228"/>
                      <a:pt x="14460" y="8216"/>
                    </a:cubicBezTo>
                    <a:cubicBezTo>
                      <a:pt x="14035" y="8059"/>
                      <a:pt x="13605" y="7913"/>
                      <a:pt x="13173" y="7773"/>
                    </a:cubicBezTo>
                    <a:cubicBezTo>
                      <a:pt x="11446" y="7217"/>
                      <a:pt x="9677" y="6786"/>
                      <a:pt x="7886" y="6489"/>
                    </a:cubicBezTo>
                    <a:cubicBezTo>
                      <a:pt x="7208" y="6376"/>
                      <a:pt x="6511" y="6293"/>
                      <a:pt x="5817" y="6293"/>
                    </a:cubicBezTo>
                    <a:cubicBezTo>
                      <a:pt x="5140" y="6293"/>
                      <a:pt x="4466" y="6372"/>
                      <a:pt x="3817" y="6583"/>
                    </a:cubicBezTo>
                    <a:cubicBezTo>
                      <a:pt x="3806" y="6587"/>
                      <a:pt x="3795" y="6595"/>
                      <a:pt x="3789" y="6605"/>
                    </a:cubicBezTo>
                    <a:cubicBezTo>
                      <a:pt x="3125" y="5518"/>
                      <a:pt x="2488" y="4414"/>
                      <a:pt x="1878" y="3299"/>
                    </a:cubicBezTo>
                    <a:cubicBezTo>
                      <a:pt x="1494" y="2597"/>
                      <a:pt x="1101" y="1850"/>
                      <a:pt x="733" y="1140"/>
                    </a:cubicBezTo>
                    <a:lnTo>
                      <a:pt x="179" y="49"/>
                    </a:lnTo>
                    <a:cubicBezTo>
                      <a:pt x="163" y="18"/>
                      <a:pt x="132" y="0"/>
                      <a:pt x="1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42"/>
              <p:cNvSpPr/>
              <p:nvPr/>
            </p:nvSpPr>
            <p:spPr>
              <a:xfrm>
                <a:off x="8133772" y="2710453"/>
                <a:ext cx="68194" cy="73143"/>
              </a:xfrm>
              <a:custGeom>
                <a:avLst/>
                <a:gdLst/>
                <a:ahLst/>
                <a:cxnLst/>
                <a:rect l="l" t="t" r="r" b="b"/>
                <a:pathLst>
                  <a:path w="620" h="665" extrusionOk="0">
                    <a:moveTo>
                      <a:pt x="199" y="0"/>
                    </a:moveTo>
                    <a:cubicBezTo>
                      <a:pt x="93" y="0"/>
                      <a:pt x="1" y="90"/>
                      <a:pt x="3" y="201"/>
                    </a:cubicBezTo>
                    <a:cubicBezTo>
                      <a:pt x="12" y="420"/>
                      <a:pt x="190" y="613"/>
                      <a:pt x="401" y="660"/>
                    </a:cubicBezTo>
                    <a:cubicBezTo>
                      <a:pt x="414" y="663"/>
                      <a:pt x="426" y="664"/>
                      <a:pt x="438" y="664"/>
                    </a:cubicBezTo>
                    <a:cubicBezTo>
                      <a:pt x="534" y="664"/>
                      <a:pt x="620" y="582"/>
                      <a:pt x="617" y="482"/>
                    </a:cubicBezTo>
                    <a:cubicBezTo>
                      <a:pt x="617" y="416"/>
                      <a:pt x="601" y="364"/>
                      <a:pt x="581" y="314"/>
                    </a:cubicBezTo>
                    <a:cubicBezTo>
                      <a:pt x="516" y="164"/>
                      <a:pt x="404" y="44"/>
                      <a:pt x="239" y="5"/>
                    </a:cubicBezTo>
                    <a:cubicBezTo>
                      <a:pt x="225" y="2"/>
                      <a:pt x="212" y="0"/>
                      <a:pt x="1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42"/>
              <p:cNvSpPr/>
              <p:nvPr/>
            </p:nvSpPr>
            <p:spPr>
              <a:xfrm>
                <a:off x="8163470" y="2626529"/>
                <a:ext cx="85792" cy="78423"/>
              </a:xfrm>
              <a:custGeom>
                <a:avLst/>
                <a:gdLst/>
                <a:ahLst/>
                <a:cxnLst/>
                <a:rect l="l" t="t" r="r" b="b"/>
                <a:pathLst>
                  <a:path w="780" h="713" extrusionOk="0">
                    <a:moveTo>
                      <a:pt x="207" y="1"/>
                    </a:moveTo>
                    <a:cubicBezTo>
                      <a:pt x="95" y="1"/>
                      <a:pt x="0" y="111"/>
                      <a:pt x="27" y="226"/>
                    </a:cubicBezTo>
                    <a:cubicBezTo>
                      <a:pt x="43" y="297"/>
                      <a:pt x="74" y="353"/>
                      <a:pt x="108" y="404"/>
                    </a:cubicBezTo>
                    <a:cubicBezTo>
                      <a:pt x="219" y="558"/>
                      <a:pt x="372" y="675"/>
                      <a:pt x="563" y="710"/>
                    </a:cubicBezTo>
                    <a:cubicBezTo>
                      <a:pt x="572" y="712"/>
                      <a:pt x="581" y="712"/>
                      <a:pt x="590" y="712"/>
                    </a:cubicBezTo>
                    <a:cubicBezTo>
                      <a:pt x="693" y="712"/>
                      <a:pt x="779" y="611"/>
                      <a:pt x="755" y="505"/>
                    </a:cubicBezTo>
                    <a:cubicBezTo>
                      <a:pt x="740" y="435"/>
                      <a:pt x="710" y="378"/>
                      <a:pt x="678" y="324"/>
                    </a:cubicBezTo>
                    <a:cubicBezTo>
                      <a:pt x="573" y="167"/>
                      <a:pt x="430" y="38"/>
                      <a:pt x="236" y="3"/>
                    </a:cubicBezTo>
                    <a:cubicBezTo>
                      <a:pt x="227" y="1"/>
                      <a:pt x="217" y="1"/>
                      <a:pt x="2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42"/>
              <p:cNvSpPr/>
              <p:nvPr/>
            </p:nvSpPr>
            <p:spPr>
              <a:xfrm>
                <a:off x="8626641" y="2806805"/>
                <a:ext cx="68194" cy="76443"/>
              </a:xfrm>
              <a:custGeom>
                <a:avLst/>
                <a:gdLst/>
                <a:ahLst/>
                <a:cxnLst/>
                <a:rect l="l" t="t" r="r" b="b"/>
                <a:pathLst>
                  <a:path w="620" h="695" extrusionOk="0">
                    <a:moveTo>
                      <a:pt x="197" y="1"/>
                    </a:moveTo>
                    <a:cubicBezTo>
                      <a:pt x="95" y="1"/>
                      <a:pt x="2" y="85"/>
                      <a:pt x="2" y="193"/>
                    </a:cubicBezTo>
                    <a:cubicBezTo>
                      <a:pt x="1" y="260"/>
                      <a:pt x="17" y="313"/>
                      <a:pt x="38" y="365"/>
                    </a:cubicBezTo>
                    <a:cubicBezTo>
                      <a:pt x="106" y="518"/>
                      <a:pt x="227" y="639"/>
                      <a:pt x="395" y="688"/>
                    </a:cubicBezTo>
                    <a:cubicBezTo>
                      <a:pt x="410" y="693"/>
                      <a:pt x="425" y="695"/>
                      <a:pt x="440" y="695"/>
                    </a:cubicBezTo>
                    <a:cubicBezTo>
                      <a:pt x="533" y="695"/>
                      <a:pt x="617" y="618"/>
                      <a:pt x="617" y="519"/>
                    </a:cubicBezTo>
                    <a:cubicBezTo>
                      <a:pt x="620" y="452"/>
                      <a:pt x="605" y="398"/>
                      <a:pt x="586" y="345"/>
                    </a:cubicBezTo>
                    <a:cubicBezTo>
                      <a:pt x="524" y="189"/>
                      <a:pt x="416" y="57"/>
                      <a:pt x="247" y="8"/>
                    </a:cubicBezTo>
                    <a:cubicBezTo>
                      <a:pt x="230" y="3"/>
                      <a:pt x="213" y="1"/>
                      <a:pt x="1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42"/>
              <p:cNvSpPr/>
              <p:nvPr/>
            </p:nvSpPr>
            <p:spPr>
              <a:xfrm>
                <a:off x="8719804" y="2815714"/>
                <a:ext cx="63574" cy="59175"/>
              </a:xfrm>
              <a:custGeom>
                <a:avLst/>
                <a:gdLst/>
                <a:ahLst/>
                <a:cxnLst/>
                <a:rect l="l" t="t" r="r" b="b"/>
                <a:pathLst>
                  <a:path w="578" h="538" extrusionOk="0">
                    <a:moveTo>
                      <a:pt x="240" y="0"/>
                    </a:moveTo>
                    <a:cubicBezTo>
                      <a:pt x="127" y="0"/>
                      <a:pt x="31" y="85"/>
                      <a:pt x="17" y="201"/>
                    </a:cubicBezTo>
                    <a:cubicBezTo>
                      <a:pt x="1" y="386"/>
                      <a:pt x="147" y="528"/>
                      <a:pt x="326" y="537"/>
                    </a:cubicBezTo>
                    <a:cubicBezTo>
                      <a:pt x="504" y="537"/>
                      <a:pt x="577" y="363"/>
                      <a:pt x="524" y="216"/>
                    </a:cubicBezTo>
                    <a:cubicBezTo>
                      <a:pt x="481" y="92"/>
                      <a:pt x="386" y="7"/>
                      <a:pt x="248" y="0"/>
                    </a:cubicBezTo>
                    <a:cubicBezTo>
                      <a:pt x="246" y="0"/>
                      <a:pt x="243" y="0"/>
                      <a:pt x="24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42"/>
              <p:cNvSpPr/>
              <p:nvPr/>
            </p:nvSpPr>
            <p:spPr>
              <a:xfrm>
                <a:off x="8079767" y="2148948"/>
                <a:ext cx="73143" cy="79303"/>
              </a:xfrm>
              <a:custGeom>
                <a:avLst/>
                <a:gdLst/>
                <a:ahLst/>
                <a:cxnLst/>
                <a:rect l="l" t="t" r="r" b="b"/>
                <a:pathLst>
                  <a:path w="665" h="721" extrusionOk="0">
                    <a:moveTo>
                      <a:pt x="196" y="0"/>
                    </a:moveTo>
                    <a:cubicBezTo>
                      <a:pt x="93" y="0"/>
                      <a:pt x="1" y="90"/>
                      <a:pt x="7" y="198"/>
                    </a:cubicBezTo>
                    <a:cubicBezTo>
                      <a:pt x="10" y="268"/>
                      <a:pt x="30" y="324"/>
                      <a:pt x="54" y="377"/>
                    </a:cubicBezTo>
                    <a:cubicBezTo>
                      <a:pt x="135" y="536"/>
                      <a:pt x="263" y="662"/>
                      <a:pt x="441" y="714"/>
                    </a:cubicBezTo>
                    <a:cubicBezTo>
                      <a:pt x="455" y="718"/>
                      <a:pt x="470" y="720"/>
                      <a:pt x="484" y="720"/>
                    </a:cubicBezTo>
                    <a:cubicBezTo>
                      <a:pt x="579" y="720"/>
                      <a:pt x="665" y="638"/>
                      <a:pt x="658" y="539"/>
                    </a:cubicBezTo>
                    <a:cubicBezTo>
                      <a:pt x="656" y="469"/>
                      <a:pt x="637" y="412"/>
                      <a:pt x="615" y="357"/>
                    </a:cubicBezTo>
                    <a:cubicBezTo>
                      <a:pt x="542" y="196"/>
                      <a:pt x="424" y="60"/>
                      <a:pt x="245" y="7"/>
                    </a:cubicBezTo>
                    <a:cubicBezTo>
                      <a:pt x="229" y="3"/>
                      <a:pt x="213" y="0"/>
                      <a:pt x="1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42"/>
              <p:cNvSpPr/>
              <p:nvPr/>
            </p:nvSpPr>
            <p:spPr>
              <a:xfrm>
                <a:off x="8212526" y="2165886"/>
                <a:ext cx="67094" cy="76553"/>
              </a:xfrm>
              <a:custGeom>
                <a:avLst/>
                <a:gdLst/>
                <a:ahLst/>
                <a:cxnLst/>
                <a:rect l="l" t="t" r="r" b="b"/>
                <a:pathLst>
                  <a:path w="610" h="696" extrusionOk="0">
                    <a:moveTo>
                      <a:pt x="204" y="0"/>
                    </a:moveTo>
                    <a:cubicBezTo>
                      <a:pt x="105" y="0"/>
                      <a:pt x="13" y="79"/>
                      <a:pt x="8" y="184"/>
                    </a:cubicBezTo>
                    <a:cubicBezTo>
                      <a:pt x="1" y="408"/>
                      <a:pt x="165" y="618"/>
                      <a:pt x="375" y="687"/>
                    </a:cubicBezTo>
                    <a:cubicBezTo>
                      <a:pt x="393" y="693"/>
                      <a:pt x="410" y="695"/>
                      <a:pt x="427" y="695"/>
                    </a:cubicBezTo>
                    <a:cubicBezTo>
                      <a:pt x="518" y="695"/>
                      <a:pt x="601" y="622"/>
                      <a:pt x="606" y="528"/>
                    </a:cubicBezTo>
                    <a:cubicBezTo>
                      <a:pt x="610" y="461"/>
                      <a:pt x="598" y="406"/>
                      <a:pt x="582" y="354"/>
                    </a:cubicBezTo>
                    <a:cubicBezTo>
                      <a:pt x="527" y="198"/>
                      <a:pt x="425" y="64"/>
                      <a:pt x="259" y="9"/>
                    </a:cubicBezTo>
                    <a:cubicBezTo>
                      <a:pt x="241" y="3"/>
                      <a:pt x="222" y="0"/>
                      <a:pt x="20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42"/>
              <p:cNvSpPr/>
              <p:nvPr/>
            </p:nvSpPr>
            <p:spPr>
              <a:xfrm>
                <a:off x="7712837" y="2129039"/>
                <a:ext cx="65444" cy="70284"/>
              </a:xfrm>
              <a:custGeom>
                <a:avLst/>
                <a:gdLst/>
                <a:ahLst/>
                <a:cxnLst/>
                <a:rect l="l" t="t" r="r" b="b"/>
                <a:pathLst>
                  <a:path w="595" h="639" extrusionOk="0">
                    <a:moveTo>
                      <a:pt x="203" y="0"/>
                    </a:moveTo>
                    <a:cubicBezTo>
                      <a:pt x="93" y="0"/>
                      <a:pt x="2" y="87"/>
                      <a:pt x="1" y="199"/>
                    </a:cubicBezTo>
                    <a:cubicBezTo>
                      <a:pt x="4" y="412"/>
                      <a:pt x="173" y="594"/>
                      <a:pt x="379" y="636"/>
                    </a:cubicBezTo>
                    <a:cubicBezTo>
                      <a:pt x="390" y="638"/>
                      <a:pt x="400" y="639"/>
                      <a:pt x="411" y="639"/>
                    </a:cubicBezTo>
                    <a:cubicBezTo>
                      <a:pt x="509" y="639"/>
                      <a:pt x="594" y="558"/>
                      <a:pt x="594" y="457"/>
                    </a:cubicBezTo>
                    <a:cubicBezTo>
                      <a:pt x="593" y="293"/>
                      <a:pt x="513" y="158"/>
                      <a:pt x="387" y="65"/>
                    </a:cubicBezTo>
                    <a:cubicBezTo>
                      <a:pt x="340" y="33"/>
                      <a:pt x="273" y="1"/>
                      <a:pt x="205" y="0"/>
                    </a:cubicBezTo>
                    <a:cubicBezTo>
                      <a:pt x="204" y="0"/>
                      <a:pt x="203" y="0"/>
                      <a:pt x="2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42"/>
              <p:cNvSpPr/>
              <p:nvPr/>
            </p:nvSpPr>
            <p:spPr>
              <a:xfrm>
                <a:off x="7751224" y="2055345"/>
                <a:ext cx="78313" cy="74463"/>
              </a:xfrm>
              <a:custGeom>
                <a:avLst/>
                <a:gdLst/>
                <a:ahLst/>
                <a:cxnLst/>
                <a:rect l="l" t="t" r="r" b="b"/>
                <a:pathLst>
                  <a:path w="712" h="677" extrusionOk="0">
                    <a:moveTo>
                      <a:pt x="208" y="0"/>
                    </a:moveTo>
                    <a:cubicBezTo>
                      <a:pt x="96" y="0"/>
                      <a:pt x="1" y="106"/>
                      <a:pt x="19" y="220"/>
                    </a:cubicBezTo>
                    <a:cubicBezTo>
                      <a:pt x="30" y="288"/>
                      <a:pt x="55" y="340"/>
                      <a:pt x="84" y="389"/>
                    </a:cubicBezTo>
                    <a:cubicBezTo>
                      <a:pt x="178" y="536"/>
                      <a:pt x="319" y="644"/>
                      <a:pt x="497" y="674"/>
                    </a:cubicBezTo>
                    <a:cubicBezTo>
                      <a:pt x="505" y="676"/>
                      <a:pt x="513" y="676"/>
                      <a:pt x="520" y="676"/>
                    </a:cubicBezTo>
                    <a:cubicBezTo>
                      <a:pt x="624" y="676"/>
                      <a:pt x="711" y="580"/>
                      <a:pt x="695" y="475"/>
                    </a:cubicBezTo>
                    <a:cubicBezTo>
                      <a:pt x="685" y="404"/>
                      <a:pt x="661" y="351"/>
                      <a:pt x="634" y="302"/>
                    </a:cubicBezTo>
                    <a:cubicBezTo>
                      <a:pt x="545" y="151"/>
                      <a:pt x="414" y="32"/>
                      <a:pt x="235" y="2"/>
                    </a:cubicBezTo>
                    <a:cubicBezTo>
                      <a:pt x="226" y="1"/>
                      <a:pt x="217" y="0"/>
                      <a:pt x="2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4" name="Google Shape;1364;p42"/>
              <p:cNvSpPr/>
              <p:nvPr/>
            </p:nvSpPr>
            <p:spPr>
              <a:xfrm>
                <a:off x="8757860" y="3325303"/>
                <a:ext cx="70394" cy="63574"/>
              </a:xfrm>
              <a:custGeom>
                <a:avLst/>
                <a:gdLst/>
                <a:ahLst/>
                <a:cxnLst/>
                <a:rect l="l" t="t" r="r" b="b"/>
                <a:pathLst>
                  <a:path w="640" h="578" extrusionOk="0">
                    <a:moveTo>
                      <a:pt x="226" y="0"/>
                    </a:moveTo>
                    <a:cubicBezTo>
                      <a:pt x="214" y="0"/>
                      <a:pt x="202" y="1"/>
                      <a:pt x="190" y="2"/>
                    </a:cubicBezTo>
                    <a:cubicBezTo>
                      <a:pt x="78" y="18"/>
                      <a:pt x="0" y="122"/>
                      <a:pt x="16" y="236"/>
                    </a:cubicBezTo>
                    <a:cubicBezTo>
                      <a:pt x="50" y="439"/>
                      <a:pt x="238" y="577"/>
                      <a:pt x="440" y="577"/>
                    </a:cubicBezTo>
                    <a:cubicBezTo>
                      <a:pt x="441" y="577"/>
                      <a:pt x="443" y="577"/>
                      <a:pt x="444" y="577"/>
                    </a:cubicBezTo>
                    <a:cubicBezTo>
                      <a:pt x="555" y="573"/>
                      <a:pt x="640" y="472"/>
                      <a:pt x="624" y="362"/>
                    </a:cubicBezTo>
                    <a:cubicBezTo>
                      <a:pt x="598" y="209"/>
                      <a:pt x="500" y="94"/>
                      <a:pt x="366" y="31"/>
                    </a:cubicBezTo>
                    <a:cubicBezTo>
                      <a:pt x="327" y="14"/>
                      <a:pt x="277" y="0"/>
                      <a:pt x="2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42"/>
              <p:cNvSpPr/>
              <p:nvPr/>
            </p:nvSpPr>
            <p:spPr>
              <a:xfrm>
                <a:off x="8775679" y="3264038"/>
                <a:ext cx="74793" cy="64674"/>
              </a:xfrm>
              <a:custGeom>
                <a:avLst/>
                <a:gdLst/>
                <a:ahLst/>
                <a:cxnLst/>
                <a:rect l="l" t="t" r="r" b="b"/>
                <a:pathLst>
                  <a:path w="680" h="588" extrusionOk="0">
                    <a:moveTo>
                      <a:pt x="230" y="0"/>
                    </a:moveTo>
                    <a:cubicBezTo>
                      <a:pt x="214" y="0"/>
                      <a:pt x="197" y="2"/>
                      <a:pt x="180" y="5"/>
                    </a:cubicBezTo>
                    <a:cubicBezTo>
                      <a:pt x="71" y="27"/>
                      <a:pt x="1" y="132"/>
                      <a:pt x="23" y="241"/>
                    </a:cubicBezTo>
                    <a:cubicBezTo>
                      <a:pt x="70" y="446"/>
                      <a:pt x="271" y="588"/>
                      <a:pt x="477" y="588"/>
                    </a:cubicBezTo>
                    <a:cubicBezTo>
                      <a:pt x="479" y="588"/>
                      <a:pt x="482" y="588"/>
                      <a:pt x="484" y="588"/>
                    </a:cubicBezTo>
                    <a:cubicBezTo>
                      <a:pt x="595" y="584"/>
                      <a:pt x="679" y="478"/>
                      <a:pt x="657" y="367"/>
                    </a:cubicBezTo>
                    <a:cubicBezTo>
                      <a:pt x="622" y="210"/>
                      <a:pt x="514" y="94"/>
                      <a:pt x="373" y="31"/>
                    </a:cubicBezTo>
                    <a:cubicBezTo>
                      <a:pt x="333" y="14"/>
                      <a:pt x="282" y="0"/>
                      <a:pt x="2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366" name="Google Shape;1366;p42"/>
          <p:cNvGrpSpPr/>
          <p:nvPr/>
        </p:nvGrpSpPr>
        <p:grpSpPr>
          <a:xfrm rot="540556" flipH="1">
            <a:off x="4975071" y="733792"/>
            <a:ext cx="1136215" cy="1470450"/>
            <a:chOff x="2408828" y="287835"/>
            <a:chExt cx="1136173" cy="1470395"/>
          </a:xfrm>
        </p:grpSpPr>
        <p:sp>
          <p:nvSpPr>
            <p:cNvPr id="1367" name="Google Shape;1367;p42"/>
            <p:cNvSpPr/>
            <p:nvPr/>
          </p:nvSpPr>
          <p:spPr>
            <a:xfrm>
              <a:off x="2408828" y="287835"/>
              <a:ext cx="1090103" cy="1470395"/>
            </a:xfrm>
            <a:custGeom>
              <a:avLst/>
              <a:gdLst/>
              <a:ahLst/>
              <a:cxnLst/>
              <a:rect l="l" t="t" r="r" b="b"/>
              <a:pathLst>
                <a:path w="27117" h="36577" extrusionOk="0">
                  <a:moveTo>
                    <a:pt x="4342" y="0"/>
                  </a:moveTo>
                  <a:cubicBezTo>
                    <a:pt x="3449" y="5"/>
                    <a:pt x="2548" y="283"/>
                    <a:pt x="1805" y="786"/>
                  </a:cubicBezTo>
                  <a:cubicBezTo>
                    <a:pt x="977" y="1345"/>
                    <a:pt x="404" y="2148"/>
                    <a:pt x="188" y="3047"/>
                  </a:cubicBezTo>
                  <a:cubicBezTo>
                    <a:pt x="1" y="3828"/>
                    <a:pt x="69" y="4643"/>
                    <a:pt x="393" y="5473"/>
                  </a:cubicBezTo>
                  <a:cubicBezTo>
                    <a:pt x="643" y="6112"/>
                    <a:pt x="1049" y="6752"/>
                    <a:pt x="1566" y="7321"/>
                  </a:cubicBezTo>
                  <a:cubicBezTo>
                    <a:pt x="1983" y="7779"/>
                    <a:pt x="2429" y="8171"/>
                    <a:pt x="2860" y="8549"/>
                  </a:cubicBezTo>
                  <a:cubicBezTo>
                    <a:pt x="3218" y="8863"/>
                    <a:pt x="3559" y="9162"/>
                    <a:pt x="3855" y="9478"/>
                  </a:cubicBezTo>
                  <a:cubicBezTo>
                    <a:pt x="3802" y="9525"/>
                    <a:pt x="3745" y="9573"/>
                    <a:pt x="3696" y="9615"/>
                  </a:cubicBezTo>
                  <a:cubicBezTo>
                    <a:pt x="3523" y="9762"/>
                    <a:pt x="3328" y="9927"/>
                    <a:pt x="3148" y="10119"/>
                  </a:cubicBezTo>
                  <a:cubicBezTo>
                    <a:pt x="2516" y="10791"/>
                    <a:pt x="2196" y="11711"/>
                    <a:pt x="2246" y="12714"/>
                  </a:cubicBezTo>
                  <a:cubicBezTo>
                    <a:pt x="2289" y="13577"/>
                    <a:pt x="2603" y="14435"/>
                    <a:pt x="3127" y="15129"/>
                  </a:cubicBezTo>
                  <a:cubicBezTo>
                    <a:pt x="4062" y="16366"/>
                    <a:pt x="5423" y="17016"/>
                    <a:pt x="6626" y="17526"/>
                  </a:cubicBezTo>
                  <a:lnTo>
                    <a:pt x="6905" y="17645"/>
                  </a:lnTo>
                  <a:lnTo>
                    <a:pt x="6910" y="17646"/>
                  </a:lnTo>
                  <a:cubicBezTo>
                    <a:pt x="7854" y="18044"/>
                    <a:pt x="8743" y="18419"/>
                    <a:pt x="9367" y="19015"/>
                  </a:cubicBezTo>
                  <a:cubicBezTo>
                    <a:pt x="9389" y="19036"/>
                    <a:pt x="9408" y="19054"/>
                    <a:pt x="9425" y="19072"/>
                  </a:cubicBezTo>
                  <a:cubicBezTo>
                    <a:pt x="9379" y="19142"/>
                    <a:pt x="9321" y="19220"/>
                    <a:pt x="9277" y="19282"/>
                  </a:cubicBezTo>
                  <a:cubicBezTo>
                    <a:pt x="9086" y="19545"/>
                    <a:pt x="8850" y="19872"/>
                    <a:pt x="8695" y="20287"/>
                  </a:cubicBezTo>
                  <a:cubicBezTo>
                    <a:pt x="8440" y="20976"/>
                    <a:pt x="8475" y="21730"/>
                    <a:pt x="8794" y="22467"/>
                  </a:cubicBezTo>
                  <a:cubicBezTo>
                    <a:pt x="9032" y="23018"/>
                    <a:pt x="9437" y="23550"/>
                    <a:pt x="9930" y="23967"/>
                  </a:cubicBezTo>
                  <a:cubicBezTo>
                    <a:pt x="10313" y="24288"/>
                    <a:pt x="10705" y="24531"/>
                    <a:pt x="11085" y="24767"/>
                  </a:cubicBezTo>
                  <a:cubicBezTo>
                    <a:pt x="11421" y="24976"/>
                    <a:pt x="11738" y="25173"/>
                    <a:pt x="11984" y="25391"/>
                  </a:cubicBezTo>
                  <a:cubicBezTo>
                    <a:pt x="12664" y="25992"/>
                    <a:pt x="13049" y="26968"/>
                    <a:pt x="13457" y="28001"/>
                  </a:cubicBezTo>
                  <a:cubicBezTo>
                    <a:pt x="13805" y="28882"/>
                    <a:pt x="14164" y="29792"/>
                    <a:pt x="14749" y="30631"/>
                  </a:cubicBezTo>
                  <a:cubicBezTo>
                    <a:pt x="15371" y="31525"/>
                    <a:pt x="16237" y="32271"/>
                    <a:pt x="17249" y="32784"/>
                  </a:cubicBezTo>
                  <a:cubicBezTo>
                    <a:pt x="18173" y="33253"/>
                    <a:pt x="19192" y="33516"/>
                    <a:pt x="20209" y="33549"/>
                  </a:cubicBezTo>
                  <a:cubicBezTo>
                    <a:pt x="20403" y="34299"/>
                    <a:pt x="20576" y="35006"/>
                    <a:pt x="20679" y="35466"/>
                  </a:cubicBezTo>
                  <a:cubicBezTo>
                    <a:pt x="20748" y="35778"/>
                    <a:pt x="20923" y="36061"/>
                    <a:pt x="21173" y="36262"/>
                  </a:cubicBezTo>
                  <a:cubicBezTo>
                    <a:pt x="21424" y="36464"/>
                    <a:pt x="21737" y="36576"/>
                    <a:pt x="22057" y="36576"/>
                  </a:cubicBezTo>
                  <a:cubicBezTo>
                    <a:pt x="22161" y="36576"/>
                    <a:pt x="22265" y="36563"/>
                    <a:pt x="22366" y="36541"/>
                  </a:cubicBezTo>
                  <a:cubicBezTo>
                    <a:pt x="23126" y="36371"/>
                    <a:pt x="23605" y="35615"/>
                    <a:pt x="23435" y="34856"/>
                  </a:cubicBezTo>
                  <a:lnTo>
                    <a:pt x="22984" y="32839"/>
                  </a:lnTo>
                  <a:cubicBezTo>
                    <a:pt x="23983" y="32238"/>
                    <a:pt x="24811" y="31536"/>
                    <a:pt x="25449" y="30749"/>
                  </a:cubicBezTo>
                  <a:cubicBezTo>
                    <a:pt x="26180" y="29847"/>
                    <a:pt x="26672" y="28828"/>
                    <a:pt x="26909" y="27720"/>
                  </a:cubicBezTo>
                  <a:cubicBezTo>
                    <a:pt x="27075" y="26961"/>
                    <a:pt x="27117" y="26163"/>
                    <a:pt x="27039" y="25343"/>
                  </a:cubicBezTo>
                  <a:cubicBezTo>
                    <a:pt x="26975" y="24662"/>
                    <a:pt x="26828" y="23967"/>
                    <a:pt x="26601" y="23276"/>
                  </a:cubicBezTo>
                  <a:cubicBezTo>
                    <a:pt x="26194" y="22032"/>
                    <a:pt x="25616" y="21055"/>
                    <a:pt x="25212" y="20559"/>
                  </a:cubicBezTo>
                  <a:cubicBezTo>
                    <a:pt x="25058" y="20370"/>
                    <a:pt x="24906" y="20203"/>
                    <a:pt x="24758" y="20041"/>
                  </a:cubicBezTo>
                  <a:cubicBezTo>
                    <a:pt x="24593" y="19862"/>
                    <a:pt x="24439" y="19694"/>
                    <a:pt x="24322" y="19534"/>
                  </a:cubicBezTo>
                  <a:cubicBezTo>
                    <a:pt x="24034" y="19141"/>
                    <a:pt x="23965" y="18472"/>
                    <a:pt x="24108" y="17494"/>
                  </a:cubicBezTo>
                  <a:cubicBezTo>
                    <a:pt x="24135" y="17303"/>
                    <a:pt x="24168" y="17108"/>
                    <a:pt x="24203" y="16903"/>
                  </a:cubicBezTo>
                  <a:lnTo>
                    <a:pt x="24203" y="16901"/>
                  </a:lnTo>
                  <a:cubicBezTo>
                    <a:pt x="24351" y="16018"/>
                    <a:pt x="24521" y="15018"/>
                    <a:pt x="24328" y="13973"/>
                  </a:cubicBezTo>
                  <a:cubicBezTo>
                    <a:pt x="24189" y="13218"/>
                    <a:pt x="23826" y="12497"/>
                    <a:pt x="23309" y="11944"/>
                  </a:cubicBezTo>
                  <a:cubicBezTo>
                    <a:pt x="22684" y="11279"/>
                    <a:pt x="21882" y="10911"/>
                    <a:pt x="21048" y="10911"/>
                  </a:cubicBezTo>
                  <a:cubicBezTo>
                    <a:pt x="21007" y="10911"/>
                    <a:pt x="20967" y="10912"/>
                    <a:pt x="20926" y="10913"/>
                  </a:cubicBezTo>
                  <a:cubicBezTo>
                    <a:pt x="20124" y="10948"/>
                    <a:pt x="19488" y="11301"/>
                    <a:pt x="18977" y="11585"/>
                  </a:cubicBezTo>
                  <a:cubicBezTo>
                    <a:pt x="18863" y="11648"/>
                    <a:pt x="18756" y="11706"/>
                    <a:pt x="18655" y="11759"/>
                  </a:cubicBezTo>
                  <a:cubicBezTo>
                    <a:pt x="18499" y="11839"/>
                    <a:pt x="18363" y="11884"/>
                    <a:pt x="18268" y="11904"/>
                  </a:cubicBezTo>
                  <a:cubicBezTo>
                    <a:pt x="18248" y="11800"/>
                    <a:pt x="18231" y="11612"/>
                    <a:pt x="18236" y="11280"/>
                  </a:cubicBezTo>
                  <a:cubicBezTo>
                    <a:pt x="18259" y="9853"/>
                    <a:pt x="18259" y="8198"/>
                    <a:pt x="17952" y="6622"/>
                  </a:cubicBezTo>
                  <a:cubicBezTo>
                    <a:pt x="17582" y="4733"/>
                    <a:pt x="16838" y="3293"/>
                    <a:pt x="15679" y="2217"/>
                  </a:cubicBezTo>
                  <a:cubicBezTo>
                    <a:pt x="14809" y="1411"/>
                    <a:pt x="13786" y="967"/>
                    <a:pt x="12798" y="967"/>
                  </a:cubicBezTo>
                  <a:cubicBezTo>
                    <a:pt x="12642" y="967"/>
                    <a:pt x="12486" y="977"/>
                    <a:pt x="12334" y="999"/>
                  </a:cubicBezTo>
                  <a:cubicBezTo>
                    <a:pt x="11530" y="1114"/>
                    <a:pt x="10888" y="1509"/>
                    <a:pt x="10371" y="1826"/>
                  </a:cubicBezTo>
                  <a:cubicBezTo>
                    <a:pt x="10118" y="1981"/>
                    <a:pt x="9878" y="2128"/>
                    <a:pt x="9663" y="2220"/>
                  </a:cubicBezTo>
                  <a:cubicBezTo>
                    <a:pt x="9547" y="2268"/>
                    <a:pt x="9494" y="2278"/>
                    <a:pt x="9482" y="2279"/>
                  </a:cubicBezTo>
                  <a:cubicBezTo>
                    <a:pt x="9467" y="2275"/>
                    <a:pt x="9404" y="2260"/>
                    <a:pt x="9257" y="2180"/>
                  </a:cubicBezTo>
                  <a:cubicBezTo>
                    <a:pt x="9094" y="2090"/>
                    <a:pt x="8882" y="1949"/>
                    <a:pt x="8588" y="1737"/>
                  </a:cubicBezTo>
                  <a:cubicBezTo>
                    <a:pt x="7985" y="1233"/>
                    <a:pt x="7359" y="830"/>
                    <a:pt x="6727" y="541"/>
                  </a:cubicBezTo>
                  <a:cubicBezTo>
                    <a:pt x="5939" y="183"/>
                    <a:pt x="5145" y="0"/>
                    <a:pt x="4362" y="0"/>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8" name="Google Shape;1368;p42"/>
            <p:cNvSpPr/>
            <p:nvPr/>
          </p:nvSpPr>
          <p:spPr>
            <a:xfrm>
              <a:off x="2457108" y="340617"/>
              <a:ext cx="1087892" cy="1243306"/>
            </a:xfrm>
            <a:custGeom>
              <a:avLst/>
              <a:gdLst/>
              <a:ahLst/>
              <a:cxnLst/>
              <a:rect l="l" t="t" r="r" b="b"/>
              <a:pathLst>
                <a:path w="27062" h="30928" extrusionOk="0">
                  <a:moveTo>
                    <a:pt x="3161" y="0"/>
                  </a:moveTo>
                  <a:cubicBezTo>
                    <a:pt x="3156" y="0"/>
                    <a:pt x="3151" y="0"/>
                    <a:pt x="3146" y="0"/>
                  </a:cubicBezTo>
                  <a:cubicBezTo>
                    <a:pt x="1878" y="6"/>
                    <a:pt x="560" y="808"/>
                    <a:pt x="264" y="2042"/>
                  </a:cubicBezTo>
                  <a:cubicBezTo>
                    <a:pt x="0" y="3145"/>
                    <a:pt x="577" y="4289"/>
                    <a:pt x="1338" y="5127"/>
                  </a:cubicBezTo>
                  <a:cubicBezTo>
                    <a:pt x="2100" y="5966"/>
                    <a:pt x="3054" y="6616"/>
                    <a:pt x="3800" y="7470"/>
                  </a:cubicBezTo>
                  <a:cubicBezTo>
                    <a:pt x="3940" y="7631"/>
                    <a:pt x="4075" y="7805"/>
                    <a:pt x="4123" y="8013"/>
                  </a:cubicBezTo>
                  <a:cubicBezTo>
                    <a:pt x="4284" y="8728"/>
                    <a:pt x="3407" y="9174"/>
                    <a:pt x="2904" y="9706"/>
                  </a:cubicBezTo>
                  <a:cubicBezTo>
                    <a:pt x="2080" y="10581"/>
                    <a:pt x="2252" y="12063"/>
                    <a:pt x="2977" y="13023"/>
                  </a:cubicBezTo>
                  <a:cubicBezTo>
                    <a:pt x="3701" y="13982"/>
                    <a:pt x="4835" y="14534"/>
                    <a:pt x="5941" y="15004"/>
                  </a:cubicBezTo>
                  <a:cubicBezTo>
                    <a:pt x="7049" y="15476"/>
                    <a:pt x="8204" y="15921"/>
                    <a:pt x="9075" y="16751"/>
                  </a:cubicBezTo>
                  <a:cubicBezTo>
                    <a:pt x="9335" y="16999"/>
                    <a:pt x="9575" y="17304"/>
                    <a:pt x="9600" y="17662"/>
                  </a:cubicBezTo>
                  <a:cubicBezTo>
                    <a:pt x="9646" y="18329"/>
                    <a:pt x="8959" y="18802"/>
                    <a:pt x="8727" y="19429"/>
                  </a:cubicBezTo>
                  <a:cubicBezTo>
                    <a:pt x="8434" y="20222"/>
                    <a:pt x="8929" y="21106"/>
                    <a:pt x="9577" y="21649"/>
                  </a:cubicBezTo>
                  <a:cubicBezTo>
                    <a:pt x="10223" y="22193"/>
                    <a:pt x="11022" y="22534"/>
                    <a:pt x="11655" y="23095"/>
                  </a:cubicBezTo>
                  <a:cubicBezTo>
                    <a:pt x="13222" y="24483"/>
                    <a:pt x="13434" y="26851"/>
                    <a:pt x="14629" y="28568"/>
                  </a:cubicBezTo>
                  <a:cubicBezTo>
                    <a:pt x="15654" y="30042"/>
                    <a:pt x="17445" y="30928"/>
                    <a:pt x="19233" y="30928"/>
                  </a:cubicBezTo>
                  <a:cubicBezTo>
                    <a:pt x="19619" y="30928"/>
                    <a:pt x="20006" y="30886"/>
                    <a:pt x="20385" y="30800"/>
                  </a:cubicBezTo>
                  <a:cubicBezTo>
                    <a:pt x="27062" y="27423"/>
                    <a:pt x="23974" y="21284"/>
                    <a:pt x="22992" y="20070"/>
                  </a:cubicBezTo>
                  <a:cubicBezTo>
                    <a:pt x="22692" y="19700"/>
                    <a:pt x="22341" y="19377"/>
                    <a:pt x="22061" y="18993"/>
                  </a:cubicBezTo>
                  <a:cubicBezTo>
                    <a:pt x="21448" y="18154"/>
                    <a:pt x="21457" y="17017"/>
                    <a:pt x="21608" y="15990"/>
                  </a:cubicBezTo>
                  <a:cubicBezTo>
                    <a:pt x="21759" y="14961"/>
                    <a:pt x="22025" y="13918"/>
                    <a:pt x="21836" y="12895"/>
                  </a:cubicBezTo>
                  <a:cubicBezTo>
                    <a:pt x="21651" y="11895"/>
                    <a:pt x="20855" y="10909"/>
                    <a:pt x="19848" y="10909"/>
                  </a:cubicBezTo>
                  <a:cubicBezTo>
                    <a:pt x="19826" y="10909"/>
                    <a:pt x="19804" y="10909"/>
                    <a:pt x="19782" y="10910"/>
                  </a:cubicBezTo>
                  <a:cubicBezTo>
                    <a:pt x="19154" y="10936"/>
                    <a:pt x="18612" y="11327"/>
                    <a:pt x="18053" y="11613"/>
                  </a:cubicBezTo>
                  <a:cubicBezTo>
                    <a:pt x="17719" y="11784"/>
                    <a:pt x="17330" y="11915"/>
                    <a:pt x="16962" y="11915"/>
                  </a:cubicBezTo>
                  <a:cubicBezTo>
                    <a:pt x="16712" y="11915"/>
                    <a:pt x="16473" y="11855"/>
                    <a:pt x="16269" y="11705"/>
                  </a:cubicBezTo>
                  <a:cubicBezTo>
                    <a:pt x="15753" y="11327"/>
                    <a:pt x="15713" y="10584"/>
                    <a:pt x="15723" y="9943"/>
                  </a:cubicBezTo>
                  <a:cubicBezTo>
                    <a:pt x="15771" y="7069"/>
                    <a:pt x="15692" y="3819"/>
                    <a:pt x="13585" y="1865"/>
                  </a:cubicBezTo>
                  <a:cubicBezTo>
                    <a:pt x="13040" y="1359"/>
                    <a:pt x="12330" y="965"/>
                    <a:pt x="11597" y="965"/>
                  </a:cubicBezTo>
                  <a:cubicBezTo>
                    <a:pt x="11504" y="965"/>
                    <a:pt x="11411" y="971"/>
                    <a:pt x="11317" y="985"/>
                  </a:cubicBezTo>
                  <a:cubicBezTo>
                    <a:pt x="10451" y="1107"/>
                    <a:pt x="9774" y="1781"/>
                    <a:pt x="8968" y="2117"/>
                  </a:cubicBezTo>
                  <a:cubicBezTo>
                    <a:pt x="8715" y="2222"/>
                    <a:pt x="8495" y="2277"/>
                    <a:pt x="8279" y="2277"/>
                  </a:cubicBezTo>
                  <a:cubicBezTo>
                    <a:pt x="7806" y="2277"/>
                    <a:pt x="7347" y="2016"/>
                    <a:pt x="6578" y="1456"/>
                  </a:cubicBezTo>
                  <a:cubicBezTo>
                    <a:pt x="5613" y="640"/>
                    <a:pt x="4425" y="0"/>
                    <a:pt x="316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69" name="Google Shape;1369;p42"/>
            <p:cNvGrpSpPr/>
            <p:nvPr/>
          </p:nvGrpSpPr>
          <p:grpSpPr>
            <a:xfrm>
              <a:off x="2656380" y="509536"/>
              <a:ext cx="659321" cy="1195761"/>
              <a:chOff x="8998152" y="1690678"/>
              <a:chExt cx="1640510" cy="2975269"/>
            </a:xfrm>
          </p:grpSpPr>
          <p:sp>
            <p:nvSpPr>
              <p:cNvPr id="1370" name="Google Shape;1370;p42"/>
              <p:cNvSpPr/>
              <p:nvPr/>
            </p:nvSpPr>
            <p:spPr>
              <a:xfrm>
                <a:off x="8998152" y="1690678"/>
                <a:ext cx="1640510" cy="2975269"/>
              </a:xfrm>
              <a:custGeom>
                <a:avLst/>
                <a:gdLst/>
                <a:ahLst/>
                <a:cxnLst/>
                <a:rect l="l" t="t" r="r" b="b"/>
                <a:pathLst>
                  <a:path w="16401" h="29746" extrusionOk="0">
                    <a:moveTo>
                      <a:pt x="99" y="1"/>
                    </a:moveTo>
                    <a:cubicBezTo>
                      <a:pt x="77" y="1"/>
                      <a:pt x="55" y="8"/>
                      <a:pt x="38" y="25"/>
                    </a:cubicBezTo>
                    <a:cubicBezTo>
                      <a:pt x="1" y="59"/>
                      <a:pt x="1" y="119"/>
                      <a:pt x="36" y="155"/>
                    </a:cubicBezTo>
                    <a:lnTo>
                      <a:pt x="1474" y="1712"/>
                    </a:lnTo>
                    <a:cubicBezTo>
                      <a:pt x="2173" y="2498"/>
                      <a:pt x="3538" y="4138"/>
                      <a:pt x="4185" y="4966"/>
                    </a:cubicBezTo>
                    <a:cubicBezTo>
                      <a:pt x="4830" y="5798"/>
                      <a:pt x="6077" y="7524"/>
                      <a:pt x="6666" y="8396"/>
                    </a:cubicBezTo>
                    <a:cubicBezTo>
                      <a:pt x="6962" y="8834"/>
                      <a:pt x="7252" y="9279"/>
                      <a:pt x="7537" y="9729"/>
                    </a:cubicBezTo>
                    <a:cubicBezTo>
                      <a:pt x="7410" y="9757"/>
                      <a:pt x="7283" y="9770"/>
                      <a:pt x="7156" y="9770"/>
                    </a:cubicBezTo>
                    <a:cubicBezTo>
                      <a:pt x="6705" y="9770"/>
                      <a:pt x="6251" y="9617"/>
                      <a:pt x="5813" y="9494"/>
                    </a:cubicBezTo>
                    <a:cubicBezTo>
                      <a:pt x="4213" y="9021"/>
                      <a:pt x="2651" y="8434"/>
                      <a:pt x="1138" y="7733"/>
                    </a:cubicBezTo>
                    <a:cubicBezTo>
                      <a:pt x="834" y="7598"/>
                      <a:pt x="534" y="7448"/>
                      <a:pt x="232" y="7305"/>
                    </a:cubicBezTo>
                    <a:cubicBezTo>
                      <a:pt x="218" y="7298"/>
                      <a:pt x="203" y="7295"/>
                      <a:pt x="189" y="7295"/>
                    </a:cubicBezTo>
                    <a:cubicBezTo>
                      <a:pt x="155" y="7295"/>
                      <a:pt x="122" y="7312"/>
                      <a:pt x="104" y="7345"/>
                    </a:cubicBezTo>
                    <a:cubicBezTo>
                      <a:pt x="75" y="7392"/>
                      <a:pt x="91" y="7452"/>
                      <a:pt x="138" y="7479"/>
                    </a:cubicBezTo>
                    <a:cubicBezTo>
                      <a:pt x="1889" y="8492"/>
                      <a:pt x="3782" y="9253"/>
                      <a:pt x="5736" y="9764"/>
                    </a:cubicBezTo>
                    <a:cubicBezTo>
                      <a:pt x="6150" y="9869"/>
                      <a:pt x="6600" y="9993"/>
                      <a:pt x="7041" y="9993"/>
                    </a:cubicBezTo>
                    <a:cubicBezTo>
                      <a:pt x="7246" y="9993"/>
                      <a:pt x="7449" y="9966"/>
                      <a:pt x="7645" y="9898"/>
                    </a:cubicBezTo>
                    <a:cubicBezTo>
                      <a:pt x="9665" y="13104"/>
                      <a:pt x="11421" y="16549"/>
                      <a:pt x="12842" y="20097"/>
                    </a:cubicBezTo>
                    <a:cubicBezTo>
                      <a:pt x="12480" y="19868"/>
                      <a:pt x="12116" y="19644"/>
                      <a:pt x="11752" y="19421"/>
                    </a:cubicBezTo>
                    <a:cubicBezTo>
                      <a:pt x="11323" y="19163"/>
                      <a:pt x="10213" y="18489"/>
                      <a:pt x="9796" y="18242"/>
                    </a:cubicBezTo>
                    <a:cubicBezTo>
                      <a:pt x="9164" y="17865"/>
                      <a:pt x="8464" y="17447"/>
                      <a:pt x="7825" y="17088"/>
                    </a:cubicBezTo>
                    <a:cubicBezTo>
                      <a:pt x="7807" y="17078"/>
                      <a:pt x="7790" y="17074"/>
                      <a:pt x="7774" y="17074"/>
                    </a:cubicBezTo>
                    <a:cubicBezTo>
                      <a:pt x="7689" y="17074"/>
                      <a:pt x="7635" y="17194"/>
                      <a:pt x="7719" y="17255"/>
                    </a:cubicBezTo>
                    <a:cubicBezTo>
                      <a:pt x="9386" y="18412"/>
                      <a:pt x="11148" y="19458"/>
                      <a:pt x="12955" y="20381"/>
                    </a:cubicBezTo>
                    <a:cubicBezTo>
                      <a:pt x="13632" y="22092"/>
                      <a:pt x="14232" y="23826"/>
                      <a:pt x="14744" y="25566"/>
                    </a:cubicBezTo>
                    <a:cubicBezTo>
                      <a:pt x="15043" y="26584"/>
                      <a:pt x="15575" y="28631"/>
                      <a:pt x="15807" y="29666"/>
                    </a:cubicBezTo>
                    <a:cubicBezTo>
                      <a:pt x="15816" y="29713"/>
                      <a:pt x="15857" y="29745"/>
                      <a:pt x="15903" y="29745"/>
                    </a:cubicBezTo>
                    <a:cubicBezTo>
                      <a:pt x="15910" y="29745"/>
                      <a:pt x="15917" y="29745"/>
                      <a:pt x="15925" y="29743"/>
                    </a:cubicBezTo>
                    <a:cubicBezTo>
                      <a:pt x="15977" y="29730"/>
                      <a:pt x="16012" y="29678"/>
                      <a:pt x="16000" y="29624"/>
                    </a:cubicBezTo>
                    <a:lnTo>
                      <a:pt x="15535" y="27550"/>
                    </a:lnTo>
                    <a:cubicBezTo>
                      <a:pt x="15208" y="26217"/>
                      <a:pt x="14832" y="24896"/>
                      <a:pt x="14411" y="23586"/>
                    </a:cubicBezTo>
                    <a:cubicBezTo>
                      <a:pt x="14675" y="23304"/>
                      <a:pt x="14914" y="22998"/>
                      <a:pt x="15130" y="22676"/>
                    </a:cubicBezTo>
                    <a:cubicBezTo>
                      <a:pt x="15804" y="21661"/>
                      <a:pt x="16263" y="20477"/>
                      <a:pt x="16394" y="19261"/>
                    </a:cubicBezTo>
                    <a:cubicBezTo>
                      <a:pt x="16400" y="19191"/>
                      <a:pt x="16347" y="19153"/>
                      <a:pt x="16294" y="19153"/>
                    </a:cubicBezTo>
                    <a:cubicBezTo>
                      <a:pt x="16253" y="19153"/>
                      <a:pt x="16212" y="19176"/>
                      <a:pt x="16200" y="19227"/>
                    </a:cubicBezTo>
                    <a:cubicBezTo>
                      <a:pt x="16064" y="19807"/>
                      <a:pt x="15891" y="20379"/>
                      <a:pt x="15675" y="20931"/>
                    </a:cubicBezTo>
                    <a:cubicBezTo>
                      <a:pt x="15336" y="21795"/>
                      <a:pt x="14880" y="22611"/>
                      <a:pt x="14341" y="23365"/>
                    </a:cubicBezTo>
                    <a:cubicBezTo>
                      <a:pt x="13530" y="20883"/>
                      <a:pt x="12553" y="18450"/>
                      <a:pt x="11422" y="16089"/>
                    </a:cubicBezTo>
                    <a:lnTo>
                      <a:pt x="11422" y="16089"/>
                    </a:lnTo>
                    <a:cubicBezTo>
                      <a:pt x="11423" y="16089"/>
                      <a:pt x="11425" y="16089"/>
                      <a:pt x="11426" y="16089"/>
                    </a:cubicBezTo>
                    <a:cubicBezTo>
                      <a:pt x="11450" y="16089"/>
                      <a:pt x="11472" y="16080"/>
                      <a:pt x="11492" y="16058"/>
                    </a:cubicBezTo>
                    <a:cubicBezTo>
                      <a:pt x="11874" y="15628"/>
                      <a:pt x="12224" y="15171"/>
                      <a:pt x="12543" y="14693"/>
                    </a:cubicBezTo>
                    <a:cubicBezTo>
                      <a:pt x="13496" y="13261"/>
                      <a:pt x="14207" y="11642"/>
                      <a:pt x="14563" y="9957"/>
                    </a:cubicBezTo>
                    <a:cubicBezTo>
                      <a:pt x="14578" y="9883"/>
                      <a:pt x="14522" y="9839"/>
                      <a:pt x="14466" y="9839"/>
                    </a:cubicBezTo>
                    <a:cubicBezTo>
                      <a:pt x="14427" y="9839"/>
                      <a:pt x="14388" y="9861"/>
                      <a:pt x="14372" y="9909"/>
                    </a:cubicBezTo>
                    <a:cubicBezTo>
                      <a:pt x="13726" y="12077"/>
                      <a:pt x="12705" y="14131"/>
                      <a:pt x="11350" y="15945"/>
                    </a:cubicBezTo>
                    <a:cubicBezTo>
                      <a:pt x="10011" y="13169"/>
                      <a:pt x="8457" y="10492"/>
                      <a:pt x="6710" y="7955"/>
                    </a:cubicBezTo>
                    <a:cubicBezTo>
                      <a:pt x="6970" y="7393"/>
                      <a:pt x="7189" y="6811"/>
                      <a:pt x="7369" y="6218"/>
                    </a:cubicBezTo>
                    <a:cubicBezTo>
                      <a:pt x="7911" y="4423"/>
                      <a:pt x="8124" y="2503"/>
                      <a:pt x="7932" y="635"/>
                    </a:cubicBezTo>
                    <a:cubicBezTo>
                      <a:pt x="7926" y="584"/>
                      <a:pt x="7884" y="547"/>
                      <a:pt x="7833" y="547"/>
                    </a:cubicBezTo>
                    <a:cubicBezTo>
                      <a:pt x="7832" y="547"/>
                      <a:pt x="7832" y="547"/>
                      <a:pt x="7831" y="547"/>
                    </a:cubicBezTo>
                    <a:cubicBezTo>
                      <a:pt x="7776" y="549"/>
                      <a:pt x="7734" y="594"/>
                      <a:pt x="7735" y="649"/>
                    </a:cubicBezTo>
                    <a:cubicBezTo>
                      <a:pt x="7750" y="1266"/>
                      <a:pt x="7737" y="1884"/>
                      <a:pt x="7698" y="2499"/>
                    </a:cubicBezTo>
                    <a:cubicBezTo>
                      <a:pt x="7582" y="4297"/>
                      <a:pt x="7200" y="6080"/>
                      <a:pt x="6582" y="7772"/>
                    </a:cubicBezTo>
                    <a:cubicBezTo>
                      <a:pt x="4664" y="5010"/>
                      <a:pt x="2517" y="2411"/>
                      <a:pt x="164" y="29"/>
                    </a:cubicBezTo>
                    <a:cubicBezTo>
                      <a:pt x="147" y="10"/>
                      <a:pt x="123" y="1"/>
                      <a:pt x="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1" name="Google Shape;1371;p42"/>
              <p:cNvSpPr/>
              <p:nvPr/>
            </p:nvSpPr>
            <p:spPr>
              <a:xfrm>
                <a:off x="10168147" y="3792078"/>
                <a:ext cx="72718" cy="86619"/>
              </a:xfrm>
              <a:custGeom>
                <a:avLst/>
                <a:gdLst/>
                <a:ahLst/>
                <a:cxnLst/>
                <a:rect l="l" t="t" r="r" b="b"/>
                <a:pathLst>
                  <a:path w="727" h="866" extrusionOk="0">
                    <a:moveTo>
                      <a:pt x="323" y="0"/>
                    </a:moveTo>
                    <a:cubicBezTo>
                      <a:pt x="136" y="0"/>
                      <a:pt x="1" y="246"/>
                      <a:pt x="13" y="449"/>
                    </a:cubicBezTo>
                    <a:cubicBezTo>
                      <a:pt x="10" y="660"/>
                      <a:pt x="167" y="865"/>
                      <a:pt x="349" y="865"/>
                    </a:cubicBezTo>
                    <a:cubicBezTo>
                      <a:pt x="419" y="865"/>
                      <a:pt x="492" y="835"/>
                      <a:pt x="561" y="763"/>
                    </a:cubicBezTo>
                    <a:cubicBezTo>
                      <a:pt x="727" y="551"/>
                      <a:pt x="688" y="258"/>
                      <a:pt x="500" y="72"/>
                    </a:cubicBezTo>
                    <a:cubicBezTo>
                      <a:pt x="438" y="22"/>
                      <a:pt x="378" y="0"/>
                      <a:pt x="32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2" name="Google Shape;1372;p42"/>
              <p:cNvSpPr/>
              <p:nvPr/>
            </p:nvSpPr>
            <p:spPr>
              <a:xfrm>
                <a:off x="10038614" y="3761471"/>
                <a:ext cx="73418" cy="107724"/>
              </a:xfrm>
              <a:custGeom>
                <a:avLst/>
                <a:gdLst/>
                <a:ahLst/>
                <a:cxnLst/>
                <a:rect l="l" t="t" r="r" b="b"/>
                <a:pathLst>
                  <a:path w="734" h="1077" extrusionOk="0">
                    <a:moveTo>
                      <a:pt x="340" y="1"/>
                    </a:moveTo>
                    <a:cubicBezTo>
                      <a:pt x="256" y="1"/>
                      <a:pt x="173" y="45"/>
                      <a:pt x="132" y="126"/>
                    </a:cubicBezTo>
                    <a:cubicBezTo>
                      <a:pt x="0" y="415"/>
                      <a:pt x="39" y="771"/>
                      <a:pt x="258" y="1005"/>
                    </a:cubicBezTo>
                    <a:cubicBezTo>
                      <a:pt x="306" y="1053"/>
                      <a:pt x="369" y="1076"/>
                      <a:pt x="433" y="1076"/>
                    </a:cubicBezTo>
                    <a:cubicBezTo>
                      <a:pt x="524" y="1076"/>
                      <a:pt x="615" y="1028"/>
                      <a:pt x="659" y="939"/>
                    </a:cubicBezTo>
                    <a:cubicBezTo>
                      <a:pt x="701" y="858"/>
                      <a:pt x="715" y="780"/>
                      <a:pt x="722" y="703"/>
                    </a:cubicBezTo>
                    <a:cubicBezTo>
                      <a:pt x="733" y="469"/>
                      <a:pt x="668" y="240"/>
                      <a:pt x="499" y="66"/>
                    </a:cubicBezTo>
                    <a:cubicBezTo>
                      <a:pt x="455" y="22"/>
                      <a:pt x="398" y="1"/>
                      <a:pt x="34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3" name="Google Shape;1373;p42"/>
              <p:cNvSpPr/>
              <p:nvPr/>
            </p:nvSpPr>
            <p:spPr>
              <a:xfrm>
                <a:off x="10304281" y="3292959"/>
                <a:ext cx="88122" cy="87420"/>
              </a:xfrm>
              <a:custGeom>
                <a:avLst/>
                <a:gdLst/>
                <a:ahLst/>
                <a:cxnLst/>
                <a:rect l="l" t="t" r="r" b="b"/>
                <a:pathLst>
                  <a:path w="881" h="874" extrusionOk="0">
                    <a:moveTo>
                      <a:pt x="251" y="1"/>
                    </a:moveTo>
                    <a:cubicBezTo>
                      <a:pt x="116" y="1"/>
                      <a:pt x="0" y="121"/>
                      <a:pt x="15" y="260"/>
                    </a:cubicBezTo>
                    <a:cubicBezTo>
                      <a:pt x="43" y="487"/>
                      <a:pt x="173" y="668"/>
                      <a:pt x="358" y="790"/>
                    </a:cubicBezTo>
                    <a:cubicBezTo>
                      <a:pt x="425" y="831"/>
                      <a:pt x="521" y="874"/>
                      <a:pt x="615" y="874"/>
                    </a:cubicBezTo>
                    <a:cubicBezTo>
                      <a:pt x="621" y="874"/>
                      <a:pt x="627" y="874"/>
                      <a:pt x="634" y="873"/>
                    </a:cubicBezTo>
                    <a:cubicBezTo>
                      <a:pt x="775" y="859"/>
                      <a:pt x="880" y="733"/>
                      <a:pt x="868" y="592"/>
                    </a:cubicBezTo>
                    <a:cubicBezTo>
                      <a:pt x="827" y="288"/>
                      <a:pt x="579" y="56"/>
                      <a:pt x="285" y="3"/>
                    </a:cubicBezTo>
                    <a:cubicBezTo>
                      <a:pt x="274" y="2"/>
                      <a:pt x="262" y="1"/>
                      <a:pt x="2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4" name="Google Shape;1374;p42"/>
              <p:cNvSpPr/>
              <p:nvPr/>
            </p:nvSpPr>
            <p:spPr>
              <a:xfrm>
                <a:off x="10390303" y="3215841"/>
                <a:ext cx="87822" cy="87520"/>
              </a:xfrm>
              <a:custGeom>
                <a:avLst/>
                <a:gdLst/>
                <a:ahLst/>
                <a:cxnLst/>
                <a:rect l="l" t="t" r="r" b="b"/>
                <a:pathLst>
                  <a:path w="878" h="875" extrusionOk="0">
                    <a:moveTo>
                      <a:pt x="251" y="1"/>
                    </a:moveTo>
                    <a:cubicBezTo>
                      <a:pt x="115" y="1"/>
                      <a:pt x="1" y="121"/>
                      <a:pt x="14" y="260"/>
                    </a:cubicBezTo>
                    <a:cubicBezTo>
                      <a:pt x="40" y="487"/>
                      <a:pt x="171" y="669"/>
                      <a:pt x="356" y="791"/>
                    </a:cubicBezTo>
                    <a:cubicBezTo>
                      <a:pt x="423" y="834"/>
                      <a:pt x="518" y="875"/>
                      <a:pt x="611" y="875"/>
                    </a:cubicBezTo>
                    <a:cubicBezTo>
                      <a:pt x="618" y="875"/>
                      <a:pt x="624" y="875"/>
                      <a:pt x="631" y="874"/>
                    </a:cubicBezTo>
                    <a:cubicBezTo>
                      <a:pt x="773" y="862"/>
                      <a:pt x="878" y="736"/>
                      <a:pt x="866" y="594"/>
                    </a:cubicBezTo>
                    <a:cubicBezTo>
                      <a:pt x="827" y="291"/>
                      <a:pt x="580" y="59"/>
                      <a:pt x="286" y="4"/>
                    </a:cubicBezTo>
                    <a:cubicBezTo>
                      <a:pt x="274" y="2"/>
                      <a:pt x="263" y="1"/>
                      <a:pt x="2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5" name="Google Shape;1375;p42"/>
              <p:cNvSpPr/>
              <p:nvPr/>
            </p:nvSpPr>
            <p:spPr>
              <a:xfrm>
                <a:off x="9541289" y="2799542"/>
                <a:ext cx="77919" cy="95922"/>
              </a:xfrm>
              <a:custGeom>
                <a:avLst/>
                <a:gdLst/>
                <a:ahLst/>
                <a:cxnLst/>
                <a:rect l="l" t="t" r="r" b="b"/>
                <a:pathLst>
                  <a:path w="779" h="959" extrusionOk="0">
                    <a:moveTo>
                      <a:pt x="294" y="0"/>
                    </a:moveTo>
                    <a:cubicBezTo>
                      <a:pt x="188" y="0"/>
                      <a:pt x="86" y="72"/>
                      <a:pt x="60" y="182"/>
                    </a:cubicBezTo>
                    <a:cubicBezTo>
                      <a:pt x="1" y="476"/>
                      <a:pt x="124" y="783"/>
                      <a:pt x="389" y="931"/>
                    </a:cubicBezTo>
                    <a:cubicBezTo>
                      <a:pt x="426" y="949"/>
                      <a:pt x="465" y="958"/>
                      <a:pt x="504" y="958"/>
                    </a:cubicBezTo>
                    <a:cubicBezTo>
                      <a:pt x="619" y="958"/>
                      <a:pt x="730" y="880"/>
                      <a:pt x="757" y="760"/>
                    </a:cubicBezTo>
                    <a:cubicBezTo>
                      <a:pt x="778" y="675"/>
                      <a:pt x="774" y="603"/>
                      <a:pt x="761" y="531"/>
                    </a:cubicBezTo>
                    <a:cubicBezTo>
                      <a:pt x="719" y="318"/>
                      <a:pt x="598" y="131"/>
                      <a:pt x="398" y="25"/>
                    </a:cubicBezTo>
                    <a:cubicBezTo>
                      <a:pt x="364" y="8"/>
                      <a:pt x="329" y="0"/>
                      <a:pt x="2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6" name="Google Shape;1376;p42"/>
              <p:cNvSpPr/>
              <p:nvPr/>
            </p:nvSpPr>
            <p:spPr>
              <a:xfrm>
                <a:off x="9659018" y="2803643"/>
                <a:ext cx="76519" cy="87820"/>
              </a:xfrm>
              <a:custGeom>
                <a:avLst/>
                <a:gdLst/>
                <a:ahLst/>
                <a:cxnLst/>
                <a:rect l="l" t="t" r="r" b="b"/>
                <a:pathLst>
                  <a:path w="765" h="878" extrusionOk="0">
                    <a:moveTo>
                      <a:pt x="286" y="0"/>
                    </a:moveTo>
                    <a:cubicBezTo>
                      <a:pt x="187" y="0"/>
                      <a:pt x="90" y="59"/>
                      <a:pt x="52" y="158"/>
                    </a:cubicBezTo>
                    <a:cubicBezTo>
                      <a:pt x="0" y="295"/>
                      <a:pt x="6" y="420"/>
                      <a:pt x="47" y="548"/>
                    </a:cubicBezTo>
                    <a:cubicBezTo>
                      <a:pt x="94" y="683"/>
                      <a:pt x="177" y="796"/>
                      <a:pt x="316" y="858"/>
                    </a:cubicBezTo>
                    <a:cubicBezTo>
                      <a:pt x="350" y="871"/>
                      <a:pt x="384" y="877"/>
                      <a:pt x="417" y="877"/>
                    </a:cubicBezTo>
                    <a:cubicBezTo>
                      <a:pt x="526" y="877"/>
                      <a:pt x="628" y="812"/>
                      <a:pt x="670" y="705"/>
                    </a:cubicBezTo>
                    <a:cubicBezTo>
                      <a:pt x="765" y="442"/>
                      <a:pt x="639" y="163"/>
                      <a:pt x="400" y="28"/>
                    </a:cubicBezTo>
                    <a:cubicBezTo>
                      <a:pt x="364" y="9"/>
                      <a:pt x="325" y="0"/>
                      <a:pt x="28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7" name="Google Shape;1377;p42"/>
              <p:cNvSpPr/>
              <p:nvPr/>
            </p:nvSpPr>
            <p:spPr>
              <a:xfrm>
                <a:off x="9526985" y="2080871"/>
                <a:ext cx="105726" cy="87220"/>
              </a:xfrm>
              <a:custGeom>
                <a:avLst/>
                <a:gdLst/>
                <a:ahLst/>
                <a:cxnLst/>
                <a:rect l="l" t="t" r="r" b="b"/>
                <a:pathLst>
                  <a:path w="1057" h="872" extrusionOk="0">
                    <a:moveTo>
                      <a:pt x="305" y="0"/>
                    </a:moveTo>
                    <a:cubicBezTo>
                      <a:pt x="283" y="0"/>
                      <a:pt x="260" y="2"/>
                      <a:pt x="238" y="4"/>
                    </a:cubicBezTo>
                    <a:cubicBezTo>
                      <a:pt x="91" y="22"/>
                      <a:pt x="1" y="190"/>
                      <a:pt x="70" y="322"/>
                    </a:cubicBezTo>
                    <a:cubicBezTo>
                      <a:pt x="175" y="527"/>
                      <a:pt x="323" y="671"/>
                      <a:pt x="517" y="782"/>
                    </a:cubicBezTo>
                    <a:cubicBezTo>
                      <a:pt x="594" y="822"/>
                      <a:pt x="704" y="871"/>
                      <a:pt x="807" y="871"/>
                    </a:cubicBezTo>
                    <a:cubicBezTo>
                      <a:pt x="815" y="871"/>
                      <a:pt x="823" y="871"/>
                      <a:pt x="831" y="870"/>
                    </a:cubicBezTo>
                    <a:cubicBezTo>
                      <a:pt x="962" y="852"/>
                      <a:pt x="1057" y="734"/>
                      <a:pt x="1040" y="600"/>
                    </a:cubicBezTo>
                    <a:cubicBezTo>
                      <a:pt x="983" y="260"/>
                      <a:pt x="645" y="0"/>
                      <a:pt x="3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8" name="Google Shape;1378;p42"/>
              <p:cNvSpPr/>
              <p:nvPr/>
            </p:nvSpPr>
            <p:spPr>
              <a:xfrm>
                <a:off x="9571996" y="1950440"/>
                <a:ext cx="79920" cy="66015"/>
              </a:xfrm>
              <a:custGeom>
                <a:avLst/>
                <a:gdLst/>
                <a:ahLst/>
                <a:cxnLst/>
                <a:rect l="l" t="t" r="r" b="b"/>
                <a:pathLst>
                  <a:path w="799" h="660" extrusionOk="0">
                    <a:moveTo>
                      <a:pt x="382" y="1"/>
                    </a:moveTo>
                    <a:cubicBezTo>
                      <a:pt x="323" y="1"/>
                      <a:pt x="264" y="13"/>
                      <a:pt x="206" y="39"/>
                    </a:cubicBezTo>
                    <a:cubicBezTo>
                      <a:pt x="4" y="133"/>
                      <a:pt x="1" y="389"/>
                      <a:pt x="140" y="534"/>
                    </a:cubicBezTo>
                    <a:cubicBezTo>
                      <a:pt x="214" y="621"/>
                      <a:pt x="315" y="660"/>
                      <a:pt x="414" y="660"/>
                    </a:cubicBezTo>
                    <a:cubicBezTo>
                      <a:pt x="612" y="660"/>
                      <a:pt x="799" y="501"/>
                      <a:pt x="734" y="258"/>
                    </a:cubicBezTo>
                    <a:cubicBezTo>
                      <a:pt x="682" y="91"/>
                      <a:pt x="538" y="1"/>
                      <a:pt x="38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9" name="Google Shape;1379;p42"/>
              <p:cNvSpPr/>
              <p:nvPr/>
            </p:nvSpPr>
            <p:spPr>
              <a:xfrm>
                <a:off x="9779149" y="2478265"/>
                <a:ext cx="88222" cy="78818"/>
              </a:xfrm>
              <a:custGeom>
                <a:avLst/>
                <a:gdLst/>
                <a:ahLst/>
                <a:cxnLst/>
                <a:rect l="l" t="t" r="r" b="b"/>
                <a:pathLst>
                  <a:path w="882" h="788" extrusionOk="0">
                    <a:moveTo>
                      <a:pt x="302" y="1"/>
                    </a:moveTo>
                    <a:cubicBezTo>
                      <a:pt x="268" y="1"/>
                      <a:pt x="234" y="5"/>
                      <a:pt x="200" y="13"/>
                    </a:cubicBezTo>
                    <a:cubicBezTo>
                      <a:pt x="74" y="44"/>
                      <a:pt x="1" y="180"/>
                      <a:pt x="44" y="303"/>
                    </a:cubicBezTo>
                    <a:cubicBezTo>
                      <a:pt x="66" y="372"/>
                      <a:pt x="102" y="464"/>
                      <a:pt x="129" y="512"/>
                    </a:cubicBezTo>
                    <a:cubicBezTo>
                      <a:pt x="202" y="643"/>
                      <a:pt x="290" y="706"/>
                      <a:pt x="442" y="755"/>
                    </a:cubicBezTo>
                    <a:lnTo>
                      <a:pt x="507" y="776"/>
                    </a:lnTo>
                    <a:cubicBezTo>
                      <a:pt x="531" y="784"/>
                      <a:pt x="556" y="787"/>
                      <a:pt x="580" y="787"/>
                    </a:cubicBezTo>
                    <a:cubicBezTo>
                      <a:pt x="690" y="787"/>
                      <a:pt x="790" y="714"/>
                      <a:pt x="817" y="602"/>
                    </a:cubicBezTo>
                    <a:cubicBezTo>
                      <a:pt x="882" y="298"/>
                      <a:pt x="600" y="1"/>
                      <a:pt x="30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0" name="Google Shape;1380;p42"/>
              <p:cNvSpPr/>
              <p:nvPr/>
            </p:nvSpPr>
            <p:spPr>
              <a:xfrm>
                <a:off x="9831162" y="2402147"/>
                <a:ext cx="79120" cy="69216"/>
              </a:xfrm>
              <a:custGeom>
                <a:avLst/>
                <a:gdLst/>
                <a:ahLst/>
                <a:cxnLst/>
                <a:rect l="l" t="t" r="r" b="b"/>
                <a:pathLst>
                  <a:path w="791" h="692" extrusionOk="0">
                    <a:moveTo>
                      <a:pt x="330" y="0"/>
                    </a:moveTo>
                    <a:cubicBezTo>
                      <a:pt x="284" y="0"/>
                      <a:pt x="238" y="8"/>
                      <a:pt x="194" y="23"/>
                    </a:cubicBezTo>
                    <a:cubicBezTo>
                      <a:pt x="69" y="69"/>
                      <a:pt x="1" y="205"/>
                      <a:pt x="42" y="332"/>
                    </a:cubicBezTo>
                    <a:cubicBezTo>
                      <a:pt x="59" y="402"/>
                      <a:pt x="94" y="475"/>
                      <a:pt x="126" y="518"/>
                    </a:cubicBezTo>
                    <a:cubicBezTo>
                      <a:pt x="209" y="635"/>
                      <a:pt x="313" y="691"/>
                      <a:pt x="459" y="691"/>
                    </a:cubicBezTo>
                    <a:cubicBezTo>
                      <a:pt x="469" y="691"/>
                      <a:pt x="479" y="691"/>
                      <a:pt x="490" y="691"/>
                    </a:cubicBezTo>
                    <a:cubicBezTo>
                      <a:pt x="495" y="691"/>
                      <a:pt x="501" y="691"/>
                      <a:pt x="506" y="691"/>
                    </a:cubicBezTo>
                    <a:cubicBezTo>
                      <a:pt x="658" y="691"/>
                      <a:pt x="790" y="574"/>
                      <a:pt x="788" y="415"/>
                    </a:cubicBezTo>
                    <a:cubicBezTo>
                      <a:pt x="779" y="176"/>
                      <a:pt x="557" y="0"/>
                      <a:pt x="3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381" name="Google Shape;1381;p42"/>
          <p:cNvGrpSpPr/>
          <p:nvPr/>
        </p:nvGrpSpPr>
        <p:grpSpPr>
          <a:xfrm rot="-1267162">
            <a:off x="1326620" y="2028136"/>
            <a:ext cx="1136258" cy="1530382"/>
            <a:chOff x="7314068" y="2395888"/>
            <a:chExt cx="1136297" cy="1530434"/>
          </a:xfrm>
        </p:grpSpPr>
        <p:sp>
          <p:nvSpPr>
            <p:cNvPr id="1382" name="Google Shape;1382;p42"/>
            <p:cNvSpPr/>
            <p:nvPr/>
          </p:nvSpPr>
          <p:spPr>
            <a:xfrm>
              <a:off x="7314068" y="2395888"/>
              <a:ext cx="1136297" cy="1530434"/>
            </a:xfrm>
            <a:custGeom>
              <a:avLst/>
              <a:gdLst/>
              <a:ahLst/>
              <a:cxnLst/>
              <a:rect l="l" t="t" r="r" b="b"/>
              <a:pathLst>
                <a:path w="31984" h="43078" extrusionOk="0">
                  <a:moveTo>
                    <a:pt x="6612" y="1"/>
                  </a:moveTo>
                  <a:cubicBezTo>
                    <a:pt x="6448" y="1"/>
                    <a:pt x="6282" y="14"/>
                    <a:pt x="6124" y="44"/>
                  </a:cubicBezTo>
                  <a:cubicBezTo>
                    <a:pt x="5580" y="140"/>
                    <a:pt x="5067" y="406"/>
                    <a:pt x="4639" y="812"/>
                  </a:cubicBezTo>
                  <a:cubicBezTo>
                    <a:pt x="4224" y="1205"/>
                    <a:pt x="3912" y="1713"/>
                    <a:pt x="3735" y="2276"/>
                  </a:cubicBezTo>
                  <a:cubicBezTo>
                    <a:pt x="3426" y="3265"/>
                    <a:pt x="3565" y="4251"/>
                    <a:pt x="3696" y="4907"/>
                  </a:cubicBezTo>
                  <a:cubicBezTo>
                    <a:pt x="3959" y="6222"/>
                    <a:pt x="4482" y="7540"/>
                    <a:pt x="5210" y="8719"/>
                  </a:cubicBezTo>
                  <a:cubicBezTo>
                    <a:pt x="5997" y="9992"/>
                    <a:pt x="6992" y="11048"/>
                    <a:pt x="8093" y="11772"/>
                  </a:cubicBezTo>
                  <a:cubicBezTo>
                    <a:pt x="8289" y="11902"/>
                    <a:pt x="8477" y="12008"/>
                    <a:pt x="8659" y="12095"/>
                  </a:cubicBezTo>
                  <a:cubicBezTo>
                    <a:pt x="8881" y="12663"/>
                    <a:pt x="9108" y="13241"/>
                    <a:pt x="9338" y="13823"/>
                  </a:cubicBezTo>
                  <a:cubicBezTo>
                    <a:pt x="9254" y="13776"/>
                    <a:pt x="9170" y="13731"/>
                    <a:pt x="9086" y="13686"/>
                  </a:cubicBezTo>
                  <a:cubicBezTo>
                    <a:pt x="7284" y="12729"/>
                    <a:pt x="5286" y="12185"/>
                    <a:pt x="3309" y="12112"/>
                  </a:cubicBezTo>
                  <a:cubicBezTo>
                    <a:pt x="3239" y="12109"/>
                    <a:pt x="3169" y="12108"/>
                    <a:pt x="3101" y="12108"/>
                  </a:cubicBezTo>
                  <a:cubicBezTo>
                    <a:pt x="2558" y="12108"/>
                    <a:pt x="2070" y="12188"/>
                    <a:pt x="1655" y="12345"/>
                  </a:cubicBezTo>
                  <a:cubicBezTo>
                    <a:pt x="981" y="12600"/>
                    <a:pt x="491" y="13057"/>
                    <a:pt x="238" y="13667"/>
                  </a:cubicBezTo>
                  <a:cubicBezTo>
                    <a:pt x="22" y="14182"/>
                    <a:pt x="0" y="14761"/>
                    <a:pt x="168" y="15388"/>
                  </a:cubicBezTo>
                  <a:cubicBezTo>
                    <a:pt x="442" y="16403"/>
                    <a:pt x="1121" y="17300"/>
                    <a:pt x="2244" y="18129"/>
                  </a:cubicBezTo>
                  <a:cubicBezTo>
                    <a:pt x="3387" y="18973"/>
                    <a:pt x="4714" y="19611"/>
                    <a:pt x="6277" y="20064"/>
                  </a:cubicBezTo>
                  <a:cubicBezTo>
                    <a:pt x="5856" y="20078"/>
                    <a:pt x="5447" y="20128"/>
                    <a:pt x="5062" y="20217"/>
                  </a:cubicBezTo>
                  <a:cubicBezTo>
                    <a:pt x="4761" y="20288"/>
                    <a:pt x="4371" y="20409"/>
                    <a:pt x="4022" y="20727"/>
                  </a:cubicBezTo>
                  <a:cubicBezTo>
                    <a:pt x="3420" y="21277"/>
                    <a:pt x="3235" y="22166"/>
                    <a:pt x="3541" y="23047"/>
                  </a:cubicBezTo>
                  <a:cubicBezTo>
                    <a:pt x="3822" y="23859"/>
                    <a:pt x="4407" y="24552"/>
                    <a:pt x="5331" y="25167"/>
                  </a:cubicBezTo>
                  <a:cubicBezTo>
                    <a:pt x="6821" y="26157"/>
                    <a:pt x="8504" y="26598"/>
                    <a:pt x="10193" y="26849"/>
                  </a:cubicBezTo>
                  <a:lnTo>
                    <a:pt x="10183" y="26849"/>
                  </a:lnTo>
                  <a:cubicBezTo>
                    <a:pt x="9385" y="26849"/>
                    <a:pt x="8614" y="26949"/>
                    <a:pt x="7889" y="27147"/>
                  </a:cubicBezTo>
                  <a:cubicBezTo>
                    <a:pt x="7533" y="27244"/>
                    <a:pt x="7013" y="27431"/>
                    <a:pt x="6554" y="27766"/>
                  </a:cubicBezTo>
                  <a:cubicBezTo>
                    <a:pt x="5984" y="28181"/>
                    <a:pt x="5625" y="28735"/>
                    <a:pt x="5514" y="29366"/>
                  </a:cubicBezTo>
                  <a:cubicBezTo>
                    <a:pt x="5451" y="29726"/>
                    <a:pt x="5472" y="30087"/>
                    <a:pt x="5576" y="30440"/>
                  </a:cubicBezTo>
                  <a:cubicBezTo>
                    <a:pt x="5677" y="30781"/>
                    <a:pt x="5853" y="31103"/>
                    <a:pt x="6100" y="31402"/>
                  </a:cubicBezTo>
                  <a:cubicBezTo>
                    <a:pt x="6430" y="31803"/>
                    <a:pt x="6902" y="32164"/>
                    <a:pt x="7428" y="32421"/>
                  </a:cubicBezTo>
                  <a:cubicBezTo>
                    <a:pt x="9138" y="33255"/>
                    <a:pt x="10982" y="33333"/>
                    <a:pt x="12881" y="33340"/>
                  </a:cubicBezTo>
                  <a:cubicBezTo>
                    <a:pt x="13110" y="33341"/>
                    <a:pt x="13345" y="33341"/>
                    <a:pt x="13575" y="33341"/>
                  </a:cubicBezTo>
                  <a:cubicBezTo>
                    <a:pt x="15171" y="33341"/>
                    <a:pt x="14702" y="33424"/>
                    <a:pt x="13593" y="33532"/>
                  </a:cubicBezTo>
                  <a:cubicBezTo>
                    <a:pt x="13000" y="33590"/>
                    <a:pt x="12305" y="33675"/>
                    <a:pt x="11627" y="33879"/>
                  </a:cubicBezTo>
                  <a:cubicBezTo>
                    <a:pt x="10793" y="34128"/>
                    <a:pt x="10132" y="34507"/>
                    <a:pt x="9607" y="35040"/>
                  </a:cubicBezTo>
                  <a:cubicBezTo>
                    <a:pt x="9260" y="35389"/>
                    <a:pt x="9032" y="35756"/>
                    <a:pt x="8908" y="36159"/>
                  </a:cubicBezTo>
                  <a:cubicBezTo>
                    <a:pt x="8703" y="36827"/>
                    <a:pt x="8813" y="37551"/>
                    <a:pt x="9213" y="38197"/>
                  </a:cubicBezTo>
                  <a:cubicBezTo>
                    <a:pt x="9503" y="38664"/>
                    <a:pt x="9943" y="39079"/>
                    <a:pt x="10451" y="39367"/>
                  </a:cubicBezTo>
                  <a:cubicBezTo>
                    <a:pt x="11262" y="39825"/>
                    <a:pt x="12199" y="40048"/>
                    <a:pt x="13315" y="40048"/>
                  </a:cubicBezTo>
                  <a:cubicBezTo>
                    <a:pt x="14173" y="40048"/>
                    <a:pt x="15015" y="39918"/>
                    <a:pt x="15804" y="39785"/>
                  </a:cubicBezTo>
                  <a:lnTo>
                    <a:pt x="23306" y="38524"/>
                  </a:lnTo>
                  <a:cubicBezTo>
                    <a:pt x="24449" y="39479"/>
                    <a:pt x="25714" y="40404"/>
                    <a:pt x="27163" y="41344"/>
                  </a:cubicBezTo>
                  <a:cubicBezTo>
                    <a:pt x="27987" y="41884"/>
                    <a:pt x="28812" y="42399"/>
                    <a:pt x="29616" y="42877"/>
                  </a:cubicBezTo>
                  <a:lnTo>
                    <a:pt x="29620" y="42878"/>
                  </a:lnTo>
                  <a:cubicBezTo>
                    <a:pt x="29841" y="43010"/>
                    <a:pt x="30094" y="43078"/>
                    <a:pt x="30352" y="43078"/>
                  </a:cubicBezTo>
                  <a:cubicBezTo>
                    <a:pt x="30811" y="43078"/>
                    <a:pt x="31244" y="42857"/>
                    <a:pt x="31515" y="42489"/>
                  </a:cubicBezTo>
                  <a:cubicBezTo>
                    <a:pt x="31984" y="41847"/>
                    <a:pt x="31845" y="40943"/>
                    <a:pt x="31204" y="40472"/>
                  </a:cubicBezTo>
                  <a:cubicBezTo>
                    <a:pt x="30827" y="40196"/>
                    <a:pt x="30445" y="39919"/>
                    <a:pt x="30076" y="39652"/>
                  </a:cubicBezTo>
                  <a:cubicBezTo>
                    <a:pt x="29696" y="39376"/>
                    <a:pt x="29303" y="39093"/>
                    <a:pt x="28919" y="38809"/>
                  </a:cubicBezTo>
                  <a:cubicBezTo>
                    <a:pt x="28915" y="38806"/>
                    <a:pt x="28911" y="38804"/>
                    <a:pt x="28908" y="38801"/>
                  </a:cubicBezTo>
                  <a:cubicBezTo>
                    <a:pt x="26596" y="37135"/>
                    <a:pt x="24877" y="35702"/>
                    <a:pt x="23417" y="34223"/>
                  </a:cubicBezTo>
                  <a:cubicBezTo>
                    <a:pt x="24841" y="32589"/>
                    <a:pt x="25853" y="30455"/>
                    <a:pt x="26506" y="27703"/>
                  </a:cubicBezTo>
                  <a:cubicBezTo>
                    <a:pt x="26803" y="26461"/>
                    <a:pt x="26934" y="25377"/>
                    <a:pt x="26911" y="24385"/>
                  </a:cubicBezTo>
                  <a:cubicBezTo>
                    <a:pt x="26879" y="23067"/>
                    <a:pt x="26564" y="21903"/>
                    <a:pt x="25975" y="20928"/>
                  </a:cubicBezTo>
                  <a:cubicBezTo>
                    <a:pt x="25446" y="20054"/>
                    <a:pt x="24671" y="19553"/>
                    <a:pt x="23851" y="19553"/>
                  </a:cubicBezTo>
                  <a:cubicBezTo>
                    <a:pt x="23711" y="19553"/>
                    <a:pt x="23573" y="19566"/>
                    <a:pt x="23436" y="19596"/>
                  </a:cubicBezTo>
                  <a:cubicBezTo>
                    <a:pt x="22946" y="19700"/>
                    <a:pt x="22591" y="19965"/>
                    <a:pt x="22358" y="20168"/>
                  </a:cubicBezTo>
                  <a:cubicBezTo>
                    <a:pt x="22405" y="19679"/>
                    <a:pt x="22424" y="19209"/>
                    <a:pt x="22410" y="18761"/>
                  </a:cubicBezTo>
                  <a:cubicBezTo>
                    <a:pt x="22368" y="17168"/>
                    <a:pt x="21946" y="15798"/>
                    <a:pt x="21154" y="14690"/>
                  </a:cubicBezTo>
                  <a:cubicBezTo>
                    <a:pt x="20866" y="14287"/>
                    <a:pt x="20246" y="13613"/>
                    <a:pt x="19312" y="13613"/>
                  </a:cubicBezTo>
                  <a:cubicBezTo>
                    <a:pt x="19109" y="13613"/>
                    <a:pt x="18906" y="13647"/>
                    <a:pt x="18713" y="13714"/>
                  </a:cubicBezTo>
                  <a:cubicBezTo>
                    <a:pt x="18581" y="13760"/>
                    <a:pt x="18461" y="13819"/>
                    <a:pt x="18355" y="13884"/>
                  </a:cubicBezTo>
                  <a:cubicBezTo>
                    <a:pt x="18384" y="13634"/>
                    <a:pt x="18407" y="13380"/>
                    <a:pt x="18429" y="13125"/>
                  </a:cubicBezTo>
                  <a:cubicBezTo>
                    <a:pt x="18531" y="11907"/>
                    <a:pt x="18521" y="10915"/>
                    <a:pt x="18397" y="10003"/>
                  </a:cubicBezTo>
                  <a:cubicBezTo>
                    <a:pt x="18229" y="8771"/>
                    <a:pt x="17857" y="7738"/>
                    <a:pt x="17261" y="6850"/>
                  </a:cubicBezTo>
                  <a:cubicBezTo>
                    <a:pt x="17050" y="6534"/>
                    <a:pt x="16695" y="6095"/>
                    <a:pt x="16066" y="5936"/>
                  </a:cubicBezTo>
                  <a:cubicBezTo>
                    <a:pt x="15924" y="5900"/>
                    <a:pt x="15779" y="5883"/>
                    <a:pt x="15630" y="5883"/>
                  </a:cubicBezTo>
                  <a:cubicBezTo>
                    <a:pt x="15202" y="5883"/>
                    <a:pt x="14789" y="6027"/>
                    <a:pt x="14368" y="6329"/>
                  </a:cubicBezTo>
                  <a:cubicBezTo>
                    <a:pt x="13919" y="6647"/>
                    <a:pt x="13527" y="7049"/>
                    <a:pt x="13198" y="7521"/>
                  </a:cubicBezTo>
                  <a:cubicBezTo>
                    <a:pt x="12915" y="7925"/>
                    <a:pt x="12676" y="8393"/>
                    <a:pt x="12480" y="8910"/>
                  </a:cubicBezTo>
                  <a:cubicBezTo>
                    <a:pt x="12190" y="9683"/>
                    <a:pt x="11996" y="10575"/>
                    <a:pt x="11870" y="11719"/>
                  </a:cubicBezTo>
                  <a:cubicBezTo>
                    <a:pt x="11849" y="11906"/>
                    <a:pt x="11831" y="12091"/>
                    <a:pt x="11814" y="12276"/>
                  </a:cubicBezTo>
                  <a:cubicBezTo>
                    <a:pt x="11706" y="12004"/>
                    <a:pt x="11590" y="11712"/>
                    <a:pt x="11468" y="11399"/>
                  </a:cubicBezTo>
                  <a:cubicBezTo>
                    <a:pt x="11657" y="11072"/>
                    <a:pt x="11770" y="10679"/>
                    <a:pt x="11818" y="10205"/>
                  </a:cubicBezTo>
                  <a:cubicBezTo>
                    <a:pt x="11864" y="9735"/>
                    <a:pt x="11846" y="9183"/>
                    <a:pt x="11760" y="8512"/>
                  </a:cubicBezTo>
                  <a:cubicBezTo>
                    <a:pt x="11642" y="7584"/>
                    <a:pt x="11418" y="6635"/>
                    <a:pt x="11285" y="6067"/>
                  </a:cubicBezTo>
                  <a:lnTo>
                    <a:pt x="11284" y="6063"/>
                  </a:lnTo>
                  <a:cubicBezTo>
                    <a:pt x="11255" y="5940"/>
                    <a:pt x="11229" y="5833"/>
                    <a:pt x="11213" y="5754"/>
                  </a:cubicBezTo>
                  <a:cubicBezTo>
                    <a:pt x="11038" y="4967"/>
                    <a:pt x="10841" y="4130"/>
                    <a:pt x="10517" y="3318"/>
                  </a:cubicBezTo>
                  <a:cubicBezTo>
                    <a:pt x="10118" y="2320"/>
                    <a:pt x="9595" y="1546"/>
                    <a:pt x="8919" y="951"/>
                  </a:cubicBezTo>
                  <a:cubicBezTo>
                    <a:pt x="8223" y="338"/>
                    <a:pt x="7404" y="1"/>
                    <a:pt x="6612" y="1"/>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83" name="Google Shape;1383;p42"/>
            <p:cNvGrpSpPr/>
            <p:nvPr/>
          </p:nvGrpSpPr>
          <p:grpSpPr>
            <a:xfrm>
              <a:off x="7361425" y="2442642"/>
              <a:ext cx="1036146" cy="1437104"/>
              <a:chOff x="7788026" y="846127"/>
              <a:chExt cx="2804944" cy="3890375"/>
            </a:xfrm>
          </p:grpSpPr>
          <p:sp>
            <p:nvSpPr>
              <p:cNvPr id="1384" name="Google Shape;1384;p42"/>
              <p:cNvSpPr/>
              <p:nvPr/>
            </p:nvSpPr>
            <p:spPr>
              <a:xfrm>
                <a:off x="8120311" y="846127"/>
                <a:ext cx="620136" cy="937802"/>
              </a:xfrm>
              <a:custGeom>
                <a:avLst/>
                <a:gdLst/>
                <a:ahLst/>
                <a:cxnLst/>
                <a:rect l="l" t="t" r="r" b="b"/>
                <a:pathLst>
                  <a:path w="6448" h="9751" extrusionOk="0">
                    <a:moveTo>
                      <a:pt x="1822" y="0"/>
                    </a:moveTo>
                    <a:cubicBezTo>
                      <a:pt x="1736" y="0"/>
                      <a:pt x="1649" y="7"/>
                      <a:pt x="1563" y="23"/>
                    </a:cubicBezTo>
                    <a:cubicBezTo>
                      <a:pt x="905" y="139"/>
                      <a:pt x="397" y="714"/>
                      <a:pt x="199" y="1353"/>
                    </a:cubicBezTo>
                    <a:cubicBezTo>
                      <a:pt x="1" y="1989"/>
                      <a:pt x="63" y="2680"/>
                      <a:pt x="194" y="3335"/>
                    </a:cubicBezTo>
                    <a:cubicBezTo>
                      <a:pt x="649" y="5618"/>
                      <a:pt x="2044" y="8059"/>
                      <a:pt x="4023" y="9362"/>
                    </a:cubicBezTo>
                    <a:cubicBezTo>
                      <a:pt x="4435" y="9633"/>
                      <a:pt x="4756" y="9751"/>
                      <a:pt x="5002" y="9751"/>
                    </a:cubicBezTo>
                    <a:cubicBezTo>
                      <a:pt x="6447" y="9751"/>
                      <a:pt x="5359" y="5716"/>
                      <a:pt x="5140" y="4725"/>
                    </a:cubicBezTo>
                    <a:cubicBezTo>
                      <a:pt x="4809" y="3229"/>
                      <a:pt x="4409" y="1635"/>
                      <a:pt x="3260" y="623"/>
                    </a:cubicBezTo>
                    <a:cubicBezTo>
                      <a:pt x="2860" y="270"/>
                      <a:pt x="2347" y="0"/>
                      <a:pt x="182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5" name="Google Shape;1385;p42"/>
              <p:cNvSpPr/>
              <p:nvPr/>
            </p:nvSpPr>
            <p:spPr>
              <a:xfrm>
                <a:off x="7788026" y="2010325"/>
                <a:ext cx="1166026" cy="604845"/>
              </a:xfrm>
              <a:custGeom>
                <a:avLst/>
                <a:gdLst/>
                <a:ahLst/>
                <a:cxnLst/>
                <a:rect l="l" t="t" r="r" b="b"/>
                <a:pathLst>
                  <a:path w="12124" h="6289" extrusionOk="0">
                    <a:moveTo>
                      <a:pt x="1764" y="1"/>
                    </a:moveTo>
                    <a:cubicBezTo>
                      <a:pt x="1103" y="1"/>
                      <a:pt x="362" y="158"/>
                      <a:pt x="115" y="753"/>
                    </a:cubicBezTo>
                    <a:cubicBezTo>
                      <a:pt x="0" y="1025"/>
                      <a:pt x="23" y="1339"/>
                      <a:pt x="101" y="1626"/>
                    </a:cubicBezTo>
                    <a:cubicBezTo>
                      <a:pt x="330" y="2471"/>
                      <a:pt x="986" y="3133"/>
                      <a:pt x="1690" y="3654"/>
                    </a:cubicBezTo>
                    <a:cubicBezTo>
                      <a:pt x="4617" y="5819"/>
                      <a:pt x="8487" y="6093"/>
                      <a:pt x="12123" y="6288"/>
                    </a:cubicBezTo>
                    <a:lnTo>
                      <a:pt x="11327" y="5078"/>
                    </a:lnTo>
                    <a:cubicBezTo>
                      <a:pt x="9191" y="2072"/>
                      <a:pt x="5611" y="139"/>
                      <a:pt x="1926" y="4"/>
                    </a:cubicBezTo>
                    <a:cubicBezTo>
                      <a:pt x="1873" y="2"/>
                      <a:pt x="1819" y="1"/>
                      <a:pt x="176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6" name="Google Shape;1386;p42"/>
              <p:cNvSpPr/>
              <p:nvPr/>
            </p:nvSpPr>
            <p:spPr>
              <a:xfrm>
                <a:off x="8897501" y="1411539"/>
                <a:ext cx="423939" cy="1366839"/>
              </a:xfrm>
              <a:custGeom>
                <a:avLst/>
                <a:gdLst/>
                <a:ahLst/>
                <a:cxnLst/>
                <a:rect l="l" t="t" r="r" b="b"/>
                <a:pathLst>
                  <a:path w="4408" h="14212" extrusionOk="0">
                    <a:moveTo>
                      <a:pt x="2757" y="1"/>
                    </a:moveTo>
                    <a:cubicBezTo>
                      <a:pt x="2581" y="1"/>
                      <a:pt x="2408" y="97"/>
                      <a:pt x="2260" y="202"/>
                    </a:cubicBezTo>
                    <a:cubicBezTo>
                      <a:pt x="896" y="1177"/>
                      <a:pt x="489" y="3003"/>
                      <a:pt x="306" y="4669"/>
                    </a:cubicBezTo>
                    <a:cubicBezTo>
                      <a:pt x="1" y="7437"/>
                      <a:pt x="25" y="10256"/>
                      <a:pt x="595" y="12981"/>
                    </a:cubicBezTo>
                    <a:lnTo>
                      <a:pt x="1356" y="14211"/>
                    </a:lnTo>
                    <a:cubicBezTo>
                      <a:pt x="3229" y="11865"/>
                      <a:pt x="4001" y="8814"/>
                      <a:pt x="4251" y="5821"/>
                    </a:cubicBezTo>
                    <a:cubicBezTo>
                      <a:pt x="4407" y="3952"/>
                      <a:pt x="4342" y="1945"/>
                      <a:pt x="3299" y="388"/>
                    </a:cubicBezTo>
                    <a:cubicBezTo>
                      <a:pt x="3191" y="226"/>
                      <a:pt x="3059" y="62"/>
                      <a:pt x="2871" y="15"/>
                    </a:cubicBezTo>
                    <a:cubicBezTo>
                      <a:pt x="2833" y="5"/>
                      <a:pt x="2795" y="1"/>
                      <a:pt x="275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7" name="Google Shape;1387;p42"/>
              <p:cNvSpPr/>
              <p:nvPr/>
            </p:nvSpPr>
            <p:spPr>
              <a:xfrm>
                <a:off x="8108000" y="2775300"/>
                <a:ext cx="1106493" cy="451638"/>
              </a:xfrm>
              <a:custGeom>
                <a:avLst/>
                <a:gdLst/>
                <a:ahLst/>
                <a:cxnLst/>
                <a:rect l="l" t="t" r="r" b="b"/>
                <a:pathLst>
                  <a:path w="11505" h="4696" extrusionOk="0">
                    <a:moveTo>
                      <a:pt x="1822" y="0"/>
                    </a:moveTo>
                    <a:cubicBezTo>
                      <a:pt x="1442" y="0"/>
                      <a:pt x="1065" y="37"/>
                      <a:pt x="693" y="123"/>
                    </a:cubicBezTo>
                    <a:cubicBezTo>
                      <a:pt x="532" y="160"/>
                      <a:pt x="366" y="210"/>
                      <a:pt x="244" y="321"/>
                    </a:cubicBezTo>
                    <a:cubicBezTo>
                      <a:pt x="1" y="543"/>
                      <a:pt x="10" y="932"/>
                      <a:pt x="118" y="1243"/>
                    </a:cubicBezTo>
                    <a:cubicBezTo>
                      <a:pt x="334" y="1864"/>
                      <a:pt x="848" y="2334"/>
                      <a:pt x="1394" y="2699"/>
                    </a:cubicBezTo>
                    <a:cubicBezTo>
                      <a:pt x="3166" y="3880"/>
                      <a:pt x="5367" y="4179"/>
                      <a:pt x="7486" y="4385"/>
                    </a:cubicBezTo>
                    <a:cubicBezTo>
                      <a:pt x="8823" y="4515"/>
                      <a:pt x="10162" y="4618"/>
                      <a:pt x="11505" y="4696"/>
                    </a:cubicBezTo>
                    <a:lnTo>
                      <a:pt x="11149" y="3720"/>
                    </a:lnTo>
                    <a:cubicBezTo>
                      <a:pt x="9147" y="2171"/>
                      <a:pt x="6804" y="1097"/>
                      <a:pt x="4366" y="417"/>
                    </a:cubicBezTo>
                    <a:cubicBezTo>
                      <a:pt x="3537" y="186"/>
                      <a:pt x="2675" y="0"/>
                      <a:pt x="182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8" name="Google Shape;1388;p42"/>
              <p:cNvSpPr/>
              <p:nvPr/>
            </p:nvSpPr>
            <p:spPr>
              <a:xfrm>
                <a:off x="9269313" y="2155164"/>
                <a:ext cx="456735" cy="1368666"/>
              </a:xfrm>
              <a:custGeom>
                <a:avLst/>
                <a:gdLst/>
                <a:ahLst/>
                <a:cxnLst/>
                <a:rect l="l" t="t" r="r" b="b"/>
                <a:pathLst>
                  <a:path w="4749" h="14231" extrusionOk="0">
                    <a:moveTo>
                      <a:pt x="2578" y="1"/>
                    </a:moveTo>
                    <a:cubicBezTo>
                      <a:pt x="2523" y="1"/>
                      <a:pt x="2467" y="10"/>
                      <a:pt x="2411" y="29"/>
                    </a:cubicBezTo>
                    <a:cubicBezTo>
                      <a:pt x="2202" y="102"/>
                      <a:pt x="2069" y="302"/>
                      <a:pt x="1957" y="493"/>
                    </a:cubicBezTo>
                    <a:cubicBezTo>
                      <a:pt x="879" y="2333"/>
                      <a:pt x="368" y="4460"/>
                      <a:pt x="184" y="6584"/>
                    </a:cubicBezTo>
                    <a:cubicBezTo>
                      <a:pt x="0" y="8708"/>
                      <a:pt x="131" y="10846"/>
                      <a:pt x="264" y="12975"/>
                    </a:cubicBezTo>
                    <a:lnTo>
                      <a:pt x="1088" y="14231"/>
                    </a:lnTo>
                    <a:cubicBezTo>
                      <a:pt x="2395" y="12169"/>
                      <a:pt x="3277" y="9858"/>
                      <a:pt x="3881" y="7494"/>
                    </a:cubicBezTo>
                    <a:cubicBezTo>
                      <a:pt x="4477" y="5161"/>
                      <a:pt x="4749" y="2485"/>
                      <a:pt x="3351" y="526"/>
                    </a:cubicBezTo>
                    <a:cubicBezTo>
                      <a:pt x="3163" y="265"/>
                      <a:pt x="2878" y="1"/>
                      <a:pt x="257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9" name="Google Shape;1389;p42"/>
              <p:cNvSpPr/>
              <p:nvPr/>
            </p:nvSpPr>
            <p:spPr>
              <a:xfrm>
                <a:off x="8302178" y="3428040"/>
                <a:ext cx="1221519" cy="372005"/>
              </a:xfrm>
              <a:custGeom>
                <a:avLst/>
                <a:gdLst/>
                <a:ahLst/>
                <a:cxnLst/>
                <a:rect l="l" t="t" r="r" b="b"/>
                <a:pathLst>
                  <a:path w="12701" h="3868" extrusionOk="0">
                    <a:moveTo>
                      <a:pt x="3502" y="1"/>
                    </a:moveTo>
                    <a:cubicBezTo>
                      <a:pt x="2848" y="1"/>
                      <a:pt x="2197" y="77"/>
                      <a:pt x="1555" y="252"/>
                    </a:cubicBezTo>
                    <a:cubicBezTo>
                      <a:pt x="926" y="424"/>
                      <a:pt x="239" y="788"/>
                      <a:pt x="126" y="1431"/>
                    </a:cubicBezTo>
                    <a:cubicBezTo>
                      <a:pt x="0" y="2150"/>
                      <a:pt x="667" y="2759"/>
                      <a:pt x="1324" y="3080"/>
                    </a:cubicBezTo>
                    <a:cubicBezTo>
                      <a:pt x="2819" y="3808"/>
                      <a:pt x="4543" y="3858"/>
                      <a:pt x="6207" y="3865"/>
                    </a:cubicBezTo>
                    <a:cubicBezTo>
                      <a:pt x="6442" y="3866"/>
                      <a:pt x="6678" y="3867"/>
                      <a:pt x="6913" y="3867"/>
                    </a:cubicBezTo>
                    <a:cubicBezTo>
                      <a:pt x="8843" y="3867"/>
                      <a:pt x="10773" y="3829"/>
                      <a:pt x="12701" y="3753"/>
                    </a:cubicBezTo>
                    <a:lnTo>
                      <a:pt x="12268" y="2849"/>
                    </a:lnTo>
                    <a:cubicBezTo>
                      <a:pt x="11438" y="2255"/>
                      <a:pt x="10482" y="1869"/>
                      <a:pt x="9531" y="1496"/>
                    </a:cubicBezTo>
                    <a:cubicBezTo>
                      <a:pt x="7601" y="737"/>
                      <a:pt x="5537" y="1"/>
                      <a:pt x="350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0" name="Google Shape;1390;p42"/>
              <p:cNvSpPr/>
              <p:nvPr/>
            </p:nvSpPr>
            <p:spPr>
              <a:xfrm>
                <a:off x="9592269" y="2726444"/>
                <a:ext cx="556565" cy="1327504"/>
              </a:xfrm>
              <a:custGeom>
                <a:avLst/>
                <a:gdLst/>
                <a:ahLst/>
                <a:cxnLst/>
                <a:rect l="l" t="t" r="r" b="b"/>
                <a:pathLst>
                  <a:path w="5787" h="13803" extrusionOk="0">
                    <a:moveTo>
                      <a:pt x="3757" y="0"/>
                    </a:moveTo>
                    <a:cubicBezTo>
                      <a:pt x="3709" y="0"/>
                      <a:pt x="3662" y="5"/>
                      <a:pt x="3613" y="15"/>
                    </a:cubicBezTo>
                    <a:cubicBezTo>
                      <a:pt x="3420" y="56"/>
                      <a:pt x="3255" y="178"/>
                      <a:pt x="3108" y="309"/>
                    </a:cubicBezTo>
                    <a:cubicBezTo>
                      <a:pt x="1913" y="1369"/>
                      <a:pt x="1519" y="3043"/>
                      <a:pt x="1188" y="4604"/>
                    </a:cubicBezTo>
                    <a:cubicBezTo>
                      <a:pt x="592" y="7413"/>
                      <a:pt x="0" y="10358"/>
                      <a:pt x="792" y="13118"/>
                    </a:cubicBezTo>
                    <a:lnTo>
                      <a:pt x="1453" y="13803"/>
                    </a:lnTo>
                    <a:cubicBezTo>
                      <a:pt x="1545" y="13330"/>
                      <a:pt x="1911" y="12968"/>
                      <a:pt x="2233" y="12610"/>
                    </a:cubicBezTo>
                    <a:cubicBezTo>
                      <a:pt x="3750" y="10924"/>
                      <a:pt x="4611" y="8741"/>
                      <a:pt x="5136" y="6534"/>
                    </a:cubicBezTo>
                    <a:cubicBezTo>
                      <a:pt x="5596" y="4601"/>
                      <a:pt x="5786" y="2442"/>
                      <a:pt x="4758" y="743"/>
                    </a:cubicBezTo>
                    <a:cubicBezTo>
                      <a:pt x="4533" y="372"/>
                      <a:pt x="4170" y="0"/>
                      <a:pt x="375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1" name="Google Shape;1391;p42"/>
              <p:cNvSpPr/>
              <p:nvPr/>
            </p:nvSpPr>
            <p:spPr>
              <a:xfrm>
                <a:off x="8617824" y="4055389"/>
                <a:ext cx="1375976" cy="389509"/>
              </a:xfrm>
              <a:custGeom>
                <a:avLst/>
                <a:gdLst/>
                <a:ahLst/>
                <a:cxnLst/>
                <a:rect l="l" t="t" r="r" b="b"/>
                <a:pathLst>
                  <a:path w="14307" h="4050" extrusionOk="0">
                    <a:moveTo>
                      <a:pt x="6681" y="0"/>
                    </a:moveTo>
                    <a:cubicBezTo>
                      <a:pt x="5703" y="0"/>
                      <a:pt x="4723" y="60"/>
                      <a:pt x="3758" y="154"/>
                    </a:cubicBezTo>
                    <a:cubicBezTo>
                      <a:pt x="2615" y="264"/>
                      <a:pt x="1385" y="461"/>
                      <a:pt x="578" y="1278"/>
                    </a:cubicBezTo>
                    <a:cubicBezTo>
                      <a:pt x="413" y="1443"/>
                      <a:pt x="269" y="1635"/>
                      <a:pt x="202" y="1858"/>
                    </a:cubicBezTo>
                    <a:cubicBezTo>
                      <a:pt x="1" y="2520"/>
                      <a:pt x="531" y="3197"/>
                      <a:pt x="1135" y="3538"/>
                    </a:cubicBezTo>
                    <a:cubicBezTo>
                      <a:pt x="1813" y="3921"/>
                      <a:pt x="2572" y="4049"/>
                      <a:pt x="3354" y="4049"/>
                    </a:cubicBezTo>
                    <a:cubicBezTo>
                      <a:pt x="4108" y="4049"/>
                      <a:pt x="4882" y="3930"/>
                      <a:pt x="5623" y="3805"/>
                    </a:cubicBezTo>
                    <a:cubicBezTo>
                      <a:pt x="8462" y="3327"/>
                      <a:pt x="11304" y="2849"/>
                      <a:pt x="14143" y="2372"/>
                    </a:cubicBezTo>
                    <a:lnTo>
                      <a:pt x="14143" y="2372"/>
                    </a:lnTo>
                    <a:lnTo>
                      <a:pt x="14298" y="2578"/>
                    </a:lnTo>
                    <a:cubicBezTo>
                      <a:pt x="14301" y="2500"/>
                      <a:pt x="14303" y="2422"/>
                      <a:pt x="14306" y="2345"/>
                    </a:cubicBezTo>
                    <a:lnTo>
                      <a:pt x="14306" y="2345"/>
                    </a:lnTo>
                    <a:cubicBezTo>
                      <a:pt x="14252" y="2354"/>
                      <a:pt x="14197" y="2363"/>
                      <a:pt x="14143" y="2372"/>
                    </a:cubicBezTo>
                    <a:lnTo>
                      <a:pt x="14143" y="2372"/>
                    </a:lnTo>
                    <a:lnTo>
                      <a:pt x="13417" y="1407"/>
                    </a:lnTo>
                    <a:cubicBezTo>
                      <a:pt x="11351" y="346"/>
                      <a:pt x="9023" y="0"/>
                      <a:pt x="668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2" name="Google Shape;1392;p42"/>
              <p:cNvSpPr/>
              <p:nvPr/>
            </p:nvSpPr>
            <p:spPr>
              <a:xfrm>
                <a:off x="8098768" y="1091758"/>
                <a:ext cx="2494202" cy="3644744"/>
              </a:xfrm>
              <a:custGeom>
                <a:avLst/>
                <a:gdLst/>
                <a:ahLst/>
                <a:cxnLst/>
                <a:rect l="l" t="t" r="r" b="b"/>
                <a:pathLst>
                  <a:path w="25934" h="37897" extrusionOk="0">
                    <a:moveTo>
                      <a:pt x="2577" y="1"/>
                    </a:moveTo>
                    <a:cubicBezTo>
                      <a:pt x="2562" y="1"/>
                      <a:pt x="2547" y="3"/>
                      <a:pt x="2532" y="9"/>
                    </a:cubicBezTo>
                    <a:cubicBezTo>
                      <a:pt x="2464" y="33"/>
                      <a:pt x="2430" y="107"/>
                      <a:pt x="2454" y="176"/>
                    </a:cubicBezTo>
                    <a:cubicBezTo>
                      <a:pt x="3087" y="1957"/>
                      <a:pt x="3759" y="3721"/>
                      <a:pt x="4434" y="5485"/>
                    </a:cubicBezTo>
                    <a:cubicBezTo>
                      <a:pt x="5429" y="8057"/>
                      <a:pt x="6524" y="10831"/>
                      <a:pt x="7552" y="13389"/>
                    </a:cubicBezTo>
                    <a:cubicBezTo>
                      <a:pt x="7803" y="14009"/>
                      <a:pt x="8053" y="14630"/>
                      <a:pt x="8305" y="15252"/>
                    </a:cubicBezTo>
                    <a:cubicBezTo>
                      <a:pt x="7966" y="15122"/>
                      <a:pt x="7630" y="14982"/>
                      <a:pt x="7294" y="14840"/>
                    </a:cubicBezTo>
                    <a:cubicBezTo>
                      <a:pt x="6099" y="14335"/>
                      <a:pt x="4933" y="13746"/>
                      <a:pt x="3786" y="13137"/>
                    </a:cubicBezTo>
                    <a:cubicBezTo>
                      <a:pt x="3458" y="12963"/>
                      <a:pt x="3127" y="12795"/>
                      <a:pt x="2795" y="12631"/>
                    </a:cubicBezTo>
                    <a:cubicBezTo>
                      <a:pt x="1960" y="12220"/>
                      <a:pt x="1119" y="11812"/>
                      <a:pt x="216" y="11571"/>
                    </a:cubicBezTo>
                    <a:cubicBezTo>
                      <a:pt x="204" y="11567"/>
                      <a:pt x="192" y="11566"/>
                      <a:pt x="180" y="11566"/>
                    </a:cubicBezTo>
                    <a:cubicBezTo>
                      <a:pt x="64" y="11566"/>
                      <a:pt x="0" y="11723"/>
                      <a:pt x="101" y="11803"/>
                    </a:cubicBezTo>
                    <a:cubicBezTo>
                      <a:pt x="844" y="12381"/>
                      <a:pt x="1687" y="12790"/>
                      <a:pt x="2539" y="13174"/>
                    </a:cubicBezTo>
                    <a:cubicBezTo>
                      <a:pt x="3725" y="13706"/>
                      <a:pt x="4969" y="14140"/>
                      <a:pt x="6170" y="14635"/>
                    </a:cubicBezTo>
                    <a:cubicBezTo>
                      <a:pt x="6855" y="14916"/>
                      <a:pt x="7551" y="15199"/>
                      <a:pt x="8228" y="15500"/>
                    </a:cubicBezTo>
                    <a:cubicBezTo>
                      <a:pt x="8248" y="15508"/>
                      <a:pt x="8267" y="15511"/>
                      <a:pt x="8285" y="15511"/>
                    </a:cubicBezTo>
                    <a:cubicBezTo>
                      <a:pt x="8330" y="15511"/>
                      <a:pt x="8366" y="15488"/>
                      <a:pt x="8388" y="15454"/>
                    </a:cubicBezTo>
                    <a:cubicBezTo>
                      <a:pt x="9175" y="17391"/>
                      <a:pt x="9973" y="19325"/>
                      <a:pt x="10818" y="21239"/>
                    </a:cubicBezTo>
                    <a:cubicBezTo>
                      <a:pt x="10847" y="21305"/>
                      <a:pt x="10877" y="21371"/>
                      <a:pt x="10907" y="21436"/>
                    </a:cubicBezTo>
                    <a:cubicBezTo>
                      <a:pt x="9712" y="21215"/>
                      <a:pt x="8531" y="20916"/>
                      <a:pt x="7378" y="20537"/>
                    </a:cubicBezTo>
                    <a:cubicBezTo>
                      <a:pt x="7115" y="20452"/>
                      <a:pt x="6740" y="20326"/>
                      <a:pt x="6480" y="20243"/>
                    </a:cubicBezTo>
                    <a:cubicBezTo>
                      <a:pt x="5732" y="20005"/>
                      <a:pt x="4990" y="19749"/>
                      <a:pt x="4219" y="19588"/>
                    </a:cubicBezTo>
                    <a:cubicBezTo>
                      <a:pt x="4065" y="19554"/>
                      <a:pt x="3907" y="19524"/>
                      <a:pt x="3744" y="19506"/>
                    </a:cubicBezTo>
                    <a:cubicBezTo>
                      <a:pt x="3739" y="19505"/>
                      <a:pt x="3733" y="19505"/>
                      <a:pt x="3728" y="19505"/>
                    </a:cubicBezTo>
                    <a:cubicBezTo>
                      <a:pt x="3603" y="19505"/>
                      <a:pt x="3545" y="19673"/>
                      <a:pt x="3652" y="19748"/>
                    </a:cubicBezTo>
                    <a:cubicBezTo>
                      <a:pt x="4051" y="20026"/>
                      <a:pt x="4494" y="20225"/>
                      <a:pt x="4947" y="20393"/>
                    </a:cubicBezTo>
                    <a:cubicBezTo>
                      <a:pt x="6298" y="20881"/>
                      <a:pt x="7741" y="21053"/>
                      <a:pt x="9142" y="21328"/>
                    </a:cubicBezTo>
                    <a:cubicBezTo>
                      <a:pt x="9762" y="21448"/>
                      <a:pt x="10389" y="21570"/>
                      <a:pt x="11002" y="21718"/>
                    </a:cubicBezTo>
                    <a:cubicBezTo>
                      <a:pt x="11014" y="21721"/>
                      <a:pt x="11024" y="21721"/>
                      <a:pt x="11035" y="21721"/>
                    </a:cubicBezTo>
                    <a:cubicBezTo>
                      <a:pt x="11957" y="23760"/>
                      <a:pt x="12883" y="25549"/>
                      <a:pt x="13907" y="27168"/>
                    </a:cubicBezTo>
                    <a:cubicBezTo>
                      <a:pt x="13613" y="27126"/>
                      <a:pt x="13317" y="27078"/>
                      <a:pt x="13025" y="27028"/>
                    </a:cubicBezTo>
                    <a:cubicBezTo>
                      <a:pt x="12804" y="26990"/>
                      <a:pt x="12563" y="26946"/>
                      <a:pt x="12343" y="26904"/>
                    </a:cubicBezTo>
                    <a:cubicBezTo>
                      <a:pt x="11132" y="26682"/>
                      <a:pt x="9940" y="26342"/>
                      <a:pt x="8722" y="26149"/>
                    </a:cubicBezTo>
                    <a:cubicBezTo>
                      <a:pt x="8265" y="26072"/>
                      <a:pt x="7804" y="26019"/>
                      <a:pt x="7339" y="26014"/>
                    </a:cubicBezTo>
                    <a:cubicBezTo>
                      <a:pt x="7313" y="26013"/>
                      <a:pt x="7288" y="26013"/>
                      <a:pt x="7262" y="26013"/>
                    </a:cubicBezTo>
                    <a:cubicBezTo>
                      <a:pt x="7132" y="26013"/>
                      <a:pt x="7001" y="26016"/>
                      <a:pt x="6869" y="26030"/>
                    </a:cubicBezTo>
                    <a:cubicBezTo>
                      <a:pt x="6823" y="26036"/>
                      <a:pt x="6780" y="26065"/>
                      <a:pt x="6760" y="26109"/>
                    </a:cubicBezTo>
                    <a:cubicBezTo>
                      <a:pt x="6729" y="26177"/>
                      <a:pt x="6760" y="26256"/>
                      <a:pt x="6828" y="26287"/>
                    </a:cubicBezTo>
                    <a:cubicBezTo>
                      <a:pt x="7117" y="26413"/>
                      <a:pt x="7415" y="26500"/>
                      <a:pt x="7718" y="26576"/>
                    </a:cubicBezTo>
                    <a:cubicBezTo>
                      <a:pt x="9372" y="26967"/>
                      <a:pt x="11085" y="26970"/>
                      <a:pt x="12757" y="27235"/>
                    </a:cubicBezTo>
                    <a:cubicBezTo>
                      <a:pt x="13198" y="27298"/>
                      <a:pt x="13650" y="27369"/>
                      <a:pt x="14089" y="27453"/>
                    </a:cubicBezTo>
                    <a:cubicBezTo>
                      <a:pt x="15257" y="29255"/>
                      <a:pt x="16557" y="30846"/>
                      <a:pt x="18119" y="32341"/>
                    </a:cubicBezTo>
                    <a:cubicBezTo>
                      <a:pt x="18004" y="32345"/>
                      <a:pt x="17888" y="32348"/>
                      <a:pt x="17775" y="32351"/>
                    </a:cubicBezTo>
                    <a:cubicBezTo>
                      <a:pt x="17145" y="32371"/>
                      <a:pt x="16497" y="32388"/>
                      <a:pt x="15869" y="32405"/>
                    </a:cubicBezTo>
                    <a:cubicBezTo>
                      <a:pt x="13755" y="32476"/>
                      <a:pt x="11611" y="32450"/>
                      <a:pt x="9524" y="32847"/>
                    </a:cubicBezTo>
                    <a:cubicBezTo>
                      <a:pt x="9105" y="32933"/>
                      <a:pt x="8690" y="33030"/>
                      <a:pt x="8285" y="33171"/>
                    </a:cubicBezTo>
                    <a:cubicBezTo>
                      <a:pt x="8145" y="33220"/>
                      <a:pt x="8181" y="33422"/>
                      <a:pt x="8324" y="33428"/>
                    </a:cubicBezTo>
                    <a:cubicBezTo>
                      <a:pt x="8420" y="33431"/>
                      <a:pt x="8516" y="33432"/>
                      <a:pt x="8612" y="33432"/>
                    </a:cubicBezTo>
                    <a:cubicBezTo>
                      <a:pt x="9258" y="33432"/>
                      <a:pt x="9900" y="33371"/>
                      <a:pt x="10541" y="33303"/>
                    </a:cubicBezTo>
                    <a:cubicBezTo>
                      <a:pt x="11274" y="33218"/>
                      <a:pt x="12005" y="33124"/>
                      <a:pt x="12735" y="33023"/>
                    </a:cubicBezTo>
                    <a:cubicBezTo>
                      <a:pt x="14551" y="32764"/>
                      <a:pt x="16389" y="32588"/>
                      <a:pt x="18225" y="32588"/>
                    </a:cubicBezTo>
                    <a:cubicBezTo>
                      <a:pt x="18278" y="32588"/>
                      <a:pt x="18331" y="32588"/>
                      <a:pt x="18384" y="32589"/>
                    </a:cubicBezTo>
                    <a:cubicBezTo>
                      <a:pt x="19788" y="33896"/>
                      <a:pt x="21401" y="35134"/>
                      <a:pt x="23317" y="36375"/>
                    </a:cubicBezTo>
                    <a:cubicBezTo>
                      <a:pt x="24109" y="36894"/>
                      <a:pt x="24912" y="37397"/>
                      <a:pt x="25722" y="37878"/>
                    </a:cubicBezTo>
                    <a:cubicBezTo>
                      <a:pt x="25743" y="37891"/>
                      <a:pt x="25766" y="37897"/>
                      <a:pt x="25789" y="37897"/>
                    </a:cubicBezTo>
                    <a:cubicBezTo>
                      <a:pt x="25829" y="37897"/>
                      <a:pt x="25869" y="37878"/>
                      <a:pt x="25895" y="37843"/>
                    </a:cubicBezTo>
                    <a:cubicBezTo>
                      <a:pt x="25934" y="37784"/>
                      <a:pt x="25921" y="37703"/>
                      <a:pt x="25863" y="37661"/>
                    </a:cubicBezTo>
                    <a:cubicBezTo>
                      <a:pt x="25102" y="37101"/>
                      <a:pt x="24334" y="36554"/>
                      <a:pt x="23576" y="35997"/>
                    </a:cubicBezTo>
                    <a:cubicBezTo>
                      <a:pt x="20959" y="34111"/>
                      <a:pt x="18649" y="32208"/>
                      <a:pt x="16653" y="29910"/>
                    </a:cubicBezTo>
                    <a:cubicBezTo>
                      <a:pt x="16661" y="29902"/>
                      <a:pt x="16668" y="29895"/>
                      <a:pt x="16673" y="29884"/>
                    </a:cubicBezTo>
                    <a:cubicBezTo>
                      <a:pt x="16998" y="29316"/>
                      <a:pt x="17247" y="28711"/>
                      <a:pt x="17471" y="28095"/>
                    </a:cubicBezTo>
                    <a:cubicBezTo>
                      <a:pt x="18123" y="26256"/>
                      <a:pt x="18497" y="24324"/>
                      <a:pt x="18932" y="22427"/>
                    </a:cubicBezTo>
                    <a:cubicBezTo>
                      <a:pt x="19121" y="21585"/>
                      <a:pt x="19307" y="20731"/>
                      <a:pt x="19505" y="19891"/>
                    </a:cubicBezTo>
                    <a:cubicBezTo>
                      <a:pt x="19524" y="19789"/>
                      <a:pt x="19451" y="19731"/>
                      <a:pt x="19377" y="19731"/>
                    </a:cubicBezTo>
                    <a:cubicBezTo>
                      <a:pt x="19321" y="19731"/>
                      <a:pt x="19266" y="19764"/>
                      <a:pt x="19250" y="19837"/>
                    </a:cubicBezTo>
                    <a:cubicBezTo>
                      <a:pt x="19210" y="20049"/>
                      <a:pt x="19167" y="20260"/>
                      <a:pt x="19123" y="20473"/>
                    </a:cubicBezTo>
                    <a:cubicBezTo>
                      <a:pt x="19037" y="20882"/>
                      <a:pt x="18932" y="21329"/>
                      <a:pt x="18831" y="21735"/>
                    </a:cubicBezTo>
                    <a:cubicBezTo>
                      <a:pt x="18571" y="22783"/>
                      <a:pt x="18259" y="23817"/>
                      <a:pt x="17913" y="24838"/>
                    </a:cubicBezTo>
                    <a:cubicBezTo>
                      <a:pt x="17641" y="25645"/>
                      <a:pt x="17352" y="26483"/>
                      <a:pt x="17094" y="27291"/>
                    </a:cubicBezTo>
                    <a:cubicBezTo>
                      <a:pt x="16841" y="28074"/>
                      <a:pt x="16600" y="28862"/>
                      <a:pt x="16449" y="29674"/>
                    </a:cubicBezTo>
                    <a:cubicBezTo>
                      <a:pt x="15509" y="28566"/>
                      <a:pt x="14639" y="27367"/>
                      <a:pt x="13842" y="26034"/>
                    </a:cubicBezTo>
                    <a:cubicBezTo>
                      <a:pt x="13580" y="25600"/>
                      <a:pt x="13323" y="25162"/>
                      <a:pt x="13075" y="24721"/>
                    </a:cubicBezTo>
                    <a:cubicBezTo>
                      <a:pt x="13307" y="24172"/>
                      <a:pt x="13484" y="23605"/>
                      <a:pt x="13643" y="23033"/>
                    </a:cubicBezTo>
                    <a:cubicBezTo>
                      <a:pt x="14179" y="21037"/>
                      <a:pt x="14432" y="18970"/>
                      <a:pt x="14750" y="16932"/>
                    </a:cubicBezTo>
                    <a:cubicBezTo>
                      <a:pt x="14887" y="16029"/>
                      <a:pt x="15020" y="15113"/>
                      <a:pt x="15166" y="14212"/>
                    </a:cubicBezTo>
                    <a:cubicBezTo>
                      <a:pt x="15177" y="14114"/>
                      <a:pt x="15107" y="14061"/>
                      <a:pt x="15036" y="14061"/>
                    </a:cubicBezTo>
                    <a:cubicBezTo>
                      <a:pt x="14977" y="14061"/>
                      <a:pt x="14919" y="14098"/>
                      <a:pt x="14908" y="14175"/>
                    </a:cubicBezTo>
                    <a:cubicBezTo>
                      <a:pt x="14882" y="14402"/>
                      <a:pt x="14852" y="14629"/>
                      <a:pt x="14821" y="14856"/>
                    </a:cubicBezTo>
                    <a:cubicBezTo>
                      <a:pt x="14760" y="15294"/>
                      <a:pt x="14682" y="15775"/>
                      <a:pt x="14606" y="16211"/>
                    </a:cubicBezTo>
                    <a:cubicBezTo>
                      <a:pt x="14410" y="17338"/>
                      <a:pt x="14163" y="18455"/>
                      <a:pt x="13880" y="19564"/>
                    </a:cubicBezTo>
                    <a:cubicBezTo>
                      <a:pt x="13658" y="20437"/>
                      <a:pt x="13422" y="21346"/>
                      <a:pt x="13214" y="22222"/>
                    </a:cubicBezTo>
                    <a:cubicBezTo>
                      <a:pt x="13056" y="22884"/>
                      <a:pt x="12903" y="23550"/>
                      <a:pt x="12798" y="24222"/>
                    </a:cubicBezTo>
                    <a:cubicBezTo>
                      <a:pt x="11450" y="21772"/>
                      <a:pt x="10289" y="19224"/>
                      <a:pt x="9198" y="16644"/>
                    </a:cubicBezTo>
                    <a:cubicBezTo>
                      <a:pt x="9323" y="16278"/>
                      <a:pt x="9416" y="15905"/>
                      <a:pt x="9501" y="15530"/>
                    </a:cubicBezTo>
                    <a:cubicBezTo>
                      <a:pt x="9983" y="13285"/>
                      <a:pt x="10078" y="10979"/>
                      <a:pt x="10431" y="8715"/>
                    </a:cubicBezTo>
                    <a:cubicBezTo>
                      <a:pt x="10520" y="8101"/>
                      <a:pt x="10618" y="7471"/>
                      <a:pt x="10729" y="6863"/>
                    </a:cubicBezTo>
                    <a:cubicBezTo>
                      <a:pt x="10743" y="6765"/>
                      <a:pt x="10672" y="6710"/>
                      <a:pt x="10600" y="6710"/>
                    </a:cubicBezTo>
                    <a:cubicBezTo>
                      <a:pt x="10542" y="6710"/>
                      <a:pt x="10484" y="6746"/>
                      <a:pt x="10472" y="6823"/>
                    </a:cubicBezTo>
                    <a:cubicBezTo>
                      <a:pt x="10403" y="7335"/>
                      <a:pt x="10319" y="7858"/>
                      <a:pt x="10235" y="8368"/>
                    </a:cubicBezTo>
                    <a:cubicBezTo>
                      <a:pt x="9868" y="10737"/>
                      <a:pt x="9210" y="13058"/>
                      <a:pt x="8959" y="15444"/>
                    </a:cubicBezTo>
                    <a:cubicBezTo>
                      <a:pt x="8942" y="15623"/>
                      <a:pt x="8928" y="15801"/>
                      <a:pt x="8918" y="15982"/>
                    </a:cubicBezTo>
                    <a:cubicBezTo>
                      <a:pt x="7997" y="13774"/>
                      <a:pt x="7118" y="11551"/>
                      <a:pt x="6209" y="9349"/>
                    </a:cubicBezTo>
                    <a:cubicBezTo>
                      <a:pt x="5740" y="8176"/>
                      <a:pt x="5114" y="6574"/>
                      <a:pt x="4658" y="5397"/>
                    </a:cubicBezTo>
                    <a:cubicBezTo>
                      <a:pt x="3995" y="3673"/>
                      <a:pt x="3299" y="1830"/>
                      <a:pt x="2699" y="88"/>
                    </a:cubicBezTo>
                    <a:cubicBezTo>
                      <a:pt x="2680" y="35"/>
                      <a:pt x="2630" y="1"/>
                      <a:pt x="25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393" name="Google Shape;1393;p42"/>
          <p:cNvGrpSpPr/>
          <p:nvPr/>
        </p:nvGrpSpPr>
        <p:grpSpPr>
          <a:xfrm rot="9797184">
            <a:off x="2255593" y="1093934"/>
            <a:ext cx="1069541" cy="1211980"/>
            <a:chOff x="5914686" y="-42649"/>
            <a:chExt cx="1399396" cy="1585764"/>
          </a:xfrm>
        </p:grpSpPr>
        <p:sp>
          <p:nvSpPr>
            <p:cNvPr id="1394" name="Google Shape;1394;p42"/>
            <p:cNvSpPr/>
            <p:nvPr/>
          </p:nvSpPr>
          <p:spPr>
            <a:xfrm>
              <a:off x="5914686" y="-42649"/>
              <a:ext cx="1399396" cy="1585764"/>
            </a:xfrm>
            <a:custGeom>
              <a:avLst/>
              <a:gdLst/>
              <a:ahLst/>
              <a:cxnLst/>
              <a:rect l="l" t="t" r="r" b="b"/>
              <a:pathLst>
                <a:path w="29547" h="33482" extrusionOk="0">
                  <a:moveTo>
                    <a:pt x="1597" y="1"/>
                  </a:moveTo>
                  <a:cubicBezTo>
                    <a:pt x="1384" y="1"/>
                    <a:pt x="1172" y="51"/>
                    <a:pt x="982" y="145"/>
                  </a:cubicBezTo>
                  <a:cubicBezTo>
                    <a:pt x="290" y="483"/>
                    <a:pt x="1" y="1323"/>
                    <a:pt x="338" y="2015"/>
                  </a:cubicBezTo>
                  <a:cubicBezTo>
                    <a:pt x="961" y="3293"/>
                    <a:pt x="1528" y="4410"/>
                    <a:pt x="2024" y="5333"/>
                  </a:cubicBezTo>
                  <a:cubicBezTo>
                    <a:pt x="2271" y="5804"/>
                    <a:pt x="2531" y="6278"/>
                    <a:pt x="2794" y="6749"/>
                  </a:cubicBezTo>
                  <a:cubicBezTo>
                    <a:pt x="1891" y="8432"/>
                    <a:pt x="1267" y="9903"/>
                    <a:pt x="842" y="11354"/>
                  </a:cubicBezTo>
                  <a:cubicBezTo>
                    <a:pt x="381" y="12925"/>
                    <a:pt x="136" y="14541"/>
                    <a:pt x="70" y="16442"/>
                  </a:cubicBezTo>
                  <a:cubicBezTo>
                    <a:pt x="2" y="18406"/>
                    <a:pt x="262" y="20354"/>
                    <a:pt x="821" y="22078"/>
                  </a:cubicBezTo>
                  <a:cubicBezTo>
                    <a:pt x="1460" y="24045"/>
                    <a:pt x="2463" y="25704"/>
                    <a:pt x="3804" y="27010"/>
                  </a:cubicBezTo>
                  <a:cubicBezTo>
                    <a:pt x="4051" y="27250"/>
                    <a:pt x="4376" y="27383"/>
                    <a:pt x="4721" y="27383"/>
                  </a:cubicBezTo>
                  <a:cubicBezTo>
                    <a:pt x="4798" y="27383"/>
                    <a:pt x="4876" y="27376"/>
                    <a:pt x="4953" y="27362"/>
                  </a:cubicBezTo>
                  <a:cubicBezTo>
                    <a:pt x="5179" y="27322"/>
                    <a:pt x="5388" y="27223"/>
                    <a:pt x="5559" y="27080"/>
                  </a:cubicBezTo>
                  <a:cubicBezTo>
                    <a:pt x="6145" y="27797"/>
                    <a:pt x="6804" y="28457"/>
                    <a:pt x="7523" y="29050"/>
                  </a:cubicBezTo>
                  <a:cubicBezTo>
                    <a:pt x="8498" y="29850"/>
                    <a:pt x="9569" y="30513"/>
                    <a:pt x="10705" y="31020"/>
                  </a:cubicBezTo>
                  <a:cubicBezTo>
                    <a:pt x="10874" y="31095"/>
                    <a:pt x="11054" y="31132"/>
                    <a:pt x="11239" y="31132"/>
                  </a:cubicBezTo>
                  <a:cubicBezTo>
                    <a:pt x="11487" y="31132"/>
                    <a:pt x="11729" y="31063"/>
                    <a:pt x="11939" y="30931"/>
                  </a:cubicBezTo>
                  <a:cubicBezTo>
                    <a:pt x="12311" y="30697"/>
                    <a:pt x="12538" y="30295"/>
                    <a:pt x="12552" y="29856"/>
                  </a:cubicBezTo>
                  <a:lnTo>
                    <a:pt x="12591" y="28479"/>
                  </a:lnTo>
                  <a:cubicBezTo>
                    <a:pt x="14569" y="29708"/>
                    <a:pt x="16685" y="30735"/>
                    <a:pt x="18896" y="31536"/>
                  </a:cubicBezTo>
                  <a:cubicBezTo>
                    <a:pt x="21883" y="32619"/>
                    <a:pt x="24985" y="33273"/>
                    <a:pt x="28118" y="33479"/>
                  </a:cubicBezTo>
                  <a:cubicBezTo>
                    <a:pt x="28146" y="33480"/>
                    <a:pt x="28176" y="33482"/>
                    <a:pt x="28204" y="33482"/>
                  </a:cubicBezTo>
                  <a:cubicBezTo>
                    <a:pt x="28561" y="33482"/>
                    <a:pt x="28908" y="33333"/>
                    <a:pt x="29155" y="33074"/>
                  </a:cubicBezTo>
                  <a:cubicBezTo>
                    <a:pt x="29416" y="32795"/>
                    <a:pt x="29546" y="32411"/>
                    <a:pt x="29501" y="32023"/>
                  </a:cubicBezTo>
                  <a:cubicBezTo>
                    <a:pt x="29181" y="29220"/>
                    <a:pt x="28427" y="26472"/>
                    <a:pt x="27259" y="23857"/>
                  </a:cubicBezTo>
                  <a:cubicBezTo>
                    <a:pt x="26410" y="21953"/>
                    <a:pt x="25357" y="20156"/>
                    <a:pt x="24122" y="18506"/>
                  </a:cubicBezTo>
                  <a:cubicBezTo>
                    <a:pt x="24181" y="18494"/>
                    <a:pt x="24241" y="18479"/>
                    <a:pt x="24300" y="18465"/>
                  </a:cubicBezTo>
                  <a:cubicBezTo>
                    <a:pt x="25039" y="18294"/>
                    <a:pt x="25803" y="18116"/>
                    <a:pt x="26386" y="18080"/>
                  </a:cubicBezTo>
                  <a:cubicBezTo>
                    <a:pt x="26812" y="18054"/>
                    <a:pt x="27200" y="17823"/>
                    <a:pt x="27425" y="17459"/>
                  </a:cubicBezTo>
                  <a:cubicBezTo>
                    <a:pt x="27649" y="17095"/>
                    <a:pt x="27682" y="16645"/>
                    <a:pt x="27514" y="16252"/>
                  </a:cubicBezTo>
                  <a:cubicBezTo>
                    <a:pt x="26489" y="13860"/>
                    <a:pt x="24798" y="11701"/>
                    <a:pt x="22484" y="9835"/>
                  </a:cubicBezTo>
                  <a:cubicBezTo>
                    <a:pt x="20536" y="8261"/>
                    <a:pt x="18168" y="6912"/>
                    <a:pt x="15451" y="5823"/>
                  </a:cubicBezTo>
                  <a:cubicBezTo>
                    <a:pt x="13588" y="5076"/>
                    <a:pt x="12115" y="4658"/>
                    <a:pt x="10677" y="4472"/>
                  </a:cubicBezTo>
                  <a:cubicBezTo>
                    <a:pt x="10111" y="4398"/>
                    <a:pt x="9532" y="4360"/>
                    <a:pt x="8957" y="4360"/>
                  </a:cubicBezTo>
                  <a:cubicBezTo>
                    <a:pt x="8109" y="4360"/>
                    <a:pt x="7255" y="4440"/>
                    <a:pt x="6420" y="4600"/>
                  </a:cubicBezTo>
                  <a:cubicBezTo>
                    <a:pt x="5961" y="4688"/>
                    <a:pt x="5503" y="4800"/>
                    <a:pt x="5055" y="4935"/>
                  </a:cubicBezTo>
                  <a:cubicBezTo>
                    <a:pt x="4875" y="4616"/>
                    <a:pt x="4697" y="4295"/>
                    <a:pt x="4523" y="3979"/>
                  </a:cubicBezTo>
                  <a:cubicBezTo>
                    <a:pt x="4203" y="3396"/>
                    <a:pt x="3845" y="2720"/>
                    <a:pt x="3395" y="1852"/>
                  </a:cubicBezTo>
                  <a:cubicBezTo>
                    <a:pt x="3384" y="1828"/>
                    <a:pt x="3337" y="1736"/>
                    <a:pt x="3135" y="1339"/>
                  </a:cubicBezTo>
                  <a:cubicBezTo>
                    <a:pt x="3041" y="1155"/>
                    <a:pt x="2869" y="815"/>
                    <a:pt x="2849" y="777"/>
                  </a:cubicBezTo>
                  <a:cubicBezTo>
                    <a:pt x="2848" y="775"/>
                    <a:pt x="2847" y="771"/>
                    <a:pt x="2846" y="767"/>
                  </a:cubicBezTo>
                  <a:cubicBezTo>
                    <a:pt x="2605" y="295"/>
                    <a:pt x="2127" y="1"/>
                    <a:pt x="1597" y="1"/>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5" name="Google Shape;1395;p42"/>
            <p:cNvSpPr/>
            <p:nvPr/>
          </p:nvSpPr>
          <p:spPr>
            <a:xfrm>
              <a:off x="5974173" y="226132"/>
              <a:ext cx="1276019" cy="1255085"/>
            </a:xfrm>
            <a:custGeom>
              <a:avLst/>
              <a:gdLst/>
              <a:ahLst/>
              <a:cxnLst/>
              <a:rect l="l" t="t" r="r" b="b"/>
              <a:pathLst>
                <a:path w="26942" h="26500" extrusionOk="0">
                  <a:moveTo>
                    <a:pt x="7701" y="0"/>
                  </a:moveTo>
                  <a:cubicBezTo>
                    <a:pt x="6142" y="0"/>
                    <a:pt x="4584" y="300"/>
                    <a:pt x="3140" y="884"/>
                  </a:cubicBezTo>
                  <a:cubicBezTo>
                    <a:pt x="975" y="4698"/>
                    <a:pt x="241" y="7334"/>
                    <a:pt x="122" y="10816"/>
                  </a:cubicBezTo>
                  <a:cubicBezTo>
                    <a:pt x="1" y="14297"/>
                    <a:pt x="963" y="17968"/>
                    <a:pt x="3460" y="20399"/>
                  </a:cubicBezTo>
                  <a:cubicBezTo>
                    <a:pt x="3694" y="19904"/>
                    <a:pt x="3929" y="19408"/>
                    <a:pt x="4164" y="18912"/>
                  </a:cubicBezTo>
                  <a:cubicBezTo>
                    <a:pt x="5489" y="21209"/>
                    <a:pt x="7556" y="23071"/>
                    <a:pt x="9979" y="24150"/>
                  </a:cubicBezTo>
                  <a:lnTo>
                    <a:pt x="10085" y="20389"/>
                  </a:lnTo>
                  <a:cubicBezTo>
                    <a:pt x="14979" y="23955"/>
                    <a:pt x="20897" y="26101"/>
                    <a:pt x="26942" y="26499"/>
                  </a:cubicBezTo>
                  <a:cubicBezTo>
                    <a:pt x="26327" y="21133"/>
                    <a:pt x="24025" y="15973"/>
                    <a:pt x="20439" y="11932"/>
                  </a:cubicBezTo>
                  <a:cubicBezTo>
                    <a:pt x="21827" y="11848"/>
                    <a:pt x="23664" y="11181"/>
                    <a:pt x="25051" y="11097"/>
                  </a:cubicBezTo>
                  <a:cubicBezTo>
                    <a:pt x="23039" y="6398"/>
                    <a:pt x="18454" y="3272"/>
                    <a:pt x="13707" y="1368"/>
                  </a:cubicBezTo>
                  <a:cubicBezTo>
                    <a:pt x="12270" y="793"/>
                    <a:pt x="10787" y="300"/>
                    <a:pt x="9252" y="100"/>
                  </a:cubicBezTo>
                  <a:cubicBezTo>
                    <a:pt x="8738" y="34"/>
                    <a:pt x="8219" y="0"/>
                    <a:pt x="770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96" name="Google Shape;1396;p42"/>
            <p:cNvGrpSpPr/>
            <p:nvPr/>
          </p:nvGrpSpPr>
          <p:grpSpPr>
            <a:xfrm>
              <a:off x="5985445" y="19633"/>
              <a:ext cx="1193515" cy="1409958"/>
              <a:chOff x="7302901" y="984581"/>
              <a:chExt cx="2771748" cy="3274402"/>
            </a:xfrm>
          </p:grpSpPr>
          <p:sp>
            <p:nvSpPr>
              <p:cNvPr id="1397" name="Google Shape;1397;p42"/>
              <p:cNvSpPr/>
              <p:nvPr/>
            </p:nvSpPr>
            <p:spPr>
              <a:xfrm>
                <a:off x="7302901" y="984581"/>
                <a:ext cx="2771748" cy="3274402"/>
              </a:xfrm>
              <a:custGeom>
                <a:avLst/>
                <a:gdLst/>
                <a:ahLst/>
                <a:cxnLst/>
                <a:rect l="l" t="t" r="r" b="b"/>
                <a:pathLst>
                  <a:path w="25200" h="29770" extrusionOk="0">
                    <a:moveTo>
                      <a:pt x="100" y="0"/>
                    </a:moveTo>
                    <a:cubicBezTo>
                      <a:pt x="87" y="0"/>
                      <a:pt x="74" y="3"/>
                      <a:pt x="62" y="9"/>
                    </a:cubicBezTo>
                    <a:cubicBezTo>
                      <a:pt x="19" y="30"/>
                      <a:pt x="0" y="85"/>
                      <a:pt x="21" y="128"/>
                    </a:cubicBezTo>
                    <a:cubicBezTo>
                      <a:pt x="540" y="1194"/>
                      <a:pt x="1124" y="2361"/>
                      <a:pt x="1685" y="3402"/>
                    </a:cubicBezTo>
                    <a:cubicBezTo>
                      <a:pt x="2571" y="5081"/>
                      <a:pt x="3511" y="6694"/>
                      <a:pt x="4501" y="8249"/>
                    </a:cubicBezTo>
                    <a:cubicBezTo>
                      <a:pt x="4194" y="8631"/>
                      <a:pt x="3918" y="9039"/>
                      <a:pt x="3668" y="9460"/>
                    </a:cubicBezTo>
                    <a:cubicBezTo>
                      <a:pt x="1912" y="12443"/>
                      <a:pt x="1641" y="16061"/>
                      <a:pt x="2106" y="19432"/>
                    </a:cubicBezTo>
                    <a:cubicBezTo>
                      <a:pt x="2110" y="19458"/>
                      <a:pt x="2133" y="19477"/>
                      <a:pt x="2160" y="19477"/>
                    </a:cubicBezTo>
                    <a:cubicBezTo>
                      <a:pt x="2162" y="19477"/>
                      <a:pt x="2164" y="19477"/>
                      <a:pt x="2166" y="19477"/>
                    </a:cubicBezTo>
                    <a:cubicBezTo>
                      <a:pt x="2195" y="19475"/>
                      <a:pt x="2216" y="19449"/>
                      <a:pt x="2214" y="19418"/>
                    </a:cubicBezTo>
                    <a:cubicBezTo>
                      <a:pt x="2062" y="17970"/>
                      <a:pt x="2016" y="16509"/>
                      <a:pt x="2151" y="15058"/>
                    </a:cubicBezTo>
                    <a:cubicBezTo>
                      <a:pt x="2330" y="13136"/>
                      <a:pt x="2849" y="11223"/>
                      <a:pt x="3802" y="9536"/>
                    </a:cubicBezTo>
                    <a:cubicBezTo>
                      <a:pt x="4032" y="9126"/>
                      <a:pt x="4290" y="8732"/>
                      <a:pt x="4571" y="8354"/>
                    </a:cubicBezTo>
                    <a:cubicBezTo>
                      <a:pt x="5602" y="9965"/>
                      <a:pt x="6688" y="11514"/>
                      <a:pt x="7827" y="13009"/>
                    </a:cubicBezTo>
                    <a:cubicBezTo>
                      <a:pt x="7809" y="13012"/>
                      <a:pt x="7794" y="13025"/>
                      <a:pt x="7786" y="13042"/>
                    </a:cubicBezTo>
                    <a:cubicBezTo>
                      <a:pt x="7688" y="13254"/>
                      <a:pt x="7544" y="13551"/>
                      <a:pt x="7462" y="13770"/>
                    </a:cubicBezTo>
                    <a:cubicBezTo>
                      <a:pt x="7430" y="13849"/>
                      <a:pt x="7383" y="13965"/>
                      <a:pt x="7350" y="14047"/>
                    </a:cubicBezTo>
                    <a:cubicBezTo>
                      <a:pt x="7339" y="14078"/>
                      <a:pt x="7328" y="14110"/>
                      <a:pt x="7316" y="14141"/>
                    </a:cubicBezTo>
                    <a:lnTo>
                      <a:pt x="7183" y="14518"/>
                    </a:lnTo>
                    <a:cubicBezTo>
                      <a:pt x="7125" y="14691"/>
                      <a:pt x="7064" y="14917"/>
                      <a:pt x="7010" y="15091"/>
                    </a:cubicBezTo>
                    <a:cubicBezTo>
                      <a:pt x="6515" y="16887"/>
                      <a:pt x="6402" y="18771"/>
                      <a:pt x="6486" y="20625"/>
                    </a:cubicBezTo>
                    <a:cubicBezTo>
                      <a:pt x="6531" y="21481"/>
                      <a:pt x="6594" y="22357"/>
                      <a:pt x="6742" y="23200"/>
                    </a:cubicBezTo>
                    <a:cubicBezTo>
                      <a:pt x="6882" y="23987"/>
                      <a:pt x="7114" y="24768"/>
                      <a:pt x="7512" y="25464"/>
                    </a:cubicBezTo>
                    <a:cubicBezTo>
                      <a:pt x="7522" y="25481"/>
                      <a:pt x="7539" y="25491"/>
                      <a:pt x="7558" y="25491"/>
                    </a:cubicBezTo>
                    <a:cubicBezTo>
                      <a:pt x="7567" y="25491"/>
                      <a:pt x="7575" y="25489"/>
                      <a:pt x="7584" y="25485"/>
                    </a:cubicBezTo>
                    <a:cubicBezTo>
                      <a:pt x="7610" y="25471"/>
                      <a:pt x="7620" y="25440"/>
                      <a:pt x="7607" y="25413"/>
                    </a:cubicBezTo>
                    <a:cubicBezTo>
                      <a:pt x="7236" y="24717"/>
                      <a:pt x="7024" y="23949"/>
                      <a:pt x="6896" y="23174"/>
                    </a:cubicBezTo>
                    <a:cubicBezTo>
                      <a:pt x="6790" y="22530"/>
                      <a:pt x="6741" y="21863"/>
                      <a:pt x="6696" y="21210"/>
                    </a:cubicBezTo>
                    <a:cubicBezTo>
                      <a:pt x="6675" y="20831"/>
                      <a:pt x="6656" y="20403"/>
                      <a:pt x="6649" y="20025"/>
                    </a:cubicBezTo>
                    <a:cubicBezTo>
                      <a:pt x="6622" y="18318"/>
                      <a:pt x="6757" y="16592"/>
                      <a:pt x="7219" y="14944"/>
                    </a:cubicBezTo>
                    <a:cubicBezTo>
                      <a:pt x="7391" y="14309"/>
                      <a:pt x="7624" y="13694"/>
                      <a:pt x="7890" y="13094"/>
                    </a:cubicBezTo>
                    <a:cubicBezTo>
                      <a:pt x="8554" y="13962"/>
                      <a:pt x="9237" y="14812"/>
                      <a:pt x="9936" y="15646"/>
                    </a:cubicBezTo>
                    <a:cubicBezTo>
                      <a:pt x="9941" y="15654"/>
                      <a:pt x="9946" y="15661"/>
                      <a:pt x="9952" y="15666"/>
                    </a:cubicBezTo>
                    <a:cubicBezTo>
                      <a:pt x="10949" y="16853"/>
                      <a:pt x="11982" y="18005"/>
                      <a:pt x="13050" y="19129"/>
                    </a:cubicBezTo>
                    <a:cubicBezTo>
                      <a:pt x="13038" y="19138"/>
                      <a:pt x="13030" y="19149"/>
                      <a:pt x="13025" y="19166"/>
                    </a:cubicBezTo>
                    <a:cubicBezTo>
                      <a:pt x="12670" y="21177"/>
                      <a:pt x="12363" y="23339"/>
                      <a:pt x="13109" y="25299"/>
                    </a:cubicBezTo>
                    <a:cubicBezTo>
                      <a:pt x="13118" y="25320"/>
                      <a:pt x="13138" y="25333"/>
                      <a:pt x="13160" y="25333"/>
                    </a:cubicBezTo>
                    <a:cubicBezTo>
                      <a:pt x="13165" y="25333"/>
                      <a:pt x="13171" y="25332"/>
                      <a:pt x="13177" y="25330"/>
                    </a:cubicBezTo>
                    <a:cubicBezTo>
                      <a:pt x="13206" y="25321"/>
                      <a:pt x="13221" y="25290"/>
                      <a:pt x="13211" y="25262"/>
                    </a:cubicBezTo>
                    <a:cubicBezTo>
                      <a:pt x="12897" y="24287"/>
                      <a:pt x="12812" y="23261"/>
                      <a:pt x="12844" y="22242"/>
                    </a:cubicBezTo>
                    <a:cubicBezTo>
                      <a:pt x="12867" y="21494"/>
                      <a:pt x="12954" y="20690"/>
                      <a:pt x="13047" y="19949"/>
                    </a:cubicBezTo>
                    <a:cubicBezTo>
                      <a:pt x="13072" y="19738"/>
                      <a:pt x="13111" y="19438"/>
                      <a:pt x="13138" y="19222"/>
                    </a:cubicBezTo>
                    <a:cubicBezTo>
                      <a:pt x="16733" y="22996"/>
                      <a:pt x="20721" y="26444"/>
                      <a:pt x="25059" y="29753"/>
                    </a:cubicBezTo>
                    <a:cubicBezTo>
                      <a:pt x="25074" y="29765"/>
                      <a:pt x="25092" y="29770"/>
                      <a:pt x="25109" y="29770"/>
                    </a:cubicBezTo>
                    <a:cubicBezTo>
                      <a:pt x="25133" y="29770"/>
                      <a:pt x="25156" y="29760"/>
                      <a:pt x="25171" y="29741"/>
                    </a:cubicBezTo>
                    <a:cubicBezTo>
                      <a:pt x="25200" y="29705"/>
                      <a:pt x="25192" y="29654"/>
                      <a:pt x="25158" y="29626"/>
                    </a:cubicBezTo>
                    <a:cubicBezTo>
                      <a:pt x="24856" y="29387"/>
                      <a:pt x="24293" y="28939"/>
                      <a:pt x="23961" y="28676"/>
                    </a:cubicBezTo>
                    <a:cubicBezTo>
                      <a:pt x="23434" y="28250"/>
                      <a:pt x="22824" y="27757"/>
                      <a:pt x="22304" y="27323"/>
                    </a:cubicBezTo>
                    <a:cubicBezTo>
                      <a:pt x="18019" y="23787"/>
                      <a:pt x="13945" y="19958"/>
                      <a:pt x="10350" y="15720"/>
                    </a:cubicBezTo>
                    <a:lnTo>
                      <a:pt x="10350" y="15720"/>
                    </a:lnTo>
                    <a:cubicBezTo>
                      <a:pt x="10442" y="15730"/>
                      <a:pt x="10535" y="15741"/>
                      <a:pt x="10627" y="15751"/>
                    </a:cubicBezTo>
                    <a:cubicBezTo>
                      <a:pt x="11673" y="15887"/>
                      <a:pt x="12801" y="16123"/>
                      <a:pt x="13811" y="16415"/>
                    </a:cubicBezTo>
                    <a:cubicBezTo>
                      <a:pt x="15456" y="16897"/>
                      <a:pt x="17100" y="17610"/>
                      <a:pt x="18575" y="18483"/>
                    </a:cubicBezTo>
                    <a:cubicBezTo>
                      <a:pt x="18901" y="18677"/>
                      <a:pt x="19367" y="18975"/>
                      <a:pt x="19677" y="19180"/>
                    </a:cubicBezTo>
                    <a:cubicBezTo>
                      <a:pt x="19687" y="19186"/>
                      <a:pt x="19699" y="19190"/>
                      <a:pt x="19710" y="19190"/>
                    </a:cubicBezTo>
                    <a:cubicBezTo>
                      <a:pt x="19729" y="19190"/>
                      <a:pt x="19747" y="19181"/>
                      <a:pt x="19758" y="19165"/>
                    </a:cubicBezTo>
                    <a:cubicBezTo>
                      <a:pt x="19777" y="19139"/>
                      <a:pt x="19771" y="19102"/>
                      <a:pt x="19744" y="19083"/>
                    </a:cubicBezTo>
                    <a:cubicBezTo>
                      <a:pt x="19566" y="18957"/>
                      <a:pt x="19385" y="18833"/>
                      <a:pt x="19205" y="18708"/>
                    </a:cubicBezTo>
                    <a:cubicBezTo>
                      <a:pt x="16553" y="16937"/>
                      <a:pt x="13418" y="15843"/>
                      <a:pt x="10237" y="15590"/>
                    </a:cubicBezTo>
                    <a:cubicBezTo>
                      <a:pt x="9137" y="14286"/>
                      <a:pt x="8081" y="12943"/>
                      <a:pt x="7078" y="11557"/>
                    </a:cubicBezTo>
                    <a:cubicBezTo>
                      <a:pt x="6738" y="11089"/>
                      <a:pt x="6403" y="10616"/>
                      <a:pt x="6074" y="10138"/>
                    </a:cubicBezTo>
                    <a:lnTo>
                      <a:pt x="6074" y="10138"/>
                    </a:lnTo>
                    <a:cubicBezTo>
                      <a:pt x="8387" y="10149"/>
                      <a:pt x="10667" y="10711"/>
                      <a:pt x="12898" y="11283"/>
                    </a:cubicBezTo>
                    <a:cubicBezTo>
                      <a:pt x="15144" y="11890"/>
                      <a:pt x="17321" y="12738"/>
                      <a:pt x="19395" y="13793"/>
                    </a:cubicBezTo>
                    <a:cubicBezTo>
                      <a:pt x="19403" y="13797"/>
                      <a:pt x="19413" y="13799"/>
                      <a:pt x="19422" y="13799"/>
                    </a:cubicBezTo>
                    <a:cubicBezTo>
                      <a:pt x="19443" y="13799"/>
                      <a:pt x="19462" y="13788"/>
                      <a:pt x="19473" y="13767"/>
                    </a:cubicBezTo>
                    <a:cubicBezTo>
                      <a:pt x="19489" y="13739"/>
                      <a:pt x="19479" y="13703"/>
                      <a:pt x="19450" y="13687"/>
                    </a:cubicBezTo>
                    <a:cubicBezTo>
                      <a:pt x="18937" y="13409"/>
                      <a:pt x="18414" y="13149"/>
                      <a:pt x="17885" y="12900"/>
                    </a:cubicBezTo>
                    <a:cubicBezTo>
                      <a:pt x="16295" y="12160"/>
                      <a:pt x="14641" y="11561"/>
                      <a:pt x="12950" y="11101"/>
                    </a:cubicBezTo>
                    <a:cubicBezTo>
                      <a:pt x="11822" y="10798"/>
                      <a:pt x="10680" y="10544"/>
                      <a:pt x="9531" y="10338"/>
                    </a:cubicBezTo>
                    <a:cubicBezTo>
                      <a:pt x="8517" y="10157"/>
                      <a:pt x="7487" y="10022"/>
                      <a:pt x="6455" y="10022"/>
                    </a:cubicBezTo>
                    <a:cubicBezTo>
                      <a:pt x="6316" y="10022"/>
                      <a:pt x="6178" y="10024"/>
                      <a:pt x="6040" y="10029"/>
                    </a:cubicBezTo>
                    <a:cubicBezTo>
                      <a:pt x="6028" y="10029"/>
                      <a:pt x="6018" y="10033"/>
                      <a:pt x="6009" y="10040"/>
                    </a:cubicBezTo>
                    <a:cubicBezTo>
                      <a:pt x="5256" y="8942"/>
                      <a:pt x="4532" y="7826"/>
                      <a:pt x="3838" y="6688"/>
                    </a:cubicBezTo>
                    <a:cubicBezTo>
                      <a:pt x="3842" y="6688"/>
                      <a:pt x="3844" y="6687"/>
                      <a:pt x="3849" y="6687"/>
                    </a:cubicBezTo>
                    <a:cubicBezTo>
                      <a:pt x="4280" y="6565"/>
                      <a:pt x="4725" y="6493"/>
                      <a:pt x="5172" y="6463"/>
                    </a:cubicBezTo>
                    <a:cubicBezTo>
                      <a:pt x="5334" y="6454"/>
                      <a:pt x="5497" y="6449"/>
                      <a:pt x="5659" y="6449"/>
                    </a:cubicBezTo>
                    <a:cubicBezTo>
                      <a:pt x="6847" y="6449"/>
                      <a:pt x="8023" y="6687"/>
                      <a:pt x="9187" y="6920"/>
                    </a:cubicBezTo>
                    <a:cubicBezTo>
                      <a:pt x="10514" y="7192"/>
                      <a:pt x="11830" y="7527"/>
                      <a:pt x="13127" y="7920"/>
                    </a:cubicBezTo>
                    <a:cubicBezTo>
                      <a:pt x="13560" y="8048"/>
                      <a:pt x="13991" y="8186"/>
                      <a:pt x="14420" y="8328"/>
                    </a:cubicBezTo>
                    <a:cubicBezTo>
                      <a:pt x="14426" y="8330"/>
                      <a:pt x="14433" y="8331"/>
                      <a:pt x="14439" y="8331"/>
                    </a:cubicBezTo>
                    <a:cubicBezTo>
                      <a:pt x="14463" y="8331"/>
                      <a:pt x="14485" y="8316"/>
                      <a:pt x="14494" y="8293"/>
                    </a:cubicBezTo>
                    <a:cubicBezTo>
                      <a:pt x="14505" y="8263"/>
                      <a:pt x="14490" y="8228"/>
                      <a:pt x="14460" y="8216"/>
                    </a:cubicBezTo>
                    <a:cubicBezTo>
                      <a:pt x="14035" y="8059"/>
                      <a:pt x="13605" y="7913"/>
                      <a:pt x="13173" y="7773"/>
                    </a:cubicBezTo>
                    <a:cubicBezTo>
                      <a:pt x="11446" y="7217"/>
                      <a:pt x="9677" y="6786"/>
                      <a:pt x="7886" y="6489"/>
                    </a:cubicBezTo>
                    <a:cubicBezTo>
                      <a:pt x="7208" y="6376"/>
                      <a:pt x="6511" y="6293"/>
                      <a:pt x="5817" y="6293"/>
                    </a:cubicBezTo>
                    <a:cubicBezTo>
                      <a:pt x="5140" y="6293"/>
                      <a:pt x="4466" y="6372"/>
                      <a:pt x="3817" y="6583"/>
                    </a:cubicBezTo>
                    <a:cubicBezTo>
                      <a:pt x="3806" y="6587"/>
                      <a:pt x="3795" y="6595"/>
                      <a:pt x="3789" y="6605"/>
                    </a:cubicBezTo>
                    <a:cubicBezTo>
                      <a:pt x="3125" y="5518"/>
                      <a:pt x="2488" y="4414"/>
                      <a:pt x="1878" y="3299"/>
                    </a:cubicBezTo>
                    <a:cubicBezTo>
                      <a:pt x="1494" y="2597"/>
                      <a:pt x="1101" y="1850"/>
                      <a:pt x="733" y="1140"/>
                    </a:cubicBezTo>
                    <a:lnTo>
                      <a:pt x="179" y="49"/>
                    </a:lnTo>
                    <a:cubicBezTo>
                      <a:pt x="163" y="18"/>
                      <a:pt x="132" y="0"/>
                      <a:pt x="1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8" name="Google Shape;1398;p42"/>
              <p:cNvSpPr/>
              <p:nvPr/>
            </p:nvSpPr>
            <p:spPr>
              <a:xfrm>
                <a:off x="8133772" y="2710453"/>
                <a:ext cx="68194" cy="73143"/>
              </a:xfrm>
              <a:custGeom>
                <a:avLst/>
                <a:gdLst/>
                <a:ahLst/>
                <a:cxnLst/>
                <a:rect l="l" t="t" r="r" b="b"/>
                <a:pathLst>
                  <a:path w="620" h="665" extrusionOk="0">
                    <a:moveTo>
                      <a:pt x="199" y="0"/>
                    </a:moveTo>
                    <a:cubicBezTo>
                      <a:pt x="93" y="0"/>
                      <a:pt x="1" y="90"/>
                      <a:pt x="3" y="201"/>
                    </a:cubicBezTo>
                    <a:cubicBezTo>
                      <a:pt x="12" y="420"/>
                      <a:pt x="190" y="613"/>
                      <a:pt x="401" y="660"/>
                    </a:cubicBezTo>
                    <a:cubicBezTo>
                      <a:pt x="414" y="663"/>
                      <a:pt x="426" y="664"/>
                      <a:pt x="438" y="664"/>
                    </a:cubicBezTo>
                    <a:cubicBezTo>
                      <a:pt x="534" y="664"/>
                      <a:pt x="620" y="582"/>
                      <a:pt x="617" y="482"/>
                    </a:cubicBezTo>
                    <a:cubicBezTo>
                      <a:pt x="617" y="416"/>
                      <a:pt x="601" y="364"/>
                      <a:pt x="581" y="314"/>
                    </a:cubicBezTo>
                    <a:cubicBezTo>
                      <a:pt x="516" y="164"/>
                      <a:pt x="404" y="44"/>
                      <a:pt x="239" y="5"/>
                    </a:cubicBezTo>
                    <a:cubicBezTo>
                      <a:pt x="225" y="2"/>
                      <a:pt x="212" y="0"/>
                      <a:pt x="1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9" name="Google Shape;1399;p42"/>
              <p:cNvSpPr/>
              <p:nvPr/>
            </p:nvSpPr>
            <p:spPr>
              <a:xfrm>
                <a:off x="8163470" y="2626529"/>
                <a:ext cx="85792" cy="78423"/>
              </a:xfrm>
              <a:custGeom>
                <a:avLst/>
                <a:gdLst/>
                <a:ahLst/>
                <a:cxnLst/>
                <a:rect l="l" t="t" r="r" b="b"/>
                <a:pathLst>
                  <a:path w="780" h="713" extrusionOk="0">
                    <a:moveTo>
                      <a:pt x="207" y="1"/>
                    </a:moveTo>
                    <a:cubicBezTo>
                      <a:pt x="95" y="1"/>
                      <a:pt x="0" y="111"/>
                      <a:pt x="27" y="226"/>
                    </a:cubicBezTo>
                    <a:cubicBezTo>
                      <a:pt x="43" y="297"/>
                      <a:pt x="74" y="353"/>
                      <a:pt x="108" y="404"/>
                    </a:cubicBezTo>
                    <a:cubicBezTo>
                      <a:pt x="219" y="558"/>
                      <a:pt x="372" y="675"/>
                      <a:pt x="563" y="710"/>
                    </a:cubicBezTo>
                    <a:cubicBezTo>
                      <a:pt x="572" y="712"/>
                      <a:pt x="581" y="712"/>
                      <a:pt x="590" y="712"/>
                    </a:cubicBezTo>
                    <a:cubicBezTo>
                      <a:pt x="693" y="712"/>
                      <a:pt x="779" y="611"/>
                      <a:pt x="755" y="505"/>
                    </a:cubicBezTo>
                    <a:cubicBezTo>
                      <a:pt x="740" y="435"/>
                      <a:pt x="710" y="378"/>
                      <a:pt x="678" y="324"/>
                    </a:cubicBezTo>
                    <a:cubicBezTo>
                      <a:pt x="573" y="167"/>
                      <a:pt x="430" y="38"/>
                      <a:pt x="236" y="3"/>
                    </a:cubicBezTo>
                    <a:cubicBezTo>
                      <a:pt x="227" y="1"/>
                      <a:pt x="217" y="1"/>
                      <a:pt x="2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0" name="Google Shape;1400;p42"/>
              <p:cNvSpPr/>
              <p:nvPr/>
            </p:nvSpPr>
            <p:spPr>
              <a:xfrm>
                <a:off x="8626641" y="2806805"/>
                <a:ext cx="68194" cy="76443"/>
              </a:xfrm>
              <a:custGeom>
                <a:avLst/>
                <a:gdLst/>
                <a:ahLst/>
                <a:cxnLst/>
                <a:rect l="l" t="t" r="r" b="b"/>
                <a:pathLst>
                  <a:path w="620" h="695" extrusionOk="0">
                    <a:moveTo>
                      <a:pt x="197" y="1"/>
                    </a:moveTo>
                    <a:cubicBezTo>
                      <a:pt x="95" y="1"/>
                      <a:pt x="2" y="85"/>
                      <a:pt x="2" y="193"/>
                    </a:cubicBezTo>
                    <a:cubicBezTo>
                      <a:pt x="1" y="260"/>
                      <a:pt x="17" y="313"/>
                      <a:pt x="38" y="365"/>
                    </a:cubicBezTo>
                    <a:cubicBezTo>
                      <a:pt x="106" y="518"/>
                      <a:pt x="227" y="639"/>
                      <a:pt x="395" y="688"/>
                    </a:cubicBezTo>
                    <a:cubicBezTo>
                      <a:pt x="410" y="693"/>
                      <a:pt x="425" y="695"/>
                      <a:pt x="440" y="695"/>
                    </a:cubicBezTo>
                    <a:cubicBezTo>
                      <a:pt x="533" y="695"/>
                      <a:pt x="617" y="618"/>
                      <a:pt x="617" y="519"/>
                    </a:cubicBezTo>
                    <a:cubicBezTo>
                      <a:pt x="620" y="452"/>
                      <a:pt x="605" y="398"/>
                      <a:pt x="586" y="345"/>
                    </a:cubicBezTo>
                    <a:cubicBezTo>
                      <a:pt x="524" y="189"/>
                      <a:pt x="416" y="57"/>
                      <a:pt x="247" y="8"/>
                    </a:cubicBezTo>
                    <a:cubicBezTo>
                      <a:pt x="230" y="3"/>
                      <a:pt x="213" y="1"/>
                      <a:pt x="1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1" name="Google Shape;1401;p42"/>
              <p:cNvSpPr/>
              <p:nvPr/>
            </p:nvSpPr>
            <p:spPr>
              <a:xfrm>
                <a:off x="8719804" y="2815714"/>
                <a:ext cx="63574" cy="59175"/>
              </a:xfrm>
              <a:custGeom>
                <a:avLst/>
                <a:gdLst/>
                <a:ahLst/>
                <a:cxnLst/>
                <a:rect l="l" t="t" r="r" b="b"/>
                <a:pathLst>
                  <a:path w="578" h="538" extrusionOk="0">
                    <a:moveTo>
                      <a:pt x="240" y="0"/>
                    </a:moveTo>
                    <a:cubicBezTo>
                      <a:pt x="127" y="0"/>
                      <a:pt x="31" y="85"/>
                      <a:pt x="17" y="201"/>
                    </a:cubicBezTo>
                    <a:cubicBezTo>
                      <a:pt x="1" y="386"/>
                      <a:pt x="147" y="528"/>
                      <a:pt x="326" y="537"/>
                    </a:cubicBezTo>
                    <a:cubicBezTo>
                      <a:pt x="504" y="537"/>
                      <a:pt x="577" y="363"/>
                      <a:pt x="524" y="216"/>
                    </a:cubicBezTo>
                    <a:cubicBezTo>
                      <a:pt x="481" y="92"/>
                      <a:pt x="386" y="7"/>
                      <a:pt x="248" y="0"/>
                    </a:cubicBezTo>
                    <a:cubicBezTo>
                      <a:pt x="246" y="0"/>
                      <a:pt x="243" y="0"/>
                      <a:pt x="24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2" name="Google Shape;1402;p42"/>
              <p:cNvSpPr/>
              <p:nvPr/>
            </p:nvSpPr>
            <p:spPr>
              <a:xfrm>
                <a:off x="8079767" y="2148948"/>
                <a:ext cx="73143" cy="79303"/>
              </a:xfrm>
              <a:custGeom>
                <a:avLst/>
                <a:gdLst/>
                <a:ahLst/>
                <a:cxnLst/>
                <a:rect l="l" t="t" r="r" b="b"/>
                <a:pathLst>
                  <a:path w="665" h="721" extrusionOk="0">
                    <a:moveTo>
                      <a:pt x="196" y="0"/>
                    </a:moveTo>
                    <a:cubicBezTo>
                      <a:pt x="93" y="0"/>
                      <a:pt x="1" y="90"/>
                      <a:pt x="7" y="198"/>
                    </a:cubicBezTo>
                    <a:cubicBezTo>
                      <a:pt x="10" y="268"/>
                      <a:pt x="30" y="324"/>
                      <a:pt x="54" y="377"/>
                    </a:cubicBezTo>
                    <a:cubicBezTo>
                      <a:pt x="135" y="536"/>
                      <a:pt x="263" y="662"/>
                      <a:pt x="441" y="714"/>
                    </a:cubicBezTo>
                    <a:cubicBezTo>
                      <a:pt x="455" y="718"/>
                      <a:pt x="470" y="720"/>
                      <a:pt x="484" y="720"/>
                    </a:cubicBezTo>
                    <a:cubicBezTo>
                      <a:pt x="579" y="720"/>
                      <a:pt x="665" y="638"/>
                      <a:pt x="658" y="539"/>
                    </a:cubicBezTo>
                    <a:cubicBezTo>
                      <a:pt x="656" y="469"/>
                      <a:pt x="637" y="412"/>
                      <a:pt x="615" y="357"/>
                    </a:cubicBezTo>
                    <a:cubicBezTo>
                      <a:pt x="542" y="196"/>
                      <a:pt x="424" y="60"/>
                      <a:pt x="245" y="7"/>
                    </a:cubicBezTo>
                    <a:cubicBezTo>
                      <a:pt x="229" y="3"/>
                      <a:pt x="213" y="0"/>
                      <a:pt x="1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3" name="Google Shape;1403;p42"/>
              <p:cNvSpPr/>
              <p:nvPr/>
            </p:nvSpPr>
            <p:spPr>
              <a:xfrm>
                <a:off x="8212526" y="2165886"/>
                <a:ext cx="67094" cy="76553"/>
              </a:xfrm>
              <a:custGeom>
                <a:avLst/>
                <a:gdLst/>
                <a:ahLst/>
                <a:cxnLst/>
                <a:rect l="l" t="t" r="r" b="b"/>
                <a:pathLst>
                  <a:path w="610" h="696" extrusionOk="0">
                    <a:moveTo>
                      <a:pt x="204" y="0"/>
                    </a:moveTo>
                    <a:cubicBezTo>
                      <a:pt x="105" y="0"/>
                      <a:pt x="13" y="79"/>
                      <a:pt x="8" y="184"/>
                    </a:cubicBezTo>
                    <a:cubicBezTo>
                      <a:pt x="1" y="408"/>
                      <a:pt x="165" y="618"/>
                      <a:pt x="375" y="687"/>
                    </a:cubicBezTo>
                    <a:cubicBezTo>
                      <a:pt x="393" y="693"/>
                      <a:pt x="410" y="695"/>
                      <a:pt x="427" y="695"/>
                    </a:cubicBezTo>
                    <a:cubicBezTo>
                      <a:pt x="518" y="695"/>
                      <a:pt x="601" y="622"/>
                      <a:pt x="606" y="528"/>
                    </a:cubicBezTo>
                    <a:cubicBezTo>
                      <a:pt x="610" y="461"/>
                      <a:pt x="598" y="406"/>
                      <a:pt x="582" y="354"/>
                    </a:cubicBezTo>
                    <a:cubicBezTo>
                      <a:pt x="527" y="198"/>
                      <a:pt x="425" y="64"/>
                      <a:pt x="259" y="9"/>
                    </a:cubicBezTo>
                    <a:cubicBezTo>
                      <a:pt x="241" y="3"/>
                      <a:pt x="222" y="0"/>
                      <a:pt x="20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4" name="Google Shape;1404;p42"/>
              <p:cNvSpPr/>
              <p:nvPr/>
            </p:nvSpPr>
            <p:spPr>
              <a:xfrm>
                <a:off x="7712837" y="2129039"/>
                <a:ext cx="65444" cy="70284"/>
              </a:xfrm>
              <a:custGeom>
                <a:avLst/>
                <a:gdLst/>
                <a:ahLst/>
                <a:cxnLst/>
                <a:rect l="l" t="t" r="r" b="b"/>
                <a:pathLst>
                  <a:path w="595" h="639" extrusionOk="0">
                    <a:moveTo>
                      <a:pt x="203" y="0"/>
                    </a:moveTo>
                    <a:cubicBezTo>
                      <a:pt x="93" y="0"/>
                      <a:pt x="2" y="87"/>
                      <a:pt x="1" y="199"/>
                    </a:cubicBezTo>
                    <a:cubicBezTo>
                      <a:pt x="4" y="412"/>
                      <a:pt x="173" y="594"/>
                      <a:pt x="379" y="636"/>
                    </a:cubicBezTo>
                    <a:cubicBezTo>
                      <a:pt x="390" y="638"/>
                      <a:pt x="400" y="639"/>
                      <a:pt x="411" y="639"/>
                    </a:cubicBezTo>
                    <a:cubicBezTo>
                      <a:pt x="509" y="639"/>
                      <a:pt x="594" y="558"/>
                      <a:pt x="594" y="457"/>
                    </a:cubicBezTo>
                    <a:cubicBezTo>
                      <a:pt x="593" y="293"/>
                      <a:pt x="513" y="158"/>
                      <a:pt x="387" y="65"/>
                    </a:cubicBezTo>
                    <a:cubicBezTo>
                      <a:pt x="340" y="33"/>
                      <a:pt x="273" y="1"/>
                      <a:pt x="205" y="0"/>
                    </a:cubicBezTo>
                    <a:cubicBezTo>
                      <a:pt x="204" y="0"/>
                      <a:pt x="203" y="0"/>
                      <a:pt x="2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5" name="Google Shape;1405;p42"/>
              <p:cNvSpPr/>
              <p:nvPr/>
            </p:nvSpPr>
            <p:spPr>
              <a:xfrm>
                <a:off x="7751224" y="2055345"/>
                <a:ext cx="78313" cy="74463"/>
              </a:xfrm>
              <a:custGeom>
                <a:avLst/>
                <a:gdLst/>
                <a:ahLst/>
                <a:cxnLst/>
                <a:rect l="l" t="t" r="r" b="b"/>
                <a:pathLst>
                  <a:path w="712" h="677" extrusionOk="0">
                    <a:moveTo>
                      <a:pt x="208" y="0"/>
                    </a:moveTo>
                    <a:cubicBezTo>
                      <a:pt x="96" y="0"/>
                      <a:pt x="1" y="106"/>
                      <a:pt x="19" y="220"/>
                    </a:cubicBezTo>
                    <a:cubicBezTo>
                      <a:pt x="30" y="288"/>
                      <a:pt x="55" y="340"/>
                      <a:pt x="84" y="389"/>
                    </a:cubicBezTo>
                    <a:cubicBezTo>
                      <a:pt x="178" y="536"/>
                      <a:pt x="319" y="644"/>
                      <a:pt x="497" y="674"/>
                    </a:cubicBezTo>
                    <a:cubicBezTo>
                      <a:pt x="505" y="676"/>
                      <a:pt x="513" y="676"/>
                      <a:pt x="520" y="676"/>
                    </a:cubicBezTo>
                    <a:cubicBezTo>
                      <a:pt x="624" y="676"/>
                      <a:pt x="711" y="580"/>
                      <a:pt x="695" y="475"/>
                    </a:cubicBezTo>
                    <a:cubicBezTo>
                      <a:pt x="685" y="404"/>
                      <a:pt x="661" y="351"/>
                      <a:pt x="634" y="302"/>
                    </a:cubicBezTo>
                    <a:cubicBezTo>
                      <a:pt x="545" y="151"/>
                      <a:pt x="414" y="32"/>
                      <a:pt x="235" y="2"/>
                    </a:cubicBezTo>
                    <a:cubicBezTo>
                      <a:pt x="226" y="1"/>
                      <a:pt x="217" y="0"/>
                      <a:pt x="2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6" name="Google Shape;1406;p42"/>
              <p:cNvSpPr/>
              <p:nvPr/>
            </p:nvSpPr>
            <p:spPr>
              <a:xfrm>
                <a:off x="8757860" y="3325303"/>
                <a:ext cx="70394" cy="63574"/>
              </a:xfrm>
              <a:custGeom>
                <a:avLst/>
                <a:gdLst/>
                <a:ahLst/>
                <a:cxnLst/>
                <a:rect l="l" t="t" r="r" b="b"/>
                <a:pathLst>
                  <a:path w="640" h="578" extrusionOk="0">
                    <a:moveTo>
                      <a:pt x="226" y="0"/>
                    </a:moveTo>
                    <a:cubicBezTo>
                      <a:pt x="214" y="0"/>
                      <a:pt x="202" y="1"/>
                      <a:pt x="190" y="2"/>
                    </a:cubicBezTo>
                    <a:cubicBezTo>
                      <a:pt x="78" y="18"/>
                      <a:pt x="0" y="122"/>
                      <a:pt x="16" y="236"/>
                    </a:cubicBezTo>
                    <a:cubicBezTo>
                      <a:pt x="50" y="439"/>
                      <a:pt x="238" y="577"/>
                      <a:pt x="440" y="577"/>
                    </a:cubicBezTo>
                    <a:cubicBezTo>
                      <a:pt x="441" y="577"/>
                      <a:pt x="443" y="577"/>
                      <a:pt x="444" y="577"/>
                    </a:cubicBezTo>
                    <a:cubicBezTo>
                      <a:pt x="555" y="573"/>
                      <a:pt x="640" y="472"/>
                      <a:pt x="624" y="362"/>
                    </a:cubicBezTo>
                    <a:cubicBezTo>
                      <a:pt x="598" y="209"/>
                      <a:pt x="500" y="94"/>
                      <a:pt x="366" y="31"/>
                    </a:cubicBezTo>
                    <a:cubicBezTo>
                      <a:pt x="327" y="14"/>
                      <a:pt x="277" y="0"/>
                      <a:pt x="2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7" name="Google Shape;1407;p42"/>
              <p:cNvSpPr/>
              <p:nvPr/>
            </p:nvSpPr>
            <p:spPr>
              <a:xfrm>
                <a:off x="8775679" y="3264038"/>
                <a:ext cx="74793" cy="64674"/>
              </a:xfrm>
              <a:custGeom>
                <a:avLst/>
                <a:gdLst/>
                <a:ahLst/>
                <a:cxnLst/>
                <a:rect l="l" t="t" r="r" b="b"/>
                <a:pathLst>
                  <a:path w="680" h="588" extrusionOk="0">
                    <a:moveTo>
                      <a:pt x="230" y="0"/>
                    </a:moveTo>
                    <a:cubicBezTo>
                      <a:pt x="214" y="0"/>
                      <a:pt x="197" y="2"/>
                      <a:pt x="180" y="5"/>
                    </a:cubicBezTo>
                    <a:cubicBezTo>
                      <a:pt x="71" y="27"/>
                      <a:pt x="1" y="132"/>
                      <a:pt x="23" y="241"/>
                    </a:cubicBezTo>
                    <a:cubicBezTo>
                      <a:pt x="70" y="446"/>
                      <a:pt x="271" y="588"/>
                      <a:pt x="477" y="588"/>
                    </a:cubicBezTo>
                    <a:cubicBezTo>
                      <a:pt x="479" y="588"/>
                      <a:pt x="482" y="588"/>
                      <a:pt x="484" y="588"/>
                    </a:cubicBezTo>
                    <a:cubicBezTo>
                      <a:pt x="595" y="584"/>
                      <a:pt x="679" y="478"/>
                      <a:pt x="657" y="367"/>
                    </a:cubicBezTo>
                    <a:cubicBezTo>
                      <a:pt x="622" y="210"/>
                      <a:pt x="514" y="94"/>
                      <a:pt x="373" y="31"/>
                    </a:cubicBezTo>
                    <a:cubicBezTo>
                      <a:pt x="333" y="14"/>
                      <a:pt x="282" y="0"/>
                      <a:pt x="2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408" name="Google Shape;1408;p42"/>
          <p:cNvGrpSpPr/>
          <p:nvPr/>
        </p:nvGrpSpPr>
        <p:grpSpPr>
          <a:xfrm rot="-540556">
            <a:off x="3030560" y="733792"/>
            <a:ext cx="1136217" cy="1470415"/>
            <a:chOff x="2408828" y="287835"/>
            <a:chExt cx="1136174" cy="1470360"/>
          </a:xfrm>
        </p:grpSpPr>
        <p:sp>
          <p:nvSpPr>
            <p:cNvPr id="1409" name="Google Shape;1409;p42"/>
            <p:cNvSpPr/>
            <p:nvPr/>
          </p:nvSpPr>
          <p:spPr>
            <a:xfrm>
              <a:off x="2408828" y="287835"/>
              <a:ext cx="1090105" cy="1470360"/>
            </a:xfrm>
            <a:custGeom>
              <a:avLst/>
              <a:gdLst/>
              <a:ahLst/>
              <a:cxnLst/>
              <a:rect l="l" t="t" r="r" b="b"/>
              <a:pathLst>
                <a:path w="27117" h="36577" extrusionOk="0">
                  <a:moveTo>
                    <a:pt x="4342" y="0"/>
                  </a:moveTo>
                  <a:cubicBezTo>
                    <a:pt x="3449" y="5"/>
                    <a:pt x="2548" y="283"/>
                    <a:pt x="1805" y="786"/>
                  </a:cubicBezTo>
                  <a:cubicBezTo>
                    <a:pt x="977" y="1345"/>
                    <a:pt x="404" y="2148"/>
                    <a:pt x="188" y="3047"/>
                  </a:cubicBezTo>
                  <a:cubicBezTo>
                    <a:pt x="1" y="3828"/>
                    <a:pt x="69" y="4643"/>
                    <a:pt x="393" y="5473"/>
                  </a:cubicBezTo>
                  <a:cubicBezTo>
                    <a:pt x="643" y="6112"/>
                    <a:pt x="1049" y="6752"/>
                    <a:pt x="1566" y="7321"/>
                  </a:cubicBezTo>
                  <a:cubicBezTo>
                    <a:pt x="1983" y="7779"/>
                    <a:pt x="2429" y="8171"/>
                    <a:pt x="2860" y="8549"/>
                  </a:cubicBezTo>
                  <a:cubicBezTo>
                    <a:pt x="3218" y="8863"/>
                    <a:pt x="3559" y="9162"/>
                    <a:pt x="3855" y="9478"/>
                  </a:cubicBezTo>
                  <a:cubicBezTo>
                    <a:pt x="3802" y="9525"/>
                    <a:pt x="3745" y="9573"/>
                    <a:pt x="3696" y="9615"/>
                  </a:cubicBezTo>
                  <a:cubicBezTo>
                    <a:pt x="3523" y="9762"/>
                    <a:pt x="3328" y="9927"/>
                    <a:pt x="3148" y="10119"/>
                  </a:cubicBezTo>
                  <a:cubicBezTo>
                    <a:pt x="2516" y="10791"/>
                    <a:pt x="2196" y="11711"/>
                    <a:pt x="2246" y="12714"/>
                  </a:cubicBezTo>
                  <a:cubicBezTo>
                    <a:pt x="2289" y="13577"/>
                    <a:pt x="2603" y="14435"/>
                    <a:pt x="3127" y="15129"/>
                  </a:cubicBezTo>
                  <a:cubicBezTo>
                    <a:pt x="4062" y="16366"/>
                    <a:pt x="5423" y="17016"/>
                    <a:pt x="6626" y="17526"/>
                  </a:cubicBezTo>
                  <a:lnTo>
                    <a:pt x="6905" y="17645"/>
                  </a:lnTo>
                  <a:lnTo>
                    <a:pt x="6910" y="17646"/>
                  </a:lnTo>
                  <a:cubicBezTo>
                    <a:pt x="7854" y="18044"/>
                    <a:pt x="8743" y="18419"/>
                    <a:pt x="9367" y="19015"/>
                  </a:cubicBezTo>
                  <a:cubicBezTo>
                    <a:pt x="9389" y="19036"/>
                    <a:pt x="9408" y="19054"/>
                    <a:pt x="9425" y="19072"/>
                  </a:cubicBezTo>
                  <a:cubicBezTo>
                    <a:pt x="9379" y="19142"/>
                    <a:pt x="9321" y="19220"/>
                    <a:pt x="9277" y="19282"/>
                  </a:cubicBezTo>
                  <a:cubicBezTo>
                    <a:pt x="9086" y="19545"/>
                    <a:pt x="8850" y="19872"/>
                    <a:pt x="8695" y="20287"/>
                  </a:cubicBezTo>
                  <a:cubicBezTo>
                    <a:pt x="8440" y="20976"/>
                    <a:pt x="8475" y="21730"/>
                    <a:pt x="8794" y="22467"/>
                  </a:cubicBezTo>
                  <a:cubicBezTo>
                    <a:pt x="9032" y="23018"/>
                    <a:pt x="9437" y="23550"/>
                    <a:pt x="9930" y="23967"/>
                  </a:cubicBezTo>
                  <a:cubicBezTo>
                    <a:pt x="10313" y="24288"/>
                    <a:pt x="10705" y="24531"/>
                    <a:pt x="11085" y="24767"/>
                  </a:cubicBezTo>
                  <a:cubicBezTo>
                    <a:pt x="11421" y="24976"/>
                    <a:pt x="11738" y="25173"/>
                    <a:pt x="11984" y="25391"/>
                  </a:cubicBezTo>
                  <a:cubicBezTo>
                    <a:pt x="12664" y="25992"/>
                    <a:pt x="13049" y="26968"/>
                    <a:pt x="13457" y="28001"/>
                  </a:cubicBezTo>
                  <a:cubicBezTo>
                    <a:pt x="13805" y="28882"/>
                    <a:pt x="14164" y="29792"/>
                    <a:pt x="14749" y="30631"/>
                  </a:cubicBezTo>
                  <a:cubicBezTo>
                    <a:pt x="15371" y="31525"/>
                    <a:pt x="16237" y="32271"/>
                    <a:pt x="17249" y="32784"/>
                  </a:cubicBezTo>
                  <a:cubicBezTo>
                    <a:pt x="18173" y="33253"/>
                    <a:pt x="19192" y="33516"/>
                    <a:pt x="20209" y="33549"/>
                  </a:cubicBezTo>
                  <a:cubicBezTo>
                    <a:pt x="20403" y="34299"/>
                    <a:pt x="20576" y="35006"/>
                    <a:pt x="20679" y="35466"/>
                  </a:cubicBezTo>
                  <a:cubicBezTo>
                    <a:pt x="20748" y="35778"/>
                    <a:pt x="20923" y="36061"/>
                    <a:pt x="21173" y="36262"/>
                  </a:cubicBezTo>
                  <a:cubicBezTo>
                    <a:pt x="21424" y="36464"/>
                    <a:pt x="21737" y="36576"/>
                    <a:pt x="22057" y="36576"/>
                  </a:cubicBezTo>
                  <a:cubicBezTo>
                    <a:pt x="22161" y="36576"/>
                    <a:pt x="22265" y="36563"/>
                    <a:pt x="22366" y="36541"/>
                  </a:cubicBezTo>
                  <a:cubicBezTo>
                    <a:pt x="23126" y="36371"/>
                    <a:pt x="23605" y="35615"/>
                    <a:pt x="23435" y="34856"/>
                  </a:cubicBezTo>
                  <a:lnTo>
                    <a:pt x="22984" y="32839"/>
                  </a:lnTo>
                  <a:cubicBezTo>
                    <a:pt x="23983" y="32238"/>
                    <a:pt x="24811" y="31536"/>
                    <a:pt x="25449" y="30749"/>
                  </a:cubicBezTo>
                  <a:cubicBezTo>
                    <a:pt x="26180" y="29847"/>
                    <a:pt x="26672" y="28828"/>
                    <a:pt x="26909" y="27720"/>
                  </a:cubicBezTo>
                  <a:cubicBezTo>
                    <a:pt x="27075" y="26961"/>
                    <a:pt x="27117" y="26163"/>
                    <a:pt x="27039" y="25343"/>
                  </a:cubicBezTo>
                  <a:cubicBezTo>
                    <a:pt x="26975" y="24662"/>
                    <a:pt x="26828" y="23967"/>
                    <a:pt x="26601" y="23276"/>
                  </a:cubicBezTo>
                  <a:cubicBezTo>
                    <a:pt x="26194" y="22032"/>
                    <a:pt x="25616" y="21055"/>
                    <a:pt x="25212" y="20559"/>
                  </a:cubicBezTo>
                  <a:cubicBezTo>
                    <a:pt x="25058" y="20370"/>
                    <a:pt x="24906" y="20203"/>
                    <a:pt x="24758" y="20041"/>
                  </a:cubicBezTo>
                  <a:cubicBezTo>
                    <a:pt x="24593" y="19862"/>
                    <a:pt x="24439" y="19694"/>
                    <a:pt x="24322" y="19534"/>
                  </a:cubicBezTo>
                  <a:cubicBezTo>
                    <a:pt x="24034" y="19141"/>
                    <a:pt x="23965" y="18472"/>
                    <a:pt x="24108" y="17494"/>
                  </a:cubicBezTo>
                  <a:cubicBezTo>
                    <a:pt x="24135" y="17303"/>
                    <a:pt x="24168" y="17108"/>
                    <a:pt x="24203" y="16903"/>
                  </a:cubicBezTo>
                  <a:lnTo>
                    <a:pt x="24203" y="16901"/>
                  </a:lnTo>
                  <a:cubicBezTo>
                    <a:pt x="24351" y="16018"/>
                    <a:pt x="24521" y="15018"/>
                    <a:pt x="24328" y="13973"/>
                  </a:cubicBezTo>
                  <a:cubicBezTo>
                    <a:pt x="24189" y="13218"/>
                    <a:pt x="23826" y="12497"/>
                    <a:pt x="23309" y="11944"/>
                  </a:cubicBezTo>
                  <a:cubicBezTo>
                    <a:pt x="22684" y="11279"/>
                    <a:pt x="21882" y="10911"/>
                    <a:pt x="21048" y="10911"/>
                  </a:cubicBezTo>
                  <a:cubicBezTo>
                    <a:pt x="21007" y="10911"/>
                    <a:pt x="20967" y="10912"/>
                    <a:pt x="20926" y="10913"/>
                  </a:cubicBezTo>
                  <a:cubicBezTo>
                    <a:pt x="20124" y="10948"/>
                    <a:pt x="19488" y="11301"/>
                    <a:pt x="18977" y="11585"/>
                  </a:cubicBezTo>
                  <a:cubicBezTo>
                    <a:pt x="18863" y="11648"/>
                    <a:pt x="18756" y="11706"/>
                    <a:pt x="18655" y="11759"/>
                  </a:cubicBezTo>
                  <a:cubicBezTo>
                    <a:pt x="18499" y="11839"/>
                    <a:pt x="18363" y="11884"/>
                    <a:pt x="18268" y="11904"/>
                  </a:cubicBezTo>
                  <a:cubicBezTo>
                    <a:pt x="18248" y="11800"/>
                    <a:pt x="18231" y="11612"/>
                    <a:pt x="18236" y="11280"/>
                  </a:cubicBezTo>
                  <a:cubicBezTo>
                    <a:pt x="18259" y="9853"/>
                    <a:pt x="18259" y="8198"/>
                    <a:pt x="17952" y="6622"/>
                  </a:cubicBezTo>
                  <a:cubicBezTo>
                    <a:pt x="17582" y="4733"/>
                    <a:pt x="16838" y="3293"/>
                    <a:pt x="15679" y="2217"/>
                  </a:cubicBezTo>
                  <a:cubicBezTo>
                    <a:pt x="14809" y="1411"/>
                    <a:pt x="13786" y="967"/>
                    <a:pt x="12798" y="967"/>
                  </a:cubicBezTo>
                  <a:cubicBezTo>
                    <a:pt x="12642" y="967"/>
                    <a:pt x="12486" y="977"/>
                    <a:pt x="12334" y="999"/>
                  </a:cubicBezTo>
                  <a:cubicBezTo>
                    <a:pt x="11530" y="1114"/>
                    <a:pt x="10888" y="1509"/>
                    <a:pt x="10371" y="1826"/>
                  </a:cubicBezTo>
                  <a:cubicBezTo>
                    <a:pt x="10118" y="1981"/>
                    <a:pt x="9878" y="2128"/>
                    <a:pt x="9663" y="2220"/>
                  </a:cubicBezTo>
                  <a:cubicBezTo>
                    <a:pt x="9547" y="2268"/>
                    <a:pt x="9494" y="2278"/>
                    <a:pt x="9482" y="2279"/>
                  </a:cubicBezTo>
                  <a:cubicBezTo>
                    <a:pt x="9467" y="2275"/>
                    <a:pt x="9404" y="2260"/>
                    <a:pt x="9257" y="2180"/>
                  </a:cubicBezTo>
                  <a:cubicBezTo>
                    <a:pt x="9094" y="2090"/>
                    <a:pt x="8882" y="1949"/>
                    <a:pt x="8588" y="1737"/>
                  </a:cubicBezTo>
                  <a:cubicBezTo>
                    <a:pt x="7985" y="1233"/>
                    <a:pt x="7359" y="830"/>
                    <a:pt x="6727" y="541"/>
                  </a:cubicBezTo>
                  <a:cubicBezTo>
                    <a:pt x="5939" y="183"/>
                    <a:pt x="5145" y="0"/>
                    <a:pt x="4362" y="0"/>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0" name="Google Shape;1410;p42"/>
            <p:cNvSpPr/>
            <p:nvPr/>
          </p:nvSpPr>
          <p:spPr>
            <a:xfrm>
              <a:off x="2457108" y="340617"/>
              <a:ext cx="1087894" cy="1243276"/>
            </a:xfrm>
            <a:custGeom>
              <a:avLst/>
              <a:gdLst/>
              <a:ahLst/>
              <a:cxnLst/>
              <a:rect l="l" t="t" r="r" b="b"/>
              <a:pathLst>
                <a:path w="27062" h="30928" extrusionOk="0">
                  <a:moveTo>
                    <a:pt x="3161" y="0"/>
                  </a:moveTo>
                  <a:cubicBezTo>
                    <a:pt x="3156" y="0"/>
                    <a:pt x="3151" y="0"/>
                    <a:pt x="3146" y="0"/>
                  </a:cubicBezTo>
                  <a:cubicBezTo>
                    <a:pt x="1878" y="6"/>
                    <a:pt x="560" y="808"/>
                    <a:pt x="264" y="2042"/>
                  </a:cubicBezTo>
                  <a:cubicBezTo>
                    <a:pt x="0" y="3145"/>
                    <a:pt x="577" y="4289"/>
                    <a:pt x="1338" y="5127"/>
                  </a:cubicBezTo>
                  <a:cubicBezTo>
                    <a:pt x="2100" y="5966"/>
                    <a:pt x="3054" y="6616"/>
                    <a:pt x="3800" y="7470"/>
                  </a:cubicBezTo>
                  <a:cubicBezTo>
                    <a:pt x="3940" y="7631"/>
                    <a:pt x="4075" y="7805"/>
                    <a:pt x="4123" y="8013"/>
                  </a:cubicBezTo>
                  <a:cubicBezTo>
                    <a:pt x="4284" y="8728"/>
                    <a:pt x="3407" y="9174"/>
                    <a:pt x="2904" y="9706"/>
                  </a:cubicBezTo>
                  <a:cubicBezTo>
                    <a:pt x="2080" y="10581"/>
                    <a:pt x="2252" y="12063"/>
                    <a:pt x="2977" y="13023"/>
                  </a:cubicBezTo>
                  <a:cubicBezTo>
                    <a:pt x="3701" y="13982"/>
                    <a:pt x="4835" y="14534"/>
                    <a:pt x="5941" y="15004"/>
                  </a:cubicBezTo>
                  <a:cubicBezTo>
                    <a:pt x="7049" y="15476"/>
                    <a:pt x="8204" y="15921"/>
                    <a:pt x="9075" y="16751"/>
                  </a:cubicBezTo>
                  <a:cubicBezTo>
                    <a:pt x="9335" y="16999"/>
                    <a:pt x="9575" y="17304"/>
                    <a:pt x="9600" y="17662"/>
                  </a:cubicBezTo>
                  <a:cubicBezTo>
                    <a:pt x="9646" y="18329"/>
                    <a:pt x="8959" y="18802"/>
                    <a:pt x="8727" y="19429"/>
                  </a:cubicBezTo>
                  <a:cubicBezTo>
                    <a:pt x="8434" y="20222"/>
                    <a:pt x="8929" y="21106"/>
                    <a:pt x="9577" y="21649"/>
                  </a:cubicBezTo>
                  <a:cubicBezTo>
                    <a:pt x="10223" y="22193"/>
                    <a:pt x="11022" y="22534"/>
                    <a:pt x="11655" y="23095"/>
                  </a:cubicBezTo>
                  <a:cubicBezTo>
                    <a:pt x="13222" y="24483"/>
                    <a:pt x="13434" y="26851"/>
                    <a:pt x="14629" y="28568"/>
                  </a:cubicBezTo>
                  <a:cubicBezTo>
                    <a:pt x="15654" y="30042"/>
                    <a:pt x="17445" y="30928"/>
                    <a:pt x="19233" y="30928"/>
                  </a:cubicBezTo>
                  <a:cubicBezTo>
                    <a:pt x="19619" y="30928"/>
                    <a:pt x="20006" y="30886"/>
                    <a:pt x="20385" y="30800"/>
                  </a:cubicBezTo>
                  <a:cubicBezTo>
                    <a:pt x="27062" y="27423"/>
                    <a:pt x="23974" y="21284"/>
                    <a:pt x="22992" y="20070"/>
                  </a:cubicBezTo>
                  <a:cubicBezTo>
                    <a:pt x="22692" y="19700"/>
                    <a:pt x="22341" y="19377"/>
                    <a:pt x="22061" y="18993"/>
                  </a:cubicBezTo>
                  <a:cubicBezTo>
                    <a:pt x="21448" y="18154"/>
                    <a:pt x="21457" y="17017"/>
                    <a:pt x="21608" y="15990"/>
                  </a:cubicBezTo>
                  <a:cubicBezTo>
                    <a:pt x="21759" y="14961"/>
                    <a:pt x="22025" y="13918"/>
                    <a:pt x="21836" y="12895"/>
                  </a:cubicBezTo>
                  <a:cubicBezTo>
                    <a:pt x="21651" y="11895"/>
                    <a:pt x="20855" y="10909"/>
                    <a:pt x="19848" y="10909"/>
                  </a:cubicBezTo>
                  <a:cubicBezTo>
                    <a:pt x="19826" y="10909"/>
                    <a:pt x="19804" y="10909"/>
                    <a:pt x="19782" y="10910"/>
                  </a:cubicBezTo>
                  <a:cubicBezTo>
                    <a:pt x="19154" y="10936"/>
                    <a:pt x="18612" y="11327"/>
                    <a:pt x="18053" y="11613"/>
                  </a:cubicBezTo>
                  <a:cubicBezTo>
                    <a:pt x="17719" y="11784"/>
                    <a:pt x="17330" y="11915"/>
                    <a:pt x="16962" y="11915"/>
                  </a:cubicBezTo>
                  <a:cubicBezTo>
                    <a:pt x="16712" y="11915"/>
                    <a:pt x="16473" y="11855"/>
                    <a:pt x="16269" y="11705"/>
                  </a:cubicBezTo>
                  <a:cubicBezTo>
                    <a:pt x="15753" y="11327"/>
                    <a:pt x="15713" y="10584"/>
                    <a:pt x="15723" y="9943"/>
                  </a:cubicBezTo>
                  <a:cubicBezTo>
                    <a:pt x="15771" y="7069"/>
                    <a:pt x="15692" y="3819"/>
                    <a:pt x="13585" y="1865"/>
                  </a:cubicBezTo>
                  <a:cubicBezTo>
                    <a:pt x="13040" y="1359"/>
                    <a:pt x="12330" y="965"/>
                    <a:pt x="11597" y="965"/>
                  </a:cubicBezTo>
                  <a:cubicBezTo>
                    <a:pt x="11504" y="965"/>
                    <a:pt x="11411" y="971"/>
                    <a:pt x="11317" y="985"/>
                  </a:cubicBezTo>
                  <a:cubicBezTo>
                    <a:pt x="10451" y="1107"/>
                    <a:pt x="9774" y="1781"/>
                    <a:pt x="8968" y="2117"/>
                  </a:cubicBezTo>
                  <a:cubicBezTo>
                    <a:pt x="8715" y="2222"/>
                    <a:pt x="8495" y="2277"/>
                    <a:pt x="8279" y="2277"/>
                  </a:cubicBezTo>
                  <a:cubicBezTo>
                    <a:pt x="7806" y="2277"/>
                    <a:pt x="7347" y="2016"/>
                    <a:pt x="6578" y="1456"/>
                  </a:cubicBezTo>
                  <a:cubicBezTo>
                    <a:pt x="5613" y="640"/>
                    <a:pt x="4425" y="0"/>
                    <a:pt x="316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11" name="Google Shape;1411;p42"/>
            <p:cNvGrpSpPr/>
            <p:nvPr/>
          </p:nvGrpSpPr>
          <p:grpSpPr>
            <a:xfrm>
              <a:off x="2656380" y="509536"/>
              <a:ext cx="659321" cy="1195761"/>
              <a:chOff x="8998152" y="1690678"/>
              <a:chExt cx="1640510" cy="2975269"/>
            </a:xfrm>
          </p:grpSpPr>
          <p:sp>
            <p:nvSpPr>
              <p:cNvPr id="1412" name="Google Shape;1412;p42"/>
              <p:cNvSpPr/>
              <p:nvPr/>
            </p:nvSpPr>
            <p:spPr>
              <a:xfrm>
                <a:off x="8998152" y="1690678"/>
                <a:ext cx="1640510" cy="2975269"/>
              </a:xfrm>
              <a:custGeom>
                <a:avLst/>
                <a:gdLst/>
                <a:ahLst/>
                <a:cxnLst/>
                <a:rect l="l" t="t" r="r" b="b"/>
                <a:pathLst>
                  <a:path w="16401" h="29746" extrusionOk="0">
                    <a:moveTo>
                      <a:pt x="99" y="1"/>
                    </a:moveTo>
                    <a:cubicBezTo>
                      <a:pt x="77" y="1"/>
                      <a:pt x="55" y="8"/>
                      <a:pt x="38" y="25"/>
                    </a:cubicBezTo>
                    <a:cubicBezTo>
                      <a:pt x="1" y="59"/>
                      <a:pt x="1" y="119"/>
                      <a:pt x="36" y="155"/>
                    </a:cubicBezTo>
                    <a:lnTo>
                      <a:pt x="1474" y="1712"/>
                    </a:lnTo>
                    <a:cubicBezTo>
                      <a:pt x="2173" y="2498"/>
                      <a:pt x="3538" y="4138"/>
                      <a:pt x="4185" y="4966"/>
                    </a:cubicBezTo>
                    <a:cubicBezTo>
                      <a:pt x="4830" y="5798"/>
                      <a:pt x="6077" y="7524"/>
                      <a:pt x="6666" y="8396"/>
                    </a:cubicBezTo>
                    <a:cubicBezTo>
                      <a:pt x="6962" y="8834"/>
                      <a:pt x="7252" y="9279"/>
                      <a:pt x="7537" y="9729"/>
                    </a:cubicBezTo>
                    <a:cubicBezTo>
                      <a:pt x="7410" y="9757"/>
                      <a:pt x="7283" y="9770"/>
                      <a:pt x="7156" y="9770"/>
                    </a:cubicBezTo>
                    <a:cubicBezTo>
                      <a:pt x="6705" y="9770"/>
                      <a:pt x="6251" y="9617"/>
                      <a:pt x="5813" y="9494"/>
                    </a:cubicBezTo>
                    <a:cubicBezTo>
                      <a:pt x="4213" y="9021"/>
                      <a:pt x="2651" y="8434"/>
                      <a:pt x="1138" y="7733"/>
                    </a:cubicBezTo>
                    <a:cubicBezTo>
                      <a:pt x="834" y="7598"/>
                      <a:pt x="534" y="7448"/>
                      <a:pt x="232" y="7305"/>
                    </a:cubicBezTo>
                    <a:cubicBezTo>
                      <a:pt x="218" y="7298"/>
                      <a:pt x="203" y="7295"/>
                      <a:pt x="189" y="7295"/>
                    </a:cubicBezTo>
                    <a:cubicBezTo>
                      <a:pt x="155" y="7295"/>
                      <a:pt x="122" y="7312"/>
                      <a:pt x="104" y="7345"/>
                    </a:cubicBezTo>
                    <a:cubicBezTo>
                      <a:pt x="75" y="7392"/>
                      <a:pt x="91" y="7452"/>
                      <a:pt x="138" y="7479"/>
                    </a:cubicBezTo>
                    <a:cubicBezTo>
                      <a:pt x="1889" y="8492"/>
                      <a:pt x="3782" y="9253"/>
                      <a:pt x="5736" y="9764"/>
                    </a:cubicBezTo>
                    <a:cubicBezTo>
                      <a:pt x="6150" y="9869"/>
                      <a:pt x="6600" y="9993"/>
                      <a:pt x="7041" y="9993"/>
                    </a:cubicBezTo>
                    <a:cubicBezTo>
                      <a:pt x="7246" y="9993"/>
                      <a:pt x="7449" y="9966"/>
                      <a:pt x="7645" y="9898"/>
                    </a:cubicBezTo>
                    <a:cubicBezTo>
                      <a:pt x="9665" y="13104"/>
                      <a:pt x="11421" y="16549"/>
                      <a:pt x="12842" y="20097"/>
                    </a:cubicBezTo>
                    <a:cubicBezTo>
                      <a:pt x="12480" y="19868"/>
                      <a:pt x="12116" y="19644"/>
                      <a:pt x="11752" y="19421"/>
                    </a:cubicBezTo>
                    <a:cubicBezTo>
                      <a:pt x="11323" y="19163"/>
                      <a:pt x="10213" y="18489"/>
                      <a:pt x="9796" y="18242"/>
                    </a:cubicBezTo>
                    <a:cubicBezTo>
                      <a:pt x="9164" y="17865"/>
                      <a:pt x="8464" y="17447"/>
                      <a:pt x="7825" y="17088"/>
                    </a:cubicBezTo>
                    <a:cubicBezTo>
                      <a:pt x="7807" y="17078"/>
                      <a:pt x="7790" y="17074"/>
                      <a:pt x="7774" y="17074"/>
                    </a:cubicBezTo>
                    <a:cubicBezTo>
                      <a:pt x="7689" y="17074"/>
                      <a:pt x="7635" y="17194"/>
                      <a:pt x="7719" y="17255"/>
                    </a:cubicBezTo>
                    <a:cubicBezTo>
                      <a:pt x="9386" y="18412"/>
                      <a:pt x="11148" y="19458"/>
                      <a:pt x="12955" y="20381"/>
                    </a:cubicBezTo>
                    <a:cubicBezTo>
                      <a:pt x="13632" y="22092"/>
                      <a:pt x="14232" y="23826"/>
                      <a:pt x="14744" y="25566"/>
                    </a:cubicBezTo>
                    <a:cubicBezTo>
                      <a:pt x="15043" y="26584"/>
                      <a:pt x="15575" y="28631"/>
                      <a:pt x="15807" y="29666"/>
                    </a:cubicBezTo>
                    <a:cubicBezTo>
                      <a:pt x="15816" y="29713"/>
                      <a:pt x="15857" y="29745"/>
                      <a:pt x="15903" y="29745"/>
                    </a:cubicBezTo>
                    <a:cubicBezTo>
                      <a:pt x="15910" y="29745"/>
                      <a:pt x="15917" y="29745"/>
                      <a:pt x="15925" y="29743"/>
                    </a:cubicBezTo>
                    <a:cubicBezTo>
                      <a:pt x="15977" y="29730"/>
                      <a:pt x="16012" y="29678"/>
                      <a:pt x="16000" y="29624"/>
                    </a:cubicBezTo>
                    <a:lnTo>
                      <a:pt x="15535" y="27550"/>
                    </a:lnTo>
                    <a:cubicBezTo>
                      <a:pt x="15208" y="26217"/>
                      <a:pt x="14832" y="24896"/>
                      <a:pt x="14411" y="23586"/>
                    </a:cubicBezTo>
                    <a:cubicBezTo>
                      <a:pt x="14675" y="23304"/>
                      <a:pt x="14914" y="22998"/>
                      <a:pt x="15130" y="22676"/>
                    </a:cubicBezTo>
                    <a:cubicBezTo>
                      <a:pt x="15804" y="21661"/>
                      <a:pt x="16263" y="20477"/>
                      <a:pt x="16394" y="19261"/>
                    </a:cubicBezTo>
                    <a:cubicBezTo>
                      <a:pt x="16400" y="19191"/>
                      <a:pt x="16347" y="19153"/>
                      <a:pt x="16294" y="19153"/>
                    </a:cubicBezTo>
                    <a:cubicBezTo>
                      <a:pt x="16253" y="19153"/>
                      <a:pt x="16212" y="19176"/>
                      <a:pt x="16200" y="19227"/>
                    </a:cubicBezTo>
                    <a:cubicBezTo>
                      <a:pt x="16064" y="19807"/>
                      <a:pt x="15891" y="20379"/>
                      <a:pt x="15675" y="20931"/>
                    </a:cubicBezTo>
                    <a:cubicBezTo>
                      <a:pt x="15336" y="21795"/>
                      <a:pt x="14880" y="22611"/>
                      <a:pt x="14341" y="23365"/>
                    </a:cubicBezTo>
                    <a:cubicBezTo>
                      <a:pt x="13530" y="20883"/>
                      <a:pt x="12553" y="18450"/>
                      <a:pt x="11422" y="16089"/>
                    </a:cubicBezTo>
                    <a:lnTo>
                      <a:pt x="11422" y="16089"/>
                    </a:lnTo>
                    <a:cubicBezTo>
                      <a:pt x="11423" y="16089"/>
                      <a:pt x="11425" y="16089"/>
                      <a:pt x="11426" y="16089"/>
                    </a:cubicBezTo>
                    <a:cubicBezTo>
                      <a:pt x="11450" y="16089"/>
                      <a:pt x="11472" y="16080"/>
                      <a:pt x="11492" y="16058"/>
                    </a:cubicBezTo>
                    <a:cubicBezTo>
                      <a:pt x="11874" y="15628"/>
                      <a:pt x="12224" y="15171"/>
                      <a:pt x="12543" y="14693"/>
                    </a:cubicBezTo>
                    <a:cubicBezTo>
                      <a:pt x="13496" y="13261"/>
                      <a:pt x="14207" y="11642"/>
                      <a:pt x="14563" y="9957"/>
                    </a:cubicBezTo>
                    <a:cubicBezTo>
                      <a:pt x="14578" y="9883"/>
                      <a:pt x="14522" y="9839"/>
                      <a:pt x="14466" y="9839"/>
                    </a:cubicBezTo>
                    <a:cubicBezTo>
                      <a:pt x="14427" y="9839"/>
                      <a:pt x="14388" y="9861"/>
                      <a:pt x="14372" y="9909"/>
                    </a:cubicBezTo>
                    <a:cubicBezTo>
                      <a:pt x="13726" y="12077"/>
                      <a:pt x="12705" y="14131"/>
                      <a:pt x="11350" y="15945"/>
                    </a:cubicBezTo>
                    <a:cubicBezTo>
                      <a:pt x="10011" y="13169"/>
                      <a:pt x="8457" y="10492"/>
                      <a:pt x="6710" y="7955"/>
                    </a:cubicBezTo>
                    <a:cubicBezTo>
                      <a:pt x="6970" y="7393"/>
                      <a:pt x="7189" y="6811"/>
                      <a:pt x="7369" y="6218"/>
                    </a:cubicBezTo>
                    <a:cubicBezTo>
                      <a:pt x="7911" y="4423"/>
                      <a:pt x="8124" y="2503"/>
                      <a:pt x="7932" y="635"/>
                    </a:cubicBezTo>
                    <a:cubicBezTo>
                      <a:pt x="7926" y="584"/>
                      <a:pt x="7884" y="547"/>
                      <a:pt x="7833" y="547"/>
                    </a:cubicBezTo>
                    <a:cubicBezTo>
                      <a:pt x="7832" y="547"/>
                      <a:pt x="7832" y="547"/>
                      <a:pt x="7831" y="547"/>
                    </a:cubicBezTo>
                    <a:cubicBezTo>
                      <a:pt x="7776" y="549"/>
                      <a:pt x="7734" y="594"/>
                      <a:pt x="7735" y="649"/>
                    </a:cubicBezTo>
                    <a:cubicBezTo>
                      <a:pt x="7750" y="1266"/>
                      <a:pt x="7737" y="1884"/>
                      <a:pt x="7698" y="2499"/>
                    </a:cubicBezTo>
                    <a:cubicBezTo>
                      <a:pt x="7582" y="4297"/>
                      <a:pt x="7200" y="6080"/>
                      <a:pt x="6582" y="7772"/>
                    </a:cubicBezTo>
                    <a:cubicBezTo>
                      <a:pt x="4664" y="5010"/>
                      <a:pt x="2517" y="2411"/>
                      <a:pt x="164" y="29"/>
                    </a:cubicBezTo>
                    <a:cubicBezTo>
                      <a:pt x="147" y="10"/>
                      <a:pt x="123" y="1"/>
                      <a:pt x="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3" name="Google Shape;1413;p42"/>
              <p:cNvSpPr/>
              <p:nvPr/>
            </p:nvSpPr>
            <p:spPr>
              <a:xfrm>
                <a:off x="10168147" y="3792078"/>
                <a:ext cx="72718" cy="86619"/>
              </a:xfrm>
              <a:custGeom>
                <a:avLst/>
                <a:gdLst/>
                <a:ahLst/>
                <a:cxnLst/>
                <a:rect l="l" t="t" r="r" b="b"/>
                <a:pathLst>
                  <a:path w="727" h="866" extrusionOk="0">
                    <a:moveTo>
                      <a:pt x="323" y="0"/>
                    </a:moveTo>
                    <a:cubicBezTo>
                      <a:pt x="136" y="0"/>
                      <a:pt x="1" y="246"/>
                      <a:pt x="13" y="449"/>
                    </a:cubicBezTo>
                    <a:cubicBezTo>
                      <a:pt x="10" y="660"/>
                      <a:pt x="167" y="865"/>
                      <a:pt x="349" y="865"/>
                    </a:cubicBezTo>
                    <a:cubicBezTo>
                      <a:pt x="419" y="865"/>
                      <a:pt x="492" y="835"/>
                      <a:pt x="561" y="763"/>
                    </a:cubicBezTo>
                    <a:cubicBezTo>
                      <a:pt x="727" y="551"/>
                      <a:pt x="688" y="258"/>
                      <a:pt x="500" y="72"/>
                    </a:cubicBezTo>
                    <a:cubicBezTo>
                      <a:pt x="438" y="22"/>
                      <a:pt x="378" y="0"/>
                      <a:pt x="32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4" name="Google Shape;1414;p42"/>
              <p:cNvSpPr/>
              <p:nvPr/>
            </p:nvSpPr>
            <p:spPr>
              <a:xfrm>
                <a:off x="10038614" y="3761471"/>
                <a:ext cx="73418" cy="107724"/>
              </a:xfrm>
              <a:custGeom>
                <a:avLst/>
                <a:gdLst/>
                <a:ahLst/>
                <a:cxnLst/>
                <a:rect l="l" t="t" r="r" b="b"/>
                <a:pathLst>
                  <a:path w="734" h="1077" extrusionOk="0">
                    <a:moveTo>
                      <a:pt x="340" y="1"/>
                    </a:moveTo>
                    <a:cubicBezTo>
                      <a:pt x="256" y="1"/>
                      <a:pt x="173" y="45"/>
                      <a:pt x="132" y="126"/>
                    </a:cubicBezTo>
                    <a:cubicBezTo>
                      <a:pt x="0" y="415"/>
                      <a:pt x="39" y="771"/>
                      <a:pt x="258" y="1005"/>
                    </a:cubicBezTo>
                    <a:cubicBezTo>
                      <a:pt x="306" y="1053"/>
                      <a:pt x="369" y="1076"/>
                      <a:pt x="433" y="1076"/>
                    </a:cubicBezTo>
                    <a:cubicBezTo>
                      <a:pt x="524" y="1076"/>
                      <a:pt x="615" y="1028"/>
                      <a:pt x="659" y="939"/>
                    </a:cubicBezTo>
                    <a:cubicBezTo>
                      <a:pt x="701" y="858"/>
                      <a:pt x="715" y="780"/>
                      <a:pt x="722" y="703"/>
                    </a:cubicBezTo>
                    <a:cubicBezTo>
                      <a:pt x="733" y="469"/>
                      <a:pt x="668" y="240"/>
                      <a:pt x="499" y="66"/>
                    </a:cubicBezTo>
                    <a:cubicBezTo>
                      <a:pt x="455" y="22"/>
                      <a:pt x="398" y="1"/>
                      <a:pt x="34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5" name="Google Shape;1415;p42"/>
              <p:cNvSpPr/>
              <p:nvPr/>
            </p:nvSpPr>
            <p:spPr>
              <a:xfrm>
                <a:off x="10304281" y="3292959"/>
                <a:ext cx="88122" cy="87420"/>
              </a:xfrm>
              <a:custGeom>
                <a:avLst/>
                <a:gdLst/>
                <a:ahLst/>
                <a:cxnLst/>
                <a:rect l="l" t="t" r="r" b="b"/>
                <a:pathLst>
                  <a:path w="881" h="874" extrusionOk="0">
                    <a:moveTo>
                      <a:pt x="251" y="1"/>
                    </a:moveTo>
                    <a:cubicBezTo>
                      <a:pt x="116" y="1"/>
                      <a:pt x="0" y="121"/>
                      <a:pt x="15" y="260"/>
                    </a:cubicBezTo>
                    <a:cubicBezTo>
                      <a:pt x="43" y="487"/>
                      <a:pt x="173" y="668"/>
                      <a:pt x="358" y="790"/>
                    </a:cubicBezTo>
                    <a:cubicBezTo>
                      <a:pt x="425" y="831"/>
                      <a:pt x="521" y="874"/>
                      <a:pt x="615" y="874"/>
                    </a:cubicBezTo>
                    <a:cubicBezTo>
                      <a:pt x="621" y="874"/>
                      <a:pt x="627" y="874"/>
                      <a:pt x="634" y="873"/>
                    </a:cubicBezTo>
                    <a:cubicBezTo>
                      <a:pt x="775" y="859"/>
                      <a:pt x="880" y="733"/>
                      <a:pt x="868" y="592"/>
                    </a:cubicBezTo>
                    <a:cubicBezTo>
                      <a:pt x="827" y="288"/>
                      <a:pt x="579" y="56"/>
                      <a:pt x="285" y="3"/>
                    </a:cubicBezTo>
                    <a:cubicBezTo>
                      <a:pt x="274" y="2"/>
                      <a:pt x="262" y="1"/>
                      <a:pt x="2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6" name="Google Shape;1416;p42"/>
              <p:cNvSpPr/>
              <p:nvPr/>
            </p:nvSpPr>
            <p:spPr>
              <a:xfrm>
                <a:off x="10390303" y="3215841"/>
                <a:ext cx="87822" cy="87520"/>
              </a:xfrm>
              <a:custGeom>
                <a:avLst/>
                <a:gdLst/>
                <a:ahLst/>
                <a:cxnLst/>
                <a:rect l="l" t="t" r="r" b="b"/>
                <a:pathLst>
                  <a:path w="878" h="875" extrusionOk="0">
                    <a:moveTo>
                      <a:pt x="251" y="1"/>
                    </a:moveTo>
                    <a:cubicBezTo>
                      <a:pt x="115" y="1"/>
                      <a:pt x="1" y="121"/>
                      <a:pt x="14" y="260"/>
                    </a:cubicBezTo>
                    <a:cubicBezTo>
                      <a:pt x="40" y="487"/>
                      <a:pt x="171" y="669"/>
                      <a:pt x="356" y="791"/>
                    </a:cubicBezTo>
                    <a:cubicBezTo>
                      <a:pt x="423" y="834"/>
                      <a:pt x="518" y="875"/>
                      <a:pt x="611" y="875"/>
                    </a:cubicBezTo>
                    <a:cubicBezTo>
                      <a:pt x="618" y="875"/>
                      <a:pt x="624" y="875"/>
                      <a:pt x="631" y="874"/>
                    </a:cubicBezTo>
                    <a:cubicBezTo>
                      <a:pt x="773" y="862"/>
                      <a:pt x="878" y="736"/>
                      <a:pt x="866" y="594"/>
                    </a:cubicBezTo>
                    <a:cubicBezTo>
                      <a:pt x="827" y="291"/>
                      <a:pt x="580" y="59"/>
                      <a:pt x="286" y="4"/>
                    </a:cubicBezTo>
                    <a:cubicBezTo>
                      <a:pt x="274" y="2"/>
                      <a:pt x="263" y="1"/>
                      <a:pt x="2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7" name="Google Shape;1417;p42"/>
              <p:cNvSpPr/>
              <p:nvPr/>
            </p:nvSpPr>
            <p:spPr>
              <a:xfrm>
                <a:off x="9541289" y="2799542"/>
                <a:ext cx="77919" cy="95922"/>
              </a:xfrm>
              <a:custGeom>
                <a:avLst/>
                <a:gdLst/>
                <a:ahLst/>
                <a:cxnLst/>
                <a:rect l="l" t="t" r="r" b="b"/>
                <a:pathLst>
                  <a:path w="779" h="959" extrusionOk="0">
                    <a:moveTo>
                      <a:pt x="294" y="0"/>
                    </a:moveTo>
                    <a:cubicBezTo>
                      <a:pt x="188" y="0"/>
                      <a:pt x="86" y="72"/>
                      <a:pt x="60" y="182"/>
                    </a:cubicBezTo>
                    <a:cubicBezTo>
                      <a:pt x="1" y="476"/>
                      <a:pt x="124" y="783"/>
                      <a:pt x="389" y="931"/>
                    </a:cubicBezTo>
                    <a:cubicBezTo>
                      <a:pt x="426" y="949"/>
                      <a:pt x="465" y="958"/>
                      <a:pt x="504" y="958"/>
                    </a:cubicBezTo>
                    <a:cubicBezTo>
                      <a:pt x="619" y="958"/>
                      <a:pt x="730" y="880"/>
                      <a:pt x="757" y="760"/>
                    </a:cubicBezTo>
                    <a:cubicBezTo>
                      <a:pt x="778" y="675"/>
                      <a:pt x="774" y="603"/>
                      <a:pt x="761" y="531"/>
                    </a:cubicBezTo>
                    <a:cubicBezTo>
                      <a:pt x="719" y="318"/>
                      <a:pt x="598" y="131"/>
                      <a:pt x="398" y="25"/>
                    </a:cubicBezTo>
                    <a:cubicBezTo>
                      <a:pt x="364" y="8"/>
                      <a:pt x="329" y="0"/>
                      <a:pt x="2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8" name="Google Shape;1418;p42"/>
              <p:cNvSpPr/>
              <p:nvPr/>
            </p:nvSpPr>
            <p:spPr>
              <a:xfrm>
                <a:off x="9659018" y="2803643"/>
                <a:ext cx="76519" cy="87820"/>
              </a:xfrm>
              <a:custGeom>
                <a:avLst/>
                <a:gdLst/>
                <a:ahLst/>
                <a:cxnLst/>
                <a:rect l="l" t="t" r="r" b="b"/>
                <a:pathLst>
                  <a:path w="765" h="878" extrusionOk="0">
                    <a:moveTo>
                      <a:pt x="286" y="0"/>
                    </a:moveTo>
                    <a:cubicBezTo>
                      <a:pt x="187" y="0"/>
                      <a:pt x="90" y="59"/>
                      <a:pt x="52" y="158"/>
                    </a:cubicBezTo>
                    <a:cubicBezTo>
                      <a:pt x="0" y="295"/>
                      <a:pt x="6" y="420"/>
                      <a:pt x="47" y="548"/>
                    </a:cubicBezTo>
                    <a:cubicBezTo>
                      <a:pt x="94" y="683"/>
                      <a:pt x="177" y="796"/>
                      <a:pt x="316" y="858"/>
                    </a:cubicBezTo>
                    <a:cubicBezTo>
                      <a:pt x="350" y="871"/>
                      <a:pt x="384" y="877"/>
                      <a:pt x="417" y="877"/>
                    </a:cubicBezTo>
                    <a:cubicBezTo>
                      <a:pt x="526" y="877"/>
                      <a:pt x="628" y="812"/>
                      <a:pt x="670" y="705"/>
                    </a:cubicBezTo>
                    <a:cubicBezTo>
                      <a:pt x="765" y="442"/>
                      <a:pt x="639" y="163"/>
                      <a:pt x="400" y="28"/>
                    </a:cubicBezTo>
                    <a:cubicBezTo>
                      <a:pt x="364" y="9"/>
                      <a:pt x="325" y="0"/>
                      <a:pt x="28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9" name="Google Shape;1419;p42"/>
              <p:cNvSpPr/>
              <p:nvPr/>
            </p:nvSpPr>
            <p:spPr>
              <a:xfrm>
                <a:off x="9526985" y="2080871"/>
                <a:ext cx="105726" cy="87220"/>
              </a:xfrm>
              <a:custGeom>
                <a:avLst/>
                <a:gdLst/>
                <a:ahLst/>
                <a:cxnLst/>
                <a:rect l="l" t="t" r="r" b="b"/>
                <a:pathLst>
                  <a:path w="1057" h="872" extrusionOk="0">
                    <a:moveTo>
                      <a:pt x="305" y="0"/>
                    </a:moveTo>
                    <a:cubicBezTo>
                      <a:pt x="283" y="0"/>
                      <a:pt x="260" y="2"/>
                      <a:pt x="238" y="4"/>
                    </a:cubicBezTo>
                    <a:cubicBezTo>
                      <a:pt x="91" y="22"/>
                      <a:pt x="1" y="190"/>
                      <a:pt x="70" y="322"/>
                    </a:cubicBezTo>
                    <a:cubicBezTo>
                      <a:pt x="175" y="527"/>
                      <a:pt x="323" y="671"/>
                      <a:pt x="517" y="782"/>
                    </a:cubicBezTo>
                    <a:cubicBezTo>
                      <a:pt x="594" y="822"/>
                      <a:pt x="704" y="871"/>
                      <a:pt x="807" y="871"/>
                    </a:cubicBezTo>
                    <a:cubicBezTo>
                      <a:pt x="815" y="871"/>
                      <a:pt x="823" y="871"/>
                      <a:pt x="831" y="870"/>
                    </a:cubicBezTo>
                    <a:cubicBezTo>
                      <a:pt x="962" y="852"/>
                      <a:pt x="1057" y="734"/>
                      <a:pt x="1040" y="600"/>
                    </a:cubicBezTo>
                    <a:cubicBezTo>
                      <a:pt x="983" y="260"/>
                      <a:pt x="645" y="0"/>
                      <a:pt x="3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0" name="Google Shape;1420;p42"/>
              <p:cNvSpPr/>
              <p:nvPr/>
            </p:nvSpPr>
            <p:spPr>
              <a:xfrm>
                <a:off x="9571996" y="1950440"/>
                <a:ext cx="79920" cy="66015"/>
              </a:xfrm>
              <a:custGeom>
                <a:avLst/>
                <a:gdLst/>
                <a:ahLst/>
                <a:cxnLst/>
                <a:rect l="l" t="t" r="r" b="b"/>
                <a:pathLst>
                  <a:path w="799" h="660" extrusionOk="0">
                    <a:moveTo>
                      <a:pt x="382" y="1"/>
                    </a:moveTo>
                    <a:cubicBezTo>
                      <a:pt x="323" y="1"/>
                      <a:pt x="264" y="13"/>
                      <a:pt x="206" y="39"/>
                    </a:cubicBezTo>
                    <a:cubicBezTo>
                      <a:pt x="4" y="133"/>
                      <a:pt x="1" y="389"/>
                      <a:pt x="140" y="534"/>
                    </a:cubicBezTo>
                    <a:cubicBezTo>
                      <a:pt x="214" y="621"/>
                      <a:pt x="315" y="660"/>
                      <a:pt x="414" y="660"/>
                    </a:cubicBezTo>
                    <a:cubicBezTo>
                      <a:pt x="612" y="660"/>
                      <a:pt x="799" y="501"/>
                      <a:pt x="734" y="258"/>
                    </a:cubicBezTo>
                    <a:cubicBezTo>
                      <a:pt x="682" y="91"/>
                      <a:pt x="538" y="1"/>
                      <a:pt x="38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1" name="Google Shape;1421;p42"/>
              <p:cNvSpPr/>
              <p:nvPr/>
            </p:nvSpPr>
            <p:spPr>
              <a:xfrm>
                <a:off x="9779149" y="2478265"/>
                <a:ext cx="88222" cy="78818"/>
              </a:xfrm>
              <a:custGeom>
                <a:avLst/>
                <a:gdLst/>
                <a:ahLst/>
                <a:cxnLst/>
                <a:rect l="l" t="t" r="r" b="b"/>
                <a:pathLst>
                  <a:path w="882" h="788" extrusionOk="0">
                    <a:moveTo>
                      <a:pt x="302" y="1"/>
                    </a:moveTo>
                    <a:cubicBezTo>
                      <a:pt x="268" y="1"/>
                      <a:pt x="234" y="5"/>
                      <a:pt x="200" y="13"/>
                    </a:cubicBezTo>
                    <a:cubicBezTo>
                      <a:pt x="74" y="44"/>
                      <a:pt x="1" y="180"/>
                      <a:pt x="44" y="303"/>
                    </a:cubicBezTo>
                    <a:cubicBezTo>
                      <a:pt x="66" y="372"/>
                      <a:pt x="102" y="464"/>
                      <a:pt x="129" y="512"/>
                    </a:cubicBezTo>
                    <a:cubicBezTo>
                      <a:pt x="202" y="643"/>
                      <a:pt x="290" y="706"/>
                      <a:pt x="442" y="755"/>
                    </a:cubicBezTo>
                    <a:lnTo>
                      <a:pt x="507" y="776"/>
                    </a:lnTo>
                    <a:cubicBezTo>
                      <a:pt x="531" y="784"/>
                      <a:pt x="556" y="787"/>
                      <a:pt x="580" y="787"/>
                    </a:cubicBezTo>
                    <a:cubicBezTo>
                      <a:pt x="690" y="787"/>
                      <a:pt x="790" y="714"/>
                      <a:pt x="817" y="602"/>
                    </a:cubicBezTo>
                    <a:cubicBezTo>
                      <a:pt x="882" y="298"/>
                      <a:pt x="600" y="1"/>
                      <a:pt x="30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2" name="Google Shape;1422;p42"/>
              <p:cNvSpPr/>
              <p:nvPr/>
            </p:nvSpPr>
            <p:spPr>
              <a:xfrm>
                <a:off x="9831162" y="2402147"/>
                <a:ext cx="79120" cy="69216"/>
              </a:xfrm>
              <a:custGeom>
                <a:avLst/>
                <a:gdLst/>
                <a:ahLst/>
                <a:cxnLst/>
                <a:rect l="l" t="t" r="r" b="b"/>
                <a:pathLst>
                  <a:path w="791" h="692" extrusionOk="0">
                    <a:moveTo>
                      <a:pt x="330" y="0"/>
                    </a:moveTo>
                    <a:cubicBezTo>
                      <a:pt x="284" y="0"/>
                      <a:pt x="238" y="8"/>
                      <a:pt x="194" y="23"/>
                    </a:cubicBezTo>
                    <a:cubicBezTo>
                      <a:pt x="69" y="69"/>
                      <a:pt x="1" y="205"/>
                      <a:pt x="42" y="332"/>
                    </a:cubicBezTo>
                    <a:cubicBezTo>
                      <a:pt x="59" y="402"/>
                      <a:pt x="94" y="475"/>
                      <a:pt x="126" y="518"/>
                    </a:cubicBezTo>
                    <a:cubicBezTo>
                      <a:pt x="209" y="635"/>
                      <a:pt x="313" y="691"/>
                      <a:pt x="459" y="691"/>
                    </a:cubicBezTo>
                    <a:cubicBezTo>
                      <a:pt x="469" y="691"/>
                      <a:pt x="479" y="691"/>
                      <a:pt x="490" y="691"/>
                    </a:cubicBezTo>
                    <a:cubicBezTo>
                      <a:pt x="495" y="691"/>
                      <a:pt x="501" y="691"/>
                      <a:pt x="506" y="691"/>
                    </a:cubicBezTo>
                    <a:cubicBezTo>
                      <a:pt x="658" y="691"/>
                      <a:pt x="790" y="574"/>
                      <a:pt x="788" y="415"/>
                    </a:cubicBezTo>
                    <a:cubicBezTo>
                      <a:pt x="779" y="176"/>
                      <a:pt x="557" y="0"/>
                      <a:pt x="3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423" name="Google Shape;1423;p42"/>
          <p:cNvSpPr/>
          <p:nvPr/>
        </p:nvSpPr>
        <p:spPr>
          <a:xfrm>
            <a:off x="4002000" y="854350"/>
            <a:ext cx="1140000" cy="1110900"/>
          </a:xfrm>
          <a:prstGeom prst="roundRect">
            <a:avLst>
              <a:gd name="adj" fmla="val 9575"/>
            </a:avLst>
          </a:prstGeom>
          <a:solidFill>
            <a:schemeClr val="accent5"/>
          </a:solidFill>
          <a:ln w="76200" cap="flat" cmpd="sng">
            <a:solidFill>
              <a:schemeClr val="accent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4" name="Google Shape;1424;p42"/>
          <p:cNvSpPr/>
          <p:nvPr/>
        </p:nvSpPr>
        <p:spPr>
          <a:xfrm>
            <a:off x="2103900" y="1888175"/>
            <a:ext cx="4936200" cy="1833900"/>
          </a:xfrm>
          <a:prstGeom prst="roundRect">
            <a:avLst>
              <a:gd name="adj" fmla="val 9575"/>
            </a:avLst>
          </a:prstGeom>
          <a:solidFill>
            <a:schemeClr val="accent5"/>
          </a:solidFill>
          <a:ln w="76200" cap="flat" cmpd="sng">
            <a:solidFill>
              <a:schemeClr val="accent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5" name="Google Shape;1425;p42"/>
          <p:cNvSpPr txBox="1">
            <a:spLocks noGrp="1"/>
          </p:cNvSpPr>
          <p:nvPr>
            <p:ph type="title" idx="2"/>
          </p:nvPr>
        </p:nvSpPr>
        <p:spPr>
          <a:xfrm>
            <a:off x="4033400" y="897350"/>
            <a:ext cx="1073100" cy="945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sym typeface="Wingdings" panose="05000000000000000000" pitchFamily="2" charset="2"/>
              </a:rPr>
              <a:t></a:t>
            </a:r>
            <a:endParaRPr dirty="0"/>
          </a:p>
        </p:txBody>
      </p:sp>
      <p:sp>
        <p:nvSpPr>
          <p:cNvPr id="1427" name="Google Shape;1427;p42"/>
          <p:cNvSpPr txBox="1">
            <a:spLocks noGrp="1"/>
          </p:cNvSpPr>
          <p:nvPr>
            <p:ph type="title"/>
          </p:nvPr>
        </p:nvSpPr>
        <p:spPr>
          <a:xfrm>
            <a:off x="2155650" y="1923775"/>
            <a:ext cx="4832700" cy="1739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ID" sz="1600" b="1" dirty="0">
                <a:effectLst/>
                <a:latin typeface="Stencil Std" panose="04020904080802020404" pitchFamily="82" charset="0"/>
                <a:ea typeface="Calibri" panose="020F0502020204030204" pitchFamily="34" charset="0"/>
                <a:cs typeface="Times New Roman" panose="02020603050405020304" pitchFamily="18" charset="0"/>
              </a:rPr>
              <a:t>ISUE </a:t>
            </a:r>
            <a:r>
              <a:rPr lang="en-ID" sz="1600" b="1" dirty="0" err="1">
                <a:effectLst/>
                <a:latin typeface="Stencil Std" panose="04020904080802020404" pitchFamily="82" charset="0"/>
                <a:ea typeface="Calibri" panose="020F0502020204030204" pitchFamily="34" charset="0"/>
                <a:cs typeface="Times New Roman" panose="02020603050405020304" pitchFamily="18" charset="0"/>
              </a:rPr>
              <a:t>ISUE</a:t>
            </a:r>
            <a:r>
              <a:rPr lang="en-ID" sz="1600" b="1" dirty="0">
                <a:effectLst/>
                <a:latin typeface="Stencil Std" panose="04020904080802020404" pitchFamily="82" charset="0"/>
                <a:ea typeface="Calibri" panose="020F0502020204030204" pitchFamily="34" charset="0"/>
                <a:cs typeface="Times New Roman" panose="02020603050405020304" pitchFamily="18" charset="0"/>
              </a:rPr>
              <a:t> PERTANIAN DAN KEGUNAAN SOSIOLOGI</a:t>
            </a:r>
            <a:r>
              <a:rPr lang="en-ID" sz="1200" dirty="0">
                <a:effectLst/>
                <a:latin typeface="Calibri" panose="020F0502020204030204" pitchFamily="34" charset="0"/>
                <a:ea typeface="Calibri" panose="020F0502020204030204" pitchFamily="34" charset="0"/>
                <a:cs typeface="Times New Roman" panose="02020603050405020304" pitchFamily="18" charset="0"/>
              </a:rPr>
              <a:t/>
            </a:r>
            <a:br>
              <a:rPr lang="en-ID" sz="1200" dirty="0">
                <a:effectLst/>
                <a:latin typeface="Calibri" panose="020F0502020204030204" pitchFamily="34" charset="0"/>
                <a:ea typeface="Calibri" panose="020F0502020204030204" pitchFamily="34" charset="0"/>
                <a:cs typeface="Times New Roman" panose="02020603050405020304" pitchFamily="18" charset="0"/>
              </a:rPr>
            </a:br>
            <a:endParaRPr sz="1600" dirty="0"/>
          </a:p>
        </p:txBody>
      </p:sp>
      <p:grpSp>
        <p:nvGrpSpPr>
          <p:cNvPr id="1428" name="Google Shape;1428;p42"/>
          <p:cNvGrpSpPr/>
          <p:nvPr/>
        </p:nvGrpSpPr>
        <p:grpSpPr>
          <a:xfrm>
            <a:off x="-140635" y="3354825"/>
            <a:ext cx="2103958" cy="2101750"/>
            <a:chOff x="7499850" y="1492575"/>
            <a:chExt cx="2666275" cy="2663478"/>
          </a:xfrm>
        </p:grpSpPr>
        <p:sp>
          <p:nvSpPr>
            <p:cNvPr id="1429" name="Google Shape;1429;p42"/>
            <p:cNvSpPr/>
            <p:nvPr/>
          </p:nvSpPr>
          <p:spPr>
            <a:xfrm>
              <a:off x="7499850" y="1492575"/>
              <a:ext cx="2666275" cy="2663478"/>
            </a:xfrm>
            <a:custGeom>
              <a:avLst/>
              <a:gdLst/>
              <a:ahLst/>
              <a:cxnLst/>
              <a:rect l="l" t="t" r="r" b="b"/>
              <a:pathLst>
                <a:path w="28592" h="28562" extrusionOk="0">
                  <a:moveTo>
                    <a:pt x="7768" y="0"/>
                  </a:moveTo>
                  <a:cubicBezTo>
                    <a:pt x="7413" y="0"/>
                    <a:pt x="7070" y="74"/>
                    <a:pt x="6752" y="218"/>
                  </a:cubicBezTo>
                  <a:cubicBezTo>
                    <a:pt x="6340" y="404"/>
                    <a:pt x="5982" y="702"/>
                    <a:pt x="5687" y="1105"/>
                  </a:cubicBezTo>
                  <a:cubicBezTo>
                    <a:pt x="5381" y="1521"/>
                    <a:pt x="5143" y="2045"/>
                    <a:pt x="4959" y="2706"/>
                  </a:cubicBezTo>
                  <a:cubicBezTo>
                    <a:pt x="4525" y="4270"/>
                    <a:pt x="4245" y="5889"/>
                    <a:pt x="4128" y="7518"/>
                  </a:cubicBezTo>
                  <a:cubicBezTo>
                    <a:pt x="4113" y="7716"/>
                    <a:pt x="4102" y="7914"/>
                    <a:pt x="4092" y="8112"/>
                  </a:cubicBezTo>
                  <a:cubicBezTo>
                    <a:pt x="3670" y="7891"/>
                    <a:pt x="3223" y="7779"/>
                    <a:pt x="2755" y="7779"/>
                  </a:cubicBezTo>
                  <a:cubicBezTo>
                    <a:pt x="2601" y="7779"/>
                    <a:pt x="2445" y="7791"/>
                    <a:pt x="2291" y="7816"/>
                  </a:cubicBezTo>
                  <a:cubicBezTo>
                    <a:pt x="2142" y="7839"/>
                    <a:pt x="1997" y="7889"/>
                    <a:pt x="1864" y="7963"/>
                  </a:cubicBezTo>
                  <a:cubicBezTo>
                    <a:pt x="1475" y="8178"/>
                    <a:pt x="1139" y="8471"/>
                    <a:pt x="867" y="8833"/>
                  </a:cubicBezTo>
                  <a:cubicBezTo>
                    <a:pt x="605" y="9183"/>
                    <a:pt x="400" y="9601"/>
                    <a:pt x="262" y="10075"/>
                  </a:cubicBezTo>
                  <a:cubicBezTo>
                    <a:pt x="79" y="10692"/>
                    <a:pt x="0" y="11409"/>
                    <a:pt x="21" y="12266"/>
                  </a:cubicBezTo>
                  <a:cubicBezTo>
                    <a:pt x="58" y="13786"/>
                    <a:pt x="366" y="16549"/>
                    <a:pt x="825" y="19479"/>
                  </a:cubicBezTo>
                  <a:cubicBezTo>
                    <a:pt x="1324" y="22664"/>
                    <a:pt x="1881" y="25268"/>
                    <a:pt x="2354" y="26626"/>
                  </a:cubicBezTo>
                  <a:cubicBezTo>
                    <a:pt x="2530" y="27131"/>
                    <a:pt x="2989" y="27477"/>
                    <a:pt x="3524" y="27505"/>
                  </a:cubicBezTo>
                  <a:cubicBezTo>
                    <a:pt x="3524" y="27505"/>
                    <a:pt x="23373" y="28562"/>
                    <a:pt x="23395" y="28562"/>
                  </a:cubicBezTo>
                  <a:cubicBezTo>
                    <a:pt x="23859" y="28562"/>
                    <a:pt x="24294" y="28313"/>
                    <a:pt x="24528" y="27910"/>
                  </a:cubicBezTo>
                  <a:cubicBezTo>
                    <a:pt x="26104" y="25213"/>
                    <a:pt x="27308" y="22314"/>
                    <a:pt x="28107" y="19293"/>
                  </a:cubicBezTo>
                  <a:cubicBezTo>
                    <a:pt x="28475" y="17911"/>
                    <a:pt x="28591" y="16670"/>
                    <a:pt x="28455" y="15604"/>
                  </a:cubicBezTo>
                  <a:cubicBezTo>
                    <a:pt x="28362" y="14881"/>
                    <a:pt x="28152" y="14235"/>
                    <a:pt x="27828" y="13683"/>
                  </a:cubicBezTo>
                  <a:cubicBezTo>
                    <a:pt x="27446" y="13032"/>
                    <a:pt x="26915" y="12513"/>
                    <a:pt x="26247" y="12139"/>
                  </a:cubicBezTo>
                  <a:cubicBezTo>
                    <a:pt x="25606" y="11781"/>
                    <a:pt x="24860" y="11592"/>
                    <a:pt x="24090" y="11592"/>
                  </a:cubicBezTo>
                  <a:cubicBezTo>
                    <a:pt x="23643" y="11592"/>
                    <a:pt x="23190" y="11655"/>
                    <a:pt x="22745" y="11776"/>
                  </a:cubicBezTo>
                  <a:cubicBezTo>
                    <a:pt x="21940" y="12000"/>
                    <a:pt x="21191" y="12376"/>
                    <a:pt x="20450" y="12936"/>
                  </a:cubicBezTo>
                  <a:cubicBezTo>
                    <a:pt x="20437" y="12390"/>
                    <a:pt x="20411" y="11844"/>
                    <a:pt x="20371" y="11303"/>
                  </a:cubicBezTo>
                  <a:cubicBezTo>
                    <a:pt x="20294" y="10246"/>
                    <a:pt x="19818" y="9283"/>
                    <a:pt x="19027" y="8595"/>
                  </a:cubicBezTo>
                  <a:cubicBezTo>
                    <a:pt x="18290" y="7952"/>
                    <a:pt x="17346" y="7599"/>
                    <a:pt x="16373" y="7599"/>
                  </a:cubicBezTo>
                  <a:cubicBezTo>
                    <a:pt x="15272" y="7599"/>
                    <a:pt x="14251" y="8052"/>
                    <a:pt x="13498" y="8875"/>
                  </a:cubicBezTo>
                  <a:cubicBezTo>
                    <a:pt x="13484" y="8891"/>
                    <a:pt x="13471" y="8905"/>
                    <a:pt x="13456" y="8923"/>
                  </a:cubicBezTo>
                  <a:cubicBezTo>
                    <a:pt x="13258" y="9144"/>
                    <a:pt x="13071" y="9381"/>
                    <a:pt x="12894" y="9635"/>
                  </a:cubicBezTo>
                  <a:cubicBezTo>
                    <a:pt x="12278" y="6962"/>
                    <a:pt x="11442" y="4336"/>
                    <a:pt x="10399" y="1807"/>
                  </a:cubicBezTo>
                  <a:cubicBezTo>
                    <a:pt x="9998" y="831"/>
                    <a:pt x="9116" y="147"/>
                    <a:pt x="8098" y="21"/>
                  </a:cubicBezTo>
                  <a:cubicBezTo>
                    <a:pt x="7988" y="7"/>
                    <a:pt x="7878" y="0"/>
                    <a:pt x="7768" y="0"/>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0" name="Google Shape;1430;p42"/>
            <p:cNvSpPr/>
            <p:nvPr/>
          </p:nvSpPr>
          <p:spPr>
            <a:xfrm>
              <a:off x="7621639" y="1615017"/>
              <a:ext cx="2447412" cy="2418783"/>
            </a:xfrm>
            <a:custGeom>
              <a:avLst/>
              <a:gdLst/>
              <a:ahLst/>
              <a:cxnLst/>
              <a:rect l="l" t="t" r="r" b="b"/>
              <a:pathLst>
                <a:path w="26245" h="25938" extrusionOk="0">
                  <a:moveTo>
                    <a:pt x="6464" y="1"/>
                  </a:moveTo>
                  <a:cubicBezTo>
                    <a:pt x="5568" y="1"/>
                    <a:pt x="5143" y="939"/>
                    <a:pt x="4918" y="1746"/>
                  </a:cubicBezTo>
                  <a:cubicBezTo>
                    <a:pt x="4093" y="4721"/>
                    <a:pt x="3868" y="7860"/>
                    <a:pt x="4262" y="10921"/>
                  </a:cubicBezTo>
                  <a:cubicBezTo>
                    <a:pt x="3645" y="9665"/>
                    <a:pt x="2849" y="7780"/>
                    <a:pt x="1450" y="7780"/>
                  </a:cubicBezTo>
                  <a:cubicBezTo>
                    <a:pt x="1366" y="7780"/>
                    <a:pt x="1281" y="7787"/>
                    <a:pt x="1193" y="7801"/>
                  </a:cubicBezTo>
                  <a:cubicBezTo>
                    <a:pt x="168" y="8366"/>
                    <a:pt x="1" y="9753"/>
                    <a:pt x="29" y="10923"/>
                  </a:cubicBezTo>
                  <a:cubicBezTo>
                    <a:pt x="102" y="13912"/>
                    <a:pt x="1307" y="22059"/>
                    <a:pt x="2290" y="24882"/>
                  </a:cubicBezTo>
                  <a:lnTo>
                    <a:pt x="22090" y="25938"/>
                  </a:lnTo>
                  <a:cubicBezTo>
                    <a:pt x="23604" y="23346"/>
                    <a:pt x="24766" y="20548"/>
                    <a:pt x="25534" y="17647"/>
                  </a:cubicBezTo>
                  <a:cubicBezTo>
                    <a:pt x="26070" y="15625"/>
                    <a:pt x="26244" y="13059"/>
                    <a:pt x="24300" y="11974"/>
                  </a:cubicBezTo>
                  <a:cubicBezTo>
                    <a:pt x="23833" y="11713"/>
                    <a:pt x="23310" y="11593"/>
                    <a:pt x="22782" y="11593"/>
                  </a:cubicBezTo>
                  <a:cubicBezTo>
                    <a:pt x="22449" y="11593"/>
                    <a:pt x="22114" y="11640"/>
                    <a:pt x="21790" y="11730"/>
                  </a:cubicBezTo>
                  <a:cubicBezTo>
                    <a:pt x="20041" y="12214"/>
                    <a:pt x="18869" y="13573"/>
                    <a:pt x="17745" y="14893"/>
                  </a:cubicBezTo>
                  <a:cubicBezTo>
                    <a:pt x="17869" y="13294"/>
                    <a:pt x="17873" y="11686"/>
                    <a:pt x="17757" y="10086"/>
                  </a:cubicBezTo>
                  <a:cubicBezTo>
                    <a:pt x="17645" y="8568"/>
                    <a:pt x="16372" y="7600"/>
                    <a:pt x="15068" y="7600"/>
                  </a:cubicBezTo>
                  <a:cubicBezTo>
                    <a:pt x="14387" y="7600"/>
                    <a:pt x="13698" y="7864"/>
                    <a:pt x="13161" y="8451"/>
                  </a:cubicBezTo>
                  <a:lnTo>
                    <a:pt x="13130" y="8486"/>
                  </a:lnTo>
                  <a:cubicBezTo>
                    <a:pt x="12066" y="9675"/>
                    <a:pt x="11559" y="11243"/>
                    <a:pt x="11076" y="12763"/>
                  </a:cubicBezTo>
                  <a:cubicBezTo>
                    <a:pt x="10509" y="8726"/>
                    <a:pt x="9434" y="4763"/>
                    <a:pt x="7880" y="995"/>
                  </a:cubicBezTo>
                  <a:cubicBezTo>
                    <a:pt x="7665" y="473"/>
                    <a:pt x="7192" y="81"/>
                    <a:pt x="6633" y="12"/>
                  </a:cubicBezTo>
                  <a:cubicBezTo>
                    <a:pt x="6575" y="4"/>
                    <a:pt x="6518" y="1"/>
                    <a:pt x="646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31" name="Google Shape;1431;p42"/>
            <p:cNvGrpSpPr/>
            <p:nvPr/>
          </p:nvGrpSpPr>
          <p:grpSpPr>
            <a:xfrm>
              <a:off x="7794157" y="1937393"/>
              <a:ext cx="1899846" cy="2035054"/>
              <a:chOff x="7794157" y="1937393"/>
              <a:chExt cx="1899846" cy="2035054"/>
            </a:xfrm>
          </p:grpSpPr>
          <p:sp>
            <p:nvSpPr>
              <p:cNvPr id="1432" name="Google Shape;1432;p42"/>
              <p:cNvSpPr/>
              <p:nvPr/>
            </p:nvSpPr>
            <p:spPr>
              <a:xfrm>
                <a:off x="7794157" y="2498964"/>
                <a:ext cx="266889" cy="1473483"/>
              </a:xfrm>
              <a:custGeom>
                <a:avLst/>
                <a:gdLst/>
                <a:ahLst/>
                <a:cxnLst/>
                <a:rect l="l" t="t" r="r" b="b"/>
                <a:pathLst>
                  <a:path w="2862" h="15801" extrusionOk="0">
                    <a:moveTo>
                      <a:pt x="75" y="1"/>
                    </a:moveTo>
                    <a:cubicBezTo>
                      <a:pt x="71" y="1"/>
                      <a:pt x="68" y="1"/>
                      <a:pt x="64" y="1"/>
                    </a:cubicBezTo>
                    <a:cubicBezTo>
                      <a:pt x="27" y="8"/>
                      <a:pt x="0" y="43"/>
                      <a:pt x="7" y="81"/>
                    </a:cubicBezTo>
                    <a:cubicBezTo>
                      <a:pt x="45" y="323"/>
                      <a:pt x="123" y="823"/>
                      <a:pt x="163" y="1062"/>
                    </a:cubicBezTo>
                    <a:cubicBezTo>
                      <a:pt x="924" y="5764"/>
                      <a:pt x="1749" y="10563"/>
                      <a:pt x="2613" y="15249"/>
                    </a:cubicBezTo>
                    <a:lnTo>
                      <a:pt x="2705" y="15737"/>
                    </a:lnTo>
                    <a:cubicBezTo>
                      <a:pt x="2712" y="15774"/>
                      <a:pt x="2744" y="15800"/>
                      <a:pt x="2780" y="15800"/>
                    </a:cubicBezTo>
                    <a:cubicBezTo>
                      <a:pt x="2783" y="15800"/>
                      <a:pt x="2787" y="15800"/>
                      <a:pt x="2791" y="15799"/>
                    </a:cubicBezTo>
                    <a:cubicBezTo>
                      <a:pt x="2832" y="15793"/>
                      <a:pt x="2861" y="15755"/>
                      <a:pt x="2855" y="15713"/>
                    </a:cubicBezTo>
                    <a:lnTo>
                      <a:pt x="2777" y="15222"/>
                    </a:lnTo>
                    <a:cubicBezTo>
                      <a:pt x="1966" y="10186"/>
                      <a:pt x="1078" y="5070"/>
                      <a:pt x="145" y="58"/>
                    </a:cubicBezTo>
                    <a:cubicBezTo>
                      <a:pt x="139" y="24"/>
                      <a:pt x="109" y="1"/>
                      <a:pt x="7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3" name="Google Shape;1433;p42"/>
              <p:cNvSpPr/>
              <p:nvPr/>
            </p:nvSpPr>
            <p:spPr>
              <a:xfrm>
                <a:off x="8281406" y="1937393"/>
                <a:ext cx="203943" cy="1915127"/>
              </a:xfrm>
              <a:custGeom>
                <a:avLst/>
                <a:gdLst/>
                <a:ahLst/>
                <a:cxnLst/>
                <a:rect l="l" t="t" r="r" b="b"/>
                <a:pathLst>
                  <a:path w="2187" h="20537" extrusionOk="0">
                    <a:moveTo>
                      <a:pt x="72" y="1"/>
                    </a:moveTo>
                    <a:cubicBezTo>
                      <a:pt x="71" y="1"/>
                      <a:pt x="69" y="1"/>
                      <a:pt x="68" y="1"/>
                    </a:cubicBezTo>
                    <a:cubicBezTo>
                      <a:pt x="30" y="5"/>
                      <a:pt x="1" y="38"/>
                      <a:pt x="5" y="76"/>
                    </a:cubicBezTo>
                    <a:cubicBezTo>
                      <a:pt x="32" y="390"/>
                      <a:pt x="90" y="1041"/>
                      <a:pt x="119" y="1352"/>
                    </a:cubicBezTo>
                    <a:cubicBezTo>
                      <a:pt x="674" y="7444"/>
                      <a:pt x="1299" y="13751"/>
                      <a:pt x="1960" y="19832"/>
                    </a:cubicBezTo>
                    <a:lnTo>
                      <a:pt x="2031" y="20468"/>
                    </a:lnTo>
                    <a:cubicBezTo>
                      <a:pt x="2036" y="20507"/>
                      <a:pt x="2069" y="20536"/>
                      <a:pt x="2106" y="20536"/>
                    </a:cubicBezTo>
                    <a:cubicBezTo>
                      <a:pt x="2108" y="20536"/>
                      <a:pt x="2111" y="20536"/>
                      <a:pt x="2113" y="20536"/>
                    </a:cubicBezTo>
                    <a:cubicBezTo>
                      <a:pt x="2155" y="20533"/>
                      <a:pt x="2187" y="20496"/>
                      <a:pt x="2183" y="20454"/>
                    </a:cubicBezTo>
                    <a:lnTo>
                      <a:pt x="2127" y="19815"/>
                    </a:lnTo>
                    <a:cubicBezTo>
                      <a:pt x="1533" y="13290"/>
                      <a:pt x="860" y="6576"/>
                      <a:pt x="144" y="64"/>
                    </a:cubicBezTo>
                    <a:cubicBezTo>
                      <a:pt x="141" y="27"/>
                      <a:pt x="108" y="1"/>
                      <a:pt x="7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4" name="Google Shape;1434;p42"/>
              <p:cNvSpPr/>
              <p:nvPr/>
            </p:nvSpPr>
            <p:spPr>
              <a:xfrm>
                <a:off x="8836915" y="2526288"/>
                <a:ext cx="212149" cy="1317938"/>
              </a:xfrm>
              <a:custGeom>
                <a:avLst/>
                <a:gdLst/>
                <a:ahLst/>
                <a:cxnLst/>
                <a:rect l="l" t="t" r="r" b="b"/>
                <a:pathLst>
                  <a:path w="2275" h="14133" extrusionOk="0">
                    <a:moveTo>
                      <a:pt x="2198" y="0"/>
                    </a:moveTo>
                    <a:cubicBezTo>
                      <a:pt x="2166" y="0"/>
                      <a:pt x="2137" y="25"/>
                      <a:pt x="2131" y="59"/>
                    </a:cubicBezTo>
                    <a:cubicBezTo>
                      <a:pt x="2095" y="272"/>
                      <a:pt x="2020" y="718"/>
                      <a:pt x="1985" y="931"/>
                    </a:cubicBezTo>
                    <a:cubicBezTo>
                      <a:pt x="1298" y="5117"/>
                      <a:pt x="646" y="9405"/>
                      <a:pt x="64" y="13608"/>
                    </a:cubicBezTo>
                    <a:lnTo>
                      <a:pt x="5" y="14046"/>
                    </a:lnTo>
                    <a:cubicBezTo>
                      <a:pt x="0" y="14087"/>
                      <a:pt x="27" y="14125"/>
                      <a:pt x="68" y="14131"/>
                    </a:cubicBezTo>
                    <a:cubicBezTo>
                      <a:pt x="73" y="14132"/>
                      <a:pt x="77" y="14133"/>
                      <a:pt x="82" y="14133"/>
                    </a:cubicBezTo>
                    <a:cubicBezTo>
                      <a:pt x="119" y="14133"/>
                      <a:pt x="151" y="14106"/>
                      <a:pt x="157" y="14068"/>
                    </a:cubicBezTo>
                    <a:lnTo>
                      <a:pt x="230" y="13632"/>
                    </a:lnTo>
                    <a:cubicBezTo>
                      <a:pt x="966" y="9152"/>
                      <a:pt x="1657" y="4579"/>
                      <a:pt x="2269" y="80"/>
                    </a:cubicBezTo>
                    <a:cubicBezTo>
                      <a:pt x="2274" y="43"/>
                      <a:pt x="2250" y="8"/>
                      <a:pt x="2211" y="1"/>
                    </a:cubicBezTo>
                    <a:cubicBezTo>
                      <a:pt x="2207" y="0"/>
                      <a:pt x="2203" y="0"/>
                      <a:pt x="219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5" name="Google Shape;1435;p42"/>
              <p:cNvSpPr/>
              <p:nvPr/>
            </p:nvSpPr>
            <p:spPr>
              <a:xfrm>
                <a:off x="9384685" y="2881862"/>
                <a:ext cx="309319" cy="951269"/>
              </a:xfrm>
              <a:custGeom>
                <a:avLst/>
                <a:gdLst/>
                <a:ahLst/>
                <a:cxnLst/>
                <a:rect l="l" t="t" r="r" b="b"/>
                <a:pathLst>
                  <a:path w="3317" h="10201" extrusionOk="0">
                    <a:moveTo>
                      <a:pt x="3239" y="0"/>
                    </a:moveTo>
                    <a:cubicBezTo>
                      <a:pt x="3210" y="0"/>
                      <a:pt x="3182" y="19"/>
                      <a:pt x="3173" y="48"/>
                    </a:cubicBezTo>
                    <a:cubicBezTo>
                      <a:pt x="2890" y="880"/>
                      <a:pt x="2617" y="1714"/>
                      <a:pt x="2347" y="2550"/>
                    </a:cubicBezTo>
                    <a:cubicBezTo>
                      <a:pt x="1825" y="4163"/>
                      <a:pt x="1261" y="5954"/>
                      <a:pt x="766" y="7577"/>
                    </a:cubicBezTo>
                    <a:cubicBezTo>
                      <a:pt x="510" y="8417"/>
                      <a:pt x="257" y="9260"/>
                      <a:pt x="13" y="10103"/>
                    </a:cubicBezTo>
                    <a:cubicBezTo>
                      <a:pt x="0" y="10166"/>
                      <a:pt x="44" y="10201"/>
                      <a:pt x="87" y="10201"/>
                    </a:cubicBezTo>
                    <a:cubicBezTo>
                      <a:pt x="117" y="10201"/>
                      <a:pt x="147" y="10185"/>
                      <a:pt x="159" y="10149"/>
                    </a:cubicBezTo>
                    <a:cubicBezTo>
                      <a:pt x="1271" y="6833"/>
                      <a:pt x="2324" y="3447"/>
                      <a:pt x="3306" y="90"/>
                    </a:cubicBezTo>
                    <a:cubicBezTo>
                      <a:pt x="3317" y="54"/>
                      <a:pt x="3298" y="17"/>
                      <a:pt x="3262" y="4"/>
                    </a:cubicBezTo>
                    <a:cubicBezTo>
                      <a:pt x="3254" y="2"/>
                      <a:pt x="3247" y="0"/>
                      <a:pt x="323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C125DA-3B73-480D-91AF-2F96A795E5E5}"/>
              </a:ext>
            </a:extLst>
          </p:cNvPr>
          <p:cNvSpPr>
            <a:spLocks noGrp="1"/>
          </p:cNvSpPr>
          <p:nvPr>
            <p:ph type="title"/>
          </p:nvPr>
        </p:nvSpPr>
        <p:spPr>
          <a:xfrm>
            <a:off x="781493" y="1923775"/>
            <a:ext cx="7581014" cy="1739100"/>
          </a:xfrm>
        </p:spPr>
        <p:txBody>
          <a:bodyPr/>
          <a:lstStyle/>
          <a:p>
            <a:r>
              <a:rPr lang="id-ID" sz="1600" dirty="0">
                <a:solidFill>
                  <a:schemeClr val="tx1"/>
                </a:solidFill>
              </a:rPr>
              <a:t>. lsu dapat diartikan sebagai segala sesuatu yang menyangkut kepentingan publik, pemerintah, dan organisasi lainnya yang dapat mempengaruhi kinerja organisasi atau institusi. lsu juga dapat diartikan sebagai titik konflik antara institusi dan publiknya (internal maupun ekstern al). Kementerian Pertanian sebagai institusi pemerintah melibatkan banyak pihak dalam kegiatannya, baik secara intern maupun ekstern, sehingga potensi munculnya isu cukup besar. </a:t>
            </a:r>
            <a:endParaRPr lang="en-ID" sz="1600" dirty="0">
              <a:solidFill>
                <a:schemeClr val="tx1"/>
              </a:solidFill>
            </a:endParaRPr>
          </a:p>
        </p:txBody>
      </p:sp>
      <p:sp>
        <p:nvSpPr>
          <p:cNvPr id="3" name="Title 2">
            <a:extLst>
              <a:ext uri="{FF2B5EF4-FFF2-40B4-BE49-F238E27FC236}">
                <a16:creationId xmlns:a16="http://schemas.microsoft.com/office/drawing/2014/main" xmlns="" id="{2DB4E113-5B41-4B44-AA27-92760357703C}"/>
              </a:ext>
            </a:extLst>
          </p:cNvPr>
          <p:cNvSpPr>
            <a:spLocks noGrp="1"/>
          </p:cNvSpPr>
          <p:nvPr>
            <p:ph type="title" idx="2"/>
          </p:nvPr>
        </p:nvSpPr>
        <p:spPr>
          <a:xfrm>
            <a:off x="1754372" y="737861"/>
            <a:ext cx="5932967" cy="837250"/>
          </a:xfrm>
        </p:spPr>
        <p:txBody>
          <a:bodyPr/>
          <a:lstStyle/>
          <a:p>
            <a:r>
              <a:rPr lang="en-US" sz="3200" dirty="0" err="1">
                <a:solidFill>
                  <a:schemeClr val="accent6">
                    <a:lumMod val="50000"/>
                  </a:schemeClr>
                </a:solidFill>
              </a:rPr>
              <a:t>Pengertian</a:t>
            </a:r>
            <a:r>
              <a:rPr lang="en-US" sz="3200" dirty="0">
                <a:solidFill>
                  <a:schemeClr val="accent6">
                    <a:lumMod val="50000"/>
                  </a:schemeClr>
                </a:solidFill>
              </a:rPr>
              <a:t> </a:t>
            </a:r>
            <a:r>
              <a:rPr lang="en-US" sz="3200" dirty="0" err="1">
                <a:solidFill>
                  <a:schemeClr val="accent6">
                    <a:lumMod val="50000"/>
                  </a:schemeClr>
                </a:solidFill>
              </a:rPr>
              <a:t>Isu-Isu</a:t>
            </a:r>
            <a:r>
              <a:rPr lang="en-US" sz="3200" dirty="0">
                <a:solidFill>
                  <a:schemeClr val="accent6">
                    <a:lumMod val="50000"/>
                  </a:schemeClr>
                </a:solidFill>
              </a:rPr>
              <a:t> </a:t>
            </a:r>
            <a:r>
              <a:rPr lang="en-US" sz="3200" dirty="0" err="1">
                <a:solidFill>
                  <a:schemeClr val="accent6">
                    <a:lumMod val="50000"/>
                  </a:schemeClr>
                </a:solidFill>
              </a:rPr>
              <a:t>Pertanian</a:t>
            </a:r>
            <a:endParaRPr lang="en-ID" sz="3200" dirty="0">
              <a:solidFill>
                <a:schemeClr val="accent6">
                  <a:lumMod val="50000"/>
                </a:schemeClr>
              </a:solidFill>
            </a:endParaRPr>
          </a:p>
        </p:txBody>
      </p:sp>
    </p:spTree>
    <p:extLst>
      <p:ext uri="{BB962C8B-B14F-4D97-AF65-F5344CB8AC3E}">
        <p14:creationId xmlns:p14="http://schemas.microsoft.com/office/powerpoint/2010/main" val="184207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86"/>
        <p:cNvGrpSpPr/>
        <p:nvPr/>
      </p:nvGrpSpPr>
      <p:grpSpPr>
        <a:xfrm>
          <a:off x="0" y="0"/>
          <a:ext cx="0" cy="0"/>
          <a:chOff x="0" y="0"/>
          <a:chExt cx="0" cy="0"/>
        </a:xfrm>
      </p:grpSpPr>
      <p:grpSp>
        <p:nvGrpSpPr>
          <p:cNvPr id="1087" name="Google Shape;1087;p40"/>
          <p:cNvGrpSpPr/>
          <p:nvPr/>
        </p:nvGrpSpPr>
        <p:grpSpPr>
          <a:xfrm rot="9137184">
            <a:off x="2021042" y="1567249"/>
            <a:ext cx="841275" cy="563973"/>
            <a:chOff x="6414819" y="146104"/>
            <a:chExt cx="1019112" cy="683191"/>
          </a:xfrm>
        </p:grpSpPr>
        <p:sp>
          <p:nvSpPr>
            <p:cNvPr id="1088" name="Google Shape;1088;p40"/>
            <p:cNvSpPr/>
            <p:nvPr/>
          </p:nvSpPr>
          <p:spPr>
            <a:xfrm>
              <a:off x="6414819" y="146104"/>
              <a:ext cx="1019112" cy="683191"/>
            </a:xfrm>
            <a:custGeom>
              <a:avLst/>
              <a:gdLst/>
              <a:ahLst/>
              <a:cxnLst/>
              <a:rect l="l" t="t" r="r" b="b"/>
              <a:pathLst>
                <a:path w="34925" h="23413" extrusionOk="0">
                  <a:moveTo>
                    <a:pt x="19316" y="1"/>
                  </a:moveTo>
                  <a:cubicBezTo>
                    <a:pt x="14891" y="1"/>
                    <a:pt x="10673" y="1925"/>
                    <a:pt x="7554" y="5029"/>
                  </a:cubicBezTo>
                  <a:cubicBezTo>
                    <a:pt x="6010" y="6565"/>
                    <a:pt x="4734" y="8368"/>
                    <a:pt x="3797" y="10333"/>
                  </a:cubicBezTo>
                  <a:cubicBezTo>
                    <a:pt x="2100" y="13893"/>
                    <a:pt x="2060" y="18016"/>
                    <a:pt x="254" y="21495"/>
                  </a:cubicBezTo>
                  <a:cubicBezTo>
                    <a:pt x="0" y="21982"/>
                    <a:pt x="81" y="22584"/>
                    <a:pt x="454" y="22989"/>
                  </a:cubicBezTo>
                  <a:cubicBezTo>
                    <a:pt x="703" y="23258"/>
                    <a:pt x="1055" y="23413"/>
                    <a:pt x="1419" y="23413"/>
                  </a:cubicBezTo>
                  <a:cubicBezTo>
                    <a:pt x="1596" y="23413"/>
                    <a:pt x="1766" y="23378"/>
                    <a:pt x="1928" y="23310"/>
                  </a:cubicBezTo>
                  <a:cubicBezTo>
                    <a:pt x="3652" y="22585"/>
                    <a:pt x="5446" y="22354"/>
                    <a:pt x="7262" y="22354"/>
                  </a:cubicBezTo>
                  <a:cubicBezTo>
                    <a:pt x="9667" y="22354"/>
                    <a:pt x="12111" y="22759"/>
                    <a:pt x="14483" y="22961"/>
                  </a:cubicBezTo>
                  <a:cubicBezTo>
                    <a:pt x="15225" y="23024"/>
                    <a:pt x="15966" y="23061"/>
                    <a:pt x="16700" y="23061"/>
                  </a:cubicBezTo>
                  <a:cubicBezTo>
                    <a:pt x="19826" y="23061"/>
                    <a:pt x="22840" y="22400"/>
                    <a:pt x="25372" y="20312"/>
                  </a:cubicBezTo>
                  <a:cubicBezTo>
                    <a:pt x="25636" y="20095"/>
                    <a:pt x="25891" y="19866"/>
                    <a:pt x="26133" y="19624"/>
                  </a:cubicBezTo>
                  <a:cubicBezTo>
                    <a:pt x="27835" y="17944"/>
                    <a:pt x="28975" y="15794"/>
                    <a:pt x="29792" y="13567"/>
                  </a:cubicBezTo>
                  <a:cubicBezTo>
                    <a:pt x="30567" y="11450"/>
                    <a:pt x="31301" y="9105"/>
                    <a:pt x="31136" y="6824"/>
                  </a:cubicBezTo>
                  <a:cubicBezTo>
                    <a:pt x="31121" y="6629"/>
                    <a:pt x="31094" y="6435"/>
                    <a:pt x="31054" y="6245"/>
                  </a:cubicBezTo>
                  <a:cubicBezTo>
                    <a:pt x="31121" y="6226"/>
                    <a:pt x="31258" y="6188"/>
                    <a:pt x="31258" y="6188"/>
                  </a:cubicBezTo>
                  <a:cubicBezTo>
                    <a:pt x="31502" y="6121"/>
                    <a:pt x="31732" y="6057"/>
                    <a:pt x="31921" y="6005"/>
                  </a:cubicBezTo>
                  <a:cubicBezTo>
                    <a:pt x="32021" y="5979"/>
                    <a:pt x="32173" y="5942"/>
                    <a:pt x="32325" y="5905"/>
                  </a:cubicBezTo>
                  <a:lnTo>
                    <a:pt x="32335" y="5903"/>
                  </a:lnTo>
                  <a:cubicBezTo>
                    <a:pt x="32482" y="5866"/>
                    <a:pt x="32626" y="5830"/>
                    <a:pt x="32720" y="5806"/>
                  </a:cubicBezTo>
                  <a:lnTo>
                    <a:pt x="33805" y="5536"/>
                  </a:lnTo>
                  <a:cubicBezTo>
                    <a:pt x="34156" y="5451"/>
                    <a:pt x="34467" y="5227"/>
                    <a:pt x="34660" y="4922"/>
                  </a:cubicBezTo>
                  <a:cubicBezTo>
                    <a:pt x="34860" y="4606"/>
                    <a:pt x="34925" y="4218"/>
                    <a:pt x="34840" y="3857"/>
                  </a:cubicBezTo>
                  <a:cubicBezTo>
                    <a:pt x="34690" y="3221"/>
                    <a:pt x="34131" y="2776"/>
                    <a:pt x="33478" y="2776"/>
                  </a:cubicBezTo>
                  <a:cubicBezTo>
                    <a:pt x="33371" y="2776"/>
                    <a:pt x="33264" y="2789"/>
                    <a:pt x="33159" y="2813"/>
                  </a:cubicBezTo>
                  <a:cubicBezTo>
                    <a:pt x="33119" y="2821"/>
                    <a:pt x="33066" y="2834"/>
                    <a:pt x="32987" y="2853"/>
                  </a:cubicBezTo>
                  <a:cubicBezTo>
                    <a:pt x="32987" y="2853"/>
                    <a:pt x="32057" y="3070"/>
                    <a:pt x="32055" y="3070"/>
                  </a:cubicBezTo>
                  <a:cubicBezTo>
                    <a:pt x="31964" y="3091"/>
                    <a:pt x="31846" y="3120"/>
                    <a:pt x="31721" y="3149"/>
                  </a:cubicBezTo>
                  <a:lnTo>
                    <a:pt x="31712" y="3152"/>
                  </a:lnTo>
                  <a:cubicBezTo>
                    <a:pt x="31548" y="3190"/>
                    <a:pt x="31363" y="3233"/>
                    <a:pt x="31229" y="3266"/>
                  </a:cubicBezTo>
                  <a:cubicBezTo>
                    <a:pt x="31217" y="3269"/>
                    <a:pt x="31207" y="3272"/>
                    <a:pt x="31195" y="3275"/>
                  </a:cubicBezTo>
                  <a:cubicBezTo>
                    <a:pt x="30995" y="3328"/>
                    <a:pt x="30744" y="3395"/>
                    <a:pt x="30480" y="3465"/>
                  </a:cubicBezTo>
                  <a:lnTo>
                    <a:pt x="30475" y="3467"/>
                  </a:lnTo>
                  <a:cubicBezTo>
                    <a:pt x="30155" y="3552"/>
                    <a:pt x="29825" y="3638"/>
                    <a:pt x="29546" y="3715"/>
                  </a:cubicBezTo>
                  <a:cubicBezTo>
                    <a:pt x="28903" y="3116"/>
                    <a:pt x="28144" y="2639"/>
                    <a:pt x="27412" y="2201"/>
                  </a:cubicBezTo>
                  <a:cubicBezTo>
                    <a:pt x="26212" y="1480"/>
                    <a:pt x="24898" y="926"/>
                    <a:pt x="23508" y="552"/>
                  </a:cubicBezTo>
                  <a:cubicBezTo>
                    <a:pt x="22146" y="187"/>
                    <a:pt x="20736" y="1"/>
                    <a:pt x="19316" y="1"/>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9" name="Google Shape;1089;p40"/>
            <p:cNvSpPr/>
            <p:nvPr/>
          </p:nvSpPr>
          <p:spPr>
            <a:xfrm>
              <a:off x="6456196" y="184388"/>
              <a:ext cx="833731" cy="606594"/>
            </a:xfrm>
            <a:custGeom>
              <a:avLst/>
              <a:gdLst/>
              <a:ahLst/>
              <a:cxnLst/>
              <a:rect l="l" t="t" r="r" b="b"/>
              <a:pathLst>
                <a:path w="28572" h="20788" extrusionOk="0">
                  <a:moveTo>
                    <a:pt x="17897" y="1"/>
                  </a:moveTo>
                  <a:cubicBezTo>
                    <a:pt x="16358" y="1"/>
                    <a:pt x="14820" y="239"/>
                    <a:pt x="13365" y="721"/>
                  </a:cubicBezTo>
                  <a:cubicBezTo>
                    <a:pt x="8199" y="2430"/>
                    <a:pt x="4180" y="6935"/>
                    <a:pt x="2547" y="12124"/>
                  </a:cubicBezTo>
                  <a:cubicBezTo>
                    <a:pt x="1641" y="15002"/>
                    <a:pt x="1392" y="18111"/>
                    <a:pt x="0" y="20788"/>
                  </a:cubicBezTo>
                  <a:cubicBezTo>
                    <a:pt x="1738" y="20058"/>
                    <a:pt x="3595" y="19826"/>
                    <a:pt x="5485" y="19826"/>
                  </a:cubicBezTo>
                  <a:cubicBezTo>
                    <a:pt x="7269" y="19826"/>
                    <a:pt x="9082" y="20033"/>
                    <a:pt x="10851" y="20221"/>
                  </a:cubicBezTo>
                  <a:cubicBezTo>
                    <a:pt x="12240" y="20368"/>
                    <a:pt x="13667" y="20494"/>
                    <a:pt x="15079" y="20494"/>
                  </a:cubicBezTo>
                  <a:cubicBezTo>
                    <a:pt x="17369" y="20494"/>
                    <a:pt x="19618" y="20163"/>
                    <a:pt x="21597" y="19057"/>
                  </a:cubicBezTo>
                  <a:cubicBezTo>
                    <a:pt x="23985" y="17723"/>
                    <a:pt x="25689" y="15384"/>
                    <a:pt x="26725" y="12853"/>
                  </a:cubicBezTo>
                  <a:cubicBezTo>
                    <a:pt x="27558" y="10811"/>
                    <a:pt x="28571" y="7839"/>
                    <a:pt x="28408" y="5606"/>
                  </a:cubicBezTo>
                  <a:cubicBezTo>
                    <a:pt x="28281" y="3863"/>
                    <a:pt x="26749" y="2875"/>
                    <a:pt x="25318" y="2014"/>
                  </a:cubicBezTo>
                  <a:cubicBezTo>
                    <a:pt x="23097" y="680"/>
                    <a:pt x="20494" y="1"/>
                    <a:pt x="1789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90" name="Google Shape;1090;p40"/>
            <p:cNvGrpSpPr/>
            <p:nvPr/>
          </p:nvGrpSpPr>
          <p:grpSpPr>
            <a:xfrm>
              <a:off x="6478665" y="203093"/>
              <a:ext cx="915819" cy="579488"/>
              <a:chOff x="7699564" y="1828346"/>
              <a:chExt cx="3892132" cy="2462764"/>
            </a:xfrm>
          </p:grpSpPr>
          <p:sp>
            <p:nvSpPr>
              <p:cNvPr id="1091" name="Google Shape;1091;p40"/>
              <p:cNvSpPr/>
              <p:nvPr/>
            </p:nvSpPr>
            <p:spPr>
              <a:xfrm>
                <a:off x="7699564" y="1828346"/>
                <a:ext cx="3892132" cy="2462764"/>
              </a:xfrm>
              <a:custGeom>
                <a:avLst/>
                <a:gdLst/>
                <a:ahLst/>
                <a:cxnLst/>
                <a:rect l="l" t="t" r="r" b="b"/>
                <a:pathLst>
                  <a:path w="31385" h="19859" extrusionOk="0">
                    <a:moveTo>
                      <a:pt x="12597" y="1"/>
                    </a:moveTo>
                    <a:cubicBezTo>
                      <a:pt x="12567" y="1"/>
                      <a:pt x="12539" y="17"/>
                      <a:pt x="12526" y="45"/>
                    </a:cubicBezTo>
                    <a:cubicBezTo>
                      <a:pt x="12507" y="85"/>
                      <a:pt x="12523" y="132"/>
                      <a:pt x="12563" y="150"/>
                    </a:cubicBezTo>
                    <a:cubicBezTo>
                      <a:pt x="13805" y="748"/>
                      <a:pt x="16316" y="1955"/>
                      <a:pt x="17563" y="2545"/>
                    </a:cubicBezTo>
                    <a:cubicBezTo>
                      <a:pt x="18877" y="3169"/>
                      <a:pt x="20878" y="4123"/>
                      <a:pt x="22295" y="4788"/>
                    </a:cubicBezTo>
                    <a:cubicBezTo>
                      <a:pt x="20815" y="5342"/>
                      <a:pt x="19344" y="5956"/>
                      <a:pt x="17919" y="6610"/>
                    </a:cubicBezTo>
                    <a:cubicBezTo>
                      <a:pt x="17628" y="6744"/>
                      <a:pt x="17273" y="6910"/>
                      <a:pt x="16918" y="7081"/>
                    </a:cubicBezTo>
                    <a:cubicBezTo>
                      <a:pt x="16133" y="6692"/>
                      <a:pt x="14257" y="5759"/>
                      <a:pt x="13554" y="5412"/>
                    </a:cubicBezTo>
                    <a:cubicBezTo>
                      <a:pt x="11789" y="4545"/>
                      <a:pt x="9600" y="3463"/>
                      <a:pt x="7839" y="2614"/>
                    </a:cubicBezTo>
                    <a:cubicBezTo>
                      <a:pt x="7828" y="2609"/>
                      <a:pt x="7817" y="2606"/>
                      <a:pt x="7806" y="2606"/>
                    </a:cubicBezTo>
                    <a:cubicBezTo>
                      <a:pt x="7777" y="2606"/>
                      <a:pt x="7749" y="2622"/>
                      <a:pt x="7735" y="2648"/>
                    </a:cubicBezTo>
                    <a:cubicBezTo>
                      <a:pt x="7715" y="2686"/>
                      <a:pt x="7729" y="2733"/>
                      <a:pt x="7769" y="2754"/>
                    </a:cubicBezTo>
                    <a:cubicBezTo>
                      <a:pt x="9513" y="3650"/>
                      <a:pt x="11684" y="4750"/>
                      <a:pt x="13441" y="5638"/>
                    </a:cubicBezTo>
                    <a:cubicBezTo>
                      <a:pt x="14099" y="5968"/>
                      <a:pt x="15747" y="6794"/>
                      <a:pt x="16610" y="7228"/>
                    </a:cubicBezTo>
                    <a:cubicBezTo>
                      <a:pt x="16347" y="7355"/>
                      <a:pt x="16096" y="7480"/>
                      <a:pt x="15883" y="7587"/>
                    </a:cubicBezTo>
                    <a:cubicBezTo>
                      <a:pt x="15418" y="7827"/>
                      <a:pt x="14833" y="8115"/>
                      <a:pt x="14379" y="8368"/>
                    </a:cubicBezTo>
                    <a:cubicBezTo>
                      <a:pt x="13786" y="8692"/>
                      <a:pt x="13195" y="9023"/>
                      <a:pt x="12608" y="9362"/>
                    </a:cubicBezTo>
                    <a:cubicBezTo>
                      <a:pt x="12292" y="9226"/>
                      <a:pt x="10650" y="8517"/>
                      <a:pt x="10650" y="8517"/>
                    </a:cubicBezTo>
                    <a:cubicBezTo>
                      <a:pt x="8734" y="7691"/>
                      <a:pt x="6528" y="6750"/>
                      <a:pt x="4606" y="5946"/>
                    </a:cubicBezTo>
                    <a:cubicBezTo>
                      <a:pt x="4596" y="5942"/>
                      <a:pt x="4586" y="5941"/>
                      <a:pt x="4576" y="5941"/>
                    </a:cubicBezTo>
                    <a:cubicBezTo>
                      <a:pt x="4546" y="5941"/>
                      <a:pt x="4518" y="5957"/>
                      <a:pt x="4505" y="5987"/>
                    </a:cubicBezTo>
                    <a:cubicBezTo>
                      <a:pt x="4487" y="6026"/>
                      <a:pt x="4505" y="6074"/>
                      <a:pt x="4545" y="6090"/>
                    </a:cubicBezTo>
                    <a:cubicBezTo>
                      <a:pt x="5698" y="6609"/>
                      <a:pt x="7371" y="7360"/>
                      <a:pt x="8543" y="7874"/>
                    </a:cubicBezTo>
                    <a:cubicBezTo>
                      <a:pt x="9592" y="8336"/>
                      <a:pt x="11186" y="9039"/>
                      <a:pt x="12319" y="9532"/>
                    </a:cubicBezTo>
                    <a:cubicBezTo>
                      <a:pt x="10913" y="10357"/>
                      <a:pt x="9534" y="11230"/>
                      <a:pt x="8192" y="12159"/>
                    </a:cubicBezTo>
                    <a:cubicBezTo>
                      <a:pt x="8177" y="12134"/>
                      <a:pt x="8156" y="12112"/>
                      <a:pt x="8128" y="12100"/>
                    </a:cubicBezTo>
                    <a:lnTo>
                      <a:pt x="6714" y="11486"/>
                    </a:lnTo>
                    <a:cubicBezTo>
                      <a:pt x="5365" y="10901"/>
                      <a:pt x="3812" y="10237"/>
                      <a:pt x="2457" y="9675"/>
                    </a:cubicBezTo>
                    <a:cubicBezTo>
                      <a:pt x="2447" y="9671"/>
                      <a:pt x="2437" y="9669"/>
                      <a:pt x="2427" y="9669"/>
                    </a:cubicBezTo>
                    <a:cubicBezTo>
                      <a:pt x="2398" y="9669"/>
                      <a:pt x="2369" y="9686"/>
                      <a:pt x="2356" y="9714"/>
                    </a:cubicBezTo>
                    <a:cubicBezTo>
                      <a:pt x="2337" y="9754"/>
                      <a:pt x="2355" y="9801"/>
                      <a:pt x="2394" y="9818"/>
                    </a:cubicBezTo>
                    <a:cubicBezTo>
                      <a:pt x="2860" y="10034"/>
                      <a:pt x="3329" y="10246"/>
                      <a:pt x="3796" y="10462"/>
                    </a:cubicBezTo>
                    <a:cubicBezTo>
                      <a:pt x="4261" y="10672"/>
                      <a:pt x="5453" y="11209"/>
                      <a:pt x="5905" y="11412"/>
                    </a:cubicBezTo>
                    <a:cubicBezTo>
                      <a:pt x="6330" y="11599"/>
                      <a:pt x="7417" y="12081"/>
                      <a:pt x="7932" y="12310"/>
                    </a:cubicBezTo>
                    <a:cubicBezTo>
                      <a:pt x="7930" y="12321"/>
                      <a:pt x="7930" y="12332"/>
                      <a:pt x="7929" y="12344"/>
                    </a:cubicBezTo>
                    <a:cubicBezTo>
                      <a:pt x="5065" y="14354"/>
                      <a:pt x="2386" y="16622"/>
                      <a:pt x="28" y="19207"/>
                    </a:cubicBezTo>
                    <a:cubicBezTo>
                      <a:pt x="0" y="19239"/>
                      <a:pt x="3" y="19288"/>
                      <a:pt x="35" y="19317"/>
                    </a:cubicBezTo>
                    <a:cubicBezTo>
                      <a:pt x="49" y="19331"/>
                      <a:pt x="68" y="19338"/>
                      <a:pt x="87" y="19338"/>
                    </a:cubicBezTo>
                    <a:cubicBezTo>
                      <a:pt x="109" y="19338"/>
                      <a:pt x="132" y="19328"/>
                      <a:pt x="147" y="19309"/>
                    </a:cubicBezTo>
                    <a:cubicBezTo>
                      <a:pt x="2466" y="16811"/>
                      <a:pt x="5112" y="14635"/>
                      <a:pt x="7906" y="12679"/>
                    </a:cubicBezTo>
                    <a:lnTo>
                      <a:pt x="7906" y="12679"/>
                    </a:lnTo>
                    <a:cubicBezTo>
                      <a:pt x="7776" y="14534"/>
                      <a:pt x="7640" y="16613"/>
                      <a:pt x="7540" y="18432"/>
                    </a:cubicBezTo>
                    <a:cubicBezTo>
                      <a:pt x="7524" y="18729"/>
                      <a:pt x="7508" y="19024"/>
                      <a:pt x="7494" y="19320"/>
                    </a:cubicBezTo>
                    <a:cubicBezTo>
                      <a:pt x="7494" y="19381"/>
                      <a:pt x="7536" y="19410"/>
                      <a:pt x="7578" y="19410"/>
                    </a:cubicBezTo>
                    <a:cubicBezTo>
                      <a:pt x="7619" y="19410"/>
                      <a:pt x="7660" y="19384"/>
                      <a:pt x="7665" y="19333"/>
                    </a:cubicBezTo>
                    <a:cubicBezTo>
                      <a:pt x="7760" y="18327"/>
                      <a:pt x="7872" y="16804"/>
                      <a:pt x="7955" y="15785"/>
                    </a:cubicBezTo>
                    <a:cubicBezTo>
                      <a:pt x="8022" y="14823"/>
                      <a:pt x="8128" y="13488"/>
                      <a:pt x="8193" y="12478"/>
                    </a:cubicBezTo>
                    <a:cubicBezTo>
                      <a:pt x="8993" y="11924"/>
                      <a:pt x="9803" y="11388"/>
                      <a:pt x="10621" y="10868"/>
                    </a:cubicBezTo>
                    <a:cubicBezTo>
                      <a:pt x="11228" y="10486"/>
                      <a:pt x="11841" y="10113"/>
                      <a:pt x="12462" y="9752"/>
                    </a:cubicBezTo>
                    <a:lnTo>
                      <a:pt x="12462" y="9752"/>
                    </a:lnTo>
                    <a:cubicBezTo>
                      <a:pt x="12351" y="12537"/>
                      <a:pt x="12235" y="15720"/>
                      <a:pt x="12157" y="18485"/>
                    </a:cubicBezTo>
                    <a:cubicBezTo>
                      <a:pt x="12144" y="18914"/>
                      <a:pt x="12131" y="19341"/>
                      <a:pt x="12123" y="19770"/>
                    </a:cubicBezTo>
                    <a:cubicBezTo>
                      <a:pt x="12121" y="19816"/>
                      <a:pt x="12157" y="19855"/>
                      <a:pt x="12204" y="19858"/>
                    </a:cubicBezTo>
                    <a:cubicBezTo>
                      <a:pt x="12205" y="19858"/>
                      <a:pt x="12206" y="19858"/>
                      <a:pt x="12208" y="19858"/>
                    </a:cubicBezTo>
                    <a:cubicBezTo>
                      <a:pt x="12253" y="19858"/>
                      <a:pt x="12292" y="19822"/>
                      <a:pt x="12294" y="19776"/>
                    </a:cubicBezTo>
                    <a:cubicBezTo>
                      <a:pt x="12377" y="18320"/>
                      <a:pt x="12467" y="16120"/>
                      <a:pt x="12539" y="14646"/>
                    </a:cubicBezTo>
                    <a:cubicBezTo>
                      <a:pt x="12596" y="13165"/>
                      <a:pt x="12692" y="11073"/>
                      <a:pt x="12743" y="9591"/>
                    </a:cubicBezTo>
                    <a:cubicBezTo>
                      <a:pt x="14061" y="8832"/>
                      <a:pt x="15405" y="8120"/>
                      <a:pt x="16773" y="7454"/>
                    </a:cubicBezTo>
                    <a:lnTo>
                      <a:pt x="16773" y="7454"/>
                    </a:lnTo>
                    <a:cubicBezTo>
                      <a:pt x="16761" y="7881"/>
                      <a:pt x="16739" y="8764"/>
                      <a:pt x="16739" y="8764"/>
                    </a:cubicBezTo>
                    <a:cubicBezTo>
                      <a:pt x="16672" y="11584"/>
                      <a:pt x="16588" y="15174"/>
                      <a:pt x="16545" y="17994"/>
                    </a:cubicBezTo>
                    <a:lnTo>
                      <a:pt x="16522" y="19532"/>
                    </a:lnTo>
                    <a:cubicBezTo>
                      <a:pt x="16522" y="19578"/>
                      <a:pt x="16557" y="19617"/>
                      <a:pt x="16605" y="19619"/>
                    </a:cubicBezTo>
                    <a:cubicBezTo>
                      <a:pt x="16606" y="19619"/>
                      <a:pt x="16607" y="19619"/>
                      <a:pt x="16608" y="19619"/>
                    </a:cubicBezTo>
                    <a:cubicBezTo>
                      <a:pt x="16654" y="19619"/>
                      <a:pt x="16692" y="19582"/>
                      <a:pt x="16694" y="19536"/>
                    </a:cubicBezTo>
                    <a:cubicBezTo>
                      <a:pt x="16819" y="16148"/>
                      <a:pt x="16926" y="12164"/>
                      <a:pt x="17013" y="8773"/>
                    </a:cubicBezTo>
                    <a:cubicBezTo>
                      <a:pt x="17013" y="8773"/>
                      <a:pt x="17040" y="7648"/>
                      <a:pt x="17047" y="7322"/>
                    </a:cubicBezTo>
                    <a:cubicBezTo>
                      <a:pt x="18810" y="6474"/>
                      <a:pt x="20612" y="5702"/>
                      <a:pt x="22438" y="5006"/>
                    </a:cubicBezTo>
                    <a:cubicBezTo>
                      <a:pt x="22451" y="5001"/>
                      <a:pt x="22464" y="4997"/>
                      <a:pt x="22479" y="4992"/>
                    </a:cubicBezTo>
                    <a:lnTo>
                      <a:pt x="22479" y="4992"/>
                    </a:lnTo>
                    <a:cubicBezTo>
                      <a:pt x="22175" y="8530"/>
                      <a:pt x="21836" y="12591"/>
                      <a:pt x="21566" y="16119"/>
                    </a:cubicBezTo>
                    <a:lnTo>
                      <a:pt x="21445" y="17738"/>
                    </a:lnTo>
                    <a:cubicBezTo>
                      <a:pt x="21440" y="17785"/>
                      <a:pt x="21474" y="17827"/>
                      <a:pt x="21521" y="17831"/>
                    </a:cubicBezTo>
                    <a:cubicBezTo>
                      <a:pt x="21523" y="17831"/>
                      <a:pt x="21525" y="17831"/>
                      <a:pt x="21527" y="17831"/>
                    </a:cubicBezTo>
                    <a:cubicBezTo>
                      <a:pt x="21572" y="17831"/>
                      <a:pt x="21611" y="17798"/>
                      <a:pt x="21615" y="17753"/>
                    </a:cubicBezTo>
                    <a:cubicBezTo>
                      <a:pt x="21792" y="15949"/>
                      <a:pt x="22043" y="13105"/>
                      <a:pt x="22209" y="11283"/>
                    </a:cubicBezTo>
                    <a:cubicBezTo>
                      <a:pt x="22367" y="9409"/>
                      <a:pt x="22610" y="6760"/>
                      <a:pt x="22760" y="4889"/>
                    </a:cubicBezTo>
                    <a:cubicBezTo>
                      <a:pt x="23175" y="4739"/>
                      <a:pt x="23753" y="4525"/>
                      <a:pt x="24023" y="4427"/>
                    </a:cubicBezTo>
                    <a:cubicBezTo>
                      <a:pt x="24412" y="4293"/>
                      <a:pt x="24963" y="4111"/>
                      <a:pt x="25355" y="3979"/>
                    </a:cubicBezTo>
                    <a:cubicBezTo>
                      <a:pt x="25959" y="3770"/>
                      <a:pt x="26892" y="3502"/>
                      <a:pt x="27503" y="3310"/>
                    </a:cubicBezTo>
                    <a:cubicBezTo>
                      <a:pt x="28010" y="3164"/>
                      <a:pt x="28886" y="2925"/>
                      <a:pt x="29399" y="2782"/>
                    </a:cubicBezTo>
                    <a:cubicBezTo>
                      <a:pt x="29590" y="2735"/>
                      <a:pt x="30015" y="2629"/>
                      <a:pt x="30218" y="2578"/>
                    </a:cubicBezTo>
                    <a:lnTo>
                      <a:pt x="31310" y="2307"/>
                    </a:lnTo>
                    <a:cubicBezTo>
                      <a:pt x="31354" y="2295"/>
                      <a:pt x="31385" y="2249"/>
                      <a:pt x="31372" y="2202"/>
                    </a:cubicBezTo>
                    <a:cubicBezTo>
                      <a:pt x="31363" y="2162"/>
                      <a:pt x="31329" y="2136"/>
                      <a:pt x="31290" y="2136"/>
                    </a:cubicBezTo>
                    <a:cubicBezTo>
                      <a:pt x="31283" y="2136"/>
                      <a:pt x="31277" y="2136"/>
                      <a:pt x="31270" y="2138"/>
                    </a:cubicBezTo>
                    <a:lnTo>
                      <a:pt x="30172" y="2395"/>
                    </a:lnTo>
                    <a:cubicBezTo>
                      <a:pt x="29953" y="2448"/>
                      <a:pt x="29574" y="2535"/>
                      <a:pt x="29348" y="2590"/>
                    </a:cubicBezTo>
                    <a:cubicBezTo>
                      <a:pt x="28831" y="2728"/>
                      <a:pt x="27957" y="2955"/>
                      <a:pt x="27441" y="3099"/>
                    </a:cubicBezTo>
                    <a:cubicBezTo>
                      <a:pt x="26826" y="3284"/>
                      <a:pt x="25889" y="3549"/>
                      <a:pt x="25280" y="3753"/>
                    </a:cubicBezTo>
                    <a:cubicBezTo>
                      <a:pt x="24785" y="3920"/>
                      <a:pt x="24165" y="4110"/>
                      <a:pt x="23676" y="4289"/>
                    </a:cubicBezTo>
                    <a:cubicBezTo>
                      <a:pt x="23334" y="4409"/>
                      <a:pt x="22991" y="4531"/>
                      <a:pt x="22649" y="4657"/>
                    </a:cubicBezTo>
                    <a:cubicBezTo>
                      <a:pt x="22338" y="4512"/>
                      <a:pt x="20176" y="3500"/>
                      <a:pt x="20176" y="3500"/>
                    </a:cubicBezTo>
                    <a:cubicBezTo>
                      <a:pt x="17874" y="2422"/>
                      <a:pt x="14950" y="1074"/>
                      <a:pt x="12629" y="8"/>
                    </a:cubicBezTo>
                    <a:cubicBezTo>
                      <a:pt x="12619" y="3"/>
                      <a:pt x="12608" y="1"/>
                      <a:pt x="125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2" name="Google Shape;1092;p40"/>
              <p:cNvSpPr/>
              <p:nvPr/>
            </p:nvSpPr>
            <p:spPr>
              <a:xfrm>
                <a:off x="8896033" y="2962190"/>
                <a:ext cx="108263" cy="81972"/>
              </a:xfrm>
              <a:custGeom>
                <a:avLst/>
                <a:gdLst/>
                <a:ahLst/>
                <a:cxnLst/>
                <a:rect l="l" t="t" r="r" b="b"/>
                <a:pathLst>
                  <a:path w="873" h="661" extrusionOk="0">
                    <a:moveTo>
                      <a:pt x="595" y="0"/>
                    </a:moveTo>
                    <a:cubicBezTo>
                      <a:pt x="540" y="0"/>
                      <a:pt x="492" y="11"/>
                      <a:pt x="445" y="25"/>
                    </a:cubicBezTo>
                    <a:cubicBezTo>
                      <a:pt x="265" y="87"/>
                      <a:pt x="118" y="209"/>
                      <a:pt x="45" y="391"/>
                    </a:cubicBezTo>
                    <a:cubicBezTo>
                      <a:pt x="0" y="511"/>
                      <a:pt x="84" y="647"/>
                      <a:pt x="212" y="658"/>
                    </a:cubicBezTo>
                    <a:cubicBezTo>
                      <a:pt x="228" y="660"/>
                      <a:pt x="244" y="661"/>
                      <a:pt x="260" y="661"/>
                    </a:cubicBezTo>
                    <a:cubicBezTo>
                      <a:pt x="314" y="661"/>
                      <a:pt x="363" y="651"/>
                      <a:pt x="410" y="639"/>
                    </a:cubicBezTo>
                    <a:cubicBezTo>
                      <a:pt x="591" y="586"/>
                      <a:pt x="749" y="476"/>
                      <a:pt x="822" y="293"/>
                    </a:cubicBezTo>
                    <a:cubicBezTo>
                      <a:pt x="872" y="163"/>
                      <a:pt x="780" y="14"/>
                      <a:pt x="641" y="3"/>
                    </a:cubicBezTo>
                    <a:cubicBezTo>
                      <a:pt x="625" y="1"/>
                      <a:pt x="610" y="0"/>
                      <a:pt x="59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40"/>
              <p:cNvSpPr/>
              <p:nvPr/>
            </p:nvSpPr>
            <p:spPr>
              <a:xfrm>
                <a:off x="8818401" y="2919034"/>
                <a:ext cx="81600" cy="68455"/>
              </a:xfrm>
              <a:custGeom>
                <a:avLst/>
                <a:gdLst/>
                <a:ahLst/>
                <a:cxnLst/>
                <a:rect l="l" t="t" r="r" b="b"/>
                <a:pathLst>
                  <a:path w="658" h="552" extrusionOk="0">
                    <a:moveTo>
                      <a:pt x="292" y="1"/>
                    </a:moveTo>
                    <a:cubicBezTo>
                      <a:pt x="147" y="1"/>
                      <a:pt x="31" y="117"/>
                      <a:pt x="17" y="273"/>
                    </a:cubicBezTo>
                    <a:cubicBezTo>
                      <a:pt x="0" y="433"/>
                      <a:pt x="140" y="552"/>
                      <a:pt x="288" y="552"/>
                    </a:cubicBezTo>
                    <a:cubicBezTo>
                      <a:pt x="303" y="552"/>
                      <a:pt x="318" y="551"/>
                      <a:pt x="333" y="548"/>
                    </a:cubicBezTo>
                    <a:cubicBezTo>
                      <a:pt x="619" y="511"/>
                      <a:pt x="658" y="107"/>
                      <a:pt x="380" y="15"/>
                    </a:cubicBezTo>
                    <a:cubicBezTo>
                      <a:pt x="350" y="5"/>
                      <a:pt x="320" y="1"/>
                      <a:pt x="2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40"/>
              <p:cNvSpPr/>
              <p:nvPr/>
            </p:nvSpPr>
            <p:spPr>
              <a:xfrm>
                <a:off x="8543342" y="3567122"/>
                <a:ext cx="61510" cy="64983"/>
              </a:xfrm>
              <a:custGeom>
                <a:avLst/>
                <a:gdLst/>
                <a:ahLst/>
                <a:cxnLst/>
                <a:rect l="l" t="t" r="r" b="b"/>
                <a:pathLst>
                  <a:path w="496" h="524" extrusionOk="0">
                    <a:moveTo>
                      <a:pt x="198" y="0"/>
                    </a:moveTo>
                    <a:cubicBezTo>
                      <a:pt x="103" y="0"/>
                      <a:pt x="19" y="65"/>
                      <a:pt x="5" y="223"/>
                    </a:cubicBezTo>
                    <a:cubicBezTo>
                      <a:pt x="0" y="333"/>
                      <a:pt x="60" y="441"/>
                      <a:pt x="165" y="493"/>
                    </a:cubicBezTo>
                    <a:cubicBezTo>
                      <a:pt x="205" y="514"/>
                      <a:pt x="246" y="524"/>
                      <a:pt x="285" y="524"/>
                    </a:cubicBezTo>
                    <a:cubicBezTo>
                      <a:pt x="392" y="524"/>
                      <a:pt x="481" y="450"/>
                      <a:pt x="483" y="322"/>
                    </a:cubicBezTo>
                    <a:cubicBezTo>
                      <a:pt x="495" y="138"/>
                      <a:pt x="336" y="0"/>
                      <a:pt x="19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40"/>
              <p:cNvSpPr/>
              <p:nvPr/>
            </p:nvSpPr>
            <p:spPr>
              <a:xfrm>
                <a:off x="8537514" y="3694483"/>
                <a:ext cx="100326" cy="70067"/>
              </a:xfrm>
              <a:custGeom>
                <a:avLst/>
                <a:gdLst/>
                <a:ahLst/>
                <a:cxnLst/>
                <a:rect l="l" t="t" r="r" b="b"/>
                <a:pathLst>
                  <a:path w="809" h="565" extrusionOk="0">
                    <a:moveTo>
                      <a:pt x="382" y="1"/>
                    </a:moveTo>
                    <a:cubicBezTo>
                      <a:pt x="235" y="1"/>
                      <a:pt x="104" y="102"/>
                      <a:pt x="54" y="252"/>
                    </a:cubicBezTo>
                    <a:cubicBezTo>
                      <a:pt x="1" y="431"/>
                      <a:pt x="153" y="564"/>
                      <a:pt x="320" y="564"/>
                    </a:cubicBezTo>
                    <a:cubicBezTo>
                      <a:pt x="326" y="564"/>
                      <a:pt x="333" y="564"/>
                      <a:pt x="340" y="564"/>
                    </a:cubicBezTo>
                    <a:cubicBezTo>
                      <a:pt x="634" y="562"/>
                      <a:pt x="809" y="174"/>
                      <a:pt x="508" y="26"/>
                    </a:cubicBezTo>
                    <a:cubicBezTo>
                      <a:pt x="466" y="9"/>
                      <a:pt x="424" y="1"/>
                      <a:pt x="38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6" name="Google Shape;1096;p40"/>
              <p:cNvSpPr/>
              <p:nvPr/>
            </p:nvSpPr>
            <p:spPr>
              <a:xfrm>
                <a:off x="9597694" y="2918166"/>
                <a:ext cx="104171" cy="72795"/>
              </a:xfrm>
              <a:custGeom>
                <a:avLst/>
                <a:gdLst/>
                <a:ahLst/>
                <a:cxnLst/>
                <a:rect l="l" t="t" r="r" b="b"/>
                <a:pathLst>
                  <a:path w="840" h="587" extrusionOk="0">
                    <a:moveTo>
                      <a:pt x="514" y="1"/>
                    </a:moveTo>
                    <a:cubicBezTo>
                      <a:pt x="329" y="1"/>
                      <a:pt x="150" y="108"/>
                      <a:pt x="59" y="274"/>
                    </a:cubicBezTo>
                    <a:cubicBezTo>
                      <a:pt x="1" y="383"/>
                      <a:pt x="58" y="524"/>
                      <a:pt x="177" y="561"/>
                    </a:cubicBezTo>
                    <a:cubicBezTo>
                      <a:pt x="231" y="579"/>
                      <a:pt x="286" y="587"/>
                      <a:pt x="339" y="587"/>
                    </a:cubicBezTo>
                    <a:cubicBezTo>
                      <a:pt x="452" y="587"/>
                      <a:pt x="561" y="550"/>
                      <a:pt x="657" y="483"/>
                    </a:cubicBezTo>
                    <a:cubicBezTo>
                      <a:pt x="708" y="446"/>
                      <a:pt x="766" y="387"/>
                      <a:pt x="795" y="316"/>
                    </a:cubicBezTo>
                    <a:cubicBezTo>
                      <a:pt x="840" y="200"/>
                      <a:pt x="782" y="70"/>
                      <a:pt x="667" y="27"/>
                    </a:cubicBezTo>
                    <a:cubicBezTo>
                      <a:pt x="617" y="9"/>
                      <a:pt x="565" y="1"/>
                      <a:pt x="51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40"/>
              <p:cNvSpPr/>
              <p:nvPr/>
            </p:nvSpPr>
            <p:spPr>
              <a:xfrm>
                <a:off x="9604763" y="3051355"/>
                <a:ext cx="107147" cy="71679"/>
              </a:xfrm>
              <a:custGeom>
                <a:avLst/>
                <a:gdLst/>
                <a:ahLst/>
                <a:cxnLst/>
                <a:rect l="l" t="t" r="r" b="b"/>
                <a:pathLst>
                  <a:path w="864" h="578" extrusionOk="0">
                    <a:moveTo>
                      <a:pt x="518" y="1"/>
                    </a:moveTo>
                    <a:cubicBezTo>
                      <a:pt x="343" y="1"/>
                      <a:pt x="174" y="91"/>
                      <a:pt x="70" y="237"/>
                    </a:cubicBezTo>
                    <a:cubicBezTo>
                      <a:pt x="0" y="342"/>
                      <a:pt x="43" y="489"/>
                      <a:pt x="159" y="538"/>
                    </a:cubicBezTo>
                    <a:cubicBezTo>
                      <a:pt x="226" y="565"/>
                      <a:pt x="294" y="577"/>
                      <a:pt x="361" y="577"/>
                    </a:cubicBezTo>
                    <a:cubicBezTo>
                      <a:pt x="466" y="577"/>
                      <a:pt x="568" y="547"/>
                      <a:pt x="662" y="492"/>
                    </a:cubicBezTo>
                    <a:cubicBezTo>
                      <a:pt x="718" y="457"/>
                      <a:pt x="783" y="399"/>
                      <a:pt x="815" y="329"/>
                    </a:cubicBezTo>
                    <a:cubicBezTo>
                      <a:pt x="864" y="214"/>
                      <a:pt x="813" y="83"/>
                      <a:pt x="699" y="35"/>
                    </a:cubicBezTo>
                    <a:cubicBezTo>
                      <a:pt x="639" y="12"/>
                      <a:pt x="578" y="1"/>
                      <a:pt x="51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8" name="Google Shape;1098;p40"/>
              <p:cNvSpPr/>
              <p:nvPr/>
            </p:nvSpPr>
            <p:spPr>
              <a:xfrm>
                <a:off x="9952369" y="2255940"/>
                <a:ext cx="109131" cy="84701"/>
              </a:xfrm>
              <a:custGeom>
                <a:avLst/>
                <a:gdLst/>
                <a:ahLst/>
                <a:cxnLst/>
                <a:rect l="l" t="t" r="r" b="b"/>
                <a:pathLst>
                  <a:path w="880" h="683" extrusionOk="0">
                    <a:moveTo>
                      <a:pt x="619" y="0"/>
                    </a:moveTo>
                    <a:cubicBezTo>
                      <a:pt x="552" y="0"/>
                      <a:pt x="496" y="13"/>
                      <a:pt x="443" y="32"/>
                    </a:cubicBezTo>
                    <a:cubicBezTo>
                      <a:pt x="261" y="104"/>
                      <a:pt x="114" y="232"/>
                      <a:pt x="44" y="421"/>
                    </a:cubicBezTo>
                    <a:cubicBezTo>
                      <a:pt x="1" y="542"/>
                      <a:pt x="91" y="676"/>
                      <a:pt x="219" y="681"/>
                    </a:cubicBezTo>
                    <a:cubicBezTo>
                      <a:pt x="228" y="682"/>
                      <a:pt x="238" y="682"/>
                      <a:pt x="247" y="682"/>
                    </a:cubicBezTo>
                    <a:cubicBezTo>
                      <a:pt x="311" y="682"/>
                      <a:pt x="367" y="670"/>
                      <a:pt x="421" y="654"/>
                    </a:cubicBezTo>
                    <a:cubicBezTo>
                      <a:pt x="602" y="591"/>
                      <a:pt x="762" y="475"/>
                      <a:pt x="832" y="284"/>
                    </a:cubicBezTo>
                    <a:cubicBezTo>
                      <a:pt x="880" y="153"/>
                      <a:pt x="781" y="6"/>
                      <a:pt x="641" y="1"/>
                    </a:cubicBezTo>
                    <a:cubicBezTo>
                      <a:pt x="634" y="0"/>
                      <a:pt x="627" y="0"/>
                      <a:pt x="6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9" name="Google Shape;1099;p40"/>
              <p:cNvSpPr/>
              <p:nvPr/>
            </p:nvSpPr>
            <p:spPr>
              <a:xfrm>
                <a:off x="10049470" y="2364575"/>
                <a:ext cx="143979" cy="91769"/>
              </a:xfrm>
              <a:custGeom>
                <a:avLst/>
                <a:gdLst/>
                <a:ahLst/>
                <a:cxnLst/>
                <a:rect l="l" t="t" r="r" b="b"/>
                <a:pathLst>
                  <a:path w="1161" h="740" extrusionOk="0">
                    <a:moveTo>
                      <a:pt x="890" y="0"/>
                    </a:moveTo>
                    <a:cubicBezTo>
                      <a:pt x="809" y="0"/>
                      <a:pt x="736" y="17"/>
                      <a:pt x="665" y="37"/>
                    </a:cubicBezTo>
                    <a:cubicBezTo>
                      <a:pt x="429" y="116"/>
                      <a:pt x="216" y="251"/>
                      <a:pt x="74" y="461"/>
                    </a:cubicBezTo>
                    <a:cubicBezTo>
                      <a:pt x="0" y="573"/>
                      <a:pt x="84" y="736"/>
                      <a:pt x="221" y="739"/>
                    </a:cubicBezTo>
                    <a:cubicBezTo>
                      <a:pt x="228" y="739"/>
                      <a:pt x="236" y="739"/>
                      <a:pt x="244" y="739"/>
                    </a:cubicBezTo>
                    <a:cubicBezTo>
                      <a:pt x="326" y="739"/>
                      <a:pt x="402" y="725"/>
                      <a:pt x="475" y="705"/>
                    </a:cubicBezTo>
                    <a:cubicBezTo>
                      <a:pt x="712" y="635"/>
                      <a:pt x="935" y="515"/>
                      <a:pt x="1078" y="304"/>
                    </a:cubicBezTo>
                    <a:cubicBezTo>
                      <a:pt x="1161" y="182"/>
                      <a:pt x="1067" y="2"/>
                      <a:pt x="917" y="1"/>
                    </a:cubicBezTo>
                    <a:cubicBezTo>
                      <a:pt x="908" y="0"/>
                      <a:pt x="899" y="0"/>
                      <a:pt x="8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100" name="Google Shape;1100;p40"/>
          <p:cNvGrpSpPr/>
          <p:nvPr/>
        </p:nvGrpSpPr>
        <p:grpSpPr>
          <a:xfrm rot="4142413">
            <a:off x="706390" y="1909154"/>
            <a:ext cx="841300" cy="563990"/>
            <a:chOff x="6414819" y="146104"/>
            <a:chExt cx="1019112" cy="683191"/>
          </a:xfrm>
        </p:grpSpPr>
        <p:sp>
          <p:nvSpPr>
            <p:cNvPr id="1101" name="Google Shape;1101;p40"/>
            <p:cNvSpPr/>
            <p:nvPr/>
          </p:nvSpPr>
          <p:spPr>
            <a:xfrm>
              <a:off x="6414819" y="146104"/>
              <a:ext cx="1019112" cy="683191"/>
            </a:xfrm>
            <a:custGeom>
              <a:avLst/>
              <a:gdLst/>
              <a:ahLst/>
              <a:cxnLst/>
              <a:rect l="l" t="t" r="r" b="b"/>
              <a:pathLst>
                <a:path w="34925" h="23413" extrusionOk="0">
                  <a:moveTo>
                    <a:pt x="19316" y="1"/>
                  </a:moveTo>
                  <a:cubicBezTo>
                    <a:pt x="14891" y="1"/>
                    <a:pt x="10673" y="1925"/>
                    <a:pt x="7554" y="5029"/>
                  </a:cubicBezTo>
                  <a:cubicBezTo>
                    <a:pt x="6010" y="6565"/>
                    <a:pt x="4734" y="8368"/>
                    <a:pt x="3797" y="10333"/>
                  </a:cubicBezTo>
                  <a:cubicBezTo>
                    <a:pt x="2100" y="13893"/>
                    <a:pt x="2060" y="18016"/>
                    <a:pt x="254" y="21495"/>
                  </a:cubicBezTo>
                  <a:cubicBezTo>
                    <a:pt x="0" y="21982"/>
                    <a:pt x="81" y="22584"/>
                    <a:pt x="454" y="22989"/>
                  </a:cubicBezTo>
                  <a:cubicBezTo>
                    <a:pt x="703" y="23258"/>
                    <a:pt x="1055" y="23413"/>
                    <a:pt x="1419" y="23413"/>
                  </a:cubicBezTo>
                  <a:cubicBezTo>
                    <a:pt x="1596" y="23413"/>
                    <a:pt x="1766" y="23378"/>
                    <a:pt x="1928" y="23310"/>
                  </a:cubicBezTo>
                  <a:cubicBezTo>
                    <a:pt x="3652" y="22585"/>
                    <a:pt x="5446" y="22354"/>
                    <a:pt x="7262" y="22354"/>
                  </a:cubicBezTo>
                  <a:cubicBezTo>
                    <a:pt x="9667" y="22354"/>
                    <a:pt x="12111" y="22759"/>
                    <a:pt x="14483" y="22961"/>
                  </a:cubicBezTo>
                  <a:cubicBezTo>
                    <a:pt x="15225" y="23024"/>
                    <a:pt x="15966" y="23061"/>
                    <a:pt x="16700" y="23061"/>
                  </a:cubicBezTo>
                  <a:cubicBezTo>
                    <a:pt x="19826" y="23061"/>
                    <a:pt x="22840" y="22400"/>
                    <a:pt x="25372" y="20312"/>
                  </a:cubicBezTo>
                  <a:cubicBezTo>
                    <a:pt x="25636" y="20095"/>
                    <a:pt x="25891" y="19866"/>
                    <a:pt x="26133" y="19624"/>
                  </a:cubicBezTo>
                  <a:cubicBezTo>
                    <a:pt x="27835" y="17944"/>
                    <a:pt x="28975" y="15794"/>
                    <a:pt x="29792" y="13567"/>
                  </a:cubicBezTo>
                  <a:cubicBezTo>
                    <a:pt x="30567" y="11450"/>
                    <a:pt x="31301" y="9105"/>
                    <a:pt x="31136" y="6824"/>
                  </a:cubicBezTo>
                  <a:cubicBezTo>
                    <a:pt x="31121" y="6629"/>
                    <a:pt x="31094" y="6435"/>
                    <a:pt x="31054" y="6245"/>
                  </a:cubicBezTo>
                  <a:cubicBezTo>
                    <a:pt x="31121" y="6226"/>
                    <a:pt x="31258" y="6188"/>
                    <a:pt x="31258" y="6188"/>
                  </a:cubicBezTo>
                  <a:cubicBezTo>
                    <a:pt x="31502" y="6121"/>
                    <a:pt x="31732" y="6057"/>
                    <a:pt x="31921" y="6005"/>
                  </a:cubicBezTo>
                  <a:cubicBezTo>
                    <a:pt x="32021" y="5979"/>
                    <a:pt x="32173" y="5942"/>
                    <a:pt x="32325" y="5905"/>
                  </a:cubicBezTo>
                  <a:lnTo>
                    <a:pt x="32335" y="5903"/>
                  </a:lnTo>
                  <a:cubicBezTo>
                    <a:pt x="32482" y="5866"/>
                    <a:pt x="32626" y="5830"/>
                    <a:pt x="32720" y="5806"/>
                  </a:cubicBezTo>
                  <a:lnTo>
                    <a:pt x="33805" y="5536"/>
                  </a:lnTo>
                  <a:cubicBezTo>
                    <a:pt x="34156" y="5451"/>
                    <a:pt x="34467" y="5227"/>
                    <a:pt x="34660" y="4922"/>
                  </a:cubicBezTo>
                  <a:cubicBezTo>
                    <a:pt x="34860" y="4606"/>
                    <a:pt x="34925" y="4218"/>
                    <a:pt x="34840" y="3857"/>
                  </a:cubicBezTo>
                  <a:cubicBezTo>
                    <a:pt x="34690" y="3221"/>
                    <a:pt x="34131" y="2776"/>
                    <a:pt x="33478" y="2776"/>
                  </a:cubicBezTo>
                  <a:cubicBezTo>
                    <a:pt x="33371" y="2776"/>
                    <a:pt x="33264" y="2789"/>
                    <a:pt x="33159" y="2813"/>
                  </a:cubicBezTo>
                  <a:cubicBezTo>
                    <a:pt x="33119" y="2821"/>
                    <a:pt x="33066" y="2834"/>
                    <a:pt x="32987" y="2853"/>
                  </a:cubicBezTo>
                  <a:cubicBezTo>
                    <a:pt x="32987" y="2853"/>
                    <a:pt x="32057" y="3070"/>
                    <a:pt x="32055" y="3070"/>
                  </a:cubicBezTo>
                  <a:cubicBezTo>
                    <a:pt x="31964" y="3091"/>
                    <a:pt x="31846" y="3120"/>
                    <a:pt x="31721" y="3149"/>
                  </a:cubicBezTo>
                  <a:lnTo>
                    <a:pt x="31712" y="3152"/>
                  </a:lnTo>
                  <a:cubicBezTo>
                    <a:pt x="31548" y="3190"/>
                    <a:pt x="31363" y="3233"/>
                    <a:pt x="31229" y="3266"/>
                  </a:cubicBezTo>
                  <a:cubicBezTo>
                    <a:pt x="31217" y="3269"/>
                    <a:pt x="31207" y="3272"/>
                    <a:pt x="31195" y="3275"/>
                  </a:cubicBezTo>
                  <a:cubicBezTo>
                    <a:pt x="30995" y="3328"/>
                    <a:pt x="30744" y="3395"/>
                    <a:pt x="30480" y="3465"/>
                  </a:cubicBezTo>
                  <a:lnTo>
                    <a:pt x="30475" y="3467"/>
                  </a:lnTo>
                  <a:cubicBezTo>
                    <a:pt x="30155" y="3552"/>
                    <a:pt x="29825" y="3638"/>
                    <a:pt x="29546" y="3715"/>
                  </a:cubicBezTo>
                  <a:cubicBezTo>
                    <a:pt x="28903" y="3116"/>
                    <a:pt x="28144" y="2639"/>
                    <a:pt x="27412" y="2201"/>
                  </a:cubicBezTo>
                  <a:cubicBezTo>
                    <a:pt x="26212" y="1480"/>
                    <a:pt x="24898" y="926"/>
                    <a:pt x="23508" y="552"/>
                  </a:cubicBezTo>
                  <a:cubicBezTo>
                    <a:pt x="22146" y="187"/>
                    <a:pt x="20736" y="1"/>
                    <a:pt x="19316" y="1"/>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2" name="Google Shape;1102;p40"/>
            <p:cNvSpPr/>
            <p:nvPr/>
          </p:nvSpPr>
          <p:spPr>
            <a:xfrm>
              <a:off x="6456196" y="184388"/>
              <a:ext cx="833731" cy="606594"/>
            </a:xfrm>
            <a:custGeom>
              <a:avLst/>
              <a:gdLst/>
              <a:ahLst/>
              <a:cxnLst/>
              <a:rect l="l" t="t" r="r" b="b"/>
              <a:pathLst>
                <a:path w="28572" h="20788" extrusionOk="0">
                  <a:moveTo>
                    <a:pt x="17897" y="1"/>
                  </a:moveTo>
                  <a:cubicBezTo>
                    <a:pt x="16358" y="1"/>
                    <a:pt x="14820" y="239"/>
                    <a:pt x="13365" y="721"/>
                  </a:cubicBezTo>
                  <a:cubicBezTo>
                    <a:pt x="8199" y="2430"/>
                    <a:pt x="4180" y="6935"/>
                    <a:pt x="2547" y="12124"/>
                  </a:cubicBezTo>
                  <a:cubicBezTo>
                    <a:pt x="1641" y="15002"/>
                    <a:pt x="1392" y="18111"/>
                    <a:pt x="0" y="20788"/>
                  </a:cubicBezTo>
                  <a:cubicBezTo>
                    <a:pt x="1738" y="20058"/>
                    <a:pt x="3595" y="19826"/>
                    <a:pt x="5485" y="19826"/>
                  </a:cubicBezTo>
                  <a:cubicBezTo>
                    <a:pt x="7269" y="19826"/>
                    <a:pt x="9082" y="20033"/>
                    <a:pt x="10851" y="20221"/>
                  </a:cubicBezTo>
                  <a:cubicBezTo>
                    <a:pt x="12240" y="20368"/>
                    <a:pt x="13667" y="20494"/>
                    <a:pt x="15079" y="20494"/>
                  </a:cubicBezTo>
                  <a:cubicBezTo>
                    <a:pt x="17369" y="20494"/>
                    <a:pt x="19618" y="20163"/>
                    <a:pt x="21597" y="19057"/>
                  </a:cubicBezTo>
                  <a:cubicBezTo>
                    <a:pt x="23985" y="17723"/>
                    <a:pt x="25689" y="15384"/>
                    <a:pt x="26725" y="12853"/>
                  </a:cubicBezTo>
                  <a:cubicBezTo>
                    <a:pt x="27558" y="10811"/>
                    <a:pt x="28571" y="7839"/>
                    <a:pt x="28408" y="5606"/>
                  </a:cubicBezTo>
                  <a:cubicBezTo>
                    <a:pt x="28281" y="3863"/>
                    <a:pt x="26749" y="2875"/>
                    <a:pt x="25318" y="2014"/>
                  </a:cubicBezTo>
                  <a:cubicBezTo>
                    <a:pt x="23097" y="680"/>
                    <a:pt x="20494" y="1"/>
                    <a:pt x="1789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03" name="Google Shape;1103;p40"/>
            <p:cNvGrpSpPr/>
            <p:nvPr/>
          </p:nvGrpSpPr>
          <p:grpSpPr>
            <a:xfrm>
              <a:off x="6478665" y="203093"/>
              <a:ext cx="915819" cy="579488"/>
              <a:chOff x="7699564" y="1828346"/>
              <a:chExt cx="3892132" cy="2462764"/>
            </a:xfrm>
          </p:grpSpPr>
          <p:sp>
            <p:nvSpPr>
              <p:cNvPr id="1104" name="Google Shape;1104;p40"/>
              <p:cNvSpPr/>
              <p:nvPr/>
            </p:nvSpPr>
            <p:spPr>
              <a:xfrm>
                <a:off x="7699564" y="1828346"/>
                <a:ext cx="3892132" cy="2462764"/>
              </a:xfrm>
              <a:custGeom>
                <a:avLst/>
                <a:gdLst/>
                <a:ahLst/>
                <a:cxnLst/>
                <a:rect l="l" t="t" r="r" b="b"/>
                <a:pathLst>
                  <a:path w="31385" h="19859" extrusionOk="0">
                    <a:moveTo>
                      <a:pt x="12597" y="1"/>
                    </a:moveTo>
                    <a:cubicBezTo>
                      <a:pt x="12567" y="1"/>
                      <a:pt x="12539" y="17"/>
                      <a:pt x="12526" y="45"/>
                    </a:cubicBezTo>
                    <a:cubicBezTo>
                      <a:pt x="12507" y="85"/>
                      <a:pt x="12523" y="132"/>
                      <a:pt x="12563" y="150"/>
                    </a:cubicBezTo>
                    <a:cubicBezTo>
                      <a:pt x="13805" y="748"/>
                      <a:pt x="16316" y="1955"/>
                      <a:pt x="17563" y="2545"/>
                    </a:cubicBezTo>
                    <a:cubicBezTo>
                      <a:pt x="18877" y="3169"/>
                      <a:pt x="20878" y="4123"/>
                      <a:pt x="22295" y="4788"/>
                    </a:cubicBezTo>
                    <a:cubicBezTo>
                      <a:pt x="20815" y="5342"/>
                      <a:pt x="19344" y="5956"/>
                      <a:pt x="17919" y="6610"/>
                    </a:cubicBezTo>
                    <a:cubicBezTo>
                      <a:pt x="17628" y="6744"/>
                      <a:pt x="17273" y="6910"/>
                      <a:pt x="16918" y="7081"/>
                    </a:cubicBezTo>
                    <a:cubicBezTo>
                      <a:pt x="16133" y="6692"/>
                      <a:pt x="14257" y="5759"/>
                      <a:pt x="13554" y="5412"/>
                    </a:cubicBezTo>
                    <a:cubicBezTo>
                      <a:pt x="11789" y="4545"/>
                      <a:pt x="9600" y="3463"/>
                      <a:pt x="7839" y="2614"/>
                    </a:cubicBezTo>
                    <a:cubicBezTo>
                      <a:pt x="7828" y="2609"/>
                      <a:pt x="7817" y="2606"/>
                      <a:pt x="7806" y="2606"/>
                    </a:cubicBezTo>
                    <a:cubicBezTo>
                      <a:pt x="7777" y="2606"/>
                      <a:pt x="7749" y="2622"/>
                      <a:pt x="7735" y="2648"/>
                    </a:cubicBezTo>
                    <a:cubicBezTo>
                      <a:pt x="7715" y="2686"/>
                      <a:pt x="7729" y="2733"/>
                      <a:pt x="7769" y="2754"/>
                    </a:cubicBezTo>
                    <a:cubicBezTo>
                      <a:pt x="9513" y="3650"/>
                      <a:pt x="11684" y="4750"/>
                      <a:pt x="13441" y="5638"/>
                    </a:cubicBezTo>
                    <a:cubicBezTo>
                      <a:pt x="14099" y="5968"/>
                      <a:pt x="15747" y="6794"/>
                      <a:pt x="16610" y="7228"/>
                    </a:cubicBezTo>
                    <a:cubicBezTo>
                      <a:pt x="16347" y="7355"/>
                      <a:pt x="16096" y="7480"/>
                      <a:pt x="15883" y="7587"/>
                    </a:cubicBezTo>
                    <a:cubicBezTo>
                      <a:pt x="15418" y="7827"/>
                      <a:pt x="14833" y="8115"/>
                      <a:pt x="14379" y="8368"/>
                    </a:cubicBezTo>
                    <a:cubicBezTo>
                      <a:pt x="13786" y="8692"/>
                      <a:pt x="13195" y="9023"/>
                      <a:pt x="12608" y="9362"/>
                    </a:cubicBezTo>
                    <a:cubicBezTo>
                      <a:pt x="12292" y="9226"/>
                      <a:pt x="10650" y="8517"/>
                      <a:pt x="10650" y="8517"/>
                    </a:cubicBezTo>
                    <a:cubicBezTo>
                      <a:pt x="8734" y="7691"/>
                      <a:pt x="6528" y="6750"/>
                      <a:pt x="4606" y="5946"/>
                    </a:cubicBezTo>
                    <a:cubicBezTo>
                      <a:pt x="4596" y="5942"/>
                      <a:pt x="4586" y="5941"/>
                      <a:pt x="4576" y="5941"/>
                    </a:cubicBezTo>
                    <a:cubicBezTo>
                      <a:pt x="4546" y="5941"/>
                      <a:pt x="4518" y="5957"/>
                      <a:pt x="4505" y="5987"/>
                    </a:cubicBezTo>
                    <a:cubicBezTo>
                      <a:pt x="4487" y="6026"/>
                      <a:pt x="4505" y="6074"/>
                      <a:pt x="4545" y="6090"/>
                    </a:cubicBezTo>
                    <a:cubicBezTo>
                      <a:pt x="5698" y="6609"/>
                      <a:pt x="7371" y="7360"/>
                      <a:pt x="8543" y="7874"/>
                    </a:cubicBezTo>
                    <a:cubicBezTo>
                      <a:pt x="9592" y="8336"/>
                      <a:pt x="11186" y="9039"/>
                      <a:pt x="12319" y="9532"/>
                    </a:cubicBezTo>
                    <a:cubicBezTo>
                      <a:pt x="10913" y="10357"/>
                      <a:pt x="9534" y="11230"/>
                      <a:pt x="8192" y="12159"/>
                    </a:cubicBezTo>
                    <a:cubicBezTo>
                      <a:pt x="8177" y="12134"/>
                      <a:pt x="8156" y="12112"/>
                      <a:pt x="8128" y="12100"/>
                    </a:cubicBezTo>
                    <a:lnTo>
                      <a:pt x="6714" y="11486"/>
                    </a:lnTo>
                    <a:cubicBezTo>
                      <a:pt x="5365" y="10901"/>
                      <a:pt x="3812" y="10237"/>
                      <a:pt x="2457" y="9675"/>
                    </a:cubicBezTo>
                    <a:cubicBezTo>
                      <a:pt x="2447" y="9671"/>
                      <a:pt x="2437" y="9669"/>
                      <a:pt x="2427" y="9669"/>
                    </a:cubicBezTo>
                    <a:cubicBezTo>
                      <a:pt x="2398" y="9669"/>
                      <a:pt x="2369" y="9686"/>
                      <a:pt x="2356" y="9714"/>
                    </a:cubicBezTo>
                    <a:cubicBezTo>
                      <a:pt x="2337" y="9754"/>
                      <a:pt x="2355" y="9801"/>
                      <a:pt x="2394" y="9818"/>
                    </a:cubicBezTo>
                    <a:cubicBezTo>
                      <a:pt x="2860" y="10034"/>
                      <a:pt x="3329" y="10246"/>
                      <a:pt x="3796" y="10462"/>
                    </a:cubicBezTo>
                    <a:cubicBezTo>
                      <a:pt x="4261" y="10672"/>
                      <a:pt x="5453" y="11209"/>
                      <a:pt x="5905" y="11412"/>
                    </a:cubicBezTo>
                    <a:cubicBezTo>
                      <a:pt x="6330" y="11599"/>
                      <a:pt x="7417" y="12081"/>
                      <a:pt x="7932" y="12310"/>
                    </a:cubicBezTo>
                    <a:cubicBezTo>
                      <a:pt x="7930" y="12321"/>
                      <a:pt x="7930" y="12332"/>
                      <a:pt x="7929" y="12344"/>
                    </a:cubicBezTo>
                    <a:cubicBezTo>
                      <a:pt x="5065" y="14354"/>
                      <a:pt x="2386" y="16622"/>
                      <a:pt x="28" y="19207"/>
                    </a:cubicBezTo>
                    <a:cubicBezTo>
                      <a:pt x="0" y="19239"/>
                      <a:pt x="3" y="19288"/>
                      <a:pt x="35" y="19317"/>
                    </a:cubicBezTo>
                    <a:cubicBezTo>
                      <a:pt x="49" y="19331"/>
                      <a:pt x="68" y="19338"/>
                      <a:pt x="87" y="19338"/>
                    </a:cubicBezTo>
                    <a:cubicBezTo>
                      <a:pt x="109" y="19338"/>
                      <a:pt x="132" y="19328"/>
                      <a:pt x="147" y="19309"/>
                    </a:cubicBezTo>
                    <a:cubicBezTo>
                      <a:pt x="2466" y="16811"/>
                      <a:pt x="5112" y="14635"/>
                      <a:pt x="7906" y="12679"/>
                    </a:cubicBezTo>
                    <a:lnTo>
                      <a:pt x="7906" y="12679"/>
                    </a:lnTo>
                    <a:cubicBezTo>
                      <a:pt x="7776" y="14534"/>
                      <a:pt x="7640" y="16613"/>
                      <a:pt x="7540" y="18432"/>
                    </a:cubicBezTo>
                    <a:cubicBezTo>
                      <a:pt x="7524" y="18729"/>
                      <a:pt x="7508" y="19024"/>
                      <a:pt x="7494" y="19320"/>
                    </a:cubicBezTo>
                    <a:cubicBezTo>
                      <a:pt x="7494" y="19381"/>
                      <a:pt x="7536" y="19410"/>
                      <a:pt x="7578" y="19410"/>
                    </a:cubicBezTo>
                    <a:cubicBezTo>
                      <a:pt x="7619" y="19410"/>
                      <a:pt x="7660" y="19384"/>
                      <a:pt x="7665" y="19333"/>
                    </a:cubicBezTo>
                    <a:cubicBezTo>
                      <a:pt x="7760" y="18327"/>
                      <a:pt x="7872" y="16804"/>
                      <a:pt x="7955" y="15785"/>
                    </a:cubicBezTo>
                    <a:cubicBezTo>
                      <a:pt x="8022" y="14823"/>
                      <a:pt x="8128" y="13488"/>
                      <a:pt x="8193" y="12478"/>
                    </a:cubicBezTo>
                    <a:cubicBezTo>
                      <a:pt x="8993" y="11924"/>
                      <a:pt x="9803" y="11388"/>
                      <a:pt x="10621" y="10868"/>
                    </a:cubicBezTo>
                    <a:cubicBezTo>
                      <a:pt x="11228" y="10486"/>
                      <a:pt x="11841" y="10113"/>
                      <a:pt x="12462" y="9752"/>
                    </a:cubicBezTo>
                    <a:lnTo>
                      <a:pt x="12462" y="9752"/>
                    </a:lnTo>
                    <a:cubicBezTo>
                      <a:pt x="12351" y="12537"/>
                      <a:pt x="12235" y="15720"/>
                      <a:pt x="12157" y="18485"/>
                    </a:cubicBezTo>
                    <a:cubicBezTo>
                      <a:pt x="12144" y="18914"/>
                      <a:pt x="12131" y="19341"/>
                      <a:pt x="12123" y="19770"/>
                    </a:cubicBezTo>
                    <a:cubicBezTo>
                      <a:pt x="12121" y="19816"/>
                      <a:pt x="12157" y="19855"/>
                      <a:pt x="12204" y="19858"/>
                    </a:cubicBezTo>
                    <a:cubicBezTo>
                      <a:pt x="12205" y="19858"/>
                      <a:pt x="12206" y="19858"/>
                      <a:pt x="12208" y="19858"/>
                    </a:cubicBezTo>
                    <a:cubicBezTo>
                      <a:pt x="12253" y="19858"/>
                      <a:pt x="12292" y="19822"/>
                      <a:pt x="12294" y="19776"/>
                    </a:cubicBezTo>
                    <a:cubicBezTo>
                      <a:pt x="12377" y="18320"/>
                      <a:pt x="12467" y="16120"/>
                      <a:pt x="12539" y="14646"/>
                    </a:cubicBezTo>
                    <a:cubicBezTo>
                      <a:pt x="12596" y="13165"/>
                      <a:pt x="12692" y="11073"/>
                      <a:pt x="12743" y="9591"/>
                    </a:cubicBezTo>
                    <a:cubicBezTo>
                      <a:pt x="14061" y="8832"/>
                      <a:pt x="15405" y="8120"/>
                      <a:pt x="16773" y="7454"/>
                    </a:cubicBezTo>
                    <a:lnTo>
                      <a:pt x="16773" y="7454"/>
                    </a:lnTo>
                    <a:cubicBezTo>
                      <a:pt x="16761" y="7881"/>
                      <a:pt x="16739" y="8764"/>
                      <a:pt x="16739" y="8764"/>
                    </a:cubicBezTo>
                    <a:cubicBezTo>
                      <a:pt x="16672" y="11584"/>
                      <a:pt x="16588" y="15174"/>
                      <a:pt x="16545" y="17994"/>
                    </a:cubicBezTo>
                    <a:lnTo>
                      <a:pt x="16522" y="19532"/>
                    </a:lnTo>
                    <a:cubicBezTo>
                      <a:pt x="16522" y="19578"/>
                      <a:pt x="16557" y="19617"/>
                      <a:pt x="16605" y="19619"/>
                    </a:cubicBezTo>
                    <a:cubicBezTo>
                      <a:pt x="16606" y="19619"/>
                      <a:pt x="16607" y="19619"/>
                      <a:pt x="16608" y="19619"/>
                    </a:cubicBezTo>
                    <a:cubicBezTo>
                      <a:pt x="16654" y="19619"/>
                      <a:pt x="16692" y="19582"/>
                      <a:pt x="16694" y="19536"/>
                    </a:cubicBezTo>
                    <a:cubicBezTo>
                      <a:pt x="16819" y="16148"/>
                      <a:pt x="16926" y="12164"/>
                      <a:pt x="17013" y="8773"/>
                    </a:cubicBezTo>
                    <a:cubicBezTo>
                      <a:pt x="17013" y="8773"/>
                      <a:pt x="17040" y="7648"/>
                      <a:pt x="17047" y="7322"/>
                    </a:cubicBezTo>
                    <a:cubicBezTo>
                      <a:pt x="18810" y="6474"/>
                      <a:pt x="20612" y="5702"/>
                      <a:pt x="22438" y="5006"/>
                    </a:cubicBezTo>
                    <a:cubicBezTo>
                      <a:pt x="22451" y="5001"/>
                      <a:pt x="22464" y="4997"/>
                      <a:pt x="22479" y="4992"/>
                    </a:cubicBezTo>
                    <a:lnTo>
                      <a:pt x="22479" y="4992"/>
                    </a:lnTo>
                    <a:cubicBezTo>
                      <a:pt x="22175" y="8530"/>
                      <a:pt x="21836" y="12591"/>
                      <a:pt x="21566" y="16119"/>
                    </a:cubicBezTo>
                    <a:lnTo>
                      <a:pt x="21445" y="17738"/>
                    </a:lnTo>
                    <a:cubicBezTo>
                      <a:pt x="21440" y="17785"/>
                      <a:pt x="21474" y="17827"/>
                      <a:pt x="21521" y="17831"/>
                    </a:cubicBezTo>
                    <a:cubicBezTo>
                      <a:pt x="21523" y="17831"/>
                      <a:pt x="21525" y="17831"/>
                      <a:pt x="21527" y="17831"/>
                    </a:cubicBezTo>
                    <a:cubicBezTo>
                      <a:pt x="21572" y="17831"/>
                      <a:pt x="21611" y="17798"/>
                      <a:pt x="21615" y="17753"/>
                    </a:cubicBezTo>
                    <a:cubicBezTo>
                      <a:pt x="21792" y="15949"/>
                      <a:pt x="22043" y="13105"/>
                      <a:pt x="22209" y="11283"/>
                    </a:cubicBezTo>
                    <a:cubicBezTo>
                      <a:pt x="22367" y="9409"/>
                      <a:pt x="22610" y="6760"/>
                      <a:pt x="22760" y="4889"/>
                    </a:cubicBezTo>
                    <a:cubicBezTo>
                      <a:pt x="23175" y="4739"/>
                      <a:pt x="23753" y="4525"/>
                      <a:pt x="24023" y="4427"/>
                    </a:cubicBezTo>
                    <a:cubicBezTo>
                      <a:pt x="24412" y="4293"/>
                      <a:pt x="24963" y="4111"/>
                      <a:pt x="25355" y="3979"/>
                    </a:cubicBezTo>
                    <a:cubicBezTo>
                      <a:pt x="25959" y="3770"/>
                      <a:pt x="26892" y="3502"/>
                      <a:pt x="27503" y="3310"/>
                    </a:cubicBezTo>
                    <a:cubicBezTo>
                      <a:pt x="28010" y="3164"/>
                      <a:pt x="28886" y="2925"/>
                      <a:pt x="29399" y="2782"/>
                    </a:cubicBezTo>
                    <a:cubicBezTo>
                      <a:pt x="29590" y="2735"/>
                      <a:pt x="30015" y="2629"/>
                      <a:pt x="30218" y="2578"/>
                    </a:cubicBezTo>
                    <a:lnTo>
                      <a:pt x="31310" y="2307"/>
                    </a:lnTo>
                    <a:cubicBezTo>
                      <a:pt x="31354" y="2295"/>
                      <a:pt x="31385" y="2249"/>
                      <a:pt x="31372" y="2202"/>
                    </a:cubicBezTo>
                    <a:cubicBezTo>
                      <a:pt x="31363" y="2162"/>
                      <a:pt x="31329" y="2136"/>
                      <a:pt x="31290" y="2136"/>
                    </a:cubicBezTo>
                    <a:cubicBezTo>
                      <a:pt x="31283" y="2136"/>
                      <a:pt x="31277" y="2136"/>
                      <a:pt x="31270" y="2138"/>
                    </a:cubicBezTo>
                    <a:lnTo>
                      <a:pt x="30172" y="2395"/>
                    </a:lnTo>
                    <a:cubicBezTo>
                      <a:pt x="29953" y="2448"/>
                      <a:pt x="29574" y="2535"/>
                      <a:pt x="29348" y="2590"/>
                    </a:cubicBezTo>
                    <a:cubicBezTo>
                      <a:pt x="28831" y="2728"/>
                      <a:pt x="27957" y="2955"/>
                      <a:pt x="27441" y="3099"/>
                    </a:cubicBezTo>
                    <a:cubicBezTo>
                      <a:pt x="26826" y="3284"/>
                      <a:pt x="25889" y="3549"/>
                      <a:pt x="25280" y="3753"/>
                    </a:cubicBezTo>
                    <a:cubicBezTo>
                      <a:pt x="24785" y="3920"/>
                      <a:pt x="24165" y="4110"/>
                      <a:pt x="23676" y="4289"/>
                    </a:cubicBezTo>
                    <a:cubicBezTo>
                      <a:pt x="23334" y="4409"/>
                      <a:pt x="22991" y="4531"/>
                      <a:pt x="22649" y="4657"/>
                    </a:cubicBezTo>
                    <a:cubicBezTo>
                      <a:pt x="22338" y="4512"/>
                      <a:pt x="20176" y="3500"/>
                      <a:pt x="20176" y="3500"/>
                    </a:cubicBezTo>
                    <a:cubicBezTo>
                      <a:pt x="17874" y="2422"/>
                      <a:pt x="14950" y="1074"/>
                      <a:pt x="12629" y="8"/>
                    </a:cubicBezTo>
                    <a:cubicBezTo>
                      <a:pt x="12619" y="3"/>
                      <a:pt x="12608" y="1"/>
                      <a:pt x="125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5" name="Google Shape;1105;p40"/>
              <p:cNvSpPr/>
              <p:nvPr/>
            </p:nvSpPr>
            <p:spPr>
              <a:xfrm>
                <a:off x="8896033" y="2962190"/>
                <a:ext cx="108263" cy="81972"/>
              </a:xfrm>
              <a:custGeom>
                <a:avLst/>
                <a:gdLst/>
                <a:ahLst/>
                <a:cxnLst/>
                <a:rect l="l" t="t" r="r" b="b"/>
                <a:pathLst>
                  <a:path w="873" h="661" extrusionOk="0">
                    <a:moveTo>
                      <a:pt x="595" y="0"/>
                    </a:moveTo>
                    <a:cubicBezTo>
                      <a:pt x="540" y="0"/>
                      <a:pt x="492" y="11"/>
                      <a:pt x="445" y="25"/>
                    </a:cubicBezTo>
                    <a:cubicBezTo>
                      <a:pt x="265" y="87"/>
                      <a:pt x="118" y="209"/>
                      <a:pt x="45" y="391"/>
                    </a:cubicBezTo>
                    <a:cubicBezTo>
                      <a:pt x="0" y="511"/>
                      <a:pt x="84" y="647"/>
                      <a:pt x="212" y="658"/>
                    </a:cubicBezTo>
                    <a:cubicBezTo>
                      <a:pt x="228" y="660"/>
                      <a:pt x="244" y="661"/>
                      <a:pt x="260" y="661"/>
                    </a:cubicBezTo>
                    <a:cubicBezTo>
                      <a:pt x="314" y="661"/>
                      <a:pt x="363" y="651"/>
                      <a:pt x="410" y="639"/>
                    </a:cubicBezTo>
                    <a:cubicBezTo>
                      <a:pt x="591" y="586"/>
                      <a:pt x="749" y="476"/>
                      <a:pt x="822" y="293"/>
                    </a:cubicBezTo>
                    <a:cubicBezTo>
                      <a:pt x="872" y="163"/>
                      <a:pt x="780" y="14"/>
                      <a:pt x="641" y="3"/>
                    </a:cubicBezTo>
                    <a:cubicBezTo>
                      <a:pt x="625" y="1"/>
                      <a:pt x="610" y="0"/>
                      <a:pt x="59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6" name="Google Shape;1106;p40"/>
              <p:cNvSpPr/>
              <p:nvPr/>
            </p:nvSpPr>
            <p:spPr>
              <a:xfrm>
                <a:off x="8818401" y="2919034"/>
                <a:ext cx="81600" cy="68455"/>
              </a:xfrm>
              <a:custGeom>
                <a:avLst/>
                <a:gdLst/>
                <a:ahLst/>
                <a:cxnLst/>
                <a:rect l="l" t="t" r="r" b="b"/>
                <a:pathLst>
                  <a:path w="658" h="552" extrusionOk="0">
                    <a:moveTo>
                      <a:pt x="292" y="1"/>
                    </a:moveTo>
                    <a:cubicBezTo>
                      <a:pt x="147" y="1"/>
                      <a:pt x="31" y="117"/>
                      <a:pt x="17" y="273"/>
                    </a:cubicBezTo>
                    <a:cubicBezTo>
                      <a:pt x="0" y="433"/>
                      <a:pt x="140" y="552"/>
                      <a:pt x="288" y="552"/>
                    </a:cubicBezTo>
                    <a:cubicBezTo>
                      <a:pt x="303" y="552"/>
                      <a:pt x="318" y="551"/>
                      <a:pt x="333" y="548"/>
                    </a:cubicBezTo>
                    <a:cubicBezTo>
                      <a:pt x="619" y="511"/>
                      <a:pt x="658" y="107"/>
                      <a:pt x="380" y="15"/>
                    </a:cubicBezTo>
                    <a:cubicBezTo>
                      <a:pt x="350" y="5"/>
                      <a:pt x="320" y="1"/>
                      <a:pt x="2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7" name="Google Shape;1107;p40"/>
              <p:cNvSpPr/>
              <p:nvPr/>
            </p:nvSpPr>
            <p:spPr>
              <a:xfrm>
                <a:off x="8543342" y="3567122"/>
                <a:ext cx="61510" cy="64983"/>
              </a:xfrm>
              <a:custGeom>
                <a:avLst/>
                <a:gdLst/>
                <a:ahLst/>
                <a:cxnLst/>
                <a:rect l="l" t="t" r="r" b="b"/>
                <a:pathLst>
                  <a:path w="496" h="524" extrusionOk="0">
                    <a:moveTo>
                      <a:pt x="198" y="0"/>
                    </a:moveTo>
                    <a:cubicBezTo>
                      <a:pt x="103" y="0"/>
                      <a:pt x="19" y="65"/>
                      <a:pt x="5" y="223"/>
                    </a:cubicBezTo>
                    <a:cubicBezTo>
                      <a:pt x="0" y="333"/>
                      <a:pt x="60" y="441"/>
                      <a:pt x="165" y="493"/>
                    </a:cubicBezTo>
                    <a:cubicBezTo>
                      <a:pt x="205" y="514"/>
                      <a:pt x="246" y="524"/>
                      <a:pt x="285" y="524"/>
                    </a:cubicBezTo>
                    <a:cubicBezTo>
                      <a:pt x="392" y="524"/>
                      <a:pt x="481" y="450"/>
                      <a:pt x="483" y="322"/>
                    </a:cubicBezTo>
                    <a:cubicBezTo>
                      <a:pt x="495" y="138"/>
                      <a:pt x="336" y="0"/>
                      <a:pt x="19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8" name="Google Shape;1108;p40"/>
              <p:cNvSpPr/>
              <p:nvPr/>
            </p:nvSpPr>
            <p:spPr>
              <a:xfrm>
                <a:off x="8537514" y="3694483"/>
                <a:ext cx="100326" cy="70067"/>
              </a:xfrm>
              <a:custGeom>
                <a:avLst/>
                <a:gdLst/>
                <a:ahLst/>
                <a:cxnLst/>
                <a:rect l="l" t="t" r="r" b="b"/>
                <a:pathLst>
                  <a:path w="809" h="565" extrusionOk="0">
                    <a:moveTo>
                      <a:pt x="382" y="1"/>
                    </a:moveTo>
                    <a:cubicBezTo>
                      <a:pt x="235" y="1"/>
                      <a:pt x="104" y="102"/>
                      <a:pt x="54" y="252"/>
                    </a:cubicBezTo>
                    <a:cubicBezTo>
                      <a:pt x="1" y="431"/>
                      <a:pt x="153" y="564"/>
                      <a:pt x="320" y="564"/>
                    </a:cubicBezTo>
                    <a:cubicBezTo>
                      <a:pt x="326" y="564"/>
                      <a:pt x="333" y="564"/>
                      <a:pt x="340" y="564"/>
                    </a:cubicBezTo>
                    <a:cubicBezTo>
                      <a:pt x="634" y="562"/>
                      <a:pt x="809" y="174"/>
                      <a:pt x="508" y="26"/>
                    </a:cubicBezTo>
                    <a:cubicBezTo>
                      <a:pt x="466" y="9"/>
                      <a:pt x="424" y="1"/>
                      <a:pt x="38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40"/>
              <p:cNvSpPr/>
              <p:nvPr/>
            </p:nvSpPr>
            <p:spPr>
              <a:xfrm>
                <a:off x="9597694" y="2918166"/>
                <a:ext cx="104171" cy="72795"/>
              </a:xfrm>
              <a:custGeom>
                <a:avLst/>
                <a:gdLst/>
                <a:ahLst/>
                <a:cxnLst/>
                <a:rect l="l" t="t" r="r" b="b"/>
                <a:pathLst>
                  <a:path w="840" h="587" extrusionOk="0">
                    <a:moveTo>
                      <a:pt x="514" y="1"/>
                    </a:moveTo>
                    <a:cubicBezTo>
                      <a:pt x="329" y="1"/>
                      <a:pt x="150" y="108"/>
                      <a:pt x="59" y="274"/>
                    </a:cubicBezTo>
                    <a:cubicBezTo>
                      <a:pt x="1" y="383"/>
                      <a:pt x="58" y="524"/>
                      <a:pt x="177" y="561"/>
                    </a:cubicBezTo>
                    <a:cubicBezTo>
                      <a:pt x="231" y="579"/>
                      <a:pt x="286" y="587"/>
                      <a:pt x="339" y="587"/>
                    </a:cubicBezTo>
                    <a:cubicBezTo>
                      <a:pt x="452" y="587"/>
                      <a:pt x="561" y="550"/>
                      <a:pt x="657" y="483"/>
                    </a:cubicBezTo>
                    <a:cubicBezTo>
                      <a:pt x="708" y="446"/>
                      <a:pt x="766" y="387"/>
                      <a:pt x="795" y="316"/>
                    </a:cubicBezTo>
                    <a:cubicBezTo>
                      <a:pt x="840" y="200"/>
                      <a:pt x="782" y="70"/>
                      <a:pt x="667" y="27"/>
                    </a:cubicBezTo>
                    <a:cubicBezTo>
                      <a:pt x="617" y="9"/>
                      <a:pt x="565" y="1"/>
                      <a:pt x="51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0" name="Google Shape;1110;p40"/>
              <p:cNvSpPr/>
              <p:nvPr/>
            </p:nvSpPr>
            <p:spPr>
              <a:xfrm>
                <a:off x="9604763" y="3051355"/>
                <a:ext cx="107147" cy="71679"/>
              </a:xfrm>
              <a:custGeom>
                <a:avLst/>
                <a:gdLst/>
                <a:ahLst/>
                <a:cxnLst/>
                <a:rect l="l" t="t" r="r" b="b"/>
                <a:pathLst>
                  <a:path w="864" h="578" extrusionOk="0">
                    <a:moveTo>
                      <a:pt x="518" y="1"/>
                    </a:moveTo>
                    <a:cubicBezTo>
                      <a:pt x="343" y="1"/>
                      <a:pt x="174" y="91"/>
                      <a:pt x="70" y="237"/>
                    </a:cubicBezTo>
                    <a:cubicBezTo>
                      <a:pt x="0" y="342"/>
                      <a:pt x="43" y="489"/>
                      <a:pt x="159" y="538"/>
                    </a:cubicBezTo>
                    <a:cubicBezTo>
                      <a:pt x="226" y="565"/>
                      <a:pt x="294" y="577"/>
                      <a:pt x="361" y="577"/>
                    </a:cubicBezTo>
                    <a:cubicBezTo>
                      <a:pt x="466" y="577"/>
                      <a:pt x="568" y="547"/>
                      <a:pt x="662" y="492"/>
                    </a:cubicBezTo>
                    <a:cubicBezTo>
                      <a:pt x="718" y="457"/>
                      <a:pt x="783" y="399"/>
                      <a:pt x="815" y="329"/>
                    </a:cubicBezTo>
                    <a:cubicBezTo>
                      <a:pt x="864" y="214"/>
                      <a:pt x="813" y="83"/>
                      <a:pt x="699" y="35"/>
                    </a:cubicBezTo>
                    <a:cubicBezTo>
                      <a:pt x="639" y="12"/>
                      <a:pt x="578" y="1"/>
                      <a:pt x="51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1" name="Google Shape;1111;p40"/>
              <p:cNvSpPr/>
              <p:nvPr/>
            </p:nvSpPr>
            <p:spPr>
              <a:xfrm>
                <a:off x="9952369" y="2255940"/>
                <a:ext cx="109131" cy="84701"/>
              </a:xfrm>
              <a:custGeom>
                <a:avLst/>
                <a:gdLst/>
                <a:ahLst/>
                <a:cxnLst/>
                <a:rect l="l" t="t" r="r" b="b"/>
                <a:pathLst>
                  <a:path w="880" h="683" extrusionOk="0">
                    <a:moveTo>
                      <a:pt x="619" y="0"/>
                    </a:moveTo>
                    <a:cubicBezTo>
                      <a:pt x="552" y="0"/>
                      <a:pt x="496" y="13"/>
                      <a:pt x="443" y="32"/>
                    </a:cubicBezTo>
                    <a:cubicBezTo>
                      <a:pt x="261" y="104"/>
                      <a:pt x="114" y="232"/>
                      <a:pt x="44" y="421"/>
                    </a:cubicBezTo>
                    <a:cubicBezTo>
                      <a:pt x="1" y="542"/>
                      <a:pt x="91" y="676"/>
                      <a:pt x="219" y="681"/>
                    </a:cubicBezTo>
                    <a:cubicBezTo>
                      <a:pt x="228" y="682"/>
                      <a:pt x="238" y="682"/>
                      <a:pt x="247" y="682"/>
                    </a:cubicBezTo>
                    <a:cubicBezTo>
                      <a:pt x="311" y="682"/>
                      <a:pt x="367" y="670"/>
                      <a:pt x="421" y="654"/>
                    </a:cubicBezTo>
                    <a:cubicBezTo>
                      <a:pt x="602" y="591"/>
                      <a:pt x="762" y="475"/>
                      <a:pt x="832" y="284"/>
                    </a:cubicBezTo>
                    <a:cubicBezTo>
                      <a:pt x="880" y="153"/>
                      <a:pt x="781" y="6"/>
                      <a:pt x="641" y="1"/>
                    </a:cubicBezTo>
                    <a:cubicBezTo>
                      <a:pt x="634" y="0"/>
                      <a:pt x="627" y="0"/>
                      <a:pt x="6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2" name="Google Shape;1112;p40"/>
              <p:cNvSpPr/>
              <p:nvPr/>
            </p:nvSpPr>
            <p:spPr>
              <a:xfrm>
                <a:off x="10049470" y="2364575"/>
                <a:ext cx="143979" cy="91769"/>
              </a:xfrm>
              <a:custGeom>
                <a:avLst/>
                <a:gdLst/>
                <a:ahLst/>
                <a:cxnLst/>
                <a:rect l="l" t="t" r="r" b="b"/>
                <a:pathLst>
                  <a:path w="1161" h="740" extrusionOk="0">
                    <a:moveTo>
                      <a:pt x="890" y="0"/>
                    </a:moveTo>
                    <a:cubicBezTo>
                      <a:pt x="809" y="0"/>
                      <a:pt x="736" y="17"/>
                      <a:pt x="665" y="37"/>
                    </a:cubicBezTo>
                    <a:cubicBezTo>
                      <a:pt x="429" y="116"/>
                      <a:pt x="216" y="251"/>
                      <a:pt x="74" y="461"/>
                    </a:cubicBezTo>
                    <a:cubicBezTo>
                      <a:pt x="0" y="573"/>
                      <a:pt x="84" y="736"/>
                      <a:pt x="221" y="739"/>
                    </a:cubicBezTo>
                    <a:cubicBezTo>
                      <a:pt x="228" y="739"/>
                      <a:pt x="236" y="739"/>
                      <a:pt x="244" y="739"/>
                    </a:cubicBezTo>
                    <a:cubicBezTo>
                      <a:pt x="326" y="739"/>
                      <a:pt x="402" y="725"/>
                      <a:pt x="475" y="705"/>
                    </a:cubicBezTo>
                    <a:cubicBezTo>
                      <a:pt x="712" y="635"/>
                      <a:pt x="935" y="515"/>
                      <a:pt x="1078" y="304"/>
                    </a:cubicBezTo>
                    <a:cubicBezTo>
                      <a:pt x="1161" y="182"/>
                      <a:pt x="1067" y="2"/>
                      <a:pt x="917" y="1"/>
                    </a:cubicBezTo>
                    <a:cubicBezTo>
                      <a:pt x="908" y="0"/>
                      <a:pt x="899" y="0"/>
                      <a:pt x="8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113" name="Google Shape;1113;p40"/>
          <p:cNvSpPr/>
          <p:nvPr/>
        </p:nvSpPr>
        <p:spPr>
          <a:xfrm>
            <a:off x="1265650" y="1851575"/>
            <a:ext cx="1140000" cy="1110900"/>
          </a:xfrm>
          <a:prstGeom prst="roundRect">
            <a:avLst>
              <a:gd name="adj" fmla="val 9575"/>
            </a:avLst>
          </a:prstGeom>
          <a:solidFill>
            <a:schemeClr val="accent5"/>
          </a:solidFill>
          <a:ln w="76200" cap="flat" cmpd="sng">
            <a:solidFill>
              <a:schemeClr val="accent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4" name="Google Shape;1114;p40"/>
          <p:cNvSpPr txBox="1">
            <a:spLocks noGrp="1"/>
          </p:cNvSpPr>
          <p:nvPr>
            <p:ph type="title"/>
          </p:nvPr>
        </p:nvSpPr>
        <p:spPr>
          <a:xfrm>
            <a:off x="720000" y="252780"/>
            <a:ext cx="7704000" cy="926119"/>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Aspek-Aspek Terjadinya </a:t>
            </a:r>
            <a:br>
              <a:rPr lang="en" dirty="0"/>
            </a:br>
            <a:r>
              <a:rPr lang="en" dirty="0"/>
              <a:t>Permasalahan</a:t>
            </a:r>
            <a:endParaRPr dirty="0"/>
          </a:p>
        </p:txBody>
      </p:sp>
      <p:sp>
        <p:nvSpPr>
          <p:cNvPr id="1115" name="Google Shape;1115;p40"/>
          <p:cNvSpPr txBox="1">
            <a:spLocks noGrp="1"/>
          </p:cNvSpPr>
          <p:nvPr>
            <p:ph type="subTitle" idx="1"/>
          </p:nvPr>
        </p:nvSpPr>
        <p:spPr>
          <a:xfrm>
            <a:off x="720600" y="3620925"/>
            <a:ext cx="2304300" cy="686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id-ID" sz="1800" dirty="0">
                <a:effectLst/>
                <a:latin typeface="Times New Roman" panose="02020603050405020304" pitchFamily="18" charset="0"/>
                <a:ea typeface="Calibri" panose="020F0502020204030204" pitchFamily="34" charset="0"/>
              </a:rPr>
              <a:t> Indonesia berpotensi terkena dampak bencana alam.</a:t>
            </a:r>
            <a:endParaRPr dirty="0"/>
          </a:p>
        </p:txBody>
      </p:sp>
      <p:sp>
        <p:nvSpPr>
          <p:cNvPr id="1116" name="Google Shape;1116;p40"/>
          <p:cNvSpPr txBox="1">
            <a:spLocks noGrp="1"/>
          </p:cNvSpPr>
          <p:nvPr>
            <p:ph type="subTitle" idx="2"/>
          </p:nvPr>
        </p:nvSpPr>
        <p:spPr>
          <a:xfrm>
            <a:off x="3418650" y="3790901"/>
            <a:ext cx="2304300" cy="686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latin typeface="Times New Roman" panose="02020603050405020304" pitchFamily="18" charset="0"/>
                <a:ea typeface="Calibri" panose="020F0502020204030204" pitchFamily="34" charset="0"/>
              </a:rPr>
              <a:t>D</a:t>
            </a:r>
            <a:r>
              <a:rPr lang="id-ID" sz="1400" dirty="0">
                <a:effectLst/>
                <a:latin typeface="Times New Roman" panose="02020603050405020304" pitchFamily="18" charset="0"/>
                <a:ea typeface="Calibri" panose="020F0502020204030204" pitchFamily="34" charset="0"/>
              </a:rPr>
              <a:t>imana kebijakan pemerintah kurang pro-petani</a:t>
            </a:r>
            <a:r>
              <a:rPr lang="en-US" sz="1400" dirty="0">
                <a:effectLst/>
                <a:latin typeface="Times New Roman" panose="02020603050405020304" pitchFamily="18" charset="0"/>
                <a:ea typeface="Calibri" panose="020F0502020204030204" pitchFamily="34" charset="0"/>
              </a:rPr>
              <a:t>.</a:t>
            </a:r>
            <a:endParaRPr dirty="0"/>
          </a:p>
        </p:txBody>
      </p:sp>
      <p:grpSp>
        <p:nvGrpSpPr>
          <p:cNvPr id="1117" name="Google Shape;1117;p40"/>
          <p:cNvGrpSpPr/>
          <p:nvPr/>
        </p:nvGrpSpPr>
        <p:grpSpPr>
          <a:xfrm rot="9137184">
            <a:off x="4770292" y="1575174"/>
            <a:ext cx="841275" cy="563973"/>
            <a:chOff x="6414819" y="146104"/>
            <a:chExt cx="1019112" cy="683191"/>
          </a:xfrm>
        </p:grpSpPr>
        <p:sp>
          <p:nvSpPr>
            <p:cNvPr id="1118" name="Google Shape;1118;p40"/>
            <p:cNvSpPr/>
            <p:nvPr/>
          </p:nvSpPr>
          <p:spPr>
            <a:xfrm>
              <a:off x="6414819" y="146104"/>
              <a:ext cx="1019112" cy="683191"/>
            </a:xfrm>
            <a:custGeom>
              <a:avLst/>
              <a:gdLst/>
              <a:ahLst/>
              <a:cxnLst/>
              <a:rect l="l" t="t" r="r" b="b"/>
              <a:pathLst>
                <a:path w="34925" h="23413" extrusionOk="0">
                  <a:moveTo>
                    <a:pt x="19316" y="1"/>
                  </a:moveTo>
                  <a:cubicBezTo>
                    <a:pt x="14891" y="1"/>
                    <a:pt x="10673" y="1925"/>
                    <a:pt x="7554" y="5029"/>
                  </a:cubicBezTo>
                  <a:cubicBezTo>
                    <a:pt x="6010" y="6565"/>
                    <a:pt x="4734" y="8368"/>
                    <a:pt x="3797" y="10333"/>
                  </a:cubicBezTo>
                  <a:cubicBezTo>
                    <a:pt x="2100" y="13893"/>
                    <a:pt x="2060" y="18016"/>
                    <a:pt x="254" y="21495"/>
                  </a:cubicBezTo>
                  <a:cubicBezTo>
                    <a:pt x="0" y="21982"/>
                    <a:pt x="81" y="22584"/>
                    <a:pt x="454" y="22989"/>
                  </a:cubicBezTo>
                  <a:cubicBezTo>
                    <a:pt x="703" y="23258"/>
                    <a:pt x="1055" y="23413"/>
                    <a:pt x="1419" y="23413"/>
                  </a:cubicBezTo>
                  <a:cubicBezTo>
                    <a:pt x="1596" y="23413"/>
                    <a:pt x="1766" y="23378"/>
                    <a:pt x="1928" y="23310"/>
                  </a:cubicBezTo>
                  <a:cubicBezTo>
                    <a:pt x="3652" y="22585"/>
                    <a:pt x="5446" y="22354"/>
                    <a:pt x="7262" y="22354"/>
                  </a:cubicBezTo>
                  <a:cubicBezTo>
                    <a:pt x="9667" y="22354"/>
                    <a:pt x="12111" y="22759"/>
                    <a:pt x="14483" y="22961"/>
                  </a:cubicBezTo>
                  <a:cubicBezTo>
                    <a:pt x="15225" y="23024"/>
                    <a:pt x="15966" y="23061"/>
                    <a:pt x="16700" y="23061"/>
                  </a:cubicBezTo>
                  <a:cubicBezTo>
                    <a:pt x="19826" y="23061"/>
                    <a:pt x="22840" y="22400"/>
                    <a:pt x="25372" y="20312"/>
                  </a:cubicBezTo>
                  <a:cubicBezTo>
                    <a:pt x="25636" y="20095"/>
                    <a:pt x="25891" y="19866"/>
                    <a:pt x="26133" y="19624"/>
                  </a:cubicBezTo>
                  <a:cubicBezTo>
                    <a:pt x="27835" y="17944"/>
                    <a:pt x="28975" y="15794"/>
                    <a:pt x="29792" y="13567"/>
                  </a:cubicBezTo>
                  <a:cubicBezTo>
                    <a:pt x="30567" y="11450"/>
                    <a:pt x="31301" y="9105"/>
                    <a:pt x="31136" y="6824"/>
                  </a:cubicBezTo>
                  <a:cubicBezTo>
                    <a:pt x="31121" y="6629"/>
                    <a:pt x="31094" y="6435"/>
                    <a:pt x="31054" y="6245"/>
                  </a:cubicBezTo>
                  <a:cubicBezTo>
                    <a:pt x="31121" y="6226"/>
                    <a:pt x="31258" y="6188"/>
                    <a:pt x="31258" y="6188"/>
                  </a:cubicBezTo>
                  <a:cubicBezTo>
                    <a:pt x="31502" y="6121"/>
                    <a:pt x="31732" y="6057"/>
                    <a:pt x="31921" y="6005"/>
                  </a:cubicBezTo>
                  <a:cubicBezTo>
                    <a:pt x="32021" y="5979"/>
                    <a:pt x="32173" y="5942"/>
                    <a:pt x="32325" y="5905"/>
                  </a:cubicBezTo>
                  <a:lnTo>
                    <a:pt x="32335" y="5903"/>
                  </a:lnTo>
                  <a:cubicBezTo>
                    <a:pt x="32482" y="5866"/>
                    <a:pt x="32626" y="5830"/>
                    <a:pt x="32720" y="5806"/>
                  </a:cubicBezTo>
                  <a:lnTo>
                    <a:pt x="33805" y="5536"/>
                  </a:lnTo>
                  <a:cubicBezTo>
                    <a:pt x="34156" y="5451"/>
                    <a:pt x="34467" y="5227"/>
                    <a:pt x="34660" y="4922"/>
                  </a:cubicBezTo>
                  <a:cubicBezTo>
                    <a:pt x="34860" y="4606"/>
                    <a:pt x="34925" y="4218"/>
                    <a:pt x="34840" y="3857"/>
                  </a:cubicBezTo>
                  <a:cubicBezTo>
                    <a:pt x="34690" y="3221"/>
                    <a:pt x="34131" y="2776"/>
                    <a:pt x="33478" y="2776"/>
                  </a:cubicBezTo>
                  <a:cubicBezTo>
                    <a:pt x="33371" y="2776"/>
                    <a:pt x="33264" y="2789"/>
                    <a:pt x="33159" y="2813"/>
                  </a:cubicBezTo>
                  <a:cubicBezTo>
                    <a:pt x="33119" y="2821"/>
                    <a:pt x="33066" y="2834"/>
                    <a:pt x="32987" y="2853"/>
                  </a:cubicBezTo>
                  <a:cubicBezTo>
                    <a:pt x="32987" y="2853"/>
                    <a:pt x="32057" y="3070"/>
                    <a:pt x="32055" y="3070"/>
                  </a:cubicBezTo>
                  <a:cubicBezTo>
                    <a:pt x="31964" y="3091"/>
                    <a:pt x="31846" y="3120"/>
                    <a:pt x="31721" y="3149"/>
                  </a:cubicBezTo>
                  <a:lnTo>
                    <a:pt x="31712" y="3152"/>
                  </a:lnTo>
                  <a:cubicBezTo>
                    <a:pt x="31548" y="3190"/>
                    <a:pt x="31363" y="3233"/>
                    <a:pt x="31229" y="3266"/>
                  </a:cubicBezTo>
                  <a:cubicBezTo>
                    <a:pt x="31217" y="3269"/>
                    <a:pt x="31207" y="3272"/>
                    <a:pt x="31195" y="3275"/>
                  </a:cubicBezTo>
                  <a:cubicBezTo>
                    <a:pt x="30995" y="3328"/>
                    <a:pt x="30744" y="3395"/>
                    <a:pt x="30480" y="3465"/>
                  </a:cubicBezTo>
                  <a:lnTo>
                    <a:pt x="30475" y="3467"/>
                  </a:lnTo>
                  <a:cubicBezTo>
                    <a:pt x="30155" y="3552"/>
                    <a:pt x="29825" y="3638"/>
                    <a:pt x="29546" y="3715"/>
                  </a:cubicBezTo>
                  <a:cubicBezTo>
                    <a:pt x="28903" y="3116"/>
                    <a:pt x="28144" y="2639"/>
                    <a:pt x="27412" y="2201"/>
                  </a:cubicBezTo>
                  <a:cubicBezTo>
                    <a:pt x="26212" y="1480"/>
                    <a:pt x="24898" y="926"/>
                    <a:pt x="23508" y="552"/>
                  </a:cubicBezTo>
                  <a:cubicBezTo>
                    <a:pt x="22146" y="187"/>
                    <a:pt x="20736" y="1"/>
                    <a:pt x="19316" y="1"/>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9" name="Google Shape;1119;p40"/>
            <p:cNvSpPr/>
            <p:nvPr/>
          </p:nvSpPr>
          <p:spPr>
            <a:xfrm>
              <a:off x="6456196" y="184388"/>
              <a:ext cx="833731" cy="606594"/>
            </a:xfrm>
            <a:custGeom>
              <a:avLst/>
              <a:gdLst/>
              <a:ahLst/>
              <a:cxnLst/>
              <a:rect l="l" t="t" r="r" b="b"/>
              <a:pathLst>
                <a:path w="28572" h="20788" extrusionOk="0">
                  <a:moveTo>
                    <a:pt x="17897" y="1"/>
                  </a:moveTo>
                  <a:cubicBezTo>
                    <a:pt x="16358" y="1"/>
                    <a:pt x="14820" y="239"/>
                    <a:pt x="13365" y="721"/>
                  </a:cubicBezTo>
                  <a:cubicBezTo>
                    <a:pt x="8199" y="2430"/>
                    <a:pt x="4180" y="6935"/>
                    <a:pt x="2547" y="12124"/>
                  </a:cubicBezTo>
                  <a:cubicBezTo>
                    <a:pt x="1641" y="15002"/>
                    <a:pt x="1392" y="18111"/>
                    <a:pt x="0" y="20788"/>
                  </a:cubicBezTo>
                  <a:cubicBezTo>
                    <a:pt x="1738" y="20058"/>
                    <a:pt x="3595" y="19826"/>
                    <a:pt x="5485" y="19826"/>
                  </a:cubicBezTo>
                  <a:cubicBezTo>
                    <a:pt x="7269" y="19826"/>
                    <a:pt x="9082" y="20033"/>
                    <a:pt x="10851" y="20221"/>
                  </a:cubicBezTo>
                  <a:cubicBezTo>
                    <a:pt x="12240" y="20368"/>
                    <a:pt x="13667" y="20494"/>
                    <a:pt x="15079" y="20494"/>
                  </a:cubicBezTo>
                  <a:cubicBezTo>
                    <a:pt x="17369" y="20494"/>
                    <a:pt x="19618" y="20163"/>
                    <a:pt x="21597" y="19057"/>
                  </a:cubicBezTo>
                  <a:cubicBezTo>
                    <a:pt x="23985" y="17723"/>
                    <a:pt x="25689" y="15384"/>
                    <a:pt x="26725" y="12853"/>
                  </a:cubicBezTo>
                  <a:cubicBezTo>
                    <a:pt x="27558" y="10811"/>
                    <a:pt x="28571" y="7839"/>
                    <a:pt x="28408" y="5606"/>
                  </a:cubicBezTo>
                  <a:cubicBezTo>
                    <a:pt x="28281" y="3863"/>
                    <a:pt x="26749" y="2875"/>
                    <a:pt x="25318" y="2014"/>
                  </a:cubicBezTo>
                  <a:cubicBezTo>
                    <a:pt x="23097" y="680"/>
                    <a:pt x="20494" y="1"/>
                    <a:pt x="1789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20" name="Google Shape;1120;p40"/>
            <p:cNvGrpSpPr/>
            <p:nvPr/>
          </p:nvGrpSpPr>
          <p:grpSpPr>
            <a:xfrm>
              <a:off x="6478665" y="203093"/>
              <a:ext cx="915819" cy="579488"/>
              <a:chOff x="7699564" y="1828346"/>
              <a:chExt cx="3892132" cy="2462764"/>
            </a:xfrm>
          </p:grpSpPr>
          <p:sp>
            <p:nvSpPr>
              <p:cNvPr id="1121" name="Google Shape;1121;p40"/>
              <p:cNvSpPr/>
              <p:nvPr/>
            </p:nvSpPr>
            <p:spPr>
              <a:xfrm>
                <a:off x="7699564" y="1828346"/>
                <a:ext cx="3892132" cy="2462764"/>
              </a:xfrm>
              <a:custGeom>
                <a:avLst/>
                <a:gdLst/>
                <a:ahLst/>
                <a:cxnLst/>
                <a:rect l="l" t="t" r="r" b="b"/>
                <a:pathLst>
                  <a:path w="31385" h="19859" extrusionOk="0">
                    <a:moveTo>
                      <a:pt x="12597" y="1"/>
                    </a:moveTo>
                    <a:cubicBezTo>
                      <a:pt x="12567" y="1"/>
                      <a:pt x="12539" y="17"/>
                      <a:pt x="12526" y="45"/>
                    </a:cubicBezTo>
                    <a:cubicBezTo>
                      <a:pt x="12507" y="85"/>
                      <a:pt x="12523" y="132"/>
                      <a:pt x="12563" y="150"/>
                    </a:cubicBezTo>
                    <a:cubicBezTo>
                      <a:pt x="13805" y="748"/>
                      <a:pt x="16316" y="1955"/>
                      <a:pt x="17563" y="2545"/>
                    </a:cubicBezTo>
                    <a:cubicBezTo>
                      <a:pt x="18877" y="3169"/>
                      <a:pt x="20878" y="4123"/>
                      <a:pt x="22295" y="4788"/>
                    </a:cubicBezTo>
                    <a:cubicBezTo>
                      <a:pt x="20815" y="5342"/>
                      <a:pt x="19344" y="5956"/>
                      <a:pt x="17919" y="6610"/>
                    </a:cubicBezTo>
                    <a:cubicBezTo>
                      <a:pt x="17628" y="6744"/>
                      <a:pt x="17273" y="6910"/>
                      <a:pt x="16918" y="7081"/>
                    </a:cubicBezTo>
                    <a:cubicBezTo>
                      <a:pt x="16133" y="6692"/>
                      <a:pt x="14257" y="5759"/>
                      <a:pt x="13554" y="5412"/>
                    </a:cubicBezTo>
                    <a:cubicBezTo>
                      <a:pt x="11789" y="4545"/>
                      <a:pt x="9600" y="3463"/>
                      <a:pt x="7839" y="2614"/>
                    </a:cubicBezTo>
                    <a:cubicBezTo>
                      <a:pt x="7828" y="2609"/>
                      <a:pt x="7817" y="2606"/>
                      <a:pt x="7806" y="2606"/>
                    </a:cubicBezTo>
                    <a:cubicBezTo>
                      <a:pt x="7777" y="2606"/>
                      <a:pt x="7749" y="2622"/>
                      <a:pt x="7735" y="2648"/>
                    </a:cubicBezTo>
                    <a:cubicBezTo>
                      <a:pt x="7715" y="2686"/>
                      <a:pt x="7729" y="2733"/>
                      <a:pt x="7769" y="2754"/>
                    </a:cubicBezTo>
                    <a:cubicBezTo>
                      <a:pt x="9513" y="3650"/>
                      <a:pt x="11684" y="4750"/>
                      <a:pt x="13441" y="5638"/>
                    </a:cubicBezTo>
                    <a:cubicBezTo>
                      <a:pt x="14099" y="5968"/>
                      <a:pt x="15747" y="6794"/>
                      <a:pt x="16610" y="7228"/>
                    </a:cubicBezTo>
                    <a:cubicBezTo>
                      <a:pt x="16347" y="7355"/>
                      <a:pt x="16096" y="7480"/>
                      <a:pt x="15883" y="7587"/>
                    </a:cubicBezTo>
                    <a:cubicBezTo>
                      <a:pt x="15418" y="7827"/>
                      <a:pt x="14833" y="8115"/>
                      <a:pt x="14379" y="8368"/>
                    </a:cubicBezTo>
                    <a:cubicBezTo>
                      <a:pt x="13786" y="8692"/>
                      <a:pt x="13195" y="9023"/>
                      <a:pt x="12608" y="9362"/>
                    </a:cubicBezTo>
                    <a:cubicBezTo>
                      <a:pt x="12292" y="9226"/>
                      <a:pt x="10650" y="8517"/>
                      <a:pt x="10650" y="8517"/>
                    </a:cubicBezTo>
                    <a:cubicBezTo>
                      <a:pt x="8734" y="7691"/>
                      <a:pt x="6528" y="6750"/>
                      <a:pt x="4606" y="5946"/>
                    </a:cubicBezTo>
                    <a:cubicBezTo>
                      <a:pt x="4596" y="5942"/>
                      <a:pt x="4586" y="5941"/>
                      <a:pt x="4576" y="5941"/>
                    </a:cubicBezTo>
                    <a:cubicBezTo>
                      <a:pt x="4546" y="5941"/>
                      <a:pt x="4518" y="5957"/>
                      <a:pt x="4505" y="5987"/>
                    </a:cubicBezTo>
                    <a:cubicBezTo>
                      <a:pt x="4487" y="6026"/>
                      <a:pt x="4505" y="6074"/>
                      <a:pt x="4545" y="6090"/>
                    </a:cubicBezTo>
                    <a:cubicBezTo>
                      <a:pt x="5698" y="6609"/>
                      <a:pt x="7371" y="7360"/>
                      <a:pt x="8543" y="7874"/>
                    </a:cubicBezTo>
                    <a:cubicBezTo>
                      <a:pt x="9592" y="8336"/>
                      <a:pt x="11186" y="9039"/>
                      <a:pt x="12319" y="9532"/>
                    </a:cubicBezTo>
                    <a:cubicBezTo>
                      <a:pt x="10913" y="10357"/>
                      <a:pt x="9534" y="11230"/>
                      <a:pt x="8192" y="12159"/>
                    </a:cubicBezTo>
                    <a:cubicBezTo>
                      <a:pt x="8177" y="12134"/>
                      <a:pt x="8156" y="12112"/>
                      <a:pt x="8128" y="12100"/>
                    </a:cubicBezTo>
                    <a:lnTo>
                      <a:pt x="6714" y="11486"/>
                    </a:lnTo>
                    <a:cubicBezTo>
                      <a:pt x="5365" y="10901"/>
                      <a:pt x="3812" y="10237"/>
                      <a:pt x="2457" y="9675"/>
                    </a:cubicBezTo>
                    <a:cubicBezTo>
                      <a:pt x="2447" y="9671"/>
                      <a:pt x="2437" y="9669"/>
                      <a:pt x="2427" y="9669"/>
                    </a:cubicBezTo>
                    <a:cubicBezTo>
                      <a:pt x="2398" y="9669"/>
                      <a:pt x="2369" y="9686"/>
                      <a:pt x="2356" y="9714"/>
                    </a:cubicBezTo>
                    <a:cubicBezTo>
                      <a:pt x="2337" y="9754"/>
                      <a:pt x="2355" y="9801"/>
                      <a:pt x="2394" y="9818"/>
                    </a:cubicBezTo>
                    <a:cubicBezTo>
                      <a:pt x="2860" y="10034"/>
                      <a:pt x="3329" y="10246"/>
                      <a:pt x="3796" y="10462"/>
                    </a:cubicBezTo>
                    <a:cubicBezTo>
                      <a:pt x="4261" y="10672"/>
                      <a:pt x="5453" y="11209"/>
                      <a:pt x="5905" y="11412"/>
                    </a:cubicBezTo>
                    <a:cubicBezTo>
                      <a:pt x="6330" y="11599"/>
                      <a:pt x="7417" y="12081"/>
                      <a:pt x="7932" y="12310"/>
                    </a:cubicBezTo>
                    <a:cubicBezTo>
                      <a:pt x="7930" y="12321"/>
                      <a:pt x="7930" y="12332"/>
                      <a:pt x="7929" y="12344"/>
                    </a:cubicBezTo>
                    <a:cubicBezTo>
                      <a:pt x="5065" y="14354"/>
                      <a:pt x="2386" y="16622"/>
                      <a:pt x="28" y="19207"/>
                    </a:cubicBezTo>
                    <a:cubicBezTo>
                      <a:pt x="0" y="19239"/>
                      <a:pt x="3" y="19288"/>
                      <a:pt x="35" y="19317"/>
                    </a:cubicBezTo>
                    <a:cubicBezTo>
                      <a:pt x="49" y="19331"/>
                      <a:pt x="68" y="19338"/>
                      <a:pt x="87" y="19338"/>
                    </a:cubicBezTo>
                    <a:cubicBezTo>
                      <a:pt x="109" y="19338"/>
                      <a:pt x="132" y="19328"/>
                      <a:pt x="147" y="19309"/>
                    </a:cubicBezTo>
                    <a:cubicBezTo>
                      <a:pt x="2466" y="16811"/>
                      <a:pt x="5112" y="14635"/>
                      <a:pt x="7906" y="12679"/>
                    </a:cubicBezTo>
                    <a:lnTo>
                      <a:pt x="7906" y="12679"/>
                    </a:lnTo>
                    <a:cubicBezTo>
                      <a:pt x="7776" y="14534"/>
                      <a:pt x="7640" y="16613"/>
                      <a:pt x="7540" y="18432"/>
                    </a:cubicBezTo>
                    <a:cubicBezTo>
                      <a:pt x="7524" y="18729"/>
                      <a:pt x="7508" y="19024"/>
                      <a:pt x="7494" y="19320"/>
                    </a:cubicBezTo>
                    <a:cubicBezTo>
                      <a:pt x="7494" y="19381"/>
                      <a:pt x="7536" y="19410"/>
                      <a:pt x="7578" y="19410"/>
                    </a:cubicBezTo>
                    <a:cubicBezTo>
                      <a:pt x="7619" y="19410"/>
                      <a:pt x="7660" y="19384"/>
                      <a:pt x="7665" y="19333"/>
                    </a:cubicBezTo>
                    <a:cubicBezTo>
                      <a:pt x="7760" y="18327"/>
                      <a:pt x="7872" y="16804"/>
                      <a:pt x="7955" y="15785"/>
                    </a:cubicBezTo>
                    <a:cubicBezTo>
                      <a:pt x="8022" y="14823"/>
                      <a:pt x="8128" y="13488"/>
                      <a:pt x="8193" y="12478"/>
                    </a:cubicBezTo>
                    <a:cubicBezTo>
                      <a:pt x="8993" y="11924"/>
                      <a:pt x="9803" y="11388"/>
                      <a:pt x="10621" y="10868"/>
                    </a:cubicBezTo>
                    <a:cubicBezTo>
                      <a:pt x="11228" y="10486"/>
                      <a:pt x="11841" y="10113"/>
                      <a:pt x="12462" y="9752"/>
                    </a:cubicBezTo>
                    <a:lnTo>
                      <a:pt x="12462" y="9752"/>
                    </a:lnTo>
                    <a:cubicBezTo>
                      <a:pt x="12351" y="12537"/>
                      <a:pt x="12235" y="15720"/>
                      <a:pt x="12157" y="18485"/>
                    </a:cubicBezTo>
                    <a:cubicBezTo>
                      <a:pt x="12144" y="18914"/>
                      <a:pt x="12131" y="19341"/>
                      <a:pt x="12123" y="19770"/>
                    </a:cubicBezTo>
                    <a:cubicBezTo>
                      <a:pt x="12121" y="19816"/>
                      <a:pt x="12157" y="19855"/>
                      <a:pt x="12204" y="19858"/>
                    </a:cubicBezTo>
                    <a:cubicBezTo>
                      <a:pt x="12205" y="19858"/>
                      <a:pt x="12206" y="19858"/>
                      <a:pt x="12208" y="19858"/>
                    </a:cubicBezTo>
                    <a:cubicBezTo>
                      <a:pt x="12253" y="19858"/>
                      <a:pt x="12292" y="19822"/>
                      <a:pt x="12294" y="19776"/>
                    </a:cubicBezTo>
                    <a:cubicBezTo>
                      <a:pt x="12377" y="18320"/>
                      <a:pt x="12467" y="16120"/>
                      <a:pt x="12539" y="14646"/>
                    </a:cubicBezTo>
                    <a:cubicBezTo>
                      <a:pt x="12596" y="13165"/>
                      <a:pt x="12692" y="11073"/>
                      <a:pt x="12743" y="9591"/>
                    </a:cubicBezTo>
                    <a:cubicBezTo>
                      <a:pt x="14061" y="8832"/>
                      <a:pt x="15405" y="8120"/>
                      <a:pt x="16773" y="7454"/>
                    </a:cubicBezTo>
                    <a:lnTo>
                      <a:pt x="16773" y="7454"/>
                    </a:lnTo>
                    <a:cubicBezTo>
                      <a:pt x="16761" y="7881"/>
                      <a:pt x="16739" y="8764"/>
                      <a:pt x="16739" y="8764"/>
                    </a:cubicBezTo>
                    <a:cubicBezTo>
                      <a:pt x="16672" y="11584"/>
                      <a:pt x="16588" y="15174"/>
                      <a:pt x="16545" y="17994"/>
                    </a:cubicBezTo>
                    <a:lnTo>
                      <a:pt x="16522" y="19532"/>
                    </a:lnTo>
                    <a:cubicBezTo>
                      <a:pt x="16522" y="19578"/>
                      <a:pt x="16557" y="19617"/>
                      <a:pt x="16605" y="19619"/>
                    </a:cubicBezTo>
                    <a:cubicBezTo>
                      <a:pt x="16606" y="19619"/>
                      <a:pt x="16607" y="19619"/>
                      <a:pt x="16608" y="19619"/>
                    </a:cubicBezTo>
                    <a:cubicBezTo>
                      <a:pt x="16654" y="19619"/>
                      <a:pt x="16692" y="19582"/>
                      <a:pt x="16694" y="19536"/>
                    </a:cubicBezTo>
                    <a:cubicBezTo>
                      <a:pt x="16819" y="16148"/>
                      <a:pt x="16926" y="12164"/>
                      <a:pt x="17013" y="8773"/>
                    </a:cubicBezTo>
                    <a:cubicBezTo>
                      <a:pt x="17013" y="8773"/>
                      <a:pt x="17040" y="7648"/>
                      <a:pt x="17047" y="7322"/>
                    </a:cubicBezTo>
                    <a:cubicBezTo>
                      <a:pt x="18810" y="6474"/>
                      <a:pt x="20612" y="5702"/>
                      <a:pt x="22438" y="5006"/>
                    </a:cubicBezTo>
                    <a:cubicBezTo>
                      <a:pt x="22451" y="5001"/>
                      <a:pt x="22464" y="4997"/>
                      <a:pt x="22479" y="4992"/>
                    </a:cubicBezTo>
                    <a:lnTo>
                      <a:pt x="22479" y="4992"/>
                    </a:lnTo>
                    <a:cubicBezTo>
                      <a:pt x="22175" y="8530"/>
                      <a:pt x="21836" y="12591"/>
                      <a:pt x="21566" y="16119"/>
                    </a:cubicBezTo>
                    <a:lnTo>
                      <a:pt x="21445" y="17738"/>
                    </a:lnTo>
                    <a:cubicBezTo>
                      <a:pt x="21440" y="17785"/>
                      <a:pt x="21474" y="17827"/>
                      <a:pt x="21521" y="17831"/>
                    </a:cubicBezTo>
                    <a:cubicBezTo>
                      <a:pt x="21523" y="17831"/>
                      <a:pt x="21525" y="17831"/>
                      <a:pt x="21527" y="17831"/>
                    </a:cubicBezTo>
                    <a:cubicBezTo>
                      <a:pt x="21572" y="17831"/>
                      <a:pt x="21611" y="17798"/>
                      <a:pt x="21615" y="17753"/>
                    </a:cubicBezTo>
                    <a:cubicBezTo>
                      <a:pt x="21792" y="15949"/>
                      <a:pt x="22043" y="13105"/>
                      <a:pt x="22209" y="11283"/>
                    </a:cubicBezTo>
                    <a:cubicBezTo>
                      <a:pt x="22367" y="9409"/>
                      <a:pt x="22610" y="6760"/>
                      <a:pt x="22760" y="4889"/>
                    </a:cubicBezTo>
                    <a:cubicBezTo>
                      <a:pt x="23175" y="4739"/>
                      <a:pt x="23753" y="4525"/>
                      <a:pt x="24023" y="4427"/>
                    </a:cubicBezTo>
                    <a:cubicBezTo>
                      <a:pt x="24412" y="4293"/>
                      <a:pt x="24963" y="4111"/>
                      <a:pt x="25355" y="3979"/>
                    </a:cubicBezTo>
                    <a:cubicBezTo>
                      <a:pt x="25959" y="3770"/>
                      <a:pt x="26892" y="3502"/>
                      <a:pt x="27503" y="3310"/>
                    </a:cubicBezTo>
                    <a:cubicBezTo>
                      <a:pt x="28010" y="3164"/>
                      <a:pt x="28886" y="2925"/>
                      <a:pt x="29399" y="2782"/>
                    </a:cubicBezTo>
                    <a:cubicBezTo>
                      <a:pt x="29590" y="2735"/>
                      <a:pt x="30015" y="2629"/>
                      <a:pt x="30218" y="2578"/>
                    </a:cubicBezTo>
                    <a:lnTo>
                      <a:pt x="31310" y="2307"/>
                    </a:lnTo>
                    <a:cubicBezTo>
                      <a:pt x="31354" y="2295"/>
                      <a:pt x="31385" y="2249"/>
                      <a:pt x="31372" y="2202"/>
                    </a:cubicBezTo>
                    <a:cubicBezTo>
                      <a:pt x="31363" y="2162"/>
                      <a:pt x="31329" y="2136"/>
                      <a:pt x="31290" y="2136"/>
                    </a:cubicBezTo>
                    <a:cubicBezTo>
                      <a:pt x="31283" y="2136"/>
                      <a:pt x="31277" y="2136"/>
                      <a:pt x="31270" y="2138"/>
                    </a:cubicBezTo>
                    <a:lnTo>
                      <a:pt x="30172" y="2395"/>
                    </a:lnTo>
                    <a:cubicBezTo>
                      <a:pt x="29953" y="2448"/>
                      <a:pt x="29574" y="2535"/>
                      <a:pt x="29348" y="2590"/>
                    </a:cubicBezTo>
                    <a:cubicBezTo>
                      <a:pt x="28831" y="2728"/>
                      <a:pt x="27957" y="2955"/>
                      <a:pt x="27441" y="3099"/>
                    </a:cubicBezTo>
                    <a:cubicBezTo>
                      <a:pt x="26826" y="3284"/>
                      <a:pt x="25889" y="3549"/>
                      <a:pt x="25280" y="3753"/>
                    </a:cubicBezTo>
                    <a:cubicBezTo>
                      <a:pt x="24785" y="3920"/>
                      <a:pt x="24165" y="4110"/>
                      <a:pt x="23676" y="4289"/>
                    </a:cubicBezTo>
                    <a:cubicBezTo>
                      <a:pt x="23334" y="4409"/>
                      <a:pt x="22991" y="4531"/>
                      <a:pt x="22649" y="4657"/>
                    </a:cubicBezTo>
                    <a:cubicBezTo>
                      <a:pt x="22338" y="4512"/>
                      <a:pt x="20176" y="3500"/>
                      <a:pt x="20176" y="3500"/>
                    </a:cubicBezTo>
                    <a:cubicBezTo>
                      <a:pt x="17874" y="2422"/>
                      <a:pt x="14950" y="1074"/>
                      <a:pt x="12629" y="8"/>
                    </a:cubicBezTo>
                    <a:cubicBezTo>
                      <a:pt x="12619" y="3"/>
                      <a:pt x="12608" y="1"/>
                      <a:pt x="125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2" name="Google Shape;1122;p40"/>
              <p:cNvSpPr/>
              <p:nvPr/>
            </p:nvSpPr>
            <p:spPr>
              <a:xfrm>
                <a:off x="8896033" y="2962190"/>
                <a:ext cx="108263" cy="81972"/>
              </a:xfrm>
              <a:custGeom>
                <a:avLst/>
                <a:gdLst/>
                <a:ahLst/>
                <a:cxnLst/>
                <a:rect l="l" t="t" r="r" b="b"/>
                <a:pathLst>
                  <a:path w="873" h="661" extrusionOk="0">
                    <a:moveTo>
                      <a:pt x="595" y="0"/>
                    </a:moveTo>
                    <a:cubicBezTo>
                      <a:pt x="540" y="0"/>
                      <a:pt x="492" y="11"/>
                      <a:pt x="445" y="25"/>
                    </a:cubicBezTo>
                    <a:cubicBezTo>
                      <a:pt x="265" y="87"/>
                      <a:pt x="118" y="209"/>
                      <a:pt x="45" y="391"/>
                    </a:cubicBezTo>
                    <a:cubicBezTo>
                      <a:pt x="0" y="511"/>
                      <a:pt x="84" y="647"/>
                      <a:pt x="212" y="658"/>
                    </a:cubicBezTo>
                    <a:cubicBezTo>
                      <a:pt x="228" y="660"/>
                      <a:pt x="244" y="661"/>
                      <a:pt x="260" y="661"/>
                    </a:cubicBezTo>
                    <a:cubicBezTo>
                      <a:pt x="314" y="661"/>
                      <a:pt x="363" y="651"/>
                      <a:pt x="410" y="639"/>
                    </a:cubicBezTo>
                    <a:cubicBezTo>
                      <a:pt x="591" y="586"/>
                      <a:pt x="749" y="476"/>
                      <a:pt x="822" y="293"/>
                    </a:cubicBezTo>
                    <a:cubicBezTo>
                      <a:pt x="872" y="163"/>
                      <a:pt x="780" y="14"/>
                      <a:pt x="641" y="3"/>
                    </a:cubicBezTo>
                    <a:cubicBezTo>
                      <a:pt x="625" y="1"/>
                      <a:pt x="610" y="0"/>
                      <a:pt x="59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3" name="Google Shape;1123;p40"/>
              <p:cNvSpPr/>
              <p:nvPr/>
            </p:nvSpPr>
            <p:spPr>
              <a:xfrm>
                <a:off x="8818401" y="2919034"/>
                <a:ext cx="81600" cy="68455"/>
              </a:xfrm>
              <a:custGeom>
                <a:avLst/>
                <a:gdLst/>
                <a:ahLst/>
                <a:cxnLst/>
                <a:rect l="l" t="t" r="r" b="b"/>
                <a:pathLst>
                  <a:path w="658" h="552" extrusionOk="0">
                    <a:moveTo>
                      <a:pt x="292" y="1"/>
                    </a:moveTo>
                    <a:cubicBezTo>
                      <a:pt x="147" y="1"/>
                      <a:pt x="31" y="117"/>
                      <a:pt x="17" y="273"/>
                    </a:cubicBezTo>
                    <a:cubicBezTo>
                      <a:pt x="0" y="433"/>
                      <a:pt x="140" y="552"/>
                      <a:pt x="288" y="552"/>
                    </a:cubicBezTo>
                    <a:cubicBezTo>
                      <a:pt x="303" y="552"/>
                      <a:pt x="318" y="551"/>
                      <a:pt x="333" y="548"/>
                    </a:cubicBezTo>
                    <a:cubicBezTo>
                      <a:pt x="619" y="511"/>
                      <a:pt x="658" y="107"/>
                      <a:pt x="380" y="15"/>
                    </a:cubicBezTo>
                    <a:cubicBezTo>
                      <a:pt x="350" y="5"/>
                      <a:pt x="320" y="1"/>
                      <a:pt x="2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4" name="Google Shape;1124;p40"/>
              <p:cNvSpPr/>
              <p:nvPr/>
            </p:nvSpPr>
            <p:spPr>
              <a:xfrm>
                <a:off x="8543342" y="3567122"/>
                <a:ext cx="61510" cy="64983"/>
              </a:xfrm>
              <a:custGeom>
                <a:avLst/>
                <a:gdLst/>
                <a:ahLst/>
                <a:cxnLst/>
                <a:rect l="l" t="t" r="r" b="b"/>
                <a:pathLst>
                  <a:path w="496" h="524" extrusionOk="0">
                    <a:moveTo>
                      <a:pt x="198" y="0"/>
                    </a:moveTo>
                    <a:cubicBezTo>
                      <a:pt x="103" y="0"/>
                      <a:pt x="19" y="65"/>
                      <a:pt x="5" y="223"/>
                    </a:cubicBezTo>
                    <a:cubicBezTo>
                      <a:pt x="0" y="333"/>
                      <a:pt x="60" y="441"/>
                      <a:pt x="165" y="493"/>
                    </a:cubicBezTo>
                    <a:cubicBezTo>
                      <a:pt x="205" y="514"/>
                      <a:pt x="246" y="524"/>
                      <a:pt x="285" y="524"/>
                    </a:cubicBezTo>
                    <a:cubicBezTo>
                      <a:pt x="392" y="524"/>
                      <a:pt x="481" y="450"/>
                      <a:pt x="483" y="322"/>
                    </a:cubicBezTo>
                    <a:cubicBezTo>
                      <a:pt x="495" y="138"/>
                      <a:pt x="336" y="0"/>
                      <a:pt x="19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5" name="Google Shape;1125;p40"/>
              <p:cNvSpPr/>
              <p:nvPr/>
            </p:nvSpPr>
            <p:spPr>
              <a:xfrm>
                <a:off x="8537514" y="3694483"/>
                <a:ext cx="100326" cy="70067"/>
              </a:xfrm>
              <a:custGeom>
                <a:avLst/>
                <a:gdLst/>
                <a:ahLst/>
                <a:cxnLst/>
                <a:rect l="l" t="t" r="r" b="b"/>
                <a:pathLst>
                  <a:path w="809" h="565" extrusionOk="0">
                    <a:moveTo>
                      <a:pt x="382" y="1"/>
                    </a:moveTo>
                    <a:cubicBezTo>
                      <a:pt x="235" y="1"/>
                      <a:pt x="104" y="102"/>
                      <a:pt x="54" y="252"/>
                    </a:cubicBezTo>
                    <a:cubicBezTo>
                      <a:pt x="1" y="431"/>
                      <a:pt x="153" y="564"/>
                      <a:pt x="320" y="564"/>
                    </a:cubicBezTo>
                    <a:cubicBezTo>
                      <a:pt x="326" y="564"/>
                      <a:pt x="333" y="564"/>
                      <a:pt x="340" y="564"/>
                    </a:cubicBezTo>
                    <a:cubicBezTo>
                      <a:pt x="634" y="562"/>
                      <a:pt x="809" y="174"/>
                      <a:pt x="508" y="26"/>
                    </a:cubicBezTo>
                    <a:cubicBezTo>
                      <a:pt x="466" y="9"/>
                      <a:pt x="424" y="1"/>
                      <a:pt x="38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40"/>
              <p:cNvSpPr/>
              <p:nvPr/>
            </p:nvSpPr>
            <p:spPr>
              <a:xfrm>
                <a:off x="9597694" y="2918166"/>
                <a:ext cx="104171" cy="72795"/>
              </a:xfrm>
              <a:custGeom>
                <a:avLst/>
                <a:gdLst/>
                <a:ahLst/>
                <a:cxnLst/>
                <a:rect l="l" t="t" r="r" b="b"/>
                <a:pathLst>
                  <a:path w="840" h="587" extrusionOk="0">
                    <a:moveTo>
                      <a:pt x="514" y="1"/>
                    </a:moveTo>
                    <a:cubicBezTo>
                      <a:pt x="329" y="1"/>
                      <a:pt x="150" y="108"/>
                      <a:pt x="59" y="274"/>
                    </a:cubicBezTo>
                    <a:cubicBezTo>
                      <a:pt x="1" y="383"/>
                      <a:pt x="58" y="524"/>
                      <a:pt x="177" y="561"/>
                    </a:cubicBezTo>
                    <a:cubicBezTo>
                      <a:pt x="231" y="579"/>
                      <a:pt x="286" y="587"/>
                      <a:pt x="339" y="587"/>
                    </a:cubicBezTo>
                    <a:cubicBezTo>
                      <a:pt x="452" y="587"/>
                      <a:pt x="561" y="550"/>
                      <a:pt x="657" y="483"/>
                    </a:cubicBezTo>
                    <a:cubicBezTo>
                      <a:pt x="708" y="446"/>
                      <a:pt x="766" y="387"/>
                      <a:pt x="795" y="316"/>
                    </a:cubicBezTo>
                    <a:cubicBezTo>
                      <a:pt x="840" y="200"/>
                      <a:pt x="782" y="70"/>
                      <a:pt x="667" y="27"/>
                    </a:cubicBezTo>
                    <a:cubicBezTo>
                      <a:pt x="617" y="9"/>
                      <a:pt x="565" y="1"/>
                      <a:pt x="51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7" name="Google Shape;1127;p40"/>
              <p:cNvSpPr/>
              <p:nvPr/>
            </p:nvSpPr>
            <p:spPr>
              <a:xfrm>
                <a:off x="9604763" y="3051355"/>
                <a:ext cx="107147" cy="71679"/>
              </a:xfrm>
              <a:custGeom>
                <a:avLst/>
                <a:gdLst/>
                <a:ahLst/>
                <a:cxnLst/>
                <a:rect l="l" t="t" r="r" b="b"/>
                <a:pathLst>
                  <a:path w="864" h="578" extrusionOk="0">
                    <a:moveTo>
                      <a:pt x="518" y="1"/>
                    </a:moveTo>
                    <a:cubicBezTo>
                      <a:pt x="343" y="1"/>
                      <a:pt x="174" y="91"/>
                      <a:pt x="70" y="237"/>
                    </a:cubicBezTo>
                    <a:cubicBezTo>
                      <a:pt x="0" y="342"/>
                      <a:pt x="43" y="489"/>
                      <a:pt x="159" y="538"/>
                    </a:cubicBezTo>
                    <a:cubicBezTo>
                      <a:pt x="226" y="565"/>
                      <a:pt x="294" y="577"/>
                      <a:pt x="361" y="577"/>
                    </a:cubicBezTo>
                    <a:cubicBezTo>
                      <a:pt x="466" y="577"/>
                      <a:pt x="568" y="547"/>
                      <a:pt x="662" y="492"/>
                    </a:cubicBezTo>
                    <a:cubicBezTo>
                      <a:pt x="718" y="457"/>
                      <a:pt x="783" y="399"/>
                      <a:pt x="815" y="329"/>
                    </a:cubicBezTo>
                    <a:cubicBezTo>
                      <a:pt x="864" y="214"/>
                      <a:pt x="813" y="83"/>
                      <a:pt x="699" y="35"/>
                    </a:cubicBezTo>
                    <a:cubicBezTo>
                      <a:pt x="639" y="12"/>
                      <a:pt x="578" y="1"/>
                      <a:pt x="51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8" name="Google Shape;1128;p40"/>
              <p:cNvSpPr/>
              <p:nvPr/>
            </p:nvSpPr>
            <p:spPr>
              <a:xfrm>
                <a:off x="9952369" y="2255940"/>
                <a:ext cx="109131" cy="84701"/>
              </a:xfrm>
              <a:custGeom>
                <a:avLst/>
                <a:gdLst/>
                <a:ahLst/>
                <a:cxnLst/>
                <a:rect l="l" t="t" r="r" b="b"/>
                <a:pathLst>
                  <a:path w="880" h="683" extrusionOk="0">
                    <a:moveTo>
                      <a:pt x="619" y="0"/>
                    </a:moveTo>
                    <a:cubicBezTo>
                      <a:pt x="552" y="0"/>
                      <a:pt x="496" y="13"/>
                      <a:pt x="443" y="32"/>
                    </a:cubicBezTo>
                    <a:cubicBezTo>
                      <a:pt x="261" y="104"/>
                      <a:pt x="114" y="232"/>
                      <a:pt x="44" y="421"/>
                    </a:cubicBezTo>
                    <a:cubicBezTo>
                      <a:pt x="1" y="542"/>
                      <a:pt x="91" y="676"/>
                      <a:pt x="219" y="681"/>
                    </a:cubicBezTo>
                    <a:cubicBezTo>
                      <a:pt x="228" y="682"/>
                      <a:pt x="238" y="682"/>
                      <a:pt x="247" y="682"/>
                    </a:cubicBezTo>
                    <a:cubicBezTo>
                      <a:pt x="311" y="682"/>
                      <a:pt x="367" y="670"/>
                      <a:pt x="421" y="654"/>
                    </a:cubicBezTo>
                    <a:cubicBezTo>
                      <a:pt x="602" y="591"/>
                      <a:pt x="762" y="475"/>
                      <a:pt x="832" y="284"/>
                    </a:cubicBezTo>
                    <a:cubicBezTo>
                      <a:pt x="880" y="153"/>
                      <a:pt x="781" y="6"/>
                      <a:pt x="641" y="1"/>
                    </a:cubicBezTo>
                    <a:cubicBezTo>
                      <a:pt x="634" y="0"/>
                      <a:pt x="627" y="0"/>
                      <a:pt x="6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40"/>
              <p:cNvSpPr/>
              <p:nvPr/>
            </p:nvSpPr>
            <p:spPr>
              <a:xfrm>
                <a:off x="10049470" y="2364575"/>
                <a:ext cx="143979" cy="91769"/>
              </a:xfrm>
              <a:custGeom>
                <a:avLst/>
                <a:gdLst/>
                <a:ahLst/>
                <a:cxnLst/>
                <a:rect l="l" t="t" r="r" b="b"/>
                <a:pathLst>
                  <a:path w="1161" h="740" extrusionOk="0">
                    <a:moveTo>
                      <a:pt x="890" y="0"/>
                    </a:moveTo>
                    <a:cubicBezTo>
                      <a:pt x="809" y="0"/>
                      <a:pt x="736" y="17"/>
                      <a:pt x="665" y="37"/>
                    </a:cubicBezTo>
                    <a:cubicBezTo>
                      <a:pt x="429" y="116"/>
                      <a:pt x="216" y="251"/>
                      <a:pt x="74" y="461"/>
                    </a:cubicBezTo>
                    <a:cubicBezTo>
                      <a:pt x="0" y="573"/>
                      <a:pt x="84" y="736"/>
                      <a:pt x="221" y="739"/>
                    </a:cubicBezTo>
                    <a:cubicBezTo>
                      <a:pt x="228" y="739"/>
                      <a:pt x="236" y="739"/>
                      <a:pt x="244" y="739"/>
                    </a:cubicBezTo>
                    <a:cubicBezTo>
                      <a:pt x="326" y="739"/>
                      <a:pt x="402" y="725"/>
                      <a:pt x="475" y="705"/>
                    </a:cubicBezTo>
                    <a:cubicBezTo>
                      <a:pt x="712" y="635"/>
                      <a:pt x="935" y="515"/>
                      <a:pt x="1078" y="304"/>
                    </a:cubicBezTo>
                    <a:cubicBezTo>
                      <a:pt x="1161" y="182"/>
                      <a:pt x="1067" y="2"/>
                      <a:pt x="917" y="1"/>
                    </a:cubicBezTo>
                    <a:cubicBezTo>
                      <a:pt x="908" y="0"/>
                      <a:pt x="899" y="0"/>
                      <a:pt x="8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130" name="Google Shape;1130;p40"/>
          <p:cNvGrpSpPr/>
          <p:nvPr/>
        </p:nvGrpSpPr>
        <p:grpSpPr>
          <a:xfrm rot="4142413">
            <a:off x="3455640" y="1917079"/>
            <a:ext cx="841300" cy="563990"/>
            <a:chOff x="6414819" y="146104"/>
            <a:chExt cx="1019112" cy="683191"/>
          </a:xfrm>
        </p:grpSpPr>
        <p:sp>
          <p:nvSpPr>
            <p:cNvPr id="1131" name="Google Shape;1131;p40"/>
            <p:cNvSpPr/>
            <p:nvPr/>
          </p:nvSpPr>
          <p:spPr>
            <a:xfrm>
              <a:off x="6414819" y="146104"/>
              <a:ext cx="1019112" cy="683191"/>
            </a:xfrm>
            <a:custGeom>
              <a:avLst/>
              <a:gdLst/>
              <a:ahLst/>
              <a:cxnLst/>
              <a:rect l="l" t="t" r="r" b="b"/>
              <a:pathLst>
                <a:path w="34925" h="23413" extrusionOk="0">
                  <a:moveTo>
                    <a:pt x="19316" y="1"/>
                  </a:moveTo>
                  <a:cubicBezTo>
                    <a:pt x="14891" y="1"/>
                    <a:pt x="10673" y="1925"/>
                    <a:pt x="7554" y="5029"/>
                  </a:cubicBezTo>
                  <a:cubicBezTo>
                    <a:pt x="6010" y="6565"/>
                    <a:pt x="4734" y="8368"/>
                    <a:pt x="3797" y="10333"/>
                  </a:cubicBezTo>
                  <a:cubicBezTo>
                    <a:pt x="2100" y="13893"/>
                    <a:pt x="2060" y="18016"/>
                    <a:pt x="254" y="21495"/>
                  </a:cubicBezTo>
                  <a:cubicBezTo>
                    <a:pt x="0" y="21982"/>
                    <a:pt x="81" y="22584"/>
                    <a:pt x="454" y="22989"/>
                  </a:cubicBezTo>
                  <a:cubicBezTo>
                    <a:pt x="703" y="23258"/>
                    <a:pt x="1055" y="23413"/>
                    <a:pt x="1419" y="23413"/>
                  </a:cubicBezTo>
                  <a:cubicBezTo>
                    <a:pt x="1596" y="23413"/>
                    <a:pt x="1766" y="23378"/>
                    <a:pt x="1928" y="23310"/>
                  </a:cubicBezTo>
                  <a:cubicBezTo>
                    <a:pt x="3652" y="22585"/>
                    <a:pt x="5446" y="22354"/>
                    <a:pt x="7262" y="22354"/>
                  </a:cubicBezTo>
                  <a:cubicBezTo>
                    <a:pt x="9667" y="22354"/>
                    <a:pt x="12111" y="22759"/>
                    <a:pt x="14483" y="22961"/>
                  </a:cubicBezTo>
                  <a:cubicBezTo>
                    <a:pt x="15225" y="23024"/>
                    <a:pt x="15966" y="23061"/>
                    <a:pt x="16700" y="23061"/>
                  </a:cubicBezTo>
                  <a:cubicBezTo>
                    <a:pt x="19826" y="23061"/>
                    <a:pt x="22840" y="22400"/>
                    <a:pt x="25372" y="20312"/>
                  </a:cubicBezTo>
                  <a:cubicBezTo>
                    <a:pt x="25636" y="20095"/>
                    <a:pt x="25891" y="19866"/>
                    <a:pt x="26133" y="19624"/>
                  </a:cubicBezTo>
                  <a:cubicBezTo>
                    <a:pt x="27835" y="17944"/>
                    <a:pt x="28975" y="15794"/>
                    <a:pt x="29792" y="13567"/>
                  </a:cubicBezTo>
                  <a:cubicBezTo>
                    <a:pt x="30567" y="11450"/>
                    <a:pt x="31301" y="9105"/>
                    <a:pt x="31136" y="6824"/>
                  </a:cubicBezTo>
                  <a:cubicBezTo>
                    <a:pt x="31121" y="6629"/>
                    <a:pt x="31094" y="6435"/>
                    <a:pt x="31054" y="6245"/>
                  </a:cubicBezTo>
                  <a:cubicBezTo>
                    <a:pt x="31121" y="6226"/>
                    <a:pt x="31258" y="6188"/>
                    <a:pt x="31258" y="6188"/>
                  </a:cubicBezTo>
                  <a:cubicBezTo>
                    <a:pt x="31502" y="6121"/>
                    <a:pt x="31732" y="6057"/>
                    <a:pt x="31921" y="6005"/>
                  </a:cubicBezTo>
                  <a:cubicBezTo>
                    <a:pt x="32021" y="5979"/>
                    <a:pt x="32173" y="5942"/>
                    <a:pt x="32325" y="5905"/>
                  </a:cubicBezTo>
                  <a:lnTo>
                    <a:pt x="32335" y="5903"/>
                  </a:lnTo>
                  <a:cubicBezTo>
                    <a:pt x="32482" y="5866"/>
                    <a:pt x="32626" y="5830"/>
                    <a:pt x="32720" y="5806"/>
                  </a:cubicBezTo>
                  <a:lnTo>
                    <a:pt x="33805" y="5536"/>
                  </a:lnTo>
                  <a:cubicBezTo>
                    <a:pt x="34156" y="5451"/>
                    <a:pt x="34467" y="5227"/>
                    <a:pt x="34660" y="4922"/>
                  </a:cubicBezTo>
                  <a:cubicBezTo>
                    <a:pt x="34860" y="4606"/>
                    <a:pt x="34925" y="4218"/>
                    <a:pt x="34840" y="3857"/>
                  </a:cubicBezTo>
                  <a:cubicBezTo>
                    <a:pt x="34690" y="3221"/>
                    <a:pt x="34131" y="2776"/>
                    <a:pt x="33478" y="2776"/>
                  </a:cubicBezTo>
                  <a:cubicBezTo>
                    <a:pt x="33371" y="2776"/>
                    <a:pt x="33264" y="2789"/>
                    <a:pt x="33159" y="2813"/>
                  </a:cubicBezTo>
                  <a:cubicBezTo>
                    <a:pt x="33119" y="2821"/>
                    <a:pt x="33066" y="2834"/>
                    <a:pt x="32987" y="2853"/>
                  </a:cubicBezTo>
                  <a:cubicBezTo>
                    <a:pt x="32987" y="2853"/>
                    <a:pt x="32057" y="3070"/>
                    <a:pt x="32055" y="3070"/>
                  </a:cubicBezTo>
                  <a:cubicBezTo>
                    <a:pt x="31964" y="3091"/>
                    <a:pt x="31846" y="3120"/>
                    <a:pt x="31721" y="3149"/>
                  </a:cubicBezTo>
                  <a:lnTo>
                    <a:pt x="31712" y="3152"/>
                  </a:lnTo>
                  <a:cubicBezTo>
                    <a:pt x="31548" y="3190"/>
                    <a:pt x="31363" y="3233"/>
                    <a:pt x="31229" y="3266"/>
                  </a:cubicBezTo>
                  <a:cubicBezTo>
                    <a:pt x="31217" y="3269"/>
                    <a:pt x="31207" y="3272"/>
                    <a:pt x="31195" y="3275"/>
                  </a:cubicBezTo>
                  <a:cubicBezTo>
                    <a:pt x="30995" y="3328"/>
                    <a:pt x="30744" y="3395"/>
                    <a:pt x="30480" y="3465"/>
                  </a:cubicBezTo>
                  <a:lnTo>
                    <a:pt x="30475" y="3467"/>
                  </a:lnTo>
                  <a:cubicBezTo>
                    <a:pt x="30155" y="3552"/>
                    <a:pt x="29825" y="3638"/>
                    <a:pt x="29546" y="3715"/>
                  </a:cubicBezTo>
                  <a:cubicBezTo>
                    <a:pt x="28903" y="3116"/>
                    <a:pt x="28144" y="2639"/>
                    <a:pt x="27412" y="2201"/>
                  </a:cubicBezTo>
                  <a:cubicBezTo>
                    <a:pt x="26212" y="1480"/>
                    <a:pt x="24898" y="926"/>
                    <a:pt x="23508" y="552"/>
                  </a:cubicBezTo>
                  <a:cubicBezTo>
                    <a:pt x="22146" y="187"/>
                    <a:pt x="20736" y="1"/>
                    <a:pt x="19316" y="1"/>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2" name="Google Shape;1132;p40"/>
            <p:cNvSpPr/>
            <p:nvPr/>
          </p:nvSpPr>
          <p:spPr>
            <a:xfrm>
              <a:off x="6456196" y="184388"/>
              <a:ext cx="833731" cy="606594"/>
            </a:xfrm>
            <a:custGeom>
              <a:avLst/>
              <a:gdLst/>
              <a:ahLst/>
              <a:cxnLst/>
              <a:rect l="l" t="t" r="r" b="b"/>
              <a:pathLst>
                <a:path w="28572" h="20788" extrusionOk="0">
                  <a:moveTo>
                    <a:pt x="17897" y="1"/>
                  </a:moveTo>
                  <a:cubicBezTo>
                    <a:pt x="16358" y="1"/>
                    <a:pt x="14820" y="239"/>
                    <a:pt x="13365" y="721"/>
                  </a:cubicBezTo>
                  <a:cubicBezTo>
                    <a:pt x="8199" y="2430"/>
                    <a:pt x="4180" y="6935"/>
                    <a:pt x="2547" y="12124"/>
                  </a:cubicBezTo>
                  <a:cubicBezTo>
                    <a:pt x="1641" y="15002"/>
                    <a:pt x="1392" y="18111"/>
                    <a:pt x="0" y="20788"/>
                  </a:cubicBezTo>
                  <a:cubicBezTo>
                    <a:pt x="1738" y="20058"/>
                    <a:pt x="3595" y="19826"/>
                    <a:pt x="5485" y="19826"/>
                  </a:cubicBezTo>
                  <a:cubicBezTo>
                    <a:pt x="7269" y="19826"/>
                    <a:pt x="9082" y="20033"/>
                    <a:pt x="10851" y="20221"/>
                  </a:cubicBezTo>
                  <a:cubicBezTo>
                    <a:pt x="12240" y="20368"/>
                    <a:pt x="13667" y="20494"/>
                    <a:pt x="15079" y="20494"/>
                  </a:cubicBezTo>
                  <a:cubicBezTo>
                    <a:pt x="17369" y="20494"/>
                    <a:pt x="19618" y="20163"/>
                    <a:pt x="21597" y="19057"/>
                  </a:cubicBezTo>
                  <a:cubicBezTo>
                    <a:pt x="23985" y="17723"/>
                    <a:pt x="25689" y="15384"/>
                    <a:pt x="26725" y="12853"/>
                  </a:cubicBezTo>
                  <a:cubicBezTo>
                    <a:pt x="27558" y="10811"/>
                    <a:pt x="28571" y="7839"/>
                    <a:pt x="28408" y="5606"/>
                  </a:cubicBezTo>
                  <a:cubicBezTo>
                    <a:pt x="28281" y="3863"/>
                    <a:pt x="26749" y="2875"/>
                    <a:pt x="25318" y="2014"/>
                  </a:cubicBezTo>
                  <a:cubicBezTo>
                    <a:pt x="23097" y="680"/>
                    <a:pt x="20494" y="1"/>
                    <a:pt x="1789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33" name="Google Shape;1133;p40"/>
            <p:cNvGrpSpPr/>
            <p:nvPr/>
          </p:nvGrpSpPr>
          <p:grpSpPr>
            <a:xfrm>
              <a:off x="6478665" y="203093"/>
              <a:ext cx="915819" cy="579488"/>
              <a:chOff x="7699564" y="1828346"/>
              <a:chExt cx="3892132" cy="2462764"/>
            </a:xfrm>
          </p:grpSpPr>
          <p:sp>
            <p:nvSpPr>
              <p:cNvPr id="1134" name="Google Shape;1134;p40"/>
              <p:cNvSpPr/>
              <p:nvPr/>
            </p:nvSpPr>
            <p:spPr>
              <a:xfrm>
                <a:off x="7699564" y="1828346"/>
                <a:ext cx="3892132" cy="2462764"/>
              </a:xfrm>
              <a:custGeom>
                <a:avLst/>
                <a:gdLst/>
                <a:ahLst/>
                <a:cxnLst/>
                <a:rect l="l" t="t" r="r" b="b"/>
                <a:pathLst>
                  <a:path w="31385" h="19859" extrusionOk="0">
                    <a:moveTo>
                      <a:pt x="12597" y="1"/>
                    </a:moveTo>
                    <a:cubicBezTo>
                      <a:pt x="12567" y="1"/>
                      <a:pt x="12539" y="17"/>
                      <a:pt x="12526" y="45"/>
                    </a:cubicBezTo>
                    <a:cubicBezTo>
                      <a:pt x="12507" y="85"/>
                      <a:pt x="12523" y="132"/>
                      <a:pt x="12563" y="150"/>
                    </a:cubicBezTo>
                    <a:cubicBezTo>
                      <a:pt x="13805" y="748"/>
                      <a:pt x="16316" y="1955"/>
                      <a:pt x="17563" y="2545"/>
                    </a:cubicBezTo>
                    <a:cubicBezTo>
                      <a:pt x="18877" y="3169"/>
                      <a:pt x="20878" y="4123"/>
                      <a:pt x="22295" y="4788"/>
                    </a:cubicBezTo>
                    <a:cubicBezTo>
                      <a:pt x="20815" y="5342"/>
                      <a:pt x="19344" y="5956"/>
                      <a:pt x="17919" y="6610"/>
                    </a:cubicBezTo>
                    <a:cubicBezTo>
                      <a:pt x="17628" y="6744"/>
                      <a:pt x="17273" y="6910"/>
                      <a:pt x="16918" y="7081"/>
                    </a:cubicBezTo>
                    <a:cubicBezTo>
                      <a:pt x="16133" y="6692"/>
                      <a:pt x="14257" y="5759"/>
                      <a:pt x="13554" y="5412"/>
                    </a:cubicBezTo>
                    <a:cubicBezTo>
                      <a:pt x="11789" y="4545"/>
                      <a:pt x="9600" y="3463"/>
                      <a:pt x="7839" y="2614"/>
                    </a:cubicBezTo>
                    <a:cubicBezTo>
                      <a:pt x="7828" y="2609"/>
                      <a:pt x="7817" y="2606"/>
                      <a:pt x="7806" y="2606"/>
                    </a:cubicBezTo>
                    <a:cubicBezTo>
                      <a:pt x="7777" y="2606"/>
                      <a:pt x="7749" y="2622"/>
                      <a:pt x="7735" y="2648"/>
                    </a:cubicBezTo>
                    <a:cubicBezTo>
                      <a:pt x="7715" y="2686"/>
                      <a:pt x="7729" y="2733"/>
                      <a:pt x="7769" y="2754"/>
                    </a:cubicBezTo>
                    <a:cubicBezTo>
                      <a:pt x="9513" y="3650"/>
                      <a:pt x="11684" y="4750"/>
                      <a:pt x="13441" y="5638"/>
                    </a:cubicBezTo>
                    <a:cubicBezTo>
                      <a:pt x="14099" y="5968"/>
                      <a:pt x="15747" y="6794"/>
                      <a:pt x="16610" y="7228"/>
                    </a:cubicBezTo>
                    <a:cubicBezTo>
                      <a:pt x="16347" y="7355"/>
                      <a:pt x="16096" y="7480"/>
                      <a:pt x="15883" y="7587"/>
                    </a:cubicBezTo>
                    <a:cubicBezTo>
                      <a:pt x="15418" y="7827"/>
                      <a:pt x="14833" y="8115"/>
                      <a:pt x="14379" y="8368"/>
                    </a:cubicBezTo>
                    <a:cubicBezTo>
                      <a:pt x="13786" y="8692"/>
                      <a:pt x="13195" y="9023"/>
                      <a:pt x="12608" y="9362"/>
                    </a:cubicBezTo>
                    <a:cubicBezTo>
                      <a:pt x="12292" y="9226"/>
                      <a:pt x="10650" y="8517"/>
                      <a:pt x="10650" y="8517"/>
                    </a:cubicBezTo>
                    <a:cubicBezTo>
                      <a:pt x="8734" y="7691"/>
                      <a:pt x="6528" y="6750"/>
                      <a:pt x="4606" y="5946"/>
                    </a:cubicBezTo>
                    <a:cubicBezTo>
                      <a:pt x="4596" y="5942"/>
                      <a:pt x="4586" y="5941"/>
                      <a:pt x="4576" y="5941"/>
                    </a:cubicBezTo>
                    <a:cubicBezTo>
                      <a:pt x="4546" y="5941"/>
                      <a:pt x="4518" y="5957"/>
                      <a:pt x="4505" y="5987"/>
                    </a:cubicBezTo>
                    <a:cubicBezTo>
                      <a:pt x="4487" y="6026"/>
                      <a:pt x="4505" y="6074"/>
                      <a:pt x="4545" y="6090"/>
                    </a:cubicBezTo>
                    <a:cubicBezTo>
                      <a:pt x="5698" y="6609"/>
                      <a:pt x="7371" y="7360"/>
                      <a:pt x="8543" y="7874"/>
                    </a:cubicBezTo>
                    <a:cubicBezTo>
                      <a:pt x="9592" y="8336"/>
                      <a:pt x="11186" y="9039"/>
                      <a:pt x="12319" y="9532"/>
                    </a:cubicBezTo>
                    <a:cubicBezTo>
                      <a:pt x="10913" y="10357"/>
                      <a:pt x="9534" y="11230"/>
                      <a:pt x="8192" y="12159"/>
                    </a:cubicBezTo>
                    <a:cubicBezTo>
                      <a:pt x="8177" y="12134"/>
                      <a:pt x="8156" y="12112"/>
                      <a:pt x="8128" y="12100"/>
                    </a:cubicBezTo>
                    <a:lnTo>
                      <a:pt x="6714" y="11486"/>
                    </a:lnTo>
                    <a:cubicBezTo>
                      <a:pt x="5365" y="10901"/>
                      <a:pt x="3812" y="10237"/>
                      <a:pt x="2457" y="9675"/>
                    </a:cubicBezTo>
                    <a:cubicBezTo>
                      <a:pt x="2447" y="9671"/>
                      <a:pt x="2437" y="9669"/>
                      <a:pt x="2427" y="9669"/>
                    </a:cubicBezTo>
                    <a:cubicBezTo>
                      <a:pt x="2398" y="9669"/>
                      <a:pt x="2369" y="9686"/>
                      <a:pt x="2356" y="9714"/>
                    </a:cubicBezTo>
                    <a:cubicBezTo>
                      <a:pt x="2337" y="9754"/>
                      <a:pt x="2355" y="9801"/>
                      <a:pt x="2394" y="9818"/>
                    </a:cubicBezTo>
                    <a:cubicBezTo>
                      <a:pt x="2860" y="10034"/>
                      <a:pt x="3329" y="10246"/>
                      <a:pt x="3796" y="10462"/>
                    </a:cubicBezTo>
                    <a:cubicBezTo>
                      <a:pt x="4261" y="10672"/>
                      <a:pt x="5453" y="11209"/>
                      <a:pt x="5905" y="11412"/>
                    </a:cubicBezTo>
                    <a:cubicBezTo>
                      <a:pt x="6330" y="11599"/>
                      <a:pt x="7417" y="12081"/>
                      <a:pt x="7932" y="12310"/>
                    </a:cubicBezTo>
                    <a:cubicBezTo>
                      <a:pt x="7930" y="12321"/>
                      <a:pt x="7930" y="12332"/>
                      <a:pt x="7929" y="12344"/>
                    </a:cubicBezTo>
                    <a:cubicBezTo>
                      <a:pt x="5065" y="14354"/>
                      <a:pt x="2386" y="16622"/>
                      <a:pt x="28" y="19207"/>
                    </a:cubicBezTo>
                    <a:cubicBezTo>
                      <a:pt x="0" y="19239"/>
                      <a:pt x="3" y="19288"/>
                      <a:pt x="35" y="19317"/>
                    </a:cubicBezTo>
                    <a:cubicBezTo>
                      <a:pt x="49" y="19331"/>
                      <a:pt x="68" y="19338"/>
                      <a:pt x="87" y="19338"/>
                    </a:cubicBezTo>
                    <a:cubicBezTo>
                      <a:pt x="109" y="19338"/>
                      <a:pt x="132" y="19328"/>
                      <a:pt x="147" y="19309"/>
                    </a:cubicBezTo>
                    <a:cubicBezTo>
                      <a:pt x="2466" y="16811"/>
                      <a:pt x="5112" y="14635"/>
                      <a:pt x="7906" y="12679"/>
                    </a:cubicBezTo>
                    <a:lnTo>
                      <a:pt x="7906" y="12679"/>
                    </a:lnTo>
                    <a:cubicBezTo>
                      <a:pt x="7776" y="14534"/>
                      <a:pt x="7640" y="16613"/>
                      <a:pt x="7540" y="18432"/>
                    </a:cubicBezTo>
                    <a:cubicBezTo>
                      <a:pt x="7524" y="18729"/>
                      <a:pt x="7508" y="19024"/>
                      <a:pt x="7494" y="19320"/>
                    </a:cubicBezTo>
                    <a:cubicBezTo>
                      <a:pt x="7494" y="19381"/>
                      <a:pt x="7536" y="19410"/>
                      <a:pt x="7578" y="19410"/>
                    </a:cubicBezTo>
                    <a:cubicBezTo>
                      <a:pt x="7619" y="19410"/>
                      <a:pt x="7660" y="19384"/>
                      <a:pt x="7665" y="19333"/>
                    </a:cubicBezTo>
                    <a:cubicBezTo>
                      <a:pt x="7760" y="18327"/>
                      <a:pt x="7872" y="16804"/>
                      <a:pt x="7955" y="15785"/>
                    </a:cubicBezTo>
                    <a:cubicBezTo>
                      <a:pt x="8022" y="14823"/>
                      <a:pt x="8128" y="13488"/>
                      <a:pt x="8193" y="12478"/>
                    </a:cubicBezTo>
                    <a:cubicBezTo>
                      <a:pt x="8993" y="11924"/>
                      <a:pt x="9803" y="11388"/>
                      <a:pt x="10621" y="10868"/>
                    </a:cubicBezTo>
                    <a:cubicBezTo>
                      <a:pt x="11228" y="10486"/>
                      <a:pt x="11841" y="10113"/>
                      <a:pt x="12462" y="9752"/>
                    </a:cubicBezTo>
                    <a:lnTo>
                      <a:pt x="12462" y="9752"/>
                    </a:lnTo>
                    <a:cubicBezTo>
                      <a:pt x="12351" y="12537"/>
                      <a:pt x="12235" y="15720"/>
                      <a:pt x="12157" y="18485"/>
                    </a:cubicBezTo>
                    <a:cubicBezTo>
                      <a:pt x="12144" y="18914"/>
                      <a:pt x="12131" y="19341"/>
                      <a:pt x="12123" y="19770"/>
                    </a:cubicBezTo>
                    <a:cubicBezTo>
                      <a:pt x="12121" y="19816"/>
                      <a:pt x="12157" y="19855"/>
                      <a:pt x="12204" y="19858"/>
                    </a:cubicBezTo>
                    <a:cubicBezTo>
                      <a:pt x="12205" y="19858"/>
                      <a:pt x="12206" y="19858"/>
                      <a:pt x="12208" y="19858"/>
                    </a:cubicBezTo>
                    <a:cubicBezTo>
                      <a:pt x="12253" y="19858"/>
                      <a:pt x="12292" y="19822"/>
                      <a:pt x="12294" y="19776"/>
                    </a:cubicBezTo>
                    <a:cubicBezTo>
                      <a:pt x="12377" y="18320"/>
                      <a:pt x="12467" y="16120"/>
                      <a:pt x="12539" y="14646"/>
                    </a:cubicBezTo>
                    <a:cubicBezTo>
                      <a:pt x="12596" y="13165"/>
                      <a:pt x="12692" y="11073"/>
                      <a:pt x="12743" y="9591"/>
                    </a:cubicBezTo>
                    <a:cubicBezTo>
                      <a:pt x="14061" y="8832"/>
                      <a:pt x="15405" y="8120"/>
                      <a:pt x="16773" y="7454"/>
                    </a:cubicBezTo>
                    <a:lnTo>
                      <a:pt x="16773" y="7454"/>
                    </a:lnTo>
                    <a:cubicBezTo>
                      <a:pt x="16761" y="7881"/>
                      <a:pt x="16739" y="8764"/>
                      <a:pt x="16739" y="8764"/>
                    </a:cubicBezTo>
                    <a:cubicBezTo>
                      <a:pt x="16672" y="11584"/>
                      <a:pt x="16588" y="15174"/>
                      <a:pt x="16545" y="17994"/>
                    </a:cubicBezTo>
                    <a:lnTo>
                      <a:pt x="16522" y="19532"/>
                    </a:lnTo>
                    <a:cubicBezTo>
                      <a:pt x="16522" y="19578"/>
                      <a:pt x="16557" y="19617"/>
                      <a:pt x="16605" y="19619"/>
                    </a:cubicBezTo>
                    <a:cubicBezTo>
                      <a:pt x="16606" y="19619"/>
                      <a:pt x="16607" y="19619"/>
                      <a:pt x="16608" y="19619"/>
                    </a:cubicBezTo>
                    <a:cubicBezTo>
                      <a:pt x="16654" y="19619"/>
                      <a:pt x="16692" y="19582"/>
                      <a:pt x="16694" y="19536"/>
                    </a:cubicBezTo>
                    <a:cubicBezTo>
                      <a:pt x="16819" y="16148"/>
                      <a:pt x="16926" y="12164"/>
                      <a:pt x="17013" y="8773"/>
                    </a:cubicBezTo>
                    <a:cubicBezTo>
                      <a:pt x="17013" y="8773"/>
                      <a:pt x="17040" y="7648"/>
                      <a:pt x="17047" y="7322"/>
                    </a:cubicBezTo>
                    <a:cubicBezTo>
                      <a:pt x="18810" y="6474"/>
                      <a:pt x="20612" y="5702"/>
                      <a:pt x="22438" y="5006"/>
                    </a:cubicBezTo>
                    <a:cubicBezTo>
                      <a:pt x="22451" y="5001"/>
                      <a:pt x="22464" y="4997"/>
                      <a:pt x="22479" y="4992"/>
                    </a:cubicBezTo>
                    <a:lnTo>
                      <a:pt x="22479" y="4992"/>
                    </a:lnTo>
                    <a:cubicBezTo>
                      <a:pt x="22175" y="8530"/>
                      <a:pt x="21836" y="12591"/>
                      <a:pt x="21566" y="16119"/>
                    </a:cubicBezTo>
                    <a:lnTo>
                      <a:pt x="21445" y="17738"/>
                    </a:lnTo>
                    <a:cubicBezTo>
                      <a:pt x="21440" y="17785"/>
                      <a:pt x="21474" y="17827"/>
                      <a:pt x="21521" y="17831"/>
                    </a:cubicBezTo>
                    <a:cubicBezTo>
                      <a:pt x="21523" y="17831"/>
                      <a:pt x="21525" y="17831"/>
                      <a:pt x="21527" y="17831"/>
                    </a:cubicBezTo>
                    <a:cubicBezTo>
                      <a:pt x="21572" y="17831"/>
                      <a:pt x="21611" y="17798"/>
                      <a:pt x="21615" y="17753"/>
                    </a:cubicBezTo>
                    <a:cubicBezTo>
                      <a:pt x="21792" y="15949"/>
                      <a:pt x="22043" y="13105"/>
                      <a:pt x="22209" y="11283"/>
                    </a:cubicBezTo>
                    <a:cubicBezTo>
                      <a:pt x="22367" y="9409"/>
                      <a:pt x="22610" y="6760"/>
                      <a:pt x="22760" y="4889"/>
                    </a:cubicBezTo>
                    <a:cubicBezTo>
                      <a:pt x="23175" y="4739"/>
                      <a:pt x="23753" y="4525"/>
                      <a:pt x="24023" y="4427"/>
                    </a:cubicBezTo>
                    <a:cubicBezTo>
                      <a:pt x="24412" y="4293"/>
                      <a:pt x="24963" y="4111"/>
                      <a:pt x="25355" y="3979"/>
                    </a:cubicBezTo>
                    <a:cubicBezTo>
                      <a:pt x="25959" y="3770"/>
                      <a:pt x="26892" y="3502"/>
                      <a:pt x="27503" y="3310"/>
                    </a:cubicBezTo>
                    <a:cubicBezTo>
                      <a:pt x="28010" y="3164"/>
                      <a:pt x="28886" y="2925"/>
                      <a:pt x="29399" y="2782"/>
                    </a:cubicBezTo>
                    <a:cubicBezTo>
                      <a:pt x="29590" y="2735"/>
                      <a:pt x="30015" y="2629"/>
                      <a:pt x="30218" y="2578"/>
                    </a:cubicBezTo>
                    <a:lnTo>
                      <a:pt x="31310" y="2307"/>
                    </a:lnTo>
                    <a:cubicBezTo>
                      <a:pt x="31354" y="2295"/>
                      <a:pt x="31385" y="2249"/>
                      <a:pt x="31372" y="2202"/>
                    </a:cubicBezTo>
                    <a:cubicBezTo>
                      <a:pt x="31363" y="2162"/>
                      <a:pt x="31329" y="2136"/>
                      <a:pt x="31290" y="2136"/>
                    </a:cubicBezTo>
                    <a:cubicBezTo>
                      <a:pt x="31283" y="2136"/>
                      <a:pt x="31277" y="2136"/>
                      <a:pt x="31270" y="2138"/>
                    </a:cubicBezTo>
                    <a:lnTo>
                      <a:pt x="30172" y="2395"/>
                    </a:lnTo>
                    <a:cubicBezTo>
                      <a:pt x="29953" y="2448"/>
                      <a:pt x="29574" y="2535"/>
                      <a:pt x="29348" y="2590"/>
                    </a:cubicBezTo>
                    <a:cubicBezTo>
                      <a:pt x="28831" y="2728"/>
                      <a:pt x="27957" y="2955"/>
                      <a:pt x="27441" y="3099"/>
                    </a:cubicBezTo>
                    <a:cubicBezTo>
                      <a:pt x="26826" y="3284"/>
                      <a:pt x="25889" y="3549"/>
                      <a:pt x="25280" y="3753"/>
                    </a:cubicBezTo>
                    <a:cubicBezTo>
                      <a:pt x="24785" y="3920"/>
                      <a:pt x="24165" y="4110"/>
                      <a:pt x="23676" y="4289"/>
                    </a:cubicBezTo>
                    <a:cubicBezTo>
                      <a:pt x="23334" y="4409"/>
                      <a:pt x="22991" y="4531"/>
                      <a:pt x="22649" y="4657"/>
                    </a:cubicBezTo>
                    <a:cubicBezTo>
                      <a:pt x="22338" y="4512"/>
                      <a:pt x="20176" y="3500"/>
                      <a:pt x="20176" y="3500"/>
                    </a:cubicBezTo>
                    <a:cubicBezTo>
                      <a:pt x="17874" y="2422"/>
                      <a:pt x="14950" y="1074"/>
                      <a:pt x="12629" y="8"/>
                    </a:cubicBezTo>
                    <a:cubicBezTo>
                      <a:pt x="12619" y="3"/>
                      <a:pt x="12608" y="1"/>
                      <a:pt x="125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5" name="Google Shape;1135;p40"/>
              <p:cNvSpPr/>
              <p:nvPr/>
            </p:nvSpPr>
            <p:spPr>
              <a:xfrm>
                <a:off x="8896033" y="2962190"/>
                <a:ext cx="108263" cy="81972"/>
              </a:xfrm>
              <a:custGeom>
                <a:avLst/>
                <a:gdLst/>
                <a:ahLst/>
                <a:cxnLst/>
                <a:rect l="l" t="t" r="r" b="b"/>
                <a:pathLst>
                  <a:path w="873" h="661" extrusionOk="0">
                    <a:moveTo>
                      <a:pt x="595" y="0"/>
                    </a:moveTo>
                    <a:cubicBezTo>
                      <a:pt x="540" y="0"/>
                      <a:pt x="492" y="11"/>
                      <a:pt x="445" y="25"/>
                    </a:cubicBezTo>
                    <a:cubicBezTo>
                      <a:pt x="265" y="87"/>
                      <a:pt x="118" y="209"/>
                      <a:pt x="45" y="391"/>
                    </a:cubicBezTo>
                    <a:cubicBezTo>
                      <a:pt x="0" y="511"/>
                      <a:pt x="84" y="647"/>
                      <a:pt x="212" y="658"/>
                    </a:cubicBezTo>
                    <a:cubicBezTo>
                      <a:pt x="228" y="660"/>
                      <a:pt x="244" y="661"/>
                      <a:pt x="260" y="661"/>
                    </a:cubicBezTo>
                    <a:cubicBezTo>
                      <a:pt x="314" y="661"/>
                      <a:pt x="363" y="651"/>
                      <a:pt x="410" y="639"/>
                    </a:cubicBezTo>
                    <a:cubicBezTo>
                      <a:pt x="591" y="586"/>
                      <a:pt x="749" y="476"/>
                      <a:pt x="822" y="293"/>
                    </a:cubicBezTo>
                    <a:cubicBezTo>
                      <a:pt x="872" y="163"/>
                      <a:pt x="780" y="14"/>
                      <a:pt x="641" y="3"/>
                    </a:cubicBezTo>
                    <a:cubicBezTo>
                      <a:pt x="625" y="1"/>
                      <a:pt x="610" y="0"/>
                      <a:pt x="59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6" name="Google Shape;1136;p40"/>
              <p:cNvSpPr/>
              <p:nvPr/>
            </p:nvSpPr>
            <p:spPr>
              <a:xfrm>
                <a:off x="8818401" y="2919034"/>
                <a:ext cx="81600" cy="68455"/>
              </a:xfrm>
              <a:custGeom>
                <a:avLst/>
                <a:gdLst/>
                <a:ahLst/>
                <a:cxnLst/>
                <a:rect l="l" t="t" r="r" b="b"/>
                <a:pathLst>
                  <a:path w="658" h="552" extrusionOk="0">
                    <a:moveTo>
                      <a:pt x="292" y="1"/>
                    </a:moveTo>
                    <a:cubicBezTo>
                      <a:pt x="147" y="1"/>
                      <a:pt x="31" y="117"/>
                      <a:pt x="17" y="273"/>
                    </a:cubicBezTo>
                    <a:cubicBezTo>
                      <a:pt x="0" y="433"/>
                      <a:pt x="140" y="552"/>
                      <a:pt x="288" y="552"/>
                    </a:cubicBezTo>
                    <a:cubicBezTo>
                      <a:pt x="303" y="552"/>
                      <a:pt x="318" y="551"/>
                      <a:pt x="333" y="548"/>
                    </a:cubicBezTo>
                    <a:cubicBezTo>
                      <a:pt x="619" y="511"/>
                      <a:pt x="658" y="107"/>
                      <a:pt x="380" y="15"/>
                    </a:cubicBezTo>
                    <a:cubicBezTo>
                      <a:pt x="350" y="5"/>
                      <a:pt x="320" y="1"/>
                      <a:pt x="2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40"/>
              <p:cNvSpPr/>
              <p:nvPr/>
            </p:nvSpPr>
            <p:spPr>
              <a:xfrm>
                <a:off x="8543342" y="3567122"/>
                <a:ext cx="61510" cy="64983"/>
              </a:xfrm>
              <a:custGeom>
                <a:avLst/>
                <a:gdLst/>
                <a:ahLst/>
                <a:cxnLst/>
                <a:rect l="l" t="t" r="r" b="b"/>
                <a:pathLst>
                  <a:path w="496" h="524" extrusionOk="0">
                    <a:moveTo>
                      <a:pt x="198" y="0"/>
                    </a:moveTo>
                    <a:cubicBezTo>
                      <a:pt x="103" y="0"/>
                      <a:pt x="19" y="65"/>
                      <a:pt x="5" y="223"/>
                    </a:cubicBezTo>
                    <a:cubicBezTo>
                      <a:pt x="0" y="333"/>
                      <a:pt x="60" y="441"/>
                      <a:pt x="165" y="493"/>
                    </a:cubicBezTo>
                    <a:cubicBezTo>
                      <a:pt x="205" y="514"/>
                      <a:pt x="246" y="524"/>
                      <a:pt x="285" y="524"/>
                    </a:cubicBezTo>
                    <a:cubicBezTo>
                      <a:pt x="392" y="524"/>
                      <a:pt x="481" y="450"/>
                      <a:pt x="483" y="322"/>
                    </a:cubicBezTo>
                    <a:cubicBezTo>
                      <a:pt x="495" y="138"/>
                      <a:pt x="336" y="0"/>
                      <a:pt x="19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40"/>
              <p:cNvSpPr/>
              <p:nvPr/>
            </p:nvSpPr>
            <p:spPr>
              <a:xfrm>
                <a:off x="8537514" y="3694483"/>
                <a:ext cx="100326" cy="70067"/>
              </a:xfrm>
              <a:custGeom>
                <a:avLst/>
                <a:gdLst/>
                <a:ahLst/>
                <a:cxnLst/>
                <a:rect l="l" t="t" r="r" b="b"/>
                <a:pathLst>
                  <a:path w="809" h="565" extrusionOk="0">
                    <a:moveTo>
                      <a:pt x="382" y="1"/>
                    </a:moveTo>
                    <a:cubicBezTo>
                      <a:pt x="235" y="1"/>
                      <a:pt x="104" y="102"/>
                      <a:pt x="54" y="252"/>
                    </a:cubicBezTo>
                    <a:cubicBezTo>
                      <a:pt x="1" y="431"/>
                      <a:pt x="153" y="564"/>
                      <a:pt x="320" y="564"/>
                    </a:cubicBezTo>
                    <a:cubicBezTo>
                      <a:pt x="326" y="564"/>
                      <a:pt x="333" y="564"/>
                      <a:pt x="340" y="564"/>
                    </a:cubicBezTo>
                    <a:cubicBezTo>
                      <a:pt x="634" y="562"/>
                      <a:pt x="809" y="174"/>
                      <a:pt x="508" y="26"/>
                    </a:cubicBezTo>
                    <a:cubicBezTo>
                      <a:pt x="466" y="9"/>
                      <a:pt x="424" y="1"/>
                      <a:pt x="38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40"/>
              <p:cNvSpPr/>
              <p:nvPr/>
            </p:nvSpPr>
            <p:spPr>
              <a:xfrm>
                <a:off x="9597694" y="2918166"/>
                <a:ext cx="104171" cy="72795"/>
              </a:xfrm>
              <a:custGeom>
                <a:avLst/>
                <a:gdLst/>
                <a:ahLst/>
                <a:cxnLst/>
                <a:rect l="l" t="t" r="r" b="b"/>
                <a:pathLst>
                  <a:path w="840" h="587" extrusionOk="0">
                    <a:moveTo>
                      <a:pt x="514" y="1"/>
                    </a:moveTo>
                    <a:cubicBezTo>
                      <a:pt x="329" y="1"/>
                      <a:pt x="150" y="108"/>
                      <a:pt x="59" y="274"/>
                    </a:cubicBezTo>
                    <a:cubicBezTo>
                      <a:pt x="1" y="383"/>
                      <a:pt x="58" y="524"/>
                      <a:pt x="177" y="561"/>
                    </a:cubicBezTo>
                    <a:cubicBezTo>
                      <a:pt x="231" y="579"/>
                      <a:pt x="286" y="587"/>
                      <a:pt x="339" y="587"/>
                    </a:cubicBezTo>
                    <a:cubicBezTo>
                      <a:pt x="452" y="587"/>
                      <a:pt x="561" y="550"/>
                      <a:pt x="657" y="483"/>
                    </a:cubicBezTo>
                    <a:cubicBezTo>
                      <a:pt x="708" y="446"/>
                      <a:pt x="766" y="387"/>
                      <a:pt x="795" y="316"/>
                    </a:cubicBezTo>
                    <a:cubicBezTo>
                      <a:pt x="840" y="200"/>
                      <a:pt x="782" y="70"/>
                      <a:pt x="667" y="27"/>
                    </a:cubicBezTo>
                    <a:cubicBezTo>
                      <a:pt x="617" y="9"/>
                      <a:pt x="565" y="1"/>
                      <a:pt x="51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0" name="Google Shape;1140;p40"/>
              <p:cNvSpPr/>
              <p:nvPr/>
            </p:nvSpPr>
            <p:spPr>
              <a:xfrm>
                <a:off x="9604763" y="3051355"/>
                <a:ext cx="107147" cy="71679"/>
              </a:xfrm>
              <a:custGeom>
                <a:avLst/>
                <a:gdLst/>
                <a:ahLst/>
                <a:cxnLst/>
                <a:rect l="l" t="t" r="r" b="b"/>
                <a:pathLst>
                  <a:path w="864" h="578" extrusionOk="0">
                    <a:moveTo>
                      <a:pt x="518" y="1"/>
                    </a:moveTo>
                    <a:cubicBezTo>
                      <a:pt x="343" y="1"/>
                      <a:pt x="174" y="91"/>
                      <a:pt x="70" y="237"/>
                    </a:cubicBezTo>
                    <a:cubicBezTo>
                      <a:pt x="0" y="342"/>
                      <a:pt x="43" y="489"/>
                      <a:pt x="159" y="538"/>
                    </a:cubicBezTo>
                    <a:cubicBezTo>
                      <a:pt x="226" y="565"/>
                      <a:pt x="294" y="577"/>
                      <a:pt x="361" y="577"/>
                    </a:cubicBezTo>
                    <a:cubicBezTo>
                      <a:pt x="466" y="577"/>
                      <a:pt x="568" y="547"/>
                      <a:pt x="662" y="492"/>
                    </a:cubicBezTo>
                    <a:cubicBezTo>
                      <a:pt x="718" y="457"/>
                      <a:pt x="783" y="399"/>
                      <a:pt x="815" y="329"/>
                    </a:cubicBezTo>
                    <a:cubicBezTo>
                      <a:pt x="864" y="214"/>
                      <a:pt x="813" y="83"/>
                      <a:pt x="699" y="35"/>
                    </a:cubicBezTo>
                    <a:cubicBezTo>
                      <a:pt x="639" y="12"/>
                      <a:pt x="578" y="1"/>
                      <a:pt x="51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1" name="Google Shape;1141;p40"/>
              <p:cNvSpPr/>
              <p:nvPr/>
            </p:nvSpPr>
            <p:spPr>
              <a:xfrm>
                <a:off x="9952369" y="2255940"/>
                <a:ext cx="109131" cy="84701"/>
              </a:xfrm>
              <a:custGeom>
                <a:avLst/>
                <a:gdLst/>
                <a:ahLst/>
                <a:cxnLst/>
                <a:rect l="l" t="t" r="r" b="b"/>
                <a:pathLst>
                  <a:path w="880" h="683" extrusionOk="0">
                    <a:moveTo>
                      <a:pt x="619" y="0"/>
                    </a:moveTo>
                    <a:cubicBezTo>
                      <a:pt x="552" y="0"/>
                      <a:pt x="496" y="13"/>
                      <a:pt x="443" y="32"/>
                    </a:cubicBezTo>
                    <a:cubicBezTo>
                      <a:pt x="261" y="104"/>
                      <a:pt x="114" y="232"/>
                      <a:pt x="44" y="421"/>
                    </a:cubicBezTo>
                    <a:cubicBezTo>
                      <a:pt x="1" y="542"/>
                      <a:pt x="91" y="676"/>
                      <a:pt x="219" y="681"/>
                    </a:cubicBezTo>
                    <a:cubicBezTo>
                      <a:pt x="228" y="682"/>
                      <a:pt x="238" y="682"/>
                      <a:pt x="247" y="682"/>
                    </a:cubicBezTo>
                    <a:cubicBezTo>
                      <a:pt x="311" y="682"/>
                      <a:pt x="367" y="670"/>
                      <a:pt x="421" y="654"/>
                    </a:cubicBezTo>
                    <a:cubicBezTo>
                      <a:pt x="602" y="591"/>
                      <a:pt x="762" y="475"/>
                      <a:pt x="832" y="284"/>
                    </a:cubicBezTo>
                    <a:cubicBezTo>
                      <a:pt x="880" y="153"/>
                      <a:pt x="781" y="6"/>
                      <a:pt x="641" y="1"/>
                    </a:cubicBezTo>
                    <a:cubicBezTo>
                      <a:pt x="634" y="0"/>
                      <a:pt x="627" y="0"/>
                      <a:pt x="6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2" name="Google Shape;1142;p40"/>
              <p:cNvSpPr/>
              <p:nvPr/>
            </p:nvSpPr>
            <p:spPr>
              <a:xfrm>
                <a:off x="10049470" y="2364575"/>
                <a:ext cx="143979" cy="91769"/>
              </a:xfrm>
              <a:custGeom>
                <a:avLst/>
                <a:gdLst/>
                <a:ahLst/>
                <a:cxnLst/>
                <a:rect l="l" t="t" r="r" b="b"/>
                <a:pathLst>
                  <a:path w="1161" h="740" extrusionOk="0">
                    <a:moveTo>
                      <a:pt x="890" y="0"/>
                    </a:moveTo>
                    <a:cubicBezTo>
                      <a:pt x="809" y="0"/>
                      <a:pt x="736" y="17"/>
                      <a:pt x="665" y="37"/>
                    </a:cubicBezTo>
                    <a:cubicBezTo>
                      <a:pt x="429" y="116"/>
                      <a:pt x="216" y="251"/>
                      <a:pt x="74" y="461"/>
                    </a:cubicBezTo>
                    <a:cubicBezTo>
                      <a:pt x="0" y="573"/>
                      <a:pt x="84" y="736"/>
                      <a:pt x="221" y="739"/>
                    </a:cubicBezTo>
                    <a:cubicBezTo>
                      <a:pt x="228" y="739"/>
                      <a:pt x="236" y="739"/>
                      <a:pt x="244" y="739"/>
                    </a:cubicBezTo>
                    <a:cubicBezTo>
                      <a:pt x="326" y="739"/>
                      <a:pt x="402" y="725"/>
                      <a:pt x="475" y="705"/>
                    </a:cubicBezTo>
                    <a:cubicBezTo>
                      <a:pt x="712" y="635"/>
                      <a:pt x="935" y="515"/>
                      <a:pt x="1078" y="304"/>
                    </a:cubicBezTo>
                    <a:cubicBezTo>
                      <a:pt x="1161" y="182"/>
                      <a:pt x="1067" y="2"/>
                      <a:pt x="917" y="1"/>
                    </a:cubicBezTo>
                    <a:cubicBezTo>
                      <a:pt x="908" y="0"/>
                      <a:pt x="899" y="0"/>
                      <a:pt x="8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143" name="Google Shape;1143;p40"/>
          <p:cNvSpPr/>
          <p:nvPr/>
        </p:nvSpPr>
        <p:spPr>
          <a:xfrm>
            <a:off x="4014900" y="1859500"/>
            <a:ext cx="1140000" cy="1110900"/>
          </a:xfrm>
          <a:prstGeom prst="roundRect">
            <a:avLst>
              <a:gd name="adj" fmla="val 9575"/>
            </a:avLst>
          </a:prstGeom>
          <a:solidFill>
            <a:schemeClr val="accent5"/>
          </a:solidFill>
          <a:ln w="76200" cap="flat" cmpd="sng">
            <a:solidFill>
              <a:schemeClr val="accent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44" name="Google Shape;1144;p40"/>
          <p:cNvGrpSpPr/>
          <p:nvPr/>
        </p:nvGrpSpPr>
        <p:grpSpPr>
          <a:xfrm rot="9137184">
            <a:off x="7519567" y="1583099"/>
            <a:ext cx="841275" cy="563973"/>
            <a:chOff x="6414819" y="146104"/>
            <a:chExt cx="1019112" cy="683191"/>
          </a:xfrm>
        </p:grpSpPr>
        <p:sp>
          <p:nvSpPr>
            <p:cNvPr id="1145" name="Google Shape;1145;p40"/>
            <p:cNvSpPr/>
            <p:nvPr/>
          </p:nvSpPr>
          <p:spPr>
            <a:xfrm>
              <a:off x="6414819" y="146104"/>
              <a:ext cx="1019112" cy="683191"/>
            </a:xfrm>
            <a:custGeom>
              <a:avLst/>
              <a:gdLst/>
              <a:ahLst/>
              <a:cxnLst/>
              <a:rect l="l" t="t" r="r" b="b"/>
              <a:pathLst>
                <a:path w="34925" h="23413" extrusionOk="0">
                  <a:moveTo>
                    <a:pt x="19316" y="1"/>
                  </a:moveTo>
                  <a:cubicBezTo>
                    <a:pt x="14891" y="1"/>
                    <a:pt x="10673" y="1925"/>
                    <a:pt x="7554" y="5029"/>
                  </a:cubicBezTo>
                  <a:cubicBezTo>
                    <a:pt x="6010" y="6565"/>
                    <a:pt x="4734" y="8368"/>
                    <a:pt x="3797" y="10333"/>
                  </a:cubicBezTo>
                  <a:cubicBezTo>
                    <a:pt x="2100" y="13893"/>
                    <a:pt x="2060" y="18016"/>
                    <a:pt x="254" y="21495"/>
                  </a:cubicBezTo>
                  <a:cubicBezTo>
                    <a:pt x="0" y="21982"/>
                    <a:pt x="81" y="22584"/>
                    <a:pt x="454" y="22989"/>
                  </a:cubicBezTo>
                  <a:cubicBezTo>
                    <a:pt x="703" y="23258"/>
                    <a:pt x="1055" y="23413"/>
                    <a:pt x="1419" y="23413"/>
                  </a:cubicBezTo>
                  <a:cubicBezTo>
                    <a:pt x="1596" y="23413"/>
                    <a:pt x="1766" y="23378"/>
                    <a:pt x="1928" y="23310"/>
                  </a:cubicBezTo>
                  <a:cubicBezTo>
                    <a:pt x="3652" y="22585"/>
                    <a:pt x="5446" y="22354"/>
                    <a:pt x="7262" y="22354"/>
                  </a:cubicBezTo>
                  <a:cubicBezTo>
                    <a:pt x="9667" y="22354"/>
                    <a:pt x="12111" y="22759"/>
                    <a:pt x="14483" y="22961"/>
                  </a:cubicBezTo>
                  <a:cubicBezTo>
                    <a:pt x="15225" y="23024"/>
                    <a:pt x="15966" y="23061"/>
                    <a:pt x="16700" y="23061"/>
                  </a:cubicBezTo>
                  <a:cubicBezTo>
                    <a:pt x="19826" y="23061"/>
                    <a:pt x="22840" y="22400"/>
                    <a:pt x="25372" y="20312"/>
                  </a:cubicBezTo>
                  <a:cubicBezTo>
                    <a:pt x="25636" y="20095"/>
                    <a:pt x="25891" y="19866"/>
                    <a:pt x="26133" y="19624"/>
                  </a:cubicBezTo>
                  <a:cubicBezTo>
                    <a:pt x="27835" y="17944"/>
                    <a:pt x="28975" y="15794"/>
                    <a:pt x="29792" y="13567"/>
                  </a:cubicBezTo>
                  <a:cubicBezTo>
                    <a:pt x="30567" y="11450"/>
                    <a:pt x="31301" y="9105"/>
                    <a:pt x="31136" y="6824"/>
                  </a:cubicBezTo>
                  <a:cubicBezTo>
                    <a:pt x="31121" y="6629"/>
                    <a:pt x="31094" y="6435"/>
                    <a:pt x="31054" y="6245"/>
                  </a:cubicBezTo>
                  <a:cubicBezTo>
                    <a:pt x="31121" y="6226"/>
                    <a:pt x="31258" y="6188"/>
                    <a:pt x="31258" y="6188"/>
                  </a:cubicBezTo>
                  <a:cubicBezTo>
                    <a:pt x="31502" y="6121"/>
                    <a:pt x="31732" y="6057"/>
                    <a:pt x="31921" y="6005"/>
                  </a:cubicBezTo>
                  <a:cubicBezTo>
                    <a:pt x="32021" y="5979"/>
                    <a:pt x="32173" y="5942"/>
                    <a:pt x="32325" y="5905"/>
                  </a:cubicBezTo>
                  <a:lnTo>
                    <a:pt x="32335" y="5903"/>
                  </a:lnTo>
                  <a:cubicBezTo>
                    <a:pt x="32482" y="5866"/>
                    <a:pt x="32626" y="5830"/>
                    <a:pt x="32720" y="5806"/>
                  </a:cubicBezTo>
                  <a:lnTo>
                    <a:pt x="33805" y="5536"/>
                  </a:lnTo>
                  <a:cubicBezTo>
                    <a:pt x="34156" y="5451"/>
                    <a:pt x="34467" y="5227"/>
                    <a:pt x="34660" y="4922"/>
                  </a:cubicBezTo>
                  <a:cubicBezTo>
                    <a:pt x="34860" y="4606"/>
                    <a:pt x="34925" y="4218"/>
                    <a:pt x="34840" y="3857"/>
                  </a:cubicBezTo>
                  <a:cubicBezTo>
                    <a:pt x="34690" y="3221"/>
                    <a:pt x="34131" y="2776"/>
                    <a:pt x="33478" y="2776"/>
                  </a:cubicBezTo>
                  <a:cubicBezTo>
                    <a:pt x="33371" y="2776"/>
                    <a:pt x="33264" y="2789"/>
                    <a:pt x="33159" y="2813"/>
                  </a:cubicBezTo>
                  <a:cubicBezTo>
                    <a:pt x="33119" y="2821"/>
                    <a:pt x="33066" y="2834"/>
                    <a:pt x="32987" y="2853"/>
                  </a:cubicBezTo>
                  <a:cubicBezTo>
                    <a:pt x="32987" y="2853"/>
                    <a:pt x="32057" y="3070"/>
                    <a:pt x="32055" y="3070"/>
                  </a:cubicBezTo>
                  <a:cubicBezTo>
                    <a:pt x="31964" y="3091"/>
                    <a:pt x="31846" y="3120"/>
                    <a:pt x="31721" y="3149"/>
                  </a:cubicBezTo>
                  <a:lnTo>
                    <a:pt x="31712" y="3152"/>
                  </a:lnTo>
                  <a:cubicBezTo>
                    <a:pt x="31548" y="3190"/>
                    <a:pt x="31363" y="3233"/>
                    <a:pt x="31229" y="3266"/>
                  </a:cubicBezTo>
                  <a:cubicBezTo>
                    <a:pt x="31217" y="3269"/>
                    <a:pt x="31207" y="3272"/>
                    <a:pt x="31195" y="3275"/>
                  </a:cubicBezTo>
                  <a:cubicBezTo>
                    <a:pt x="30995" y="3328"/>
                    <a:pt x="30744" y="3395"/>
                    <a:pt x="30480" y="3465"/>
                  </a:cubicBezTo>
                  <a:lnTo>
                    <a:pt x="30475" y="3467"/>
                  </a:lnTo>
                  <a:cubicBezTo>
                    <a:pt x="30155" y="3552"/>
                    <a:pt x="29825" y="3638"/>
                    <a:pt x="29546" y="3715"/>
                  </a:cubicBezTo>
                  <a:cubicBezTo>
                    <a:pt x="28903" y="3116"/>
                    <a:pt x="28144" y="2639"/>
                    <a:pt x="27412" y="2201"/>
                  </a:cubicBezTo>
                  <a:cubicBezTo>
                    <a:pt x="26212" y="1480"/>
                    <a:pt x="24898" y="926"/>
                    <a:pt x="23508" y="552"/>
                  </a:cubicBezTo>
                  <a:cubicBezTo>
                    <a:pt x="22146" y="187"/>
                    <a:pt x="20736" y="1"/>
                    <a:pt x="19316" y="1"/>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6" name="Google Shape;1146;p40"/>
            <p:cNvSpPr/>
            <p:nvPr/>
          </p:nvSpPr>
          <p:spPr>
            <a:xfrm>
              <a:off x="6456196" y="184388"/>
              <a:ext cx="833731" cy="606594"/>
            </a:xfrm>
            <a:custGeom>
              <a:avLst/>
              <a:gdLst/>
              <a:ahLst/>
              <a:cxnLst/>
              <a:rect l="l" t="t" r="r" b="b"/>
              <a:pathLst>
                <a:path w="28572" h="20788" extrusionOk="0">
                  <a:moveTo>
                    <a:pt x="17897" y="1"/>
                  </a:moveTo>
                  <a:cubicBezTo>
                    <a:pt x="16358" y="1"/>
                    <a:pt x="14820" y="239"/>
                    <a:pt x="13365" y="721"/>
                  </a:cubicBezTo>
                  <a:cubicBezTo>
                    <a:pt x="8199" y="2430"/>
                    <a:pt x="4180" y="6935"/>
                    <a:pt x="2547" y="12124"/>
                  </a:cubicBezTo>
                  <a:cubicBezTo>
                    <a:pt x="1641" y="15002"/>
                    <a:pt x="1392" y="18111"/>
                    <a:pt x="0" y="20788"/>
                  </a:cubicBezTo>
                  <a:cubicBezTo>
                    <a:pt x="1738" y="20058"/>
                    <a:pt x="3595" y="19826"/>
                    <a:pt x="5485" y="19826"/>
                  </a:cubicBezTo>
                  <a:cubicBezTo>
                    <a:pt x="7269" y="19826"/>
                    <a:pt x="9082" y="20033"/>
                    <a:pt x="10851" y="20221"/>
                  </a:cubicBezTo>
                  <a:cubicBezTo>
                    <a:pt x="12240" y="20368"/>
                    <a:pt x="13667" y="20494"/>
                    <a:pt x="15079" y="20494"/>
                  </a:cubicBezTo>
                  <a:cubicBezTo>
                    <a:pt x="17369" y="20494"/>
                    <a:pt x="19618" y="20163"/>
                    <a:pt x="21597" y="19057"/>
                  </a:cubicBezTo>
                  <a:cubicBezTo>
                    <a:pt x="23985" y="17723"/>
                    <a:pt x="25689" y="15384"/>
                    <a:pt x="26725" y="12853"/>
                  </a:cubicBezTo>
                  <a:cubicBezTo>
                    <a:pt x="27558" y="10811"/>
                    <a:pt x="28571" y="7839"/>
                    <a:pt x="28408" y="5606"/>
                  </a:cubicBezTo>
                  <a:cubicBezTo>
                    <a:pt x="28281" y="3863"/>
                    <a:pt x="26749" y="2875"/>
                    <a:pt x="25318" y="2014"/>
                  </a:cubicBezTo>
                  <a:cubicBezTo>
                    <a:pt x="23097" y="680"/>
                    <a:pt x="20494" y="1"/>
                    <a:pt x="1789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47" name="Google Shape;1147;p40"/>
            <p:cNvGrpSpPr/>
            <p:nvPr/>
          </p:nvGrpSpPr>
          <p:grpSpPr>
            <a:xfrm>
              <a:off x="6478665" y="203093"/>
              <a:ext cx="915819" cy="579488"/>
              <a:chOff x="7699564" y="1828346"/>
              <a:chExt cx="3892132" cy="2462764"/>
            </a:xfrm>
          </p:grpSpPr>
          <p:sp>
            <p:nvSpPr>
              <p:cNvPr id="1148" name="Google Shape;1148;p40"/>
              <p:cNvSpPr/>
              <p:nvPr/>
            </p:nvSpPr>
            <p:spPr>
              <a:xfrm>
                <a:off x="7699564" y="1828346"/>
                <a:ext cx="3892132" cy="2462764"/>
              </a:xfrm>
              <a:custGeom>
                <a:avLst/>
                <a:gdLst/>
                <a:ahLst/>
                <a:cxnLst/>
                <a:rect l="l" t="t" r="r" b="b"/>
                <a:pathLst>
                  <a:path w="31385" h="19859" extrusionOk="0">
                    <a:moveTo>
                      <a:pt x="12597" y="1"/>
                    </a:moveTo>
                    <a:cubicBezTo>
                      <a:pt x="12567" y="1"/>
                      <a:pt x="12539" y="17"/>
                      <a:pt x="12526" y="45"/>
                    </a:cubicBezTo>
                    <a:cubicBezTo>
                      <a:pt x="12507" y="85"/>
                      <a:pt x="12523" y="132"/>
                      <a:pt x="12563" y="150"/>
                    </a:cubicBezTo>
                    <a:cubicBezTo>
                      <a:pt x="13805" y="748"/>
                      <a:pt x="16316" y="1955"/>
                      <a:pt x="17563" y="2545"/>
                    </a:cubicBezTo>
                    <a:cubicBezTo>
                      <a:pt x="18877" y="3169"/>
                      <a:pt x="20878" y="4123"/>
                      <a:pt x="22295" y="4788"/>
                    </a:cubicBezTo>
                    <a:cubicBezTo>
                      <a:pt x="20815" y="5342"/>
                      <a:pt x="19344" y="5956"/>
                      <a:pt x="17919" y="6610"/>
                    </a:cubicBezTo>
                    <a:cubicBezTo>
                      <a:pt x="17628" y="6744"/>
                      <a:pt x="17273" y="6910"/>
                      <a:pt x="16918" y="7081"/>
                    </a:cubicBezTo>
                    <a:cubicBezTo>
                      <a:pt x="16133" y="6692"/>
                      <a:pt x="14257" y="5759"/>
                      <a:pt x="13554" y="5412"/>
                    </a:cubicBezTo>
                    <a:cubicBezTo>
                      <a:pt x="11789" y="4545"/>
                      <a:pt x="9600" y="3463"/>
                      <a:pt x="7839" y="2614"/>
                    </a:cubicBezTo>
                    <a:cubicBezTo>
                      <a:pt x="7828" y="2609"/>
                      <a:pt x="7817" y="2606"/>
                      <a:pt x="7806" y="2606"/>
                    </a:cubicBezTo>
                    <a:cubicBezTo>
                      <a:pt x="7777" y="2606"/>
                      <a:pt x="7749" y="2622"/>
                      <a:pt x="7735" y="2648"/>
                    </a:cubicBezTo>
                    <a:cubicBezTo>
                      <a:pt x="7715" y="2686"/>
                      <a:pt x="7729" y="2733"/>
                      <a:pt x="7769" y="2754"/>
                    </a:cubicBezTo>
                    <a:cubicBezTo>
                      <a:pt x="9513" y="3650"/>
                      <a:pt x="11684" y="4750"/>
                      <a:pt x="13441" y="5638"/>
                    </a:cubicBezTo>
                    <a:cubicBezTo>
                      <a:pt x="14099" y="5968"/>
                      <a:pt x="15747" y="6794"/>
                      <a:pt x="16610" y="7228"/>
                    </a:cubicBezTo>
                    <a:cubicBezTo>
                      <a:pt x="16347" y="7355"/>
                      <a:pt x="16096" y="7480"/>
                      <a:pt x="15883" y="7587"/>
                    </a:cubicBezTo>
                    <a:cubicBezTo>
                      <a:pt x="15418" y="7827"/>
                      <a:pt x="14833" y="8115"/>
                      <a:pt x="14379" y="8368"/>
                    </a:cubicBezTo>
                    <a:cubicBezTo>
                      <a:pt x="13786" y="8692"/>
                      <a:pt x="13195" y="9023"/>
                      <a:pt x="12608" y="9362"/>
                    </a:cubicBezTo>
                    <a:cubicBezTo>
                      <a:pt x="12292" y="9226"/>
                      <a:pt x="10650" y="8517"/>
                      <a:pt x="10650" y="8517"/>
                    </a:cubicBezTo>
                    <a:cubicBezTo>
                      <a:pt x="8734" y="7691"/>
                      <a:pt x="6528" y="6750"/>
                      <a:pt x="4606" y="5946"/>
                    </a:cubicBezTo>
                    <a:cubicBezTo>
                      <a:pt x="4596" y="5942"/>
                      <a:pt x="4586" y="5941"/>
                      <a:pt x="4576" y="5941"/>
                    </a:cubicBezTo>
                    <a:cubicBezTo>
                      <a:pt x="4546" y="5941"/>
                      <a:pt x="4518" y="5957"/>
                      <a:pt x="4505" y="5987"/>
                    </a:cubicBezTo>
                    <a:cubicBezTo>
                      <a:pt x="4487" y="6026"/>
                      <a:pt x="4505" y="6074"/>
                      <a:pt x="4545" y="6090"/>
                    </a:cubicBezTo>
                    <a:cubicBezTo>
                      <a:pt x="5698" y="6609"/>
                      <a:pt x="7371" y="7360"/>
                      <a:pt x="8543" y="7874"/>
                    </a:cubicBezTo>
                    <a:cubicBezTo>
                      <a:pt x="9592" y="8336"/>
                      <a:pt x="11186" y="9039"/>
                      <a:pt x="12319" y="9532"/>
                    </a:cubicBezTo>
                    <a:cubicBezTo>
                      <a:pt x="10913" y="10357"/>
                      <a:pt x="9534" y="11230"/>
                      <a:pt x="8192" y="12159"/>
                    </a:cubicBezTo>
                    <a:cubicBezTo>
                      <a:pt x="8177" y="12134"/>
                      <a:pt x="8156" y="12112"/>
                      <a:pt x="8128" y="12100"/>
                    </a:cubicBezTo>
                    <a:lnTo>
                      <a:pt x="6714" y="11486"/>
                    </a:lnTo>
                    <a:cubicBezTo>
                      <a:pt x="5365" y="10901"/>
                      <a:pt x="3812" y="10237"/>
                      <a:pt x="2457" y="9675"/>
                    </a:cubicBezTo>
                    <a:cubicBezTo>
                      <a:pt x="2447" y="9671"/>
                      <a:pt x="2437" y="9669"/>
                      <a:pt x="2427" y="9669"/>
                    </a:cubicBezTo>
                    <a:cubicBezTo>
                      <a:pt x="2398" y="9669"/>
                      <a:pt x="2369" y="9686"/>
                      <a:pt x="2356" y="9714"/>
                    </a:cubicBezTo>
                    <a:cubicBezTo>
                      <a:pt x="2337" y="9754"/>
                      <a:pt x="2355" y="9801"/>
                      <a:pt x="2394" y="9818"/>
                    </a:cubicBezTo>
                    <a:cubicBezTo>
                      <a:pt x="2860" y="10034"/>
                      <a:pt x="3329" y="10246"/>
                      <a:pt x="3796" y="10462"/>
                    </a:cubicBezTo>
                    <a:cubicBezTo>
                      <a:pt x="4261" y="10672"/>
                      <a:pt x="5453" y="11209"/>
                      <a:pt x="5905" y="11412"/>
                    </a:cubicBezTo>
                    <a:cubicBezTo>
                      <a:pt x="6330" y="11599"/>
                      <a:pt x="7417" y="12081"/>
                      <a:pt x="7932" y="12310"/>
                    </a:cubicBezTo>
                    <a:cubicBezTo>
                      <a:pt x="7930" y="12321"/>
                      <a:pt x="7930" y="12332"/>
                      <a:pt x="7929" y="12344"/>
                    </a:cubicBezTo>
                    <a:cubicBezTo>
                      <a:pt x="5065" y="14354"/>
                      <a:pt x="2386" y="16622"/>
                      <a:pt x="28" y="19207"/>
                    </a:cubicBezTo>
                    <a:cubicBezTo>
                      <a:pt x="0" y="19239"/>
                      <a:pt x="3" y="19288"/>
                      <a:pt x="35" y="19317"/>
                    </a:cubicBezTo>
                    <a:cubicBezTo>
                      <a:pt x="49" y="19331"/>
                      <a:pt x="68" y="19338"/>
                      <a:pt x="87" y="19338"/>
                    </a:cubicBezTo>
                    <a:cubicBezTo>
                      <a:pt x="109" y="19338"/>
                      <a:pt x="132" y="19328"/>
                      <a:pt x="147" y="19309"/>
                    </a:cubicBezTo>
                    <a:cubicBezTo>
                      <a:pt x="2466" y="16811"/>
                      <a:pt x="5112" y="14635"/>
                      <a:pt x="7906" y="12679"/>
                    </a:cubicBezTo>
                    <a:lnTo>
                      <a:pt x="7906" y="12679"/>
                    </a:lnTo>
                    <a:cubicBezTo>
                      <a:pt x="7776" y="14534"/>
                      <a:pt x="7640" y="16613"/>
                      <a:pt x="7540" y="18432"/>
                    </a:cubicBezTo>
                    <a:cubicBezTo>
                      <a:pt x="7524" y="18729"/>
                      <a:pt x="7508" y="19024"/>
                      <a:pt x="7494" y="19320"/>
                    </a:cubicBezTo>
                    <a:cubicBezTo>
                      <a:pt x="7494" y="19381"/>
                      <a:pt x="7536" y="19410"/>
                      <a:pt x="7578" y="19410"/>
                    </a:cubicBezTo>
                    <a:cubicBezTo>
                      <a:pt x="7619" y="19410"/>
                      <a:pt x="7660" y="19384"/>
                      <a:pt x="7665" y="19333"/>
                    </a:cubicBezTo>
                    <a:cubicBezTo>
                      <a:pt x="7760" y="18327"/>
                      <a:pt x="7872" y="16804"/>
                      <a:pt x="7955" y="15785"/>
                    </a:cubicBezTo>
                    <a:cubicBezTo>
                      <a:pt x="8022" y="14823"/>
                      <a:pt x="8128" y="13488"/>
                      <a:pt x="8193" y="12478"/>
                    </a:cubicBezTo>
                    <a:cubicBezTo>
                      <a:pt x="8993" y="11924"/>
                      <a:pt x="9803" y="11388"/>
                      <a:pt x="10621" y="10868"/>
                    </a:cubicBezTo>
                    <a:cubicBezTo>
                      <a:pt x="11228" y="10486"/>
                      <a:pt x="11841" y="10113"/>
                      <a:pt x="12462" y="9752"/>
                    </a:cubicBezTo>
                    <a:lnTo>
                      <a:pt x="12462" y="9752"/>
                    </a:lnTo>
                    <a:cubicBezTo>
                      <a:pt x="12351" y="12537"/>
                      <a:pt x="12235" y="15720"/>
                      <a:pt x="12157" y="18485"/>
                    </a:cubicBezTo>
                    <a:cubicBezTo>
                      <a:pt x="12144" y="18914"/>
                      <a:pt x="12131" y="19341"/>
                      <a:pt x="12123" y="19770"/>
                    </a:cubicBezTo>
                    <a:cubicBezTo>
                      <a:pt x="12121" y="19816"/>
                      <a:pt x="12157" y="19855"/>
                      <a:pt x="12204" y="19858"/>
                    </a:cubicBezTo>
                    <a:cubicBezTo>
                      <a:pt x="12205" y="19858"/>
                      <a:pt x="12206" y="19858"/>
                      <a:pt x="12208" y="19858"/>
                    </a:cubicBezTo>
                    <a:cubicBezTo>
                      <a:pt x="12253" y="19858"/>
                      <a:pt x="12292" y="19822"/>
                      <a:pt x="12294" y="19776"/>
                    </a:cubicBezTo>
                    <a:cubicBezTo>
                      <a:pt x="12377" y="18320"/>
                      <a:pt x="12467" y="16120"/>
                      <a:pt x="12539" y="14646"/>
                    </a:cubicBezTo>
                    <a:cubicBezTo>
                      <a:pt x="12596" y="13165"/>
                      <a:pt x="12692" y="11073"/>
                      <a:pt x="12743" y="9591"/>
                    </a:cubicBezTo>
                    <a:cubicBezTo>
                      <a:pt x="14061" y="8832"/>
                      <a:pt x="15405" y="8120"/>
                      <a:pt x="16773" y="7454"/>
                    </a:cubicBezTo>
                    <a:lnTo>
                      <a:pt x="16773" y="7454"/>
                    </a:lnTo>
                    <a:cubicBezTo>
                      <a:pt x="16761" y="7881"/>
                      <a:pt x="16739" y="8764"/>
                      <a:pt x="16739" y="8764"/>
                    </a:cubicBezTo>
                    <a:cubicBezTo>
                      <a:pt x="16672" y="11584"/>
                      <a:pt x="16588" y="15174"/>
                      <a:pt x="16545" y="17994"/>
                    </a:cubicBezTo>
                    <a:lnTo>
                      <a:pt x="16522" y="19532"/>
                    </a:lnTo>
                    <a:cubicBezTo>
                      <a:pt x="16522" y="19578"/>
                      <a:pt x="16557" y="19617"/>
                      <a:pt x="16605" y="19619"/>
                    </a:cubicBezTo>
                    <a:cubicBezTo>
                      <a:pt x="16606" y="19619"/>
                      <a:pt x="16607" y="19619"/>
                      <a:pt x="16608" y="19619"/>
                    </a:cubicBezTo>
                    <a:cubicBezTo>
                      <a:pt x="16654" y="19619"/>
                      <a:pt x="16692" y="19582"/>
                      <a:pt x="16694" y="19536"/>
                    </a:cubicBezTo>
                    <a:cubicBezTo>
                      <a:pt x="16819" y="16148"/>
                      <a:pt x="16926" y="12164"/>
                      <a:pt x="17013" y="8773"/>
                    </a:cubicBezTo>
                    <a:cubicBezTo>
                      <a:pt x="17013" y="8773"/>
                      <a:pt x="17040" y="7648"/>
                      <a:pt x="17047" y="7322"/>
                    </a:cubicBezTo>
                    <a:cubicBezTo>
                      <a:pt x="18810" y="6474"/>
                      <a:pt x="20612" y="5702"/>
                      <a:pt x="22438" y="5006"/>
                    </a:cubicBezTo>
                    <a:cubicBezTo>
                      <a:pt x="22451" y="5001"/>
                      <a:pt x="22464" y="4997"/>
                      <a:pt x="22479" y="4992"/>
                    </a:cubicBezTo>
                    <a:lnTo>
                      <a:pt x="22479" y="4992"/>
                    </a:lnTo>
                    <a:cubicBezTo>
                      <a:pt x="22175" y="8530"/>
                      <a:pt x="21836" y="12591"/>
                      <a:pt x="21566" y="16119"/>
                    </a:cubicBezTo>
                    <a:lnTo>
                      <a:pt x="21445" y="17738"/>
                    </a:lnTo>
                    <a:cubicBezTo>
                      <a:pt x="21440" y="17785"/>
                      <a:pt x="21474" y="17827"/>
                      <a:pt x="21521" y="17831"/>
                    </a:cubicBezTo>
                    <a:cubicBezTo>
                      <a:pt x="21523" y="17831"/>
                      <a:pt x="21525" y="17831"/>
                      <a:pt x="21527" y="17831"/>
                    </a:cubicBezTo>
                    <a:cubicBezTo>
                      <a:pt x="21572" y="17831"/>
                      <a:pt x="21611" y="17798"/>
                      <a:pt x="21615" y="17753"/>
                    </a:cubicBezTo>
                    <a:cubicBezTo>
                      <a:pt x="21792" y="15949"/>
                      <a:pt x="22043" y="13105"/>
                      <a:pt x="22209" y="11283"/>
                    </a:cubicBezTo>
                    <a:cubicBezTo>
                      <a:pt x="22367" y="9409"/>
                      <a:pt x="22610" y="6760"/>
                      <a:pt x="22760" y="4889"/>
                    </a:cubicBezTo>
                    <a:cubicBezTo>
                      <a:pt x="23175" y="4739"/>
                      <a:pt x="23753" y="4525"/>
                      <a:pt x="24023" y="4427"/>
                    </a:cubicBezTo>
                    <a:cubicBezTo>
                      <a:pt x="24412" y="4293"/>
                      <a:pt x="24963" y="4111"/>
                      <a:pt x="25355" y="3979"/>
                    </a:cubicBezTo>
                    <a:cubicBezTo>
                      <a:pt x="25959" y="3770"/>
                      <a:pt x="26892" y="3502"/>
                      <a:pt x="27503" y="3310"/>
                    </a:cubicBezTo>
                    <a:cubicBezTo>
                      <a:pt x="28010" y="3164"/>
                      <a:pt x="28886" y="2925"/>
                      <a:pt x="29399" y="2782"/>
                    </a:cubicBezTo>
                    <a:cubicBezTo>
                      <a:pt x="29590" y="2735"/>
                      <a:pt x="30015" y="2629"/>
                      <a:pt x="30218" y="2578"/>
                    </a:cubicBezTo>
                    <a:lnTo>
                      <a:pt x="31310" y="2307"/>
                    </a:lnTo>
                    <a:cubicBezTo>
                      <a:pt x="31354" y="2295"/>
                      <a:pt x="31385" y="2249"/>
                      <a:pt x="31372" y="2202"/>
                    </a:cubicBezTo>
                    <a:cubicBezTo>
                      <a:pt x="31363" y="2162"/>
                      <a:pt x="31329" y="2136"/>
                      <a:pt x="31290" y="2136"/>
                    </a:cubicBezTo>
                    <a:cubicBezTo>
                      <a:pt x="31283" y="2136"/>
                      <a:pt x="31277" y="2136"/>
                      <a:pt x="31270" y="2138"/>
                    </a:cubicBezTo>
                    <a:lnTo>
                      <a:pt x="30172" y="2395"/>
                    </a:lnTo>
                    <a:cubicBezTo>
                      <a:pt x="29953" y="2448"/>
                      <a:pt x="29574" y="2535"/>
                      <a:pt x="29348" y="2590"/>
                    </a:cubicBezTo>
                    <a:cubicBezTo>
                      <a:pt x="28831" y="2728"/>
                      <a:pt x="27957" y="2955"/>
                      <a:pt x="27441" y="3099"/>
                    </a:cubicBezTo>
                    <a:cubicBezTo>
                      <a:pt x="26826" y="3284"/>
                      <a:pt x="25889" y="3549"/>
                      <a:pt x="25280" y="3753"/>
                    </a:cubicBezTo>
                    <a:cubicBezTo>
                      <a:pt x="24785" y="3920"/>
                      <a:pt x="24165" y="4110"/>
                      <a:pt x="23676" y="4289"/>
                    </a:cubicBezTo>
                    <a:cubicBezTo>
                      <a:pt x="23334" y="4409"/>
                      <a:pt x="22991" y="4531"/>
                      <a:pt x="22649" y="4657"/>
                    </a:cubicBezTo>
                    <a:cubicBezTo>
                      <a:pt x="22338" y="4512"/>
                      <a:pt x="20176" y="3500"/>
                      <a:pt x="20176" y="3500"/>
                    </a:cubicBezTo>
                    <a:cubicBezTo>
                      <a:pt x="17874" y="2422"/>
                      <a:pt x="14950" y="1074"/>
                      <a:pt x="12629" y="8"/>
                    </a:cubicBezTo>
                    <a:cubicBezTo>
                      <a:pt x="12619" y="3"/>
                      <a:pt x="12608" y="1"/>
                      <a:pt x="125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9" name="Google Shape;1149;p40"/>
              <p:cNvSpPr/>
              <p:nvPr/>
            </p:nvSpPr>
            <p:spPr>
              <a:xfrm>
                <a:off x="8896033" y="2962190"/>
                <a:ext cx="108263" cy="81972"/>
              </a:xfrm>
              <a:custGeom>
                <a:avLst/>
                <a:gdLst/>
                <a:ahLst/>
                <a:cxnLst/>
                <a:rect l="l" t="t" r="r" b="b"/>
                <a:pathLst>
                  <a:path w="873" h="661" extrusionOk="0">
                    <a:moveTo>
                      <a:pt x="595" y="0"/>
                    </a:moveTo>
                    <a:cubicBezTo>
                      <a:pt x="540" y="0"/>
                      <a:pt x="492" y="11"/>
                      <a:pt x="445" y="25"/>
                    </a:cubicBezTo>
                    <a:cubicBezTo>
                      <a:pt x="265" y="87"/>
                      <a:pt x="118" y="209"/>
                      <a:pt x="45" y="391"/>
                    </a:cubicBezTo>
                    <a:cubicBezTo>
                      <a:pt x="0" y="511"/>
                      <a:pt x="84" y="647"/>
                      <a:pt x="212" y="658"/>
                    </a:cubicBezTo>
                    <a:cubicBezTo>
                      <a:pt x="228" y="660"/>
                      <a:pt x="244" y="661"/>
                      <a:pt x="260" y="661"/>
                    </a:cubicBezTo>
                    <a:cubicBezTo>
                      <a:pt x="314" y="661"/>
                      <a:pt x="363" y="651"/>
                      <a:pt x="410" y="639"/>
                    </a:cubicBezTo>
                    <a:cubicBezTo>
                      <a:pt x="591" y="586"/>
                      <a:pt x="749" y="476"/>
                      <a:pt x="822" y="293"/>
                    </a:cubicBezTo>
                    <a:cubicBezTo>
                      <a:pt x="872" y="163"/>
                      <a:pt x="780" y="14"/>
                      <a:pt x="641" y="3"/>
                    </a:cubicBezTo>
                    <a:cubicBezTo>
                      <a:pt x="625" y="1"/>
                      <a:pt x="610" y="0"/>
                      <a:pt x="59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0" name="Google Shape;1150;p40"/>
              <p:cNvSpPr/>
              <p:nvPr/>
            </p:nvSpPr>
            <p:spPr>
              <a:xfrm>
                <a:off x="8818401" y="2919034"/>
                <a:ext cx="81600" cy="68455"/>
              </a:xfrm>
              <a:custGeom>
                <a:avLst/>
                <a:gdLst/>
                <a:ahLst/>
                <a:cxnLst/>
                <a:rect l="l" t="t" r="r" b="b"/>
                <a:pathLst>
                  <a:path w="658" h="552" extrusionOk="0">
                    <a:moveTo>
                      <a:pt x="292" y="1"/>
                    </a:moveTo>
                    <a:cubicBezTo>
                      <a:pt x="147" y="1"/>
                      <a:pt x="31" y="117"/>
                      <a:pt x="17" y="273"/>
                    </a:cubicBezTo>
                    <a:cubicBezTo>
                      <a:pt x="0" y="433"/>
                      <a:pt x="140" y="552"/>
                      <a:pt x="288" y="552"/>
                    </a:cubicBezTo>
                    <a:cubicBezTo>
                      <a:pt x="303" y="552"/>
                      <a:pt x="318" y="551"/>
                      <a:pt x="333" y="548"/>
                    </a:cubicBezTo>
                    <a:cubicBezTo>
                      <a:pt x="619" y="511"/>
                      <a:pt x="658" y="107"/>
                      <a:pt x="380" y="15"/>
                    </a:cubicBezTo>
                    <a:cubicBezTo>
                      <a:pt x="350" y="5"/>
                      <a:pt x="320" y="1"/>
                      <a:pt x="2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1" name="Google Shape;1151;p40"/>
              <p:cNvSpPr/>
              <p:nvPr/>
            </p:nvSpPr>
            <p:spPr>
              <a:xfrm>
                <a:off x="8543342" y="3567122"/>
                <a:ext cx="61510" cy="64983"/>
              </a:xfrm>
              <a:custGeom>
                <a:avLst/>
                <a:gdLst/>
                <a:ahLst/>
                <a:cxnLst/>
                <a:rect l="l" t="t" r="r" b="b"/>
                <a:pathLst>
                  <a:path w="496" h="524" extrusionOk="0">
                    <a:moveTo>
                      <a:pt x="198" y="0"/>
                    </a:moveTo>
                    <a:cubicBezTo>
                      <a:pt x="103" y="0"/>
                      <a:pt x="19" y="65"/>
                      <a:pt x="5" y="223"/>
                    </a:cubicBezTo>
                    <a:cubicBezTo>
                      <a:pt x="0" y="333"/>
                      <a:pt x="60" y="441"/>
                      <a:pt x="165" y="493"/>
                    </a:cubicBezTo>
                    <a:cubicBezTo>
                      <a:pt x="205" y="514"/>
                      <a:pt x="246" y="524"/>
                      <a:pt x="285" y="524"/>
                    </a:cubicBezTo>
                    <a:cubicBezTo>
                      <a:pt x="392" y="524"/>
                      <a:pt x="481" y="450"/>
                      <a:pt x="483" y="322"/>
                    </a:cubicBezTo>
                    <a:cubicBezTo>
                      <a:pt x="495" y="138"/>
                      <a:pt x="336" y="0"/>
                      <a:pt x="19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2" name="Google Shape;1152;p40"/>
              <p:cNvSpPr/>
              <p:nvPr/>
            </p:nvSpPr>
            <p:spPr>
              <a:xfrm>
                <a:off x="8537514" y="3694483"/>
                <a:ext cx="100326" cy="70067"/>
              </a:xfrm>
              <a:custGeom>
                <a:avLst/>
                <a:gdLst/>
                <a:ahLst/>
                <a:cxnLst/>
                <a:rect l="l" t="t" r="r" b="b"/>
                <a:pathLst>
                  <a:path w="809" h="565" extrusionOk="0">
                    <a:moveTo>
                      <a:pt x="382" y="1"/>
                    </a:moveTo>
                    <a:cubicBezTo>
                      <a:pt x="235" y="1"/>
                      <a:pt x="104" y="102"/>
                      <a:pt x="54" y="252"/>
                    </a:cubicBezTo>
                    <a:cubicBezTo>
                      <a:pt x="1" y="431"/>
                      <a:pt x="153" y="564"/>
                      <a:pt x="320" y="564"/>
                    </a:cubicBezTo>
                    <a:cubicBezTo>
                      <a:pt x="326" y="564"/>
                      <a:pt x="333" y="564"/>
                      <a:pt x="340" y="564"/>
                    </a:cubicBezTo>
                    <a:cubicBezTo>
                      <a:pt x="634" y="562"/>
                      <a:pt x="809" y="174"/>
                      <a:pt x="508" y="26"/>
                    </a:cubicBezTo>
                    <a:cubicBezTo>
                      <a:pt x="466" y="9"/>
                      <a:pt x="424" y="1"/>
                      <a:pt x="38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3" name="Google Shape;1153;p40"/>
              <p:cNvSpPr/>
              <p:nvPr/>
            </p:nvSpPr>
            <p:spPr>
              <a:xfrm>
                <a:off x="9597694" y="2918166"/>
                <a:ext cx="104171" cy="72795"/>
              </a:xfrm>
              <a:custGeom>
                <a:avLst/>
                <a:gdLst/>
                <a:ahLst/>
                <a:cxnLst/>
                <a:rect l="l" t="t" r="r" b="b"/>
                <a:pathLst>
                  <a:path w="840" h="587" extrusionOk="0">
                    <a:moveTo>
                      <a:pt x="514" y="1"/>
                    </a:moveTo>
                    <a:cubicBezTo>
                      <a:pt x="329" y="1"/>
                      <a:pt x="150" y="108"/>
                      <a:pt x="59" y="274"/>
                    </a:cubicBezTo>
                    <a:cubicBezTo>
                      <a:pt x="1" y="383"/>
                      <a:pt x="58" y="524"/>
                      <a:pt x="177" y="561"/>
                    </a:cubicBezTo>
                    <a:cubicBezTo>
                      <a:pt x="231" y="579"/>
                      <a:pt x="286" y="587"/>
                      <a:pt x="339" y="587"/>
                    </a:cubicBezTo>
                    <a:cubicBezTo>
                      <a:pt x="452" y="587"/>
                      <a:pt x="561" y="550"/>
                      <a:pt x="657" y="483"/>
                    </a:cubicBezTo>
                    <a:cubicBezTo>
                      <a:pt x="708" y="446"/>
                      <a:pt x="766" y="387"/>
                      <a:pt x="795" y="316"/>
                    </a:cubicBezTo>
                    <a:cubicBezTo>
                      <a:pt x="840" y="200"/>
                      <a:pt x="782" y="70"/>
                      <a:pt x="667" y="27"/>
                    </a:cubicBezTo>
                    <a:cubicBezTo>
                      <a:pt x="617" y="9"/>
                      <a:pt x="565" y="1"/>
                      <a:pt x="51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4" name="Google Shape;1154;p40"/>
              <p:cNvSpPr/>
              <p:nvPr/>
            </p:nvSpPr>
            <p:spPr>
              <a:xfrm>
                <a:off x="9604763" y="3051355"/>
                <a:ext cx="107147" cy="71679"/>
              </a:xfrm>
              <a:custGeom>
                <a:avLst/>
                <a:gdLst/>
                <a:ahLst/>
                <a:cxnLst/>
                <a:rect l="l" t="t" r="r" b="b"/>
                <a:pathLst>
                  <a:path w="864" h="578" extrusionOk="0">
                    <a:moveTo>
                      <a:pt x="518" y="1"/>
                    </a:moveTo>
                    <a:cubicBezTo>
                      <a:pt x="343" y="1"/>
                      <a:pt x="174" y="91"/>
                      <a:pt x="70" y="237"/>
                    </a:cubicBezTo>
                    <a:cubicBezTo>
                      <a:pt x="0" y="342"/>
                      <a:pt x="43" y="489"/>
                      <a:pt x="159" y="538"/>
                    </a:cubicBezTo>
                    <a:cubicBezTo>
                      <a:pt x="226" y="565"/>
                      <a:pt x="294" y="577"/>
                      <a:pt x="361" y="577"/>
                    </a:cubicBezTo>
                    <a:cubicBezTo>
                      <a:pt x="466" y="577"/>
                      <a:pt x="568" y="547"/>
                      <a:pt x="662" y="492"/>
                    </a:cubicBezTo>
                    <a:cubicBezTo>
                      <a:pt x="718" y="457"/>
                      <a:pt x="783" y="399"/>
                      <a:pt x="815" y="329"/>
                    </a:cubicBezTo>
                    <a:cubicBezTo>
                      <a:pt x="864" y="214"/>
                      <a:pt x="813" y="83"/>
                      <a:pt x="699" y="35"/>
                    </a:cubicBezTo>
                    <a:cubicBezTo>
                      <a:pt x="639" y="12"/>
                      <a:pt x="578" y="1"/>
                      <a:pt x="51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40"/>
              <p:cNvSpPr/>
              <p:nvPr/>
            </p:nvSpPr>
            <p:spPr>
              <a:xfrm>
                <a:off x="9952369" y="2255940"/>
                <a:ext cx="109131" cy="84701"/>
              </a:xfrm>
              <a:custGeom>
                <a:avLst/>
                <a:gdLst/>
                <a:ahLst/>
                <a:cxnLst/>
                <a:rect l="l" t="t" r="r" b="b"/>
                <a:pathLst>
                  <a:path w="880" h="683" extrusionOk="0">
                    <a:moveTo>
                      <a:pt x="619" y="0"/>
                    </a:moveTo>
                    <a:cubicBezTo>
                      <a:pt x="552" y="0"/>
                      <a:pt x="496" y="13"/>
                      <a:pt x="443" y="32"/>
                    </a:cubicBezTo>
                    <a:cubicBezTo>
                      <a:pt x="261" y="104"/>
                      <a:pt x="114" y="232"/>
                      <a:pt x="44" y="421"/>
                    </a:cubicBezTo>
                    <a:cubicBezTo>
                      <a:pt x="1" y="542"/>
                      <a:pt x="91" y="676"/>
                      <a:pt x="219" y="681"/>
                    </a:cubicBezTo>
                    <a:cubicBezTo>
                      <a:pt x="228" y="682"/>
                      <a:pt x="238" y="682"/>
                      <a:pt x="247" y="682"/>
                    </a:cubicBezTo>
                    <a:cubicBezTo>
                      <a:pt x="311" y="682"/>
                      <a:pt x="367" y="670"/>
                      <a:pt x="421" y="654"/>
                    </a:cubicBezTo>
                    <a:cubicBezTo>
                      <a:pt x="602" y="591"/>
                      <a:pt x="762" y="475"/>
                      <a:pt x="832" y="284"/>
                    </a:cubicBezTo>
                    <a:cubicBezTo>
                      <a:pt x="880" y="153"/>
                      <a:pt x="781" y="6"/>
                      <a:pt x="641" y="1"/>
                    </a:cubicBezTo>
                    <a:cubicBezTo>
                      <a:pt x="634" y="0"/>
                      <a:pt x="627" y="0"/>
                      <a:pt x="6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6" name="Google Shape;1156;p40"/>
              <p:cNvSpPr/>
              <p:nvPr/>
            </p:nvSpPr>
            <p:spPr>
              <a:xfrm>
                <a:off x="10049470" y="2364575"/>
                <a:ext cx="143979" cy="91769"/>
              </a:xfrm>
              <a:custGeom>
                <a:avLst/>
                <a:gdLst/>
                <a:ahLst/>
                <a:cxnLst/>
                <a:rect l="l" t="t" r="r" b="b"/>
                <a:pathLst>
                  <a:path w="1161" h="740" extrusionOk="0">
                    <a:moveTo>
                      <a:pt x="890" y="0"/>
                    </a:moveTo>
                    <a:cubicBezTo>
                      <a:pt x="809" y="0"/>
                      <a:pt x="736" y="17"/>
                      <a:pt x="665" y="37"/>
                    </a:cubicBezTo>
                    <a:cubicBezTo>
                      <a:pt x="429" y="116"/>
                      <a:pt x="216" y="251"/>
                      <a:pt x="74" y="461"/>
                    </a:cubicBezTo>
                    <a:cubicBezTo>
                      <a:pt x="0" y="573"/>
                      <a:pt x="84" y="736"/>
                      <a:pt x="221" y="739"/>
                    </a:cubicBezTo>
                    <a:cubicBezTo>
                      <a:pt x="228" y="739"/>
                      <a:pt x="236" y="739"/>
                      <a:pt x="244" y="739"/>
                    </a:cubicBezTo>
                    <a:cubicBezTo>
                      <a:pt x="326" y="739"/>
                      <a:pt x="402" y="725"/>
                      <a:pt x="475" y="705"/>
                    </a:cubicBezTo>
                    <a:cubicBezTo>
                      <a:pt x="712" y="635"/>
                      <a:pt x="935" y="515"/>
                      <a:pt x="1078" y="304"/>
                    </a:cubicBezTo>
                    <a:cubicBezTo>
                      <a:pt x="1161" y="182"/>
                      <a:pt x="1067" y="2"/>
                      <a:pt x="917" y="1"/>
                    </a:cubicBezTo>
                    <a:cubicBezTo>
                      <a:pt x="908" y="0"/>
                      <a:pt x="899" y="0"/>
                      <a:pt x="8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157" name="Google Shape;1157;p40"/>
          <p:cNvGrpSpPr/>
          <p:nvPr/>
        </p:nvGrpSpPr>
        <p:grpSpPr>
          <a:xfrm rot="4142413">
            <a:off x="6204915" y="1925004"/>
            <a:ext cx="841300" cy="563990"/>
            <a:chOff x="6414819" y="146104"/>
            <a:chExt cx="1019112" cy="683191"/>
          </a:xfrm>
        </p:grpSpPr>
        <p:sp>
          <p:nvSpPr>
            <p:cNvPr id="1158" name="Google Shape;1158;p40"/>
            <p:cNvSpPr/>
            <p:nvPr/>
          </p:nvSpPr>
          <p:spPr>
            <a:xfrm>
              <a:off x="6414819" y="146104"/>
              <a:ext cx="1019112" cy="683191"/>
            </a:xfrm>
            <a:custGeom>
              <a:avLst/>
              <a:gdLst/>
              <a:ahLst/>
              <a:cxnLst/>
              <a:rect l="l" t="t" r="r" b="b"/>
              <a:pathLst>
                <a:path w="34925" h="23413" extrusionOk="0">
                  <a:moveTo>
                    <a:pt x="19316" y="1"/>
                  </a:moveTo>
                  <a:cubicBezTo>
                    <a:pt x="14891" y="1"/>
                    <a:pt x="10673" y="1925"/>
                    <a:pt x="7554" y="5029"/>
                  </a:cubicBezTo>
                  <a:cubicBezTo>
                    <a:pt x="6010" y="6565"/>
                    <a:pt x="4734" y="8368"/>
                    <a:pt x="3797" y="10333"/>
                  </a:cubicBezTo>
                  <a:cubicBezTo>
                    <a:pt x="2100" y="13893"/>
                    <a:pt x="2060" y="18016"/>
                    <a:pt x="254" y="21495"/>
                  </a:cubicBezTo>
                  <a:cubicBezTo>
                    <a:pt x="0" y="21982"/>
                    <a:pt x="81" y="22584"/>
                    <a:pt x="454" y="22989"/>
                  </a:cubicBezTo>
                  <a:cubicBezTo>
                    <a:pt x="703" y="23258"/>
                    <a:pt x="1055" y="23413"/>
                    <a:pt x="1419" y="23413"/>
                  </a:cubicBezTo>
                  <a:cubicBezTo>
                    <a:pt x="1596" y="23413"/>
                    <a:pt x="1766" y="23378"/>
                    <a:pt x="1928" y="23310"/>
                  </a:cubicBezTo>
                  <a:cubicBezTo>
                    <a:pt x="3652" y="22585"/>
                    <a:pt x="5446" y="22354"/>
                    <a:pt x="7262" y="22354"/>
                  </a:cubicBezTo>
                  <a:cubicBezTo>
                    <a:pt x="9667" y="22354"/>
                    <a:pt x="12111" y="22759"/>
                    <a:pt x="14483" y="22961"/>
                  </a:cubicBezTo>
                  <a:cubicBezTo>
                    <a:pt x="15225" y="23024"/>
                    <a:pt x="15966" y="23061"/>
                    <a:pt x="16700" y="23061"/>
                  </a:cubicBezTo>
                  <a:cubicBezTo>
                    <a:pt x="19826" y="23061"/>
                    <a:pt x="22840" y="22400"/>
                    <a:pt x="25372" y="20312"/>
                  </a:cubicBezTo>
                  <a:cubicBezTo>
                    <a:pt x="25636" y="20095"/>
                    <a:pt x="25891" y="19866"/>
                    <a:pt x="26133" y="19624"/>
                  </a:cubicBezTo>
                  <a:cubicBezTo>
                    <a:pt x="27835" y="17944"/>
                    <a:pt x="28975" y="15794"/>
                    <a:pt x="29792" y="13567"/>
                  </a:cubicBezTo>
                  <a:cubicBezTo>
                    <a:pt x="30567" y="11450"/>
                    <a:pt x="31301" y="9105"/>
                    <a:pt x="31136" y="6824"/>
                  </a:cubicBezTo>
                  <a:cubicBezTo>
                    <a:pt x="31121" y="6629"/>
                    <a:pt x="31094" y="6435"/>
                    <a:pt x="31054" y="6245"/>
                  </a:cubicBezTo>
                  <a:cubicBezTo>
                    <a:pt x="31121" y="6226"/>
                    <a:pt x="31258" y="6188"/>
                    <a:pt x="31258" y="6188"/>
                  </a:cubicBezTo>
                  <a:cubicBezTo>
                    <a:pt x="31502" y="6121"/>
                    <a:pt x="31732" y="6057"/>
                    <a:pt x="31921" y="6005"/>
                  </a:cubicBezTo>
                  <a:cubicBezTo>
                    <a:pt x="32021" y="5979"/>
                    <a:pt x="32173" y="5942"/>
                    <a:pt x="32325" y="5905"/>
                  </a:cubicBezTo>
                  <a:lnTo>
                    <a:pt x="32335" y="5903"/>
                  </a:lnTo>
                  <a:cubicBezTo>
                    <a:pt x="32482" y="5866"/>
                    <a:pt x="32626" y="5830"/>
                    <a:pt x="32720" y="5806"/>
                  </a:cubicBezTo>
                  <a:lnTo>
                    <a:pt x="33805" y="5536"/>
                  </a:lnTo>
                  <a:cubicBezTo>
                    <a:pt x="34156" y="5451"/>
                    <a:pt x="34467" y="5227"/>
                    <a:pt x="34660" y="4922"/>
                  </a:cubicBezTo>
                  <a:cubicBezTo>
                    <a:pt x="34860" y="4606"/>
                    <a:pt x="34925" y="4218"/>
                    <a:pt x="34840" y="3857"/>
                  </a:cubicBezTo>
                  <a:cubicBezTo>
                    <a:pt x="34690" y="3221"/>
                    <a:pt x="34131" y="2776"/>
                    <a:pt x="33478" y="2776"/>
                  </a:cubicBezTo>
                  <a:cubicBezTo>
                    <a:pt x="33371" y="2776"/>
                    <a:pt x="33264" y="2789"/>
                    <a:pt x="33159" y="2813"/>
                  </a:cubicBezTo>
                  <a:cubicBezTo>
                    <a:pt x="33119" y="2821"/>
                    <a:pt x="33066" y="2834"/>
                    <a:pt x="32987" y="2853"/>
                  </a:cubicBezTo>
                  <a:cubicBezTo>
                    <a:pt x="32987" y="2853"/>
                    <a:pt x="32057" y="3070"/>
                    <a:pt x="32055" y="3070"/>
                  </a:cubicBezTo>
                  <a:cubicBezTo>
                    <a:pt x="31964" y="3091"/>
                    <a:pt x="31846" y="3120"/>
                    <a:pt x="31721" y="3149"/>
                  </a:cubicBezTo>
                  <a:lnTo>
                    <a:pt x="31712" y="3152"/>
                  </a:lnTo>
                  <a:cubicBezTo>
                    <a:pt x="31548" y="3190"/>
                    <a:pt x="31363" y="3233"/>
                    <a:pt x="31229" y="3266"/>
                  </a:cubicBezTo>
                  <a:cubicBezTo>
                    <a:pt x="31217" y="3269"/>
                    <a:pt x="31207" y="3272"/>
                    <a:pt x="31195" y="3275"/>
                  </a:cubicBezTo>
                  <a:cubicBezTo>
                    <a:pt x="30995" y="3328"/>
                    <a:pt x="30744" y="3395"/>
                    <a:pt x="30480" y="3465"/>
                  </a:cubicBezTo>
                  <a:lnTo>
                    <a:pt x="30475" y="3467"/>
                  </a:lnTo>
                  <a:cubicBezTo>
                    <a:pt x="30155" y="3552"/>
                    <a:pt x="29825" y="3638"/>
                    <a:pt x="29546" y="3715"/>
                  </a:cubicBezTo>
                  <a:cubicBezTo>
                    <a:pt x="28903" y="3116"/>
                    <a:pt x="28144" y="2639"/>
                    <a:pt x="27412" y="2201"/>
                  </a:cubicBezTo>
                  <a:cubicBezTo>
                    <a:pt x="26212" y="1480"/>
                    <a:pt x="24898" y="926"/>
                    <a:pt x="23508" y="552"/>
                  </a:cubicBezTo>
                  <a:cubicBezTo>
                    <a:pt x="22146" y="187"/>
                    <a:pt x="20736" y="1"/>
                    <a:pt x="19316" y="1"/>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40"/>
            <p:cNvSpPr/>
            <p:nvPr/>
          </p:nvSpPr>
          <p:spPr>
            <a:xfrm>
              <a:off x="6456196" y="184388"/>
              <a:ext cx="833731" cy="606594"/>
            </a:xfrm>
            <a:custGeom>
              <a:avLst/>
              <a:gdLst/>
              <a:ahLst/>
              <a:cxnLst/>
              <a:rect l="l" t="t" r="r" b="b"/>
              <a:pathLst>
                <a:path w="28572" h="20788" extrusionOk="0">
                  <a:moveTo>
                    <a:pt x="17897" y="1"/>
                  </a:moveTo>
                  <a:cubicBezTo>
                    <a:pt x="16358" y="1"/>
                    <a:pt x="14820" y="239"/>
                    <a:pt x="13365" y="721"/>
                  </a:cubicBezTo>
                  <a:cubicBezTo>
                    <a:pt x="8199" y="2430"/>
                    <a:pt x="4180" y="6935"/>
                    <a:pt x="2547" y="12124"/>
                  </a:cubicBezTo>
                  <a:cubicBezTo>
                    <a:pt x="1641" y="15002"/>
                    <a:pt x="1392" y="18111"/>
                    <a:pt x="0" y="20788"/>
                  </a:cubicBezTo>
                  <a:cubicBezTo>
                    <a:pt x="1738" y="20058"/>
                    <a:pt x="3595" y="19826"/>
                    <a:pt x="5485" y="19826"/>
                  </a:cubicBezTo>
                  <a:cubicBezTo>
                    <a:pt x="7269" y="19826"/>
                    <a:pt x="9082" y="20033"/>
                    <a:pt x="10851" y="20221"/>
                  </a:cubicBezTo>
                  <a:cubicBezTo>
                    <a:pt x="12240" y="20368"/>
                    <a:pt x="13667" y="20494"/>
                    <a:pt x="15079" y="20494"/>
                  </a:cubicBezTo>
                  <a:cubicBezTo>
                    <a:pt x="17369" y="20494"/>
                    <a:pt x="19618" y="20163"/>
                    <a:pt x="21597" y="19057"/>
                  </a:cubicBezTo>
                  <a:cubicBezTo>
                    <a:pt x="23985" y="17723"/>
                    <a:pt x="25689" y="15384"/>
                    <a:pt x="26725" y="12853"/>
                  </a:cubicBezTo>
                  <a:cubicBezTo>
                    <a:pt x="27558" y="10811"/>
                    <a:pt x="28571" y="7839"/>
                    <a:pt x="28408" y="5606"/>
                  </a:cubicBezTo>
                  <a:cubicBezTo>
                    <a:pt x="28281" y="3863"/>
                    <a:pt x="26749" y="2875"/>
                    <a:pt x="25318" y="2014"/>
                  </a:cubicBezTo>
                  <a:cubicBezTo>
                    <a:pt x="23097" y="680"/>
                    <a:pt x="20494" y="1"/>
                    <a:pt x="1789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60" name="Google Shape;1160;p40"/>
            <p:cNvGrpSpPr/>
            <p:nvPr/>
          </p:nvGrpSpPr>
          <p:grpSpPr>
            <a:xfrm>
              <a:off x="6478665" y="203093"/>
              <a:ext cx="915819" cy="579488"/>
              <a:chOff x="7699564" y="1828346"/>
              <a:chExt cx="3892132" cy="2462764"/>
            </a:xfrm>
          </p:grpSpPr>
          <p:sp>
            <p:nvSpPr>
              <p:cNvPr id="1161" name="Google Shape;1161;p40"/>
              <p:cNvSpPr/>
              <p:nvPr/>
            </p:nvSpPr>
            <p:spPr>
              <a:xfrm>
                <a:off x="7699564" y="1828346"/>
                <a:ext cx="3892132" cy="2462764"/>
              </a:xfrm>
              <a:custGeom>
                <a:avLst/>
                <a:gdLst/>
                <a:ahLst/>
                <a:cxnLst/>
                <a:rect l="l" t="t" r="r" b="b"/>
                <a:pathLst>
                  <a:path w="31385" h="19859" extrusionOk="0">
                    <a:moveTo>
                      <a:pt x="12597" y="1"/>
                    </a:moveTo>
                    <a:cubicBezTo>
                      <a:pt x="12567" y="1"/>
                      <a:pt x="12539" y="17"/>
                      <a:pt x="12526" y="45"/>
                    </a:cubicBezTo>
                    <a:cubicBezTo>
                      <a:pt x="12507" y="85"/>
                      <a:pt x="12523" y="132"/>
                      <a:pt x="12563" y="150"/>
                    </a:cubicBezTo>
                    <a:cubicBezTo>
                      <a:pt x="13805" y="748"/>
                      <a:pt x="16316" y="1955"/>
                      <a:pt x="17563" y="2545"/>
                    </a:cubicBezTo>
                    <a:cubicBezTo>
                      <a:pt x="18877" y="3169"/>
                      <a:pt x="20878" y="4123"/>
                      <a:pt x="22295" y="4788"/>
                    </a:cubicBezTo>
                    <a:cubicBezTo>
                      <a:pt x="20815" y="5342"/>
                      <a:pt x="19344" y="5956"/>
                      <a:pt x="17919" y="6610"/>
                    </a:cubicBezTo>
                    <a:cubicBezTo>
                      <a:pt x="17628" y="6744"/>
                      <a:pt x="17273" y="6910"/>
                      <a:pt x="16918" y="7081"/>
                    </a:cubicBezTo>
                    <a:cubicBezTo>
                      <a:pt x="16133" y="6692"/>
                      <a:pt x="14257" y="5759"/>
                      <a:pt x="13554" y="5412"/>
                    </a:cubicBezTo>
                    <a:cubicBezTo>
                      <a:pt x="11789" y="4545"/>
                      <a:pt x="9600" y="3463"/>
                      <a:pt x="7839" y="2614"/>
                    </a:cubicBezTo>
                    <a:cubicBezTo>
                      <a:pt x="7828" y="2609"/>
                      <a:pt x="7817" y="2606"/>
                      <a:pt x="7806" y="2606"/>
                    </a:cubicBezTo>
                    <a:cubicBezTo>
                      <a:pt x="7777" y="2606"/>
                      <a:pt x="7749" y="2622"/>
                      <a:pt x="7735" y="2648"/>
                    </a:cubicBezTo>
                    <a:cubicBezTo>
                      <a:pt x="7715" y="2686"/>
                      <a:pt x="7729" y="2733"/>
                      <a:pt x="7769" y="2754"/>
                    </a:cubicBezTo>
                    <a:cubicBezTo>
                      <a:pt x="9513" y="3650"/>
                      <a:pt x="11684" y="4750"/>
                      <a:pt x="13441" y="5638"/>
                    </a:cubicBezTo>
                    <a:cubicBezTo>
                      <a:pt x="14099" y="5968"/>
                      <a:pt x="15747" y="6794"/>
                      <a:pt x="16610" y="7228"/>
                    </a:cubicBezTo>
                    <a:cubicBezTo>
                      <a:pt x="16347" y="7355"/>
                      <a:pt x="16096" y="7480"/>
                      <a:pt x="15883" y="7587"/>
                    </a:cubicBezTo>
                    <a:cubicBezTo>
                      <a:pt x="15418" y="7827"/>
                      <a:pt x="14833" y="8115"/>
                      <a:pt x="14379" y="8368"/>
                    </a:cubicBezTo>
                    <a:cubicBezTo>
                      <a:pt x="13786" y="8692"/>
                      <a:pt x="13195" y="9023"/>
                      <a:pt x="12608" y="9362"/>
                    </a:cubicBezTo>
                    <a:cubicBezTo>
                      <a:pt x="12292" y="9226"/>
                      <a:pt x="10650" y="8517"/>
                      <a:pt x="10650" y="8517"/>
                    </a:cubicBezTo>
                    <a:cubicBezTo>
                      <a:pt x="8734" y="7691"/>
                      <a:pt x="6528" y="6750"/>
                      <a:pt x="4606" y="5946"/>
                    </a:cubicBezTo>
                    <a:cubicBezTo>
                      <a:pt x="4596" y="5942"/>
                      <a:pt x="4586" y="5941"/>
                      <a:pt x="4576" y="5941"/>
                    </a:cubicBezTo>
                    <a:cubicBezTo>
                      <a:pt x="4546" y="5941"/>
                      <a:pt x="4518" y="5957"/>
                      <a:pt x="4505" y="5987"/>
                    </a:cubicBezTo>
                    <a:cubicBezTo>
                      <a:pt x="4487" y="6026"/>
                      <a:pt x="4505" y="6074"/>
                      <a:pt x="4545" y="6090"/>
                    </a:cubicBezTo>
                    <a:cubicBezTo>
                      <a:pt x="5698" y="6609"/>
                      <a:pt x="7371" y="7360"/>
                      <a:pt x="8543" y="7874"/>
                    </a:cubicBezTo>
                    <a:cubicBezTo>
                      <a:pt x="9592" y="8336"/>
                      <a:pt x="11186" y="9039"/>
                      <a:pt x="12319" y="9532"/>
                    </a:cubicBezTo>
                    <a:cubicBezTo>
                      <a:pt x="10913" y="10357"/>
                      <a:pt x="9534" y="11230"/>
                      <a:pt x="8192" y="12159"/>
                    </a:cubicBezTo>
                    <a:cubicBezTo>
                      <a:pt x="8177" y="12134"/>
                      <a:pt x="8156" y="12112"/>
                      <a:pt x="8128" y="12100"/>
                    </a:cubicBezTo>
                    <a:lnTo>
                      <a:pt x="6714" y="11486"/>
                    </a:lnTo>
                    <a:cubicBezTo>
                      <a:pt x="5365" y="10901"/>
                      <a:pt x="3812" y="10237"/>
                      <a:pt x="2457" y="9675"/>
                    </a:cubicBezTo>
                    <a:cubicBezTo>
                      <a:pt x="2447" y="9671"/>
                      <a:pt x="2437" y="9669"/>
                      <a:pt x="2427" y="9669"/>
                    </a:cubicBezTo>
                    <a:cubicBezTo>
                      <a:pt x="2398" y="9669"/>
                      <a:pt x="2369" y="9686"/>
                      <a:pt x="2356" y="9714"/>
                    </a:cubicBezTo>
                    <a:cubicBezTo>
                      <a:pt x="2337" y="9754"/>
                      <a:pt x="2355" y="9801"/>
                      <a:pt x="2394" y="9818"/>
                    </a:cubicBezTo>
                    <a:cubicBezTo>
                      <a:pt x="2860" y="10034"/>
                      <a:pt x="3329" y="10246"/>
                      <a:pt x="3796" y="10462"/>
                    </a:cubicBezTo>
                    <a:cubicBezTo>
                      <a:pt x="4261" y="10672"/>
                      <a:pt x="5453" y="11209"/>
                      <a:pt x="5905" y="11412"/>
                    </a:cubicBezTo>
                    <a:cubicBezTo>
                      <a:pt x="6330" y="11599"/>
                      <a:pt x="7417" y="12081"/>
                      <a:pt x="7932" y="12310"/>
                    </a:cubicBezTo>
                    <a:cubicBezTo>
                      <a:pt x="7930" y="12321"/>
                      <a:pt x="7930" y="12332"/>
                      <a:pt x="7929" y="12344"/>
                    </a:cubicBezTo>
                    <a:cubicBezTo>
                      <a:pt x="5065" y="14354"/>
                      <a:pt x="2386" y="16622"/>
                      <a:pt x="28" y="19207"/>
                    </a:cubicBezTo>
                    <a:cubicBezTo>
                      <a:pt x="0" y="19239"/>
                      <a:pt x="3" y="19288"/>
                      <a:pt x="35" y="19317"/>
                    </a:cubicBezTo>
                    <a:cubicBezTo>
                      <a:pt x="49" y="19331"/>
                      <a:pt x="68" y="19338"/>
                      <a:pt x="87" y="19338"/>
                    </a:cubicBezTo>
                    <a:cubicBezTo>
                      <a:pt x="109" y="19338"/>
                      <a:pt x="132" y="19328"/>
                      <a:pt x="147" y="19309"/>
                    </a:cubicBezTo>
                    <a:cubicBezTo>
                      <a:pt x="2466" y="16811"/>
                      <a:pt x="5112" y="14635"/>
                      <a:pt x="7906" y="12679"/>
                    </a:cubicBezTo>
                    <a:lnTo>
                      <a:pt x="7906" y="12679"/>
                    </a:lnTo>
                    <a:cubicBezTo>
                      <a:pt x="7776" y="14534"/>
                      <a:pt x="7640" y="16613"/>
                      <a:pt x="7540" y="18432"/>
                    </a:cubicBezTo>
                    <a:cubicBezTo>
                      <a:pt x="7524" y="18729"/>
                      <a:pt x="7508" y="19024"/>
                      <a:pt x="7494" y="19320"/>
                    </a:cubicBezTo>
                    <a:cubicBezTo>
                      <a:pt x="7494" y="19381"/>
                      <a:pt x="7536" y="19410"/>
                      <a:pt x="7578" y="19410"/>
                    </a:cubicBezTo>
                    <a:cubicBezTo>
                      <a:pt x="7619" y="19410"/>
                      <a:pt x="7660" y="19384"/>
                      <a:pt x="7665" y="19333"/>
                    </a:cubicBezTo>
                    <a:cubicBezTo>
                      <a:pt x="7760" y="18327"/>
                      <a:pt x="7872" y="16804"/>
                      <a:pt x="7955" y="15785"/>
                    </a:cubicBezTo>
                    <a:cubicBezTo>
                      <a:pt x="8022" y="14823"/>
                      <a:pt x="8128" y="13488"/>
                      <a:pt x="8193" y="12478"/>
                    </a:cubicBezTo>
                    <a:cubicBezTo>
                      <a:pt x="8993" y="11924"/>
                      <a:pt x="9803" y="11388"/>
                      <a:pt x="10621" y="10868"/>
                    </a:cubicBezTo>
                    <a:cubicBezTo>
                      <a:pt x="11228" y="10486"/>
                      <a:pt x="11841" y="10113"/>
                      <a:pt x="12462" y="9752"/>
                    </a:cubicBezTo>
                    <a:lnTo>
                      <a:pt x="12462" y="9752"/>
                    </a:lnTo>
                    <a:cubicBezTo>
                      <a:pt x="12351" y="12537"/>
                      <a:pt x="12235" y="15720"/>
                      <a:pt x="12157" y="18485"/>
                    </a:cubicBezTo>
                    <a:cubicBezTo>
                      <a:pt x="12144" y="18914"/>
                      <a:pt x="12131" y="19341"/>
                      <a:pt x="12123" y="19770"/>
                    </a:cubicBezTo>
                    <a:cubicBezTo>
                      <a:pt x="12121" y="19816"/>
                      <a:pt x="12157" y="19855"/>
                      <a:pt x="12204" y="19858"/>
                    </a:cubicBezTo>
                    <a:cubicBezTo>
                      <a:pt x="12205" y="19858"/>
                      <a:pt x="12206" y="19858"/>
                      <a:pt x="12208" y="19858"/>
                    </a:cubicBezTo>
                    <a:cubicBezTo>
                      <a:pt x="12253" y="19858"/>
                      <a:pt x="12292" y="19822"/>
                      <a:pt x="12294" y="19776"/>
                    </a:cubicBezTo>
                    <a:cubicBezTo>
                      <a:pt x="12377" y="18320"/>
                      <a:pt x="12467" y="16120"/>
                      <a:pt x="12539" y="14646"/>
                    </a:cubicBezTo>
                    <a:cubicBezTo>
                      <a:pt x="12596" y="13165"/>
                      <a:pt x="12692" y="11073"/>
                      <a:pt x="12743" y="9591"/>
                    </a:cubicBezTo>
                    <a:cubicBezTo>
                      <a:pt x="14061" y="8832"/>
                      <a:pt x="15405" y="8120"/>
                      <a:pt x="16773" y="7454"/>
                    </a:cubicBezTo>
                    <a:lnTo>
                      <a:pt x="16773" y="7454"/>
                    </a:lnTo>
                    <a:cubicBezTo>
                      <a:pt x="16761" y="7881"/>
                      <a:pt x="16739" y="8764"/>
                      <a:pt x="16739" y="8764"/>
                    </a:cubicBezTo>
                    <a:cubicBezTo>
                      <a:pt x="16672" y="11584"/>
                      <a:pt x="16588" y="15174"/>
                      <a:pt x="16545" y="17994"/>
                    </a:cubicBezTo>
                    <a:lnTo>
                      <a:pt x="16522" y="19532"/>
                    </a:lnTo>
                    <a:cubicBezTo>
                      <a:pt x="16522" y="19578"/>
                      <a:pt x="16557" y="19617"/>
                      <a:pt x="16605" y="19619"/>
                    </a:cubicBezTo>
                    <a:cubicBezTo>
                      <a:pt x="16606" y="19619"/>
                      <a:pt x="16607" y="19619"/>
                      <a:pt x="16608" y="19619"/>
                    </a:cubicBezTo>
                    <a:cubicBezTo>
                      <a:pt x="16654" y="19619"/>
                      <a:pt x="16692" y="19582"/>
                      <a:pt x="16694" y="19536"/>
                    </a:cubicBezTo>
                    <a:cubicBezTo>
                      <a:pt x="16819" y="16148"/>
                      <a:pt x="16926" y="12164"/>
                      <a:pt x="17013" y="8773"/>
                    </a:cubicBezTo>
                    <a:cubicBezTo>
                      <a:pt x="17013" y="8773"/>
                      <a:pt x="17040" y="7648"/>
                      <a:pt x="17047" y="7322"/>
                    </a:cubicBezTo>
                    <a:cubicBezTo>
                      <a:pt x="18810" y="6474"/>
                      <a:pt x="20612" y="5702"/>
                      <a:pt x="22438" y="5006"/>
                    </a:cubicBezTo>
                    <a:cubicBezTo>
                      <a:pt x="22451" y="5001"/>
                      <a:pt x="22464" y="4997"/>
                      <a:pt x="22479" y="4992"/>
                    </a:cubicBezTo>
                    <a:lnTo>
                      <a:pt x="22479" y="4992"/>
                    </a:lnTo>
                    <a:cubicBezTo>
                      <a:pt x="22175" y="8530"/>
                      <a:pt x="21836" y="12591"/>
                      <a:pt x="21566" y="16119"/>
                    </a:cubicBezTo>
                    <a:lnTo>
                      <a:pt x="21445" y="17738"/>
                    </a:lnTo>
                    <a:cubicBezTo>
                      <a:pt x="21440" y="17785"/>
                      <a:pt x="21474" y="17827"/>
                      <a:pt x="21521" y="17831"/>
                    </a:cubicBezTo>
                    <a:cubicBezTo>
                      <a:pt x="21523" y="17831"/>
                      <a:pt x="21525" y="17831"/>
                      <a:pt x="21527" y="17831"/>
                    </a:cubicBezTo>
                    <a:cubicBezTo>
                      <a:pt x="21572" y="17831"/>
                      <a:pt x="21611" y="17798"/>
                      <a:pt x="21615" y="17753"/>
                    </a:cubicBezTo>
                    <a:cubicBezTo>
                      <a:pt x="21792" y="15949"/>
                      <a:pt x="22043" y="13105"/>
                      <a:pt x="22209" y="11283"/>
                    </a:cubicBezTo>
                    <a:cubicBezTo>
                      <a:pt x="22367" y="9409"/>
                      <a:pt x="22610" y="6760"/>
                      <a:pt x="22760" y="4889"/>
                    </a:cubicBezTo>
                    <a:cubicBezTo>
                      <a:pt x="23175" y="4739"/>
                      <a:pt x="23753" y="4525"/>
                      <a:pt x="24023" y="4427"/>
                    </a:cubicBezTo>
                    <a:cubicBezTo>
                      <a:pt x="24412" y="4293"/>
                      <a:pt x="24963" y="4111"/>
                      <a:pt x="25355" y="3979"/>
                    </a:cubicBezTo>
                    <a:cubicBezTo>
                      <a:pt x="25959" y="3770"/>
                      <a:pt x="26892" y="3502"/>
                      <a:pt x="27503" y="3310"/>
                    </a:cubicBezTo>
                    <a:cubicBezTo>
                      <a:pt x="28010" y="3164"/>
                      <a:pt x="28886" y="2925"/>
                      <a:pt x="29399" y="2782"/>
                    </a:cubicBezTo>
                    <a:cubicBezTo>
                      <a:pt x="29590" y="2735"/>
                      <a:pt x="30015" y="2629"/>
                      <a:pt x="30218" y="2578"/>
                    </a:cubicBezTo>
                    <a:lnTo>
                      <a:pt x="31310" y="2307"/>
                    </a:lnTo>
                    <a:cubicBezTo>
                      <a:pt x="31354" y="2295"/>
                      <a:pt x="31385" y="2249"/>
                      <a:pt x="31372" y="2202"/>
                    </a:cubicBezTo>
                    <a:cubicBezTo>
                      <a:pt x="31363" y="2162"/>
                      <a:pt x="31329" y="2136"/>
                      <a:pt x="31290" y="2136"/>
                    </a:cubicBezTo>
                    <a:cubicBezTo>
                      <a:pt x="31283" y="2136"/>
                      <a:pt x="31277" y="2136"/>
                      <a:pt x="31270" y="2138"/>
                    </a:cubicBezTo>
                    <a:lnTo>
                      <a:pt x="30172" y="2395"/>
                    </a:lnTo>
                    <a:cubicBezTo>
                      <a:pt x="29953" y="2448"/>
                      <a:pt x="29574" y="2535"/>
                      <a:pt x="29348" y="2590"/>
                    </a:cubicBezTo>
                    <a:cubicBezTo>
                      <a:pt x="28831" y="2728"/>
                      <a:pt x="27957" y="2955"/>
                      <a:pt x="27441" y="3099"/>
                    </a:cubicBezTo>
                    <a:cubicBezTo>
                      <a:pt x="26826" y="3284"/>
                      <a:pt x="25889" y="3549"/>
                      <a:pt x="25280" y="3753"/>
                    </a:cubicBezTo>
                    <a:cubicBezTo>
                      <a:pt x="24785" y="3920"/>
                      <a:pt x="24165" y="4110"/>
                      <a:pt x="23676" y="4289"/>
                    </a:cubicBezTo>
                    <a:cubicBezTo>
                      <a:pt x="23334" y="4409"/>
                      <a:pt x="22991" y="4531"/>
                      <a:pt x="22649" y="4657"/>
                    </a:cubicBezTo>
                    <a:cubicBezTo>
                      <a:pt x="22338" y="4512"/>
                      <a:pt x="20176" y="3500"/>
                      <a:pt x="20176" y="3500"/>
                    </a:cubicBezTo>
                    <a:cubicBezTo>
                      <a:pt x="17874" y="2422"/>
                      <a:pt x="14950" y="1074"/>
                      <a:pt x="12629" y="8"/>
                    </a:cubicBezTo>
                    <a:cubicBezTo>
                      <a:pt x="12619" y="3"/>
                      <a:pt x="12608" y="1"/>
                      <a:pt x="125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2" name="Google Shape;1162;p40"/>
              <p:cNvSpPr/>
              <p:nvPr/>
            </p:nvSpPr>
            <p:spPr>
              <a:xfrm>
                <a:off x="8896033" y="2962190"/>
                <a:ext cx="108263" cy="81972"/>
              </a:xfrm>
              <a:custGeom>
                <a:avLst/>
                <a:gdLst/>
                <a:ahLst/>
                <a:cxnLst/>
                <a:rect l="l" t="t" r="r" b="b"/>
                <a:pathLst>
                  <a:path w="873" h="661" extrusionOk="0">
                    <a:moveTo>
                      <a:pt x="595" y="0"/>
                    </a:moveTo>
                    <a:cubicBezTo>
                      <a:pt x="540" y="0"/>
                      <a:pt x="492" y="11"/>
                      <a:pt x="445" y="25"/>
                    </a:cubicBezTo>
                    <a:cubicBezTo>
                      <a:pt x="265" y="87"/>
                      <a:pt x="118" y="209"/>
                      <a:pt x="45" y="391"/>
                    </a:cubicBezTo>
                    <a:cubicBezTo>
                      <a:pt x="0" y="511"/>
                      <a:pt x="84" y="647"/>
                      <a:pt x="212" y="658"/>
                    </a:cubicBezTo>
                    <a:cubicBezTo>
                      <a:pt x="228" y="660"/>
                      <a:pt x="244" y="661"/>
                      <a:pt x="260" y="661"/>
                    </a:cubicBezTo>
                    <a:cubicBezTo>
                      <a:pt x="314" y="661"/>
                      <a:pt x="363" y="651"/>
                      <a:pt x="410" y="639"/>
                    </a:cubicBezTo>
                    <a:cubicBezTo>
                      <a:pt x="591" y="586"/>
                      <a:pt x="749" y="476"/>
                      <a:pt x="822" y="293"/>
                    </a:cubicBezTo>
                    <a:cubicBezTo>
                      <a:pt x="872" y="163"/>
                      <a:pt x="780" y="14"/>
                      <a:pt x="641" y="3"/>
                    </a:cubicBezTo>
                    <a:cubicBezTo>
                      <a:pt x="625" y="1"/>
                      <a:pt x="610" y="0"/>
                      <a:pt x="59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3" name="Google Shape;1163;p40"/>
              <p:cNvSpPr/>
              <p:nvPr/>
            </p:nvSpPr>
            <p:spPr>
              <a:xfrm>
                <a:off x="8818401" y="2919034"/>
                <a:ext cx="81600" cy="68455"/>
              </a:xfrm>
              <a:custGeom>
                <a:avLst/>
                <a:gdLst/>
                <a:ahLst/>
                <a:cxnLst/>
                <a:rect l="l" t="t" r="r" b="b"/>
                <a:pathLst>
                  <a:path w="658" h="552" extrusionOk="0">
                    <a:moveTo>
                      <a:pt x="292" y="1"/>
                    </a:moveTo>
                    <a:cubicBezTo>
                      <a:pt x="147" y="1"/>
                      <a:pt x="31" y="117"/>
                      <a:pt x="17" y="273"/>
                    </a:cubicBezTo>
                    <a:cubicBezTo>
                      <a:pt x="0" y="433"/>
                      <a:pt x="140" y="552"/>
                      <a:pt x="288" y="552"/>
                    </a:cubicBezTo>
                    <a:cubicBezTo>
                      <a:pt x="303" y="552"/>
                      <a:pt x="318" y="551"/>
                      <a:pt x="333" y="548"/>
                    </a:cubicBezTo>
                    <a:cubicBezTo>
                      <a:pt x="619" y="511"/>
                      <a:pt x="658" y="107"/>
                      <a:pt x="380" y="15"/>
                    </a:cubicBezTo>
                    <a:cubicBezTo>
                      <a:pt x="350" y="5"/>
                      <a:pt x="320" y="1"/>
                      <a:pt x="2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4" name="Google Shape;1164;p40"/>
              <p:cNvSpPr/>
              <p:nvPr/>
            </p:nvSpPr>
            <p:spPr>
              <a:xfrm>
                <a:off x="8543342" y="3567122"/>
                <a:ext cx="61510" cy="64983"/>
              </a:xfrm>
              <a:custGeom>
                <a:avLst/>
                <a:gdLst/>
                <a:ahLst/>
                <a:cxnLst/>
                <a:rect l="l" t="t" r="r" b="b"/>
                <a:pathLst>
                  <a:path w="496" h="524" extrusionOk="0">
                    <a:moveTo>
                      <a:pt x="198" y="0"/>
                    </a:moveTo>
                    <a:cubicBezTo>
                      <a:pt x="103" y="0"/>
                      <a:pt x="19" y="65"/>
                      <a:pt x="5" y="223"/>
                    </a:cubicBezTo>
                    <a:cubicBezTo>
                      <a:pt x="0" y="333"/>
                      <a:pt x="60" y="441"/>
                      <a:pt x="165" y="493"/>
                    </a:cubicBezTo>
                    <a:cubicBezTo>
                      <a:pt x="205" y="514"/>
                      <a:pt x="246" y="524"/>
                      <a:pt x="285" y="524"/>
                    </a:cubicBezTo>
                    <a:cubicBezTo>
                      <a:pt x="392" y="524"/>
                      <a:pt x="481" y="450"/>
                      <a:pt x="483" y="322"/>
                    </a:cubicBezTo>
                    <a:cubicBezTo>
                      <a:pt x="495" y="138"/>
                      <a:pt x="336" y="0"/>
                      <a:pt x="19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5" name="Google Shape;1165;p40"/>
              <p:cNvSpPr/>
              <p:nvPr/>
            </p:nvSpPr>
            <p:spPr>
              <a:xfrm>
                <a:off x="8537514" y="3694483"/>
                <a:ext cx="100326" cy="70067"/>
              </a:xfrm>
              <a:custGeom>
                <a:avLst/>
                <a:gdLst/>
                <a:ahLst/>
                <a:cxnLst/>
                <a:rect l="l" t="t" r="r" b="b"/>
                <a:pathLst>
                  <a:path w="809" h="565" extrusionOk="0">
                    <a:moveTo>
                      <a:pt x="382" y="1"/>
                    </a:moveTo>
                    <a:cubicBezTo>
                      <a:pt x="235" y="1"/>
                      <a:pt x="104" y="102"/>
                      <a:pt x="54" y="252"/>
                    </a:cubicBezTo>
                    <a:cubicBezTo>
                      <a:pt x="1" y="431"/>
                      <a:pt x="153" y="564"/>
                      <a:pt x="320" y="564"/>
                    </a:cubicBezTo>
                    <a:cubicBezTo>
                      <a:pt x="326" y="564"/>
                      <a:pt x="333" y="564"/>
                      <a:pt x="340" y="564"/>
                    </a:cubicBezTo>
                    <a:cubicBezTo>
                      <a:pt x="634" y="562"/>
                      <a:pt x="809" y="174"/>
                      <a:pt x="508" y="26"/>
                    </a:cubicBezTo>
                    <a:cubicBezTo>
                      <a:pt x="466" y="9"/>
                      <a:pt x="424" y="1"/>
                      <a:pt x="38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6" name="Google Shape;1166;p40"/>
              <p:cNvSpPr/>
              <p:nvPr/>
            </p:nvSpPr>
            <p:spPr>
              <a:xfrm>
                <a:off x="9597694" y="2918166"/>
                <a:ext cx="104171" cy="72795"/>
              </a:xfrm>
              <a:custGeom>
                <a:avLst/>
                <a:gdLst/>
                <a:ahLst/>
                <a:cxnLst/>
                <a:rect l="l" t="t" r="r" b="b"/>
                <a:pathLst>
                  <a:path w="840" h="587" extrusionOk="0">
                    <a:moveTo>
                      <a:pt x="514" y="1"/>
                    </a:moveTo>
                    <a:cubicBezTo>
                      <a:pt x="329" y="1"/>
                      <a:pt x="150" y="108"/>
                      <a:pt x="59" y="274"/>
                    </a:cubicBezTo>
                    <a:cubicBezTo>
                      <a:pt x="1" y="383"/>
                      <a:pt x="58" y="524"/>
                      <a:pt x="177" y="561"/>
                    </a:cubicBezTo>
                    <a:cubicBezTo>
                      <a:pt x="231" y="579"/>
                      <a:pt x="286" y="587"/>
                      <a:pt x="339" y="587"/>
                    </a:cubicBezTo>
                    <a:cubicBezTo>
                      <a:pt x="452" y="587"/>
                      <a:pt x="561" y="550"/>
                      <a:pt x="657" y="483"/>
                    </a:cubicBezTo>
                    <a:cubicBezTo>
                      <a:pt x="708" y="446"/>
                      <a:pt x="766" y="387"/>
                      <a:pt x="795" y="316"/>
                    </a:cubicBezTo>
                    <a:cubicBezTo>
                      <a:pt x="840" y="200"/>
                      <a:pt x="782" y="70"/>
                      <a:pt x="667" y="27"/>
                    </a:cubicBezTo>
                    <a:cubicBezTo>
                      <a:pt x="617" y="9"/>
                      <a:pt x="565" y="1"/>
                      <a:pt x="51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7" name="Google Shape;1167;p40"/>
              <p:cNvSpPr/>
              <p:nvPr/>
            </p:nvSpPr>
            <p:spPr>
              <a:xfrm>
                <a:off x="9604763" y="3051355"/>
                <a:ext cx="107147" cy="71679"/>
              </a:xfrm>
              <a:custGeom>
                <a:avLst/>
                <a:gdLst/>
                <a:ahLst/>
                <a:cxnLst/>
                <a:rect l="l" t="t" r="r" b="b"/>
                <a:pathLst>
                  <a:path w="864" h="578" extrusionOk="0">
                    <a:moveTo>
                      <a:pt x="518" y="1"/>
                    </a:moveTo>
                    <a:cubicBezTo>
                      <a:pt x="343" y="1"/>
                      <a:pt x="174" y="91"/>
                      <a:pt x="70" y="237"/>
                    </a:cubicBezTo>
                    <a:cubicBezTo>
                      <a:pt x="0" y="342"/>
                      <a:pt x="43" y="489"/>
                      <a:pt x="159" y="538"/>
                    </a:cubicBezTo>
                    <a:cubicBezTo>
                      <a:pt x="226" y="565"/>
                      <a:pt x="294" y="577"/>
                      <a:pt x="361" y="577"/>
                    </a:cubicBezTo>
                    <a:cubicBezTo>
                      <a:pt x="466" y="577"/>
                      <a:pt x="568" y="547"/>
                      <a:pt x="662" y="492"/>
                    </a:cubicBezTo>
                    <a:cubicBezTo>
                      <a:pt x="718" y="457"/>
                      <a:pt x="783" y="399"/>
                      <a:pt x="815" y="329"/>
                    </a:cubicBezTo>
                    <a:cubicBezTo>
                      <a:pt x="864" y="214"/>
                      <a:pt x="813" y="83"/>
                      <a:pt x="699" y="35"/>
                    </a:cubicBezTo>
                    <a:cubicBezTo>
                      <a:pt x="639" y="12"/>
                      <a:pt x="578" y="1"/>
                      <a:pt x="51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8" name="Google Shape;1168;p40"/>
              <p:cNvSpPr/>
              <p:nvPr/>
            </p:nvSpPr>
            <p:spPr>
              <a:xfrm>
                <a:off x="9952369" y="2255940"/>
                <a:ext cx="109131" cy="84701"/>
              </a:xfrm>
              <a:custGeom>
                <a:avLst/>
                <a:gdLst/>
                <a:ahLst/>
                <a:cxnLst/>
                <a:rect l="l" t="t" r="r" b="b"/>
                <a:pathLst>
                  <a:path w="880" h="683" extrusionOk="0">
                    <a:moveTo>
                      <a:pt x="619" y="0"/>
                    </a:moveTo>
                    <a:cubicBezTo>
                      <a:pt x="552" y="0"/>
                      <a:pt x="496" y="13"/>
                      <a:pt x="443" y="32"/>
                    </a:cubicBezTo>
                    <a:cubicBezTo>
                      <a:pt x="261" y="104"/>
                      <a:pt x="114" y="232"/>
                      <a:pt x="44" y="421"/>
                    </a:cubicBezTo>
                    <a:cubicBezTo>
                      <a:pt x="1" y="542"/>
                      <a:pt x="91" y="676"/>
                      <a:pt x="219" y="681"/>
                    </a:cubicBezTo>
                    <a:cubicBezTo>
                      <a:pt x="228" y="682"/>
                      <a:pt x="238" y="682"/>
                      <a:pt x="247" y="682"/>
                    </a:cubicBezTo>
                    <a:cubicBezTo>
                      <a:pt x="311" y="682"/>
                      <a:pt x="367" y="670"/>
                      <a:pt x="421" y="654"/>
                    </a:cubicBezTo>
                    <a:cubicBezTo>
                      <a:pt x="602" y="591"/>
                      <a:pt x="762" y="475"/>
                      <a:pt x="832" y="284"/>
                    </a:cubicBezTo>
                    <a:cubicBezTo>
                      <a:pt x="880" y="153"/>
                      <a:pt x="781" y="6"/>
                      <a:pt x="641" y="1"/>
                    </a:cubicBezTo>
                    <a:cubicBezTo>
                      <a:pt x="634" y="0"/>
                      <a:pt x="627" y="0"/>
                      <a:pt x="6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9" name="Google Shape;1169;p40"/>
              <p:cNvSpPr/>
              <p:nvPr/>
            </p:nvSpPr>
            <p:spPr>
              <a:xfrm>
                <a:off x="10049470" y="2364575"/>
                <a:ext cx="143979" cy="91769"/>
              </a:xfrm>
              <a:custGeom>
                <a:avLst/>
                <a:gdLst/>
                <a:ahLst/>
                <a:cxnLst/>
                <a:rect l="l" t="t" r="r" b="b"/>
                <a:pathLst>
                  <a:path w="1161" h="740" extrusionOk="0">
                    <a:moveTo>
                      <a:pt x="890" y="0"/>
                    </a:moveTo>
                    <a:cubicBezTo>
                      <a:pt x="809" y="0"/>
                      <a:pt x="736" y="17"/>
                      <a:pt x="665" y="37"/>
                    </a:cubicBezTo>
                    <a:cubicBezTo>
                      <a:pt x="429" y="116"/>
                      <a:pt x="216" y="251"/>
                      <a:pt x="74" y="461"/>
                    </a:cubicBezTo>
                    <a:cubicBezTo>
                      <a:pt x="0" y="573"/>
                      <a:pt x="84" y="736"/>
                      <a:pt x="221" y="739"/>
                    </a:cubicBezTo>
                    <a:cubicBezTo>
                      <a:pt x="228" y="739"/>
                      <a:pt x="236" y="739"/>
                      <a:pt x="244" y="739"/>
                    </a:cubicBezTo>
                    <a:cubicBezTo>
                      <a:pt x="326" y="739"/>
                      <a:pt x="402" y="725"/>
                      <a:pt x="475" y="705"/>
                    </a:cubicBezTo>
                    <a:cubicBezTo>
                      <a:pt x="712" y="635"/>
                      <a:pt x="935" y="515"/>
                      <a:pt x="1078" y="304"/>
                    </a:cubicBezTo>
                    <a:cubicBezTo>
                      <a:pt x="1161" y="182"/>
                      <a:pt x="1067" y="2"/>
                      <a:pt x="917" y="1"/>
                    </a:cubicBezTo>
                    <a:cubicBezTo>
                      <a:pt x="908" y="0"/>
                      <a:pt x="899" y="0"/>
                      <a:pt x="8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170" name="Google Shape;1170;p40"/>
          <p:cNvSpPr/>
          <p:nvPr/>
        </p:nvSpPr>
        <p:spPr>
          <a:xfrm>
            <a:off x="6764175" y="1867425"/>
            <a:ext cx="1140000" cy="1110900"/>
          </a:xfrm>
          <a:prstGeom prst="roundRect">
            <a:avLst>
              <a:gd name="adj" fmla="val 9575"/>
            </a:avLst>
          </a:prstGeom>
          <a:solidFill>
            <a:schemeClr val="accent5"/>
          </a:solidFill>
          <a:ln w="76200" cap="flat" cmpd="sng">
            <a:solidFill>
              <a:schemeClr val="accent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1" name="Google Shape;1171;p40"/>
          <p:cNvSpPr txBox="1">
            <a:spLocks noGrp="1"/>
          </p:cNvSpPr>
          <p:nvPr>
            <p:ph type="title" idx="4"/>
          </p:nvPr>
        </p:nvSpPr>
        <p:spPr>
          <a:xfrm>
            <a:off x="1314250" y="1867425"/>
            <a:ext cx="1053900" cy="1048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01</a:t>
            </a:r>
            <a:endParaRPr/>
          </a:p>
        </p:txBody>
      </p:sp>
      <p:sp>
        <p:nvSpPr>
          <p:cNvPr id="1172" name="Google Shape;1172;p40"/>
          <p:cNvSpPr txBox="1">
            <a:spLocks noGrp="1"/>
          </p:cNvSpPr>
          <p:nvPr>
            <p:ph type="title" idx="6"/>
          </p:nvPr>
        </p:nvSpPr>
        <p:spPr>
          <a:xfrm>
            <a:off x="6801652" y="1897133"/>
            <a:ext cx="1051500" cy="1051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03</a:t>
            </a:r>
            <a:endParaRPr/>
          </a:p>
        </p:txBody>
      </p:sp>
      <p:sp>
        <p:nvSpPr>
          <p:cNvPr id="1173" name="Google Shape;1173;p40"/>
          <p:cNvSpPr txBox="1">
            <a:spLocks noGrp="1"/>
          </p:cNvSpPr>
          <p:nvPr>
            <p:ph type="subTitle" idx="3"/>
          </p:nvPr>
        </p:nvSpPr>
        <p:spPr>
          <a:xfrm>
            <a:off x="5722950" y="3621525"/>
            <a:ext cx="2701095" cy="685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1800" dirty="0">
                <a:latin typeface="Times New Roman" panose="02020603050405020304" pitchFamily="18" charset="0"/>
                <a:ea typeface="Calibri" panose="020F0502020204030204" pitchFamily="34" charset="0"/>
              </a:rPr>
              <a:t>S</a:t>
            </a:r>
            <a:r>
              <a:rPr lang="id-ID" sz="1800" dirty="0">
                <a:effectLst/>
                <a:latin typeface="Times New Roman" panose="02020603050405020304" pitchFamily="18" charset="0"/>
                <a:ea typeface="Calibri" panose="020F0502020204030204" pitchFamily="34" charset="0"/>
              </a:rPr>
              <a:t>eperti subsidi baik benih, pupuk dan bunga kredit pertanian yang kurang tepat sasaran</a:t>
            </a:r>
            <a:r>
              <a:rPr lang="en-US" sz="1800" dirty="0">
                <a:effectLst/>
                <a:latin typeface="Times New Roman" panose="02020603050405020304" pitchFamily="18" charset="0"/>
                <a:ea typeface="Calibri" panose="020F0502020204030204" pitchFamily="34" charset="0"/>
              </a:rPr>
              <a:t>.</a:t>
            </a:r>
            <a:endParaRPr dirty="0"/>
          </a:p>
        </p:txBody>
      </p:sp>
      <p:sp>
        <p:nvSpPr>
          <p:cNvPr id="1174" name="Google Shape;1174;p40"/>
          <p:cNvSpPr txBox="1">
            <a:spLocks noGrp="1"/>
          </p:cNvSpPr>
          <p:nvPr>
            <p:ph type="title" idx="5"/>
          </p:nvPr>
        </p:nvSpPr>
        <p:spPr>
          <a:xfrm>
            <a:off x="4052727" y="1897133"/>
            <a:ext cx="1051500" cy="1051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02</a:t>
            </a:r>
            <a:endParaRPr/>
          </a:p>
        </p:txBody>
      </p:sp>
      <p:sp>
        <p:nvSpPr>
          <p:cNvPr id="1175" name="Google Shape;1175;p40"/>
          <p:cNvSpPr txBox="1">
            <a:spLocks noGrp="1"/>
          </p:cNvSpPr>
          <p:nvPr>
            <p:ph type="subTitle" idx="9"/>
          </p:nvPr>
        </p:nvSpPr>
        <p:spPr>
          <a:xfrm>
            <a:off x="6118550" y="3003487"/>
            <a:ext cx="2305500" cy="787414"/>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endParaRPr lang="en-US" dirty="0">
              <a:latin typeface="Times New Roman" panose="02020603050405020304" pitchFamily="18" charset="0"/>
              <a:ea typeface="Calibri" panose="020F0502020204030204" pitchFamily="34" charset="0"/>
            </a:endParaRPr>
          </a:p>
          <a:p>
            <a:pPr marL="0" lvl="0" indent="0" algn="ctr" rtl="0">
              <a:spcBef>
                <a:spcPts val="0"/>
              </a:spcBef>
              <a:spcAft>
                <a:spcPts val="0"/>
              </a:spcAft>
              <a:buNone/>
            </a:pPr>
            <a:endParaRPr lang="en-US" dirty="0">
              <a:latin typeface="Times New Roman" panose="02020603050405020304" pitchFamily="18" charset="0"/>
              <a:ea typeface="Calibri" panose="020F0502020204030204" pitchFamily="34" charset="0"/>
            </a:endParaRPr>
          </a:p>
          <a:p>
            <a:pPr marL="0" lvl="0" indent="0" algn="ctr" rtl="0">
              <a:spcBef>
                <a:spcPts val="0"/>
              </a:spcBef>
              <a:spcAft>
                <a:spcPts val="0"/>
              </a:spcAft>
              <a:buNone/>
            </a:pPr>
            <a:endParaRPr lang="en-US" dirty="0">
              <a:latin typeface="Times New Roman" panose="02020603050405020304" pitchFamily="18" charset="0"/>
              <a:ea typeface="Calibri" panose="020F0502020204030204" pitchFamily="34" charset="0"/>
            </a:endParaRPr>
          </a:p>
          <a:p>
            <a:pPr marL="0" lvl="0" indent="0" algn="ctr" rtl="0">
              <a:spcBef>
                <a:spcPts val="0"/>
              </a:spcBef>
              <a:spcAft>
                <a:spcPts val="0"/>
              </a:spcAft>
              <a:buNone/>
            </a:pPr>
            <a:endParaRPr lang="en-US" dirty="0">
              <a:latin typeface="Times New Roman" panose="02020603050405020304" pitchFamily="18" charset="0"/>
              <a:ea typeface="Calibri" panose="020F0502020204030204" pitchFamily="34" charset="0"/>
            </a:endParaRPr>
          </a:p>
          <a:p>
            <a:pPr marL="0" lvl="0" indent="0" algn="ctr" rtl="0">
              <a:spcBef>
                <a:spcPts val="0"/>
              </a:spcBef>
              <a:spcAft>
                <a:spcPts val="0"/>
              </a:spcAft>
              <a:buNone/>
            </a:pPr>
            <a:endParaRPr lang="en-US" dirty="0">
              <a:latin typeface="Times New Roman" panose="02020603050405020304" pitchFamily="18" charset="0"/>
              <a:ea typeface="Calibri" panose="020F0502020204030204" pitchFamily="34" charset="0"/>
            </a:endParaRPr>
          </a:p>
          <a:p>
            <a:pPr marL="0" lvl="0" indent="0" algn="ctr" rtl="0">
              <a:spcBef>
                <a:spcPts val="0"/>
              </a:spcBef>
              <a:spcAft>
                <a:spcPts val="0"/>
              </a:spcAft>
              <a:buNone/>
            </a:pPr>
            <a:endParaRPr lang="en-US" dirty="0">
              <a:latin typeface="Times New Roman" panose="02020603050405020304" pitchFamily="18" charset="0"/>
              <a:ea typeface="Calibri" panose="020F0502020204030204" pitchFamily="34" charset="0"/>
            </a:endParaRPr>
          </a:p>
          <a:p>
            <a:pPr marL="0" lvl="0" indent="0" algn="ctr" rtl="0">
              <a:spcBef>
                <a:spcPts val="0"/>
              </a:spcBef>
              <a:spcAft>
                <a:spcPts val="0"/>
              </a:spcAft>
              <a:buNone/>
            </a:pPr>
            <a:r>
              <a:rPr lang="en-US" dirty="0">
                <a:latin typeface="Times New Roman" panose="02020603050405020304" pitchFamily="18" charset="0"/>
                <a:ea typeface="Calibri" panose="020F0502020204030204" pitchFamily="34" charset="0"/>
              </a:rPr>
              <a:t>A</a:t>
            </a:r>
            <a:r>
              <a:rPr lang="id-ID" sz="2000" dirty="0">
                <a:effectLst/>
                <a:latin typeface="Times New Roman" panose="02020603050405020304" pitchFamily="18" charset="0"/>
                <a:ea typeface="Calibri" panose="020F0502020204030204" pitchFamily="34" charset="0"/>
              </a:rPr>
              <a:t>spek program pemerintah</a:t>
            </a:r>
            <a:endParaRPr dirty="0"/>
          </a:p>
        </p:txBody>
      </p:sp>
      <p:sp>
        <p:nvSpPr>
          <p:cNvPr id="1176" name="Google Shape;1176;p40"/>
          <p:cNvSpPr txBox="1">
            <a:spLocks noGrp="1"/>
          </p:cNvSpPr>
          <p:nvPr>
            <p:ph type="subTitle" idx="8"/>
          </p:nvPr>
        </p:nvSpPr>
        <p:spPr>
          <a:xfrm>
            <a:off x="3419250" y="3166263"/>
            <a:ext cx="2305500" cy="632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sz="1800" dirty="0">
                <a:effectLst/>
                <a:latin typeface="Times New Roman" panose="02020603050405020304" pitchFamily="18" charset="0"/>
                <a:ea typeface="Calibri" panose="020F0502020204030204" pitchFamily="34" charset="0"/>
              </a:rPr>
              <a:t>A</a:t>
            </a:r>
            <a:r>
              <a:rPr lang="id-ID" sz="1800" dirty="0">
                <a:effectLst/>
                <a:latin typeface="Times New Roman" panose="02020603050405020304" pitchFamily="18" charset="0"/>
                <a:ea typeface="Calibri" panose="020F0502020204030204" pitchFamily="34" charset="0"/>
              </a:rPr>
              <a:t>spek kebijakan pemerintah </a:t>
            </a:r>
            <a:endParaRPr dirty="0"/>
          </a:p>
        </p:txBody>
      </p:sp>
      <p:sp>
        <p:nvSpPr>
          <p:cNvPr id="1177" name="Google Shape;1177;p40"/>
          <p:cNvSpPr txBox="1">
            <a:spLocks noGrp="1"/>
          </p:cNvSpPr>
          <p:nvPr>
            <p:ph type="subTitle" idx="7"/>
          </p:nvPr>
        </p:nvSpPr>
        <p:spPr>
          <a:xfrm>
            <a:off x="720000" y="3166263"/>
            <a:ext cx="2305500" cy="484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sz="1800" dirty="0">
                <a:effectLst/>
                <a:latin typeface="Times New Roman" panose="02020603050405020304" pitchFamily="18" charset="0"/>
                <a:ea typeface="Calibri" panose="020F0502020204030204" pitchFamily="34" charset="0"/>
              </a:rPr>
              <a:t>A</a:t>
            </a:r>
            <a:r>
              <a:rPr lang="id-ID" sz="1800" dirty="0">
                <a:effectLst/>
                <a:latin typeface="Times New Roman" panose="02020603050405020304" pitchFamily="18" charset="0"/>
                <a:ea typeface="Calibri" panose="020F0502020204030204" pitchFamily="34" charset="0"/>
              </a:rPr>
              <a:t>spek geografi</a:t>
            </a:r>
            <a:endParaRPr dirty="0"/>
          </a:p>
        </p:txBody>
      </p:sp>
      <p:grpSp>
        <p:nvGrpSpPr>
          <p:cNvPr id="1178" name="Google Shape;1178;p40"/>
          <p:cNvGrpSpPr/>
          <p:nvPr/>
        </p:nvGrpSpPr>
        <p:grpSpPr>
          <a:xfrm rot="1518987">
            <a:off x="-170976" y="2577035"/>
            <a:ext cx="781662" cy="1766877"/>
            <a:chOff x="7912825" y="1180600"/>
            <a:chExt cx="1813632" cy="4099553"/>
          </a:xfrm>
        </p:grpSpPr>
        <p:sp>
          <p:nvSpPr>
            <p:cNvPr id="1179" name="Google Shape;1179;p40"/>
            <p:cNvSpPr/>
            <p:nvPr/>
          </p:nvSpPr>
          <p:spPr>
            <a:xfrm>
              <a:off x="7912825" y="1180600"/>
              <a:ext cx="1813632" cy="4099553"/>
            </a:xfrm>
            <a:custGeom>
              <a:avLst/>
              <a:gdLst/>
              <a:ahLst/>
              <a:cxnLst/>
              <a:rect l="l" t="t" r="r" b="b"/>
              <a:pathLst>
                <a:path w="24661" h="55744" extrusionOk="0">
                  <a:moveTo>
                    <a:pt x="13575" y="0"/>
                  </a:moveTo>
                  <a:cubicBezTo>
                    <a:pt x="12675" y="0"/>
                    <a:pt x="11812" y="449"/>
                    <a:pt x="11005" y="1336"/>
                  </a:cubicBezTo>
                  <a:cubicBezTo>
                    <a:pt x="8931" y="3620"/>
                    <a:pt x="7936" y="6897"/>
                    <a:pt x="8342" y="10100"/>
                  </a:cubicBezTo>
                  <a:cubicBezTo>
                    <a:pt x="8399" y="10562"/>
                    <a:pt x="8532" y="11461"/>
                    <a:pt x="8761" y="12313"/>
                  </a:cubicBezTo>
                  <a:cubicBezTo>
                    <a:pt x="8934" y="12958"/>
                    <a:pt x="9130" y="13469"/>
                    <a:pt x="9361" y="13875"/>
                  </a:cubicBezTo>
                  <a:cubicBezTo>
                    <a:pt x="9517" y="14146"/>
                    <a:pt x="9687" y="14374"/>
                    <a:pt x="9878" y="14560"/>
                  </a:cubicBezTo>
                  <a:cubicBezTo>
                    <a:pt x="9869" y="14749"/>
                    <a:pt x="9860" y="14939"/>
                    <a:pt x="9854" y="15132"/>
                  </a:cubicBezTo>
                  <a:cubicBezTo>
                    <a:pt x="8907" y="12846"/>
                    <a:pt x="7155" y="10947"/>
                    <a:pt x="5016" y="9898"/>
                  </a:cubicBezTo>
                  <a:cubicBezTo>
                    <a:pt x="4172" y="9483"/>
                    <a:pt x="3441" y="9287"/>
                    <a:pt x="2716" y="9281"/>
                  </a:cubicBezTo>
                  <a:lnTo>
                    <a:pt x="2685" y="9281"/>
                  </a:lnTo>
                  <a:cubicBezTo>
                    <a:pt x="1802" y="9281"/>
                    <a:pt x="1050" y="9608"/>
                    <a:pt x="565" y="10200"/>
                  </a:cubicBezTo>
                  <a:cubicBezTo>
                    <a:pt x="368" y="10443"/>
                    <a:pt x="222" y="10720"/>
                    <a:pt x="132" y="11025"/>
                  </a:cubicBezTo>
                  <a:cubicBezTo>
                    <a:pt x="19" y="11410"/>
                    <a:pt x="1" y="11830"/>
                    <a:pt x="77" y="12274"/>
                  </a:cubicBezTo>
                  <a:cubicBezTo>
                    <a:pt x="165" y="12780"/>
                    <a:pt x="353" y="13187"/>
                    <a:pt x="442" y="13383"/>
                  </a:cubicBezTo>
                  <a:cubicBezTo>
                    <a:pt x="1200" y="15029"/>
                    <a:pt x="2135" y="16593"/>
                    <a:pt x="3225" y="18042"/>
                  </a:cubicBezTo>
                  <a:cubicBezTo>
                    <a:pt x="3135" y="18064"/>
                    <a:pt x="3044" y="18092"/>
                    <a:pt x="2958" y="18125"/>
                  </a:cubicBezTo>
                  <a:cubicBezTo>
                    <a:pt x="2566" y="18272"/>
                    <a:pt x="2234" y="18508"/>
                    <a:pt x="1969" y="18829"/>
                  </a:cubicBezTo>
                  <a:cubicBezTo>
                    <a:pt x="1713" y="19139"/>
                    <a:pt x="1533" y="19512"/>
                    <a:pt x="1435" y="19939"/>
                  </a:cubicBezTo>
                  <a:cubicBezTo>
                    <a:pt x="1298" y="20531"/>
                    <a:pt x="1324" y="21230"/>
                    <a:pt x="1509" y="21907"/>
                  </a:cubicBezTo>
                  <a:cubicBezTo>
                    <a:pt x="2148" y="24244"/>
                    <a:pt x="3484" y="26206"/>
                    <a:pt x="4576" y="27656"/>
                  </a:cubicBezTo>
                  <a:cubicBezTo>
                    <a:pt x="5121" y="28377"/>
                    <a:pt x="5766" y="29181"/>
                    <a:pt x="6643" y="29795"/>
                  </a:cubicBezTo>
                  <a:cubicBezTo>
                    <a:pt x="6344" y="29812"/>
                    <a:pt x="6062" y="29882"/>
                    <a:pt x="5807" y="30003"/>
                  </a:cubicBezTo>
                  <a:cubicBezTo>
                    <a:pt x="5496" y="30148"/>
                    <a:pt x="5238" y="30361"/>
                    <a:pt x="5036" y="30635"/>
                  </a:cubicBezTo>
                  <a:cubicBezTo>
                    <a:pt x="4549" y="31297"/>
                    <a:pt x="4618" y="32035"/>
                    <a:pt x="4640" y="32278"/>
                  </a:cubicBezTo>
                  <a:cubicBezTo>
                    <a:pt x="4776" y="33722"/>
                    <a:pt x="5442" y="34943"/>
                    <a:pt x="6008" y="35844"/>
                  </a:cubicBezTo>
                  <a:cubicBezTo>
                    <a:pt x="7017" y="37453"/>
                    <a:pt x="8258" y="38900"/>
                    <a:pt x="9694" y="40144"/>
                  </a:cubicBezTo>
                  <a:cubicBezTo>
                    <a:pt x="10146" y="40535"/>
                    <a:pt x="10599" y="40859"/>
                    <a:pt x="11039" y="41106"/>
                  </a:cubicBezTo>
                  <a:cubicBezTo>
                    <a:pt x="11733" y="41496"/>
                    <a:pt x="12400" y="41693"/>
                    <a:pt x="13024" y="41693"/>
                  </a:cubicBezTo>
                  <a:cubicBezTo>
                    <a:pt x="13199" y="41693"/>
                    <a:pt x="13373" y="41678"/>
                    <a:pt x="13541" y="41646"/>
                  </a:cubicBezTo>
                  <a:cubicBezTo>
                    <a:pt x="13701" y="41811"/>
                    <a:pt x="13864" y="41977"/>
                    <a:pt x="14022" y="42137"/>
                  </a:cubicBezTo>
                  <a:lnTo>
                    <a:pt x="14027" y="42142"/>
                  </a:lnTo>
                  <a:cubicBezTo>
                    <a:pt x="14376" y="42499"/>
                    <a:pt x="14736" y="42866"/>
                    <a:pt x="15086" y="43233"/>
                  </a:cubicBezTo>
                  <a:cubicBezTo>
                    <a:pt x="15146" y="43375"/>
                    <a:pt x="15205" y="43513"/>
                    <a:pt x="15263" y="43648"/>
                  </a:cubicBezTo>
                  <a:cubicBezTo>
                    <a:pt x="16075" y="45556"/>
                    <a:pt x="17041" y="47530"/>
                    <a:pt x="18135" y="49515"/>
                  </a:cubicBezTo>
                  <a:lnTo>
                    <a:pt x="18137" y="49519"/>
                  </a:lnTo>
                  <a:cubicBezTo>
                    <a:pt x="19151" y="51341"/>
                    <a:pt x="20303" y="53203"/>
                    <a:pt x="21560" y="55057"/>
                  </a:cubicBezTo>
                  <a:cubicBezTo>
                    <a:pt x="21852" y="55486"/>
                    <a:pt x="22335" y="55744"/>
                    <a:pt x="22855" y="55744"/>
                  </a:cubicBezTo>
                  <a:cubicBezTo>
                    <a:pt x="23168" y="55744"/>
                    <a:pt x="23472" y="55650"/>
                    <a:pt x="23732" y="55475"/>
                  </a:cubicBezTo>
                  <a:cubicBezTo>
                    <a:pt x="24073" y="55244"/>
                    <a:pt x="24306" y="54893"/>
                    <a:pt x="24386" y="54487"/>
                  </a:cubicBezTo>
                  <a:cubicBezTo>
                    <a:pt x="24467" y="54087"/>
                    <a:pt x="24390" y="53679"/>
                    <a:pt x="24169" y="53334"/>
                  </a:cubicBezTo>
                  <a:cubicBezTo>
                    <a:pt x="23008" y="51530"/>
                    <a:pt x="21952" y="49720"/>
                    <a:pt x="21025" y="47956"/>
                  </a:cubicBezTo>
                  <a:lnTo>
                    <a:pt x="21022" y="47949"/>
                  </a:lnTo>
                  <a:cubicBezTo>
                    <a:pt x="20521" y="47010"/>
                    <a:pt x="20046" y="46070"/>
                    <a:pt x="19612" y="45150"/>
                  </a:cubicBezTo>
                  <a:cubicBezTo>
                    <a:pt x="19758" y="44345"/>
                    <a:pt x="19932" y="43538"/>
                    <a:pt x="20114" y="42713"/>
                  </a:cubicBezTo>
                  <a:cubicBezTo>
                    <a:pt x="20146" y="42560"/>
                    <a:pt x="20184" y="42391"/>
                    <a:pt x="20226" y="42210"/>
                  </a:cubicBezTo>
                  <a:cubicBezTo>
                    <a:pt x="20519" y="42051"/>
                    <a:pt x="20811" y="41837"/>
                    <a:pt x="21111" y="41563"/>
                  </a:cubicBezTo>
                  <a:cubicBezTo>
                    <a:pt x="21490" y="41217"/>
                    <a:pt x="21876" y="40775"/>
                    <a:pt x="22263" y="40249"/>
                  </a:cubicBezTo>
                  <a:cubicBezTo>
                    <a:pt x="23066" y="39153"/>
                    <a:pt x="23747" y="37850"/>
                    <a:pt x="23996" y="36931"/>
                  </a:cubicBezTo>
                  <a:cubicBezTo>
                    <a:pt x="24483" y="35130"/>
                    <a:pt x="24559" y="33324"/>
                    <a:pt x="24632" y="31580"/>
                  </a:cubicBezTo>
                  <a:cubicBezTo>
                    <a:pt x="24643" y="31330"/>
                    <a:pt x="24661" y="30914"/>
                    <a:pt x="24494" y="30456"/>
                  </a:cubicBezTo>
                  <a:cubicBezTo>
                    <a:pt x="24308" y="29948"/>
                    <a:pt x="23957" y="29538"/>
                    <a:pt x="23476" y="29265"/>
                  </a:cubicBezTo>
                  <a:cubicBezTo>
                    <a:pt x="23092" y="29047"/>
                    <a:pt x="22650" y="28933"/>
                    <a:pt x="22195" y="28933"/>
                  </a:cubicBezTo>
                  <a:cubicBezTo>
                    <a:pt x="22048" y="28933"/>
                    <a:pt x="21903" y="28944"/>
                    <a:pt x="21760" y="28970"/>
                  </a:cubicBezTo>
                  <a:cubicBezTo>
                    <a:pt x="21327" y="29044"/>
                    <a:pt x="20954" y="29211"/>
                    <a:pt x="20634" y="29410"/>
                  </a:cubicBezTo>
                  <a:cubicBezTo>
                    <a:pt x="20912" y="29014"/>
                    <a:pt x="21164" y="28609"/>
                    <a:pt x="21385" y="28200"/>
                  </a:cubicBezTo>
                  <a:cubicBezTo>
                    <a:pt x="22189" y="26705"/>
                    <a:pt x="22592" y="25159"/>
                    <a:pt x="22583" y="23607"/>
                  </a:cubicBezTo>
                  <a:cubicBezTo>
                    <a:pt x="22578" y="22861"/>
                    <a:pt x="22403" y="22133"/>
                    <a:pt x="22088" y="21558"/>
                  </a:cubicBezTo>
                  <a:cubicBezTo>
                    <a:pt x="21870" y="21160"/>
                    <a:pt x="21589" y="20835"/>
                    <a:pt x="21250" y="20588"/>
                  </a:cubicBezTo>
                  <a:cubicBezTo>
                    <a:pt x="20901" y="20333"/>
                    <a:pt x="20510" y="20175"/>
                    <a:pt x="20084" y="20117"/>
                  </a:cubicBezTo>
                  <a:cubicBezTo>
                    <a:pt x="19969" y="20102"/>
                    <a:pt x="19852" y="20094"/>
                    <a:pt x="19736" y="20094"/>
                  </a:cubicBezTo>
                  <a:cubicBezTo>
                    <a:pt x="19606" y="20094"/>
                    <a:pt x="19479" y="20104"/>
                    <a:pt x="19352" y="20123"/>
                  </a:cubicBezTo>
                  <a:cubicBezTo>
                    <a:pt x="20540" y="18988"/>
                    <a:pt x="21815" y="17315"/>
                    <a:pt x="22212" y="15127"/>
                  </a:cubicBezTo>
                  <a:cubicBezTo>
                    <a:pt x="22293" y="14689"/>
                    <a:pt x="22370" y="14026"/>
                    <a:pt x="22124" y="13345"/>
                  </a:cubicBezTo>
                  <a:cubicBezTo>
                    <a:pt x="21931" y="12810"/>
                    <a:pt x="21567" y="12348"/>
                    <a:pt x="21071" y="12008"/>
                  </a:cubicBezTo>
                  <a:cubicBezTo>
                    <a:pt x="20610" y="11693"/>
                    <a:pt x="20067" y="11504"/>
                    <a:pt x="19500" y="11462"/>
                  </a:cubicBezTo>
                  <a:cubicBezTo>
                    <a:pt x="19412" y="11455"/>
                    <a:pt x="19323" y="11452"/>
                    <a:pt x="19235" y="11452"/>
                  </a:cubicBezTo>
                  <a:cubicBezTo>
                    <a:pt x="18398" y="11452"/>
                    <a:pt x="17687" y="11733"/>
                    <a:pt x="17159" y="11975"/>
                  </a:cubicBezTo>
                  <a:lnTo>
                    <a:pt x="17153" y="11977"/>
                  </a:lnTo>
                  <a:cubicBezTo>
                    <a:pt x="15637" y="12678"/>
                    <a:pt x="14219" y="13851"/>
                    <a:pt x="13148" y="15270"/>
                  </a:cubicBezTo>
                  <a:cubicBezTo>
                    <a:pt x="13153" y="15058"/>
                    <a:pt x="13158" y="14845"/>
                    <a:pt x="13167" y="14635"/>
                  </a:cubicBezTo>
                  <a:cubicBezTo>
                    <a:pt x="13629" y="14308"/>
                    <a:pt x="14090" y="13841"/>
                    <a:pt x="14542" y="13242"/>
                  </a:cubicBezTo>
                  <a:cubicBezTo>
                    <a:pt x="15036" y="12584"/>
                    <a:pt x="15387" y="11949"/>
                    <a:pt x="15482" y="11770"/>
                  </a:cubicBezTo>
                  <a:cubicBezTo>
                    <a:pt x="16574" y="9717"/>
                    <a:pt x="16672" y="7450"/>
                    <a:pt x="16760" y="5453"/>
                  </a:cubicBezTo>
                  <a:cubicBezTo>
                    <a:pt x="16795" y="4677"/>
                    <a:pt x="16797" y="4028"/>
                    <a:pt x="16702" y="3379"/>
                  </a:cubicBezTo>
                  <a:cubicBezTo>
                    <a:pt x="16576" y="2516"/>
                    <a:pt x="16292" y="1802"/>
                    <a:pt x="15829" y="1196"/>
                  </a:cubicBezTo>
                  <a:cubicBezTo>
                    <a:pt x="15382" y="610"/>
                    <a:pt x="14812" y="221"/>
                    <a:pt x="14181" y="71"/>
                  </a:cubicBezTo>
                  <a:cubicBezTo>
                    <a:pt x="13982" y="24"/>
                    <a:pt x="13778" y="0"/>
                    <a:pt x="13575" y="0"/>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0" name="Google Shape;1180;p40"/>
            <p:cNvSpPr/>
            <p:nvPr/>
          </p:nvSpPr>
          <p:spPr>
            <a:xfrm>
              <a:off x="8595740" y="1277014"/>
              <a:ext cx="457287" cy="926268"/>
            </a:xfrm>
            <a:custGeom>
              <a:avLst/>
              <a:gdLst/>
              <a:ahLst/>
              <a:cxnLst/>
              <a:rect l="l" t="t" r="r" b="b"/>
              <a:pathLst>
                <a:path w="6218" h="12595" extrusionOk="0">
                  <a:moveTo>
                    <a:pt x="4291" y="0"/>
                  </a:moveTo>
                  <a:cubicBezTo>
                    <a:pt x="3778" y="0"/>
                    <a:pt x="3241" y="304"/>
                    <a:pt x="2693" y="907"/>
                  </a:cubicBezTo>
                  <a:cubicBezTo>
                    <a:pt x="873" y="2911"/>
                    <a:pt x="1" y="5795"/>
                    <a:pt x="358" y="8622"/>
                  </a:cubicBezTo>
                  <a:cubicBezTo>
                    <a:pt x="413" y="9050"/>
                    <a:pt x="534" y="9883"/>
                    <a:pt x="743" y="10662"/>
                  </a:cubicBezTo>
                  <a:cubicBezTo>
                    <a:pt x="1027" y="11720"/>
                    <a:pt x="1372" y="12324"/>
                    <a:pt x="1797" y="12508"/>
                  </a:cubicBezTo>
                  <a:cubicBezTo>
                    <a:pt x="1933" y="12566"/>
                    <a:pt x="2072" y="12595"/>
                    <a:pt x="2210" y="12595"/>
                  </a:cubicBezTo>
                  <a:cubicBezTo>
                    <a:pt x="3529" y="12595"/>
                    <a:pt x="4872" y="10149"/>
                    <a:pt x="5035" y="9841"/>
                  </a:cubicBezTo>
                  <a:cubicBezTo>
                    <a:pt x="5988" y="8050"/>
                    <a:pt x="6080" y="5942"/>
                    <a:pt x="6160" y="4083"/>
                  </a:cubicBezTo>
                  <a:cubicBezTo>
                    <a:pt x="6218" y="2819"/>
                    <a:pt x="6208" y="1609"/>
                    <a:pt x="5501" y="681"/>
                  </a:cubicBezTo>
                  <a:cubicBezTo>
                    <a:pt x="5240" y="338"/>
                    <a:pt x="4926" y="115"/>
                    <a:pt x="4593" y="36"/>
                  </a:cubicBezTo>
                  <a:cubicBezTo>
                    <a:pt x="4493" y="12"/>
                    <a:pt x="4393" y="0"/>
                    <a:pt x="429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1" name="Google Shape;1181;p40"/>
            <p:cNvSpPr/>
            <p:nvPr/>
          </p:nvSpPr>
          <p:spPr>
            <a:xfrm>
              <a:off x="8762902" y="2119369"/>
              <a:ext cx="696447" cy="729468"/>
            </a:xfrm>
            <a:custGeom>
              <a:avLst/>
              <a:gdLst/>
              <a:ahLst/>
              <a:cxnLst/>
              <a:rect l="l" t="t" r="r" b="b"/>
              <a:pathLst>
                <a:path w="9470" h="9919" extrusionOk="0">
                  <a:moveTo>
                    <a:pt x="7677" y="0"/>
                  </a:moveTo>
                  <a:cubicBezTo>
                    <a:pt x="7100" y="0"/>
                    <a:pt x="6561" y="212"/>
                    <a:pt x="6146" y="403"/>
                  </a:cubicBezTo>
                  <a:cubicBezTo>
                    <a:pt x="2836" y="1935"/>
                    <a:pt x="1" y="6120"/>
                    <a:pt x="1228" y="9678"/>
                  </a:cubicBezTo>
                  <a:lnTo>
                    <a:pt x="1310" y="9918"/>
                  </a:lnTo>
                  <a:lnTo>
                    <a:pt x="1766" y="9685"/>
                  </a:lnTo>
                  <a:cubicBezTo>
                    <a:pt x="3333" y="8884"/>
                    <a:pt x="4953" y="8057"/>
                    <a:pt x="6337" y="6900"/>
                  </a:cubicBezTo>
                  <a:cubicBezTo>
                    <a:pt x="7498" y="5930"/>
                    <a:pt x="8965" y="4314"/>
                    <a:pt x="9364" y="2127"/>
                  </a:cubicBezTo>
                  <a:cubicBezTo>
                    <a:pt x="9421" y="1814"/>
                    <a:pt x="9469" y="1404"/>
                    <a:pt x="9332" y="1026"/>
                  </a:cubicBezTo>
                  <a:cubicBezTo>
                    <a:pt x="9129" y="466"/>
                    <a:pt x="8533" y="57"/>
                    <a:pt x="7846" y="6"/>
                  </a:cubicBezTo>
                  <a:cubicBezTo>
                    <a:pt x="7789" y="2"/>
                    <a:pt x="7733" y="0"/>
                    <a:pt x="767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2" name="Google Shape;1182;p40"/>
            <p:cNvSpPr/>
            <p:nvPr/>
          </p:nvSpPr>
          <p:spPr>
            <a:xfrm>
              <a:off x="7992692" y="1959635"/>
              <a:ext cx="603416" cy="695197"/>
            </a:xfrm>
            <a:custGeom>
              <a:avLst/>
              <a:gdLst/>
              <a:ahLst/>
              <a:cxnLst/>
              <a:rect l="l" t="t" r="r" b="b"/>
              <a:pathLst>
                <a:path w="8205" h="9453" extrusionOk="0">
                  <a:moveTo>
                    <a:pt x="1600" y="0"/>
                  </a:moveTo>
                  <a:cubicBezTo>
                    <a:pt x="1120" y="0"/>
                    <a:pt x="730" y="154"/>
                    <a:pt x="499" y="437"/>
                  </a:cubicBezTo>
                  <a:cubicBezTo>
                    <a:pt x="1" y="1046"/>
                    <a:pt x="415" y="1943"/>
                    <a:pt x="551" y="2238"/>
                  </a:cubicBezTo>
                  <a:cubicBezTo>
                    <a:pt x="1363" y="3999"/>
                    <a:pt x="2387" y="5661"/>
                    <a:pt x="3594" y="7179"/>
                  </a:cubicBezTo>
                  <a:cubicBezTo>
                    <a:pt x="4128" y="7848"/>
                    <a:pt x="4729" y="8529"/>
                    <a:pt x="5515" y="8976"/>
                  </a:cubicBezTo>
                  <a:cubicBezTo>
                    <a:pt x="6074" y="9294"/>
                    <a:pt x="6552" y="9453"/>
                    <a:pt x="6945" y="9453"/>
                  </a:cubicBezTo>
                  <a:cubicBezTo>
                    <a:pt x="7229" y="9453"/>
                    <a:pt x="7470" y="9369"/>
                    <a:pt x="7664" y="9202"/>
                  </a:cubicBezTo>
                  <a:cubicBezTo>
                    <a:pt x="8045" y="8875"/>
                    <a:pt x="8204" y="8261"/>
                    <a:pt x="8136" y="7375"/>
                  </a:cubicBezTo>
                  <a:cubicBezTo>
                    <a:pt x="8084" y="6718"/>
                    <a:pt x="7900" y="5924"/>
                    <a:pt x="7641" y="5252"/>
                  </a:cubicBezTo>
                  <a:cubicBezTo>
                    <a:pt x="6835" y="3164"/>
                    <a:pt x="5274" y="1425"/>
                    <a:pt x="3353" y="482"/>
                  </a:cubicBezTo>
                  <a:cubicBezTo>
                    <a:pt x="2691" y="158"/>
                    <a:pt x="2141" y="4"/>
                    <a:pt x="162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3" name="Google Shape;1183;p40"/>
            <p:cNvSpPr/>
            <p:nvPr/>
          </p:nvSpPr>
          <p:spPr>
            <a:xfrm>
              <a:off x="8099255" y="2598645"/>
              <a:ext cx="670634" cy="746383"/>
            </a:xfrm>
            <a:custGeom>
              <a:avLst/>
              <a:gdLst/>
              <a:ahLst/>
              <a:cxnLst/>
              <a:rect l="l" t="t" r="r" b="b"/>
              <a:pathLst>
                <a:path w="9119" h="10149" extrusionOk="0">
                  <a:moveTo>
                    <a:pt x="1288" y="0"/>
                  </a:moveTo>
                  <a:cubicBezTo>
                    <a:pt x="1144" y="0"/>
                    <a:pt x="1009" y="24"/>
                    <a:pt x="885" y="71"/>
                  </a:cubicBezTo>
                  <a:cubicBezTo>
                    <a:pt x="105" y="364"/>
                    <a:pt x="0" y="1390"/>
                    <a:pt x="243" y="2278"/>
                  </a:cubicBezTo>
                  <a:cubicBezTo>
                    <a:pt x="822" y="4398"/>
                    <a:pt x="2071" y="6226"/>
                    <a:pt x="3091" y="7581"/>
                  </a:cubicBezTo>
                  <a:cubicBezTo>
                    <a:pt x="3652" y="8323"/>
                    <a:pt x="4326" y="9158"/>
                    <a:pt x="5234" y="9671"/>
                  </a:cubicBezTo>
                  <a:cubicBezTo>
                    <a:pt x="5578" y="9864"/>
                    <a:pt x="6197" y="10081"/>
                    <a:pt x="6813" y="10135"/>
                  </a:cubicBezTo>
                  <a:cubicBezTo>
                    <a:pt x="6909" y="10143"/>
                    <a:pt x="7003" y="10149"/>
                    <a:pt x="7093" y="10149"/>
                  </a:cubicBezTo>
                  <a:cubicBezTo>
                    <a:pt x="7713" y="10149"/>
                    <a:pt x="8165" y="9948"/>
                    <a:pt x="8406" y="9562"/>
                  </a:cubicBezTo>
                  <a:cubicBezTo>
                    <a:pt x="9118" y="8422"/>
                    <a:pt x="7480" y="5498"/>
                    <a:pt x="7410" y="5375"/>
                  </a:cubicBezTo>
                  <a:cubicBezTo>
                    <a:pt x="6439" y="3658"/>
                    <a:pt x="4860" y="2325"/>
                    <a:pt x="3468" y="1149"/>
                  </a:cubicBezTo>
                  <a:cubicBezTo>
                    <a:pt x="3011" y="764"/>
                    <a:pt x="2492" y="327"/>
                    <a:pt x="1867" y="109"/>
                  </a:cubicBezTo>
                  <a:cubicBezTo>
                    <a:pt x="1660" y="36"/>
                    <a:pt x="1467" y="0"/>
                    <a:pt x="128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4" name="Google Shape;1184;p40"/>
            <p:cNvSpPr/>
            <p:nvPr/>
          </p:nvSpPr>
          <p:spPr>
            <a:xfrm>
              <a:off x="8912046" y="2754850"/>
              <a:ext cx="565762" cy="792494"/>
            </a:xfrm>
            <a:custGeom>
              <a:avLst/>
              <a:gdLst/>
              <a:ahLst/>
              <a:cxnLst/>
              <a:rect l="l" t="t" r="r" b="b"/>
              <a:pathLst>
                <a:path w="7693" h="10776" extrusionOk="0">
                  <a:moveTo>
                    <a:pt x="6150" y="1"/>
                  </a:moveTo>
                  <a:cubicBezTo>
                    <a:pt x="5569" y="1"/>
                    <a:pt x="5070" y="396"/>
                    <a:pt x="4654" y="792"/>
                  </a:cubicBezTo>
                  <a:cubicBezTo>
                    <a:pt x="3927" y="1482"/>
                    <a:pt x="3241" y="2229"/>
                    <a:pt x="2615" y="3010"/>
                  </a:cubicBezTo>
                  <a:cubicBezTo>
                    <a:pt x="1990" y="3791"/>
                    <a:pt x="1110" y="4991"/>
                    <a:pt x="682" y="6398"/>
                  </a:cubicBezTo>
                  <a:cubicBezTo>
                    <a:pt x="448" y="7158"/>
                    <a:pt x="1" y="9529"/>
                    <a:pt x="960" y="10419"/>
                  </a:cubicBezTo>
                  <a:cubicBezTo>
                    <a:pt x="1233" y="10673"/>
                    <a:pt x="1518" y="10775"/>
                    <a:pt x="1802" y="10775"/>
                  </a:cubicBezTo>
                  <a:cubicBezTo>
                    <a:pt x="2544" y="10775"/>
                    <a:pt x="3292" y="10088"/>
                    <a:pt x="3836" y="9585"/>
                  </a:cubicBezTo>
                  <a:cubicBezTo>
                    <a:pt x="3920" y="9508"/>
                    <a:pt x="4001" y="9434"/>
                    <a:pt x="4076" y="9366"/>
                  </a:cubicBezTo>
                  <a:cubicBezTo>
                    <a:pt x="5143" y="8414"/>
                    <a:pt x="6031" y="7310"/>
                    <a:pt x="6643" y="6173"/>
                  </a:cubicBezTo>
                  <a:cubicBezTo>
                    <a:pt x="7342" y="4873"/>
                    <a:pt x="7693" y="3540"/>
                    <a:pt x="7684" y="2208"/>
                  </a:cubicBezTo>
                  <a:cubicBezTo>
                    <a:pt x="7678" y="1207"/>
                    <a:pt x="7255" y="139"/>
                    <a:pt x="6323" y="13"/>
                  </a:cubicBezTo>
                  <a:cubicBezTo>
                    <a:pt x="6264" y="5"/>
                    <a:pt x="6207" y="1"/>
                    <a:pt x="615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5" name="Google Shape;1185;p40"/>
            <p:cNvSpPr/>
            <p:nvPr/>
          </p:nvSpPr>
          <p:spPr>
            <a:xfrm>
              <a:off x="8348490" y="3467917"/>
              <a:ext cx="657249" cy="682327"/>
            </a:xfrm>
            <a:custGeom>
              <a:avLst/>
              <a:gdLst/>
              <a:ahLst/>
              <a:cxnLst/>
              <a:rect l="l" t="t" r="r" b="b"/>
              <a:pathLst>
                <a:path w="8937" h="9278" extrusionOk="0">
                  <a:moveTo>
                    <a:pt x="868" y="1"/>
                  </a:moveTo>
                  <a:cubicBezTo>
                    <a:pt x="493" y="1"/>
                    <a:pt x="285" y="154"/>
                    <a:pt x="170" y="310"/>
                  </a:cubicBezTo>
                  <a:cubicBezTo>
                    <a:pt x="1" y="540"/>
                    <a:pt x="4" y="827"/>
                    <a:pt x="25" y="1051"/>
                  </a:cubicBezTo>
                  <a:cubicBezTo>
                    <a:pt x="133" y="2220"/>
                    <a:pt x="709" y="3264"/>
                    <a:pt x="1197" y="4042"/>
                  </a:cubicBezTo>
                  <a:cubicBezTo>
                    <a:pt x="2137" y="5541"/>
                    <a:pt x="3293" y="6889"/>
                    <a:pt x="4631" y="8048"/>
                  </a:cubicBezTo>
                  <a:cubicBezTo>
                    <a:pt x="5231" y="8569"/>
                    <a:pt x="6212" y="9277"/>
                    <a:pt x="7100" y="9277"/>
                  </a:cubicBezTo>
                  <a:cubicBezTo>
                    <a:pt x="7430" y="9277"/>
                    <a:pt x="7746" y="9180"/>
                    <a:pt x="8025" y="8939"/>
                  </a:cubicBezTo>
                  <a:cubicBezTo>
                    <a:pt x="8937" y="8155"/>
                    <a:pt x="8234" y="6599"/>
                    <a:pt x="7856" y="5764"/>
                  </a:cubicBezTo>
                  <a:lnTo>
                    <a:pt x="7820" y="5686"/>
                  </a:lnTo>
                  <a:cubicBezTo>
                    <a:pt x="6611" y="2999"/>
                    <a:pt x="4218" y="907"/>
                    <a:pt x="1423" y="90"/>
                  </a:cubicBezTo>
                  <a:cubicBezTo>
                    <a:pt x="1206" y="27"/>
                    <a:pt x="1023" y="1"/>
                    <a:pt x="86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6" name="Google Shape;1186;p40"/>
            <p:cNvSpPr/>
            <p:nvPr/>
          </p:nvSpPr>
          <p:spPr>
            <a:xfrm>
              <a:off x="9199082" y="3404891"/>
              <a:ext cx="430150" cy="809262"/>
            </a:xfrm>
            <a:custGeom>
              <a:avLst/>
              <a:gdLst/>
              <a:ahLst/>
              <a:cxnLst/>
              <a:rect l="l" t="t" r="r" b="b"/>
              <a:pathLst>
                <a:path w="5849" h="11004" extrusionOk="0">
                  <a:moveTo>
                    <a:pt x="4706" y="0"/>
                  </a:moveTo>
                  <a:cubicBezTo>
                    <a:pt x="4634" y="0"/>
                    <a:pt x="4563" y="6"/>
                    <a:pt x="4494" y="18"/>
                  </a:cubicBezTo>
                  <a:cubicBezTo>
                    <a:pt x="4025" y="99"/>
                    <a:pt x="3636" y="398"/>
                    <a:pt x="3318" y="677"/>
                  </a:cubicBezTo>
                  <a:cubicBezTo>
                    <a:pt x="2198" y="1664"/>
                    <a:pt x="1313" y="2966"/>
                    <a:pt x="756" y="4439"/>
                  </a:cubicBezTo>
                  <a:cubicBezTo>
                    <a:pt x="208" y="5896"/>
                    <a:pt x="1" y="7457"/>
                    <a:pt x="162" y="8955"/>
                  </a:cubicBezTo>
                  <a:cubicBezTo>
                    <a:pt x="302" y="10261"/>
                    <a:pt x="707" y="10950"/>
                    <a:pt x="1364" y="11002"/>
                  </a:cubicBezTo>
                  <a:cubicBezTo>
                    <a:pt x="1390" y="11004"/>
                    <a:pt x="1416" y="11004"/>
                    <a:pt x="1440" y="11004"/>
                  </a:cubicBezTo>
                  <a:cubicBezTo>
                    <a:pt x="2238" y="11004"/>
                    <a:pt x="3112" y="10046"/>
                    <a:pt x="3713" y="9227"/>
                  </a:cubicBezTo>
                  <a:cubicBezTo>
                    <a:pt x="4406" y="8280"/>
                    <a:pt x="5034" y="7095"/>
                    <a:pt x="5237" y="6343"/>
                  </a:cubicBezTo>
                  <a:cubicBezTo>
                    <a:pt x="5686" y="4683"/>
                    <a:pt x="5760" y="2952"/>
                    <a:pt x="5830" y="1278"/>
                  </a:cubicBezTo>
                  <a:cubicBezTo>
                    <a:pt x="5839" y="1089"/>
                    <a:pt x="5848" y="874"/>
                    <a:pt x="5770" y="661"/>
                  </a:cubicBezTo>
                  <a:cubicBezTo>
                    <a:pt x="5605" y="209"/>
                    <a:pt x="5136" y="0"/>
                    <a:pt x="470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7" name="Google Shape;1187;p40"/>
            <p:cNvSpPr/>
            <p:nvPr/>
          </p:nvSpPr>
          <p:spPr>
            <a:xfrm>
              <a:off x="8159707" y="1571846"/>
              <a:ext cx="1454818" cy="3611746"/>
            </a:xfrm>
            <a:custGeom>
              <a:avLst/>
              <a:gdLst/>
              <a:ahLst/>
              <a:cxnLst/>
              <a:rect l="l" t="t" r="r" b="b"/>
              <a:pathLst>
                <a:path w="19782" h="49111" extrusionOk="0">
                  <a:moveTo>
                    <a:pt x="9468" y="1"/>
                  </a:moveTo>
                  <a:cubicBezTo>
                    <a:pt x="9365" y="1"/>
                    <a:pt x="9272" y="69"/>
                    <a:pt x="9245" y="173"/>
                  </a:cubicBezTo>
                  <a:cubicBezTo>
                    <a:pt x="8703" y="2239"/>
                    <a:pt x="8307" y="4342"/>
                    <a:pt x="8049" y="6466"/>
                  </a:cubicBezTo>
                  <a:cubicBezTo>
                    <a:pt x="7820" y="8593"/>
                    <a:pt x="7746" y="10734"/>
                    <a:pt x="7774" y="12871"/>
                  </a:cubicBezTo>
                  <a:cubicBezTo>
                    <a:pt x="7797" y="13924"/>
                    <a:pt x="7852" y="14975"/>
                    <a:pt x="7934" y="16024"/>
                  </a:cubicBezTo>
                  <a:cubicBezTo>
                    <a:pt x="7372" y="15473"/>
                    <a:pt x="6828" y="14899"/>
                    <a:pt x="6287" y="14324"/>
                  </a:cubicBezTo>
                  <a:cubicBezTo>
                    <a:pt x="5586" y="13567"/>
                    <a:pt x="4889" y="12806"/>
                    <a:pt x="4217" y="12023"/>
                  </a:cubicBezTo>
                  <a:cubicBezTo>
                    <a:pt x="3535" y="11249"/>
                    <a:pt x="2869" y="10461"/>
                    <a:pt x="2217" y="9662"/>
                  </a:cubicBezTo>
                  <a:cubicBezTo>
                    <a:pt x="1889" y="9265"/>
                    <a:pt x="1566" y="8862"/>
                    <a:pt x="1252" y="8454"/>
                  </a:cubicBezTo>
                  <a:cubicBezTo>
                    <a:pt x="930" y="8052"/>
                    <a:pt x="624" y="7640"/>
                    <a:pt x="325" y="7221"/>
                  </a:cubicBezTo>
                  <a:lnTo>
                    <a:pt x="324" y="7220"/>
                  </a:lnTo>
                  <a:cubicBezTo>
                    <a:pt x="291" y="7174"/>
                    <a:pt x="240" y="7150"/>
                    <a:pt x="187" y="7150"/>
                  </a:cubicBezTo>
                  <a:cubicBezTo>
                    <a:pt x="154" y="7150"/>
                    <a:pt x="121" y="7160"/>
                    <a:pt x="91" y="7180"/>
                  </a:cubicBezTo>
                  <a:cubicBezTo>
                    <a:pt x="21" y="7232"/>
                    <a:pt x="1" y="7329"/>
                    <a:pt x="46" y="7402"/>
                  </a:cubicBezTo>
                  <a:cubicBezTo>
                    <a:pt x="585" y="8299"/>
                    <a:pt x="1194" y="9146"/>
                    <a:pt x="1829" y="9970"/>
                  </a:cubicBezTo>
                  <a:cubicBezTo>
                    <a:pt x="2467" y="10794"/>
                    <a:pt x="3135" y="11591"/>
                    <a:pt x="3817" y="12375"/>
                  </a:cubicBezTo>
                  <a:cubicBezTo>
                    <a:pt x="4510" y="13150"/>
                    <a:pt x="5209" y="13918"/>
                    <a:pt x="5946" y="14654"/>
                  </a:cubicBezTo>
                  <a:cubicBezTo>
                    <a:pt x="6595" y="15305"/>
                    <a:pt x="7265" y="15938"/>
                    <a:pt x="7976" y="16526"/>
                  </a:cubicBezTo>
                  <a:cubicBezTo>
                    <a:pt x="8240" y="19567"/>
                    <a:pt x="8735" y="22587"/>
                    <a:pt x="9381" y="25564"/>
                  </a:cubicBezTo>
                  <a:cubicBezTo>
                    <a:pt x="9427" y="25775"/>
                    <a:pt x="9475" y="25987"/>
                    <a:pt x="9523" y="26197"/>
                  </a:cubicBezTo>
                  <a:lnTo>
                    <a:pt x="5999" y="21687"/>
                  </a:lnTo>
                  <a:lnTo>
                    <a:pt x="1821" y="16402"/>
                  </a:lnTo>
                  <a:cubicBezTo>
                    <a:pt x="1788" y="16360"/>
                    <a:pt x="1739" y="16338"/>
                    <a:pt x="1689" y="16338"/>
                  </a:cubicBezTo>
                  <a:cubicBezTo>
                    <a:pt x="1653" y="16338"/>
                    <a:pt x="1617" y="16350"/>
                    <a:pt x="1586" y="16374"/>
                  </a:cubicBezTo>
                  <a:cubicBezTo>
                    <a:pt x="1516" y="16428"/>
                    <a:pt x="1503" y="16527"/>
                    <a:pt x="1550" y="16600"/>
                  </a:cubicBezTo>
                  <a:cubicBezTo>
                    <a:pt x="2184" y="17531"/>
                    <a:pt x="2846" y="18444"/>
                    <a:pt x="3521" y="19344"/>
                  </a:cubicBezTo>
                  <a:cubicBezTo>
                    <a:pt x="4197" y="20245"/>
                    <a:pt x="4888" y="21134"/>
                    <a:pt x="5581" y="22021"/>
                  </a:cubicBezTo>
                  <a:cubicBezTo>
                    <a:pt x="6286" y="22898"/>
                    <a:pt x="6985" y="23780"/>
                    <a:pt x="7708" y="24643"/>
                  </a:cubicBezTo>
                  <a:cubicBezTo>
                    <a:pt x="8358" y="25428"/>
                    <a:pt x="9022" y="26202"/>
                    <a:pt x="9704" y="26961"/>
                  </a:cubicBezTo>
                  <a:cubicBezTo>
                    <a:pt x="10091" y="28571"/>
                    <a:pt x="10529" y="30168"/>
                    <a:pt x="10990" y="31758"/>
                  </a:cubicBezTo>
                  <a:cubicBezTo>
                    <a:pt x="11420" y="33238"/>
                    <a:pt x="11894" y="34721"/>
                    <a:pt x="12447" y="36173"/>
                  </a:cubicBezTo>
                  <a:cubicBezTo>
                    <a:pt x="12098" y="35775"/>
                    <a:pt x="11743" y="35382"/>
                    <a:pt x="11385" y="34992"/>
                  </a:cubicBezTo>
                  <a:cubicBezTo>
                    <a:pt x="10654" y="34191"/>
                    <a:pt x="9900" y="33411"/>
                    <a:pt x="9158" y="32623"/>
                  </a:cubicBezTo>
                  <a:lnTo>
                    <a:pt x="6911" y="30280"/>
                  </a:lnTo>
                  <a:cubicBezTo>
                    <a:pt x="6535" y="29892"/>
                    <a:pt x="6163" y="29500"/>
                    <a:pt x="5796" y="29104"/>
                  </a:cubicBezTo>
                  <a:cubicBezTo>
                    <a:pt x="5423" y="28713"/>
                    <a:pt x="5060" y="28316"/>
                    <a:pt x="4706" y="27910"/>
                  </a:cubicBezTo>
                  <a:lnTo>
                    <a:pt x="4705" y="27909"/>
                  </a:lnTo>
                  <a:cubicBezTo>
                    <a:pt x="4672" y="27871"/>
                    <a:pt x="4626" y="27852"/>
                    <a:pt x="4579" y="27852"/>
                  </a:cubicBezTo>
                  <a:cubicBezTo>
                    <a:pt x="4540" y="27852"/>
                    <a:pt x="4501" y="27866"/>
                    <a:pt x="4469" y="27893"/>
                  </a:cubicBezTo>
                  <a:cubicBezTo>
                    <a:pt x="4404" y="27951"/>
                    <a:pt x="4393" y="28050"/>
                    <a:pt x="4446" y="28119"/>
                  </a:cubicBezTo>
                  <a:cubicBezTo>
                    <a:pt x="5103" y="28994"/>
                    <a:pt x="5819" y="29813"/>
                    <a:pt x="6547" y="30619"/>
                  </a:cubicBezTo>
                  <a:cubicBezTo>
                    <a:pt x="7277" y="31422"/>
                    <a:pt x="8025" y="32209"/>
                    <a:pt x="8773" y="32993"/>
                  </a:cubicBezTo>
                  <a:lnTo>
                    <a:pt x="11040" y="35321"/>
                  </a:lnTo>
                  <a:cubicBezTo>
                    <a:pt x="11644" y="35941"/>
                    <a:pt x="12253" y="36557"/>
                    <a:pt x="12848" y="37182"/>
                  </a:cubicBezTo>
                  <a:cubicBezTo>
                    <a:pt x="12935" y="37392"/>
                    <a:pt x="13023" y="37600"/>
                    <a:pt x="13113" y="37808"/>
                  </a:cubicBezTo>
                  <a:cubicBezTo>
                    <a:pt x="13949" y="39776"/>
                    <a:pt x="14898" y="41691"/>
                    <a:pt x="15928" y="43560"/>
                  </a:cubicBezTo>
                  <a:cubicBezTo>
                    <a:pt x="16967" y="45424"/>
                    <a:pt x="18094" y="47236"/>
                    <a:pt x="19290" y="49000"/>
                  </a:cubicBezTo>
                  <a:cubicBezTo>
                    <a:pt x="19339" y="49072"/>
                    <a:pt x="19418" y="49111"/>
                    <a:pt x="19498" y="49111"/>
                  </a:cubicBezTo>
                  <a:cubicBezTo>
                    <a:pt x="19547" y="49111"/>
                    <a:pt x="19595" y="49097"/>
                    <a:pt x="19638" y="49068"/>
                  </a:cubicBezTo>
                  <a:cubicBezTo>
                    <a:pt x="19751" y="48989"/>
                    <a:pt x="19782" y="48835"/>
                    <a:pt x="19708" y="48721"/>
                  </a:cubicBezTo>
                  <a:cubicBezTo>
                    <a:pt x="18563" y="46941"/>
                    <a:pt x="17489" y="45116"/>
                    <a:pt x="16506" y="43243"/>
                  </a:cubicBezTo>
                  <a:cubicBezTo>
                    <a:pt x="15938" y="42181"/>
                    <a:pt x="15398" y="41102"/>
                    <a:pt x="14888" y="40008"/>
                  </a:cubicBezTo>
                  <a:cubicBezTo>
                    <a:pt x="15052" y="39036"/>
                    <a:pt x="15261" y="38070"/>
                    <a:pt x="15472" y="37103"/>
                  </a:cubicBezTo>
                  <a:cubicBezTo>
                    <a:pt x="15716" y="36031"/>
                    <a:pt x="15961" y="34956"/>
                    <a:pt x="16233" y="33890"/>
                  </a:cubicBezTo>
                  <a:cubicBezTo>
                    <a:pt x="16492" y="32820"/>
                    <a:pt x="16769" y="31754"/>
                    <a:pt x="17051" y="30690"/>
                  </a:cubicBezTo>
                  <a:cubicBezTo>
                    <a:pt x="17331" y="29625"/>
                    <a:pt x="17614" y="28560"/>
                    <a:pt x="17914" y="27500"/>
                  </a:cubicBezTo>
                  <a:cubicBezTo>
                    <a:pt x="17939" y="27411"/>
                    <a:pt x="17888" y="27319"/>
                    <a:pt x="17800" y="27293"/>
                  </a:cubicBezTo>
                  <a:cubicBezTo>
                    <a:pt x="17784" y="27289"/>
                    <a:pt x="17769" y="27286"/>
                    <a:pt x="17753" y="27286"/>
                  </a:cubicBezTo>
                  <a:cubicBezTo>
                    <a:pt x="17685" y="27286"/>
                    <a:pt x="17621" y="27330"/>
                    <a:pt x="17597" y="27397"/>
                  </a:cubicBezTo>
                  <a:cubicBezTo>
                    <a:pt x="17219" y="28439"/>
                    <a:pt x="16883" y="29494"/>
                    <a:pt x="16574" y="30555"/>
                  </a:cubicBezTo>
                  <a:cubicBezTo>
                    <a:pt x="16265" y="31617"/>
                    <a:pt x="15983" y="32688"/>
                    <a:pt x="15715" y="33762"/>
                  </a:cubicBezTo>
                  <a:cubicBezTo>
                    <a:pt x="15462" y="34839"/>
                    <a:pt x="15211" y="35917"/>
                    <a:pt x="15008" y="37006"/>
                  </a:cubicBezTo>
                  <a:cubicBezTo>
                    <a:pt x="14856" y="37807"/>
                    <a:pt x="14720" y="38613"/>
                    <a:pt x="14621" y="39426"/>
                  </a:cubicBezTo>
                  <a:cubicBezTo>
                    <a:pt x="14336" y="38794"/>
                    <a:pt x="14060" y="38158"/>
                    <a:pt x="13798" y="37517"/>
                  </a:cubicBezTo>
                  <a:cubicBezTo>
                    <a:pt x="12987" y="35565"/>
                    <a:pt x="12317" y="33578"/>
                    <a:pt x="11739" y="31536"/>
                  </a:cubicBezTo>
                  <a:cubicBezTo>
                    <a:pt x="11489" y="30664"/>
                    <a:pt x="11248" y="29788"/>
                    <a:pt x="11017" y="28910"/>
                  </a:cubicBezTo>
                  <a:cubicBezTo>
                    <a:pt x="11122" y="28595"/>
                    <a:pt x="11240" y="28282"/>
                    <a:pt x="11377" y="27973"/>
                  </a:cubicBezTo>
                  <a:cubicBezTo>
                    <a:pt x="11573" y="27492"/>
                    <a:pt x="11785" y="27015"/>
                    <a:pt x="12007" y="26541"/>
                  </a:cubicBezTo>
                  <a:cubicBezTo>
                    <a:pt x="12450" y="25594"/>
                    <a:pt x="12904" y="24651"/>
                    <a:pt x="13381" y="23716"/>
                  </a:cubicBezTo>
                  <a:lnTo>
                    <a:pt x="14799" y="20904"/>
                  </a:lnTo>
                  <a:cubicBezTo>
                    <a:pt x="15272" y="19966"/>
                    <a:pt x="15740" y="19027"/>
                    <a:pt x="16182" y="18068"/>
                  </a:cubicBezTo>
                  <a:cubicBezTo>
                    <a:pt x="16221" y="17984"/>
                    <a:pt x="16185" y="17886"/>
                    <a:pt x="16101" y="17847"/>
                  </a:cubicBezTo>
                  <a:cubicBezTo>
                    <a:pt x="16079" y="17836"/>
                    <a:pt x="16056" y="17831"/>
                    <a:pt x="16032" y="17831"/>
                  </a:cubicBezTo>
                  <a:cubicBezTo>
                    <a:pt x="15973" y="17831"/>
                    <a:pt x="15915" y="17864"/>
                    <a:pt x="15885" y="17919"/>
                  </a:cubicBezTo>
                  <a:cubicBezTo>
                    <a:pt x="15375" y="18834"/>
                    <a:pt x="14858" y="19751"/>
                    <a:pt x="14360" y="20676"/>
                  </a:cubicBezTo>
                  <a:cubicBezTo>
                    <a:pt x="13863" y="21601"/>
                    <a:pt x="13378" y="22536"/>
                    <a:pt x="12904" y="23477"/>
                  </a:cubicBezTo>
                  <a:cubicBezTo>
                    <a:pt x="12445" y="24426"/>
                    <a:pt x="11985" y="25375"/>
                    <a:pt x="11574" y="26348"/>
                  </a:cubicBezTo>
                  <a:cubicBezTo>
                    <a:pt x="11312" y="26974"/>
                    <a:pt x="11057" y="27605"/>
                    <a:pt x="10850" y="28258"/>
                  </a:cubicBezTo>
                  <a:cubicBezTo>
                    <a:pt x="10607" y="27306"/>
                    <a:pt x="10377" y="26350"/>
                    <a:pt x="10166" y="25391"/>
                  </a:cubicBezTo>
                  <a:cubicBezTo>
                    <a:pt x="9714" y="23327"/>
                    <a:pt x="9316" y="21250"/>
                    <a:pt x="9034" y="19157"/>
                  </a:cubicBezTo>
                  <a:cubicBezTo>
                    <a:pt x="8993" y="18842"/>
                    <a:pt x="8953" y="18527"/>
                    <a:pt x="8916" y="18212"/>
                  </a:cubicBezTo>
                  <a:cubicBezTo>
                    <a:pt x="9255" y="17558"/>
                    <a:pt x="9643" y="16925"/>
                    <a:pt x="10037" y="16298"/>
                  </a:cubicBezTo>
                  <a:cubicBezTo>
                    <a:pt x="10525" y="15537"/>
                    <a:pt x="11025" y="14784"/>
                    <a:pt x="11555" y="14050"/>
                  </a:cubicBezTo>
                  <a:cubicBezTo>
                    <a:pt x="12077" y="13309"/>
                    <a:pt x="12619" y="12583"/>
                    <a:pt x="13173" y="11868"/>
                  </a:cubicBezTo>
                  <a:cubicBezTo>
                    <a:pt x="13729" y="11154"/>
                    <a:pt x="14294" y="10445"/>
                    <a:pt x="14892" y="9769"/>
                  </a:cubicBezTo>
                  <a:cubicBezTo>
                    <a:pt x="14953" y="9701"/>
                    <a:pt x="14948" y="9595"/>
                    <a:pt x="14880" y="9533"/>
                  </a:cubicBezTo>
                  <a:cubicBezTo>
                    <a:pt x="14849" y="9505"/>
                    <a:pt x="14809" y="9491"/>
                    <a:pt x="14770" y="9491"/>
                  </a:cubicBezTo>
                  <a:cubicBezTo>
                    <a:pt x="14728" y="9491"/>
                    <a:pt x="14685" y="9507"/>
                    <a:pt x="14653" y="9536"/>
                  </a:cubicBezTo>
                  <a:cubicBezTo>
                    <a:pt x="13984" y="10169"/>
                    <a:pt x="13370" y="10852"/>
                    <a:pt x="12786" y="11558"/>
                  </a:cubicBezTo>
                  <a:cubicBezTo>
                    <a:pt x="12203" y="12264"/>
                    <a:pt x="11652" y="12997"/>
                    <a:pt x="11119" y="13741"/>
                  </a:cubicBezTo>
                  <a:cubicBezTo>
                    <a:pt x="10599" y="14495"/>
                    <a:pt x="10089" y="15257"/>
                    <a:pt x="9628" y="16050"/>
                  </a:cubicBezTo>
                  <a:cubicBezTo>
                    <a:pt x="9347" y="16535"/>
                    <a:pt x="9077" y="17028"/>
                    <a:pt x="8835" y="17537"/>
                  </a:cubicBezTo>
                  <a:cubicBezTo>
                    <a:pt x="8665" y="15978"/>
                    <a:pt x="8544" y="14416"/>
                    <a:pt x="8487" y="12851"/>
                  </a:cubicBezTo>
                  <a:cubicBezTo>
                    <a:pt x="8428" y="10742"/>
                    <a:pt x="8475" y="8631"/>
                    <a:pt x="8664" y="6529"/>
                  </a:cubicBezTo>
                  <a:cubicBezTo>
                    <a:pt x="8866" y="4430"/>
                    <a:pt x="9205" y="2344"/>
                    <a:pt x="9689" y="286"/>
                  </a:cubicBezTo>
                  <a:lnTo>
                    <a:pt x="9690" y="283"/>
                  </a:lnTo>
                  <a:cubicBezTo>
                    <a:pt x="9719" y="159"/>
                    <a:pt x="9643" y="36"/>
                    <a:pt x="9520" y="7"/>
                  </a:cubicBezTo>
                  <a:cubicBezTo>
                    <a:pt x="9502" y="3"/>
                    <a:pt x="9485" y="1"/>
                    <a:pt x="946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88" name="Google Shape;1188;p40"/>
          <p:cNvGrpSpPr/>
          <p:nvPr/>
        </p:nvGrpSpPr>
        <p:grpSpPr>
          <a:xfrm>
            <a:off x="472515" y="-120046"/>
            <a:ext cx="1220541" cy="1282473"/>
            <a:chOff x="472515" y="-120046"/>
            <a:chExt cx="1220541" cy="1282473"/>
          </a:xfrm>
        </p:grpSpPr>
        <p:sp>
          <p:nvSpPr>
            <p:cNvPr id="1189" name="Google Shape;1189;p40"/>
            <p:cNvSpPr/>
            <p:nvPr/>
          </p:nvSpPr>
          <p:spPr>
            <a:xfrm>
              <a:off x="472515" y="-120046"/>
              <a:ext cx="1220541" cy="1282473"/>
            </a:xfrm>
            <a:custGeom>
              <a:avLst/>
              <a:gdLst/>
              <a:ahLst/>
              <a:cxnLst/>
              <a:rect l="l" t="t" r="r" b="b"/>
              <a:pathLst>
                <a:path w="30685" h="32242" extrusionOk="0">
                  <a:moveTo>
                    <a:pt x="18889" y="1"/>
                  </a:moveTo>
                  <a:cubicBezTo>
                    <a:pt x="18818" y="1"/>
                    <a:pt x="18746" y="7"/>
                    <a:pt x="18675" y="18"/>
                  </a:cubicBezTo>
                  <a:cubicBezTo>
                    <a:pt x="17439" y="223"/>
                    <a:pt x="16250" y="652"/>
                    <a:pt x="15146" y="1295"/>
                  </a:cubicBezTo>
                  <a:cubicBezTo>
                    <a:pt x="14042" y="1939"/>
                    <a:pt x="13082" y="2759"/>
                    <a:pt x="12294" y="3735"/>
                  </a:cubicBezTo>
                  <a:cubicBezTo>
                    <a:pt x="11742" y="4419"/>
                    <a:pt x="11287" y="5179"/>
                    <a:pt x="10942" y="5995"/>
                  </a:cubicBezTo>
                  <a:cubicBezTo>
                    <a:pt x="10770" y="6403"/>
                    <a:pt x="10625" y="6825"/>
                    <a:pt x="10508" y="7259"/>
                  </a:cubicBezTo>
                  <a:cubicBezTo>
                    <a:pt x="10378" y="7115"/>
                    <a:pt x="10254" y="6976"/>
                    <a:pt x="10136" y="6845"/>
                  </a:cubicBezTo>
                  <a:lnTo>
                    <a:pt x="10132" y="6840"/>
                  </a:lnTo>
                  <a:cubicBezTo>
                    <a:pt x="9501" y="6146"/>
                    <a:pt x="8878" y="5470"/>
                    <a:pt x="8192" y="4825"/>
                  </a:cubicBezTo>
                  <a:lnTo>
                    <a:pt x="8186" y="4820"/>
                  </a:lnTo>
                  <a:cubicBezTo>
                    <a:pt x="7931" y="4583"/>
                    <a:pt x="7600" y="4454"/>
                    <a:pt x="7254" y="4454"/>
                  </a:cubicBezTo>
                  <a:cubicBezTo>
                    <a:pt x="6902" y="4454"/>
                    <a:pt x="6568" y="4587"/>
                    <a:pt x="6313" y="4829"/>
                  </a:cubicBezTo>
                  <a:cubicBezTo>
                    <a:pt x="6048" y="5081"/>
                    <a:pt x="5896" y="5422"/>
                    <a:pt x="5885" y="5786"/>
                  </a:cubicBezTo>
                  <a:cubicBezTo>
                    <a:pt x="5875" y="6153"/>
                    <a:pt x="6008" y="6500"/>
                    <a:pt x="6259" y="6766"/>
                  </a:cubicBezTo>
                  <a:cubicBezTo>
                    <a:pt x="6897" y="7439"/>
                    <a:pt x="7524" y="8169"/>
                    <a:pt x="8130" y="8874"/>
                  </a:cubicBezTo>
                  <a:cubicBezTo>
                    <a:pt x="8280" y="9049"/>
                    <a:pt x="8433" y="9229"/>
                    <a:pt x="8586" y="9404"/>
                  </a:cubicBezTo>
                  <a:cubicBezTo>
                    <a:pt x="8605" y="9425"/>
                    <a:pt x="8623" y="9449"/>
                    <a:pt x="8643" y="9471"/>
                  </a:cubicBezTo>
                  <a:cubicBezTo>
                    <a:pt x="8264" y="9565"/>
                    <a:pt x="7883" y="9686"/>
                    <a:pt x="7504" y="9833"/>
                  </a:cubicBezTo>
                  <a:cubicBezTo>
                    <a:pt x="6568" y="10195"/>
                    <a:pt x="5660" y="10707"/>
                    <a:pt x="4805" y="11355"/>
                  </a:cubicBezTo>
                  <a:cubicBezTo>
                    <a:pt x="2981" y="12737"/>
                    <a:pt x="1611" y="14501"/>
                    <a:pt x="288" y="16207"/>
                  </a:cubicBezTo>
                  <a:cubicBezTo>
                    <a:pt x="124" y="16418"/>
                    <a:pt x="29" y="16670"/>
                    <a:pt x="15" y="16936"/>
                  </a:cubicBezTo>
                  <a:cubicBezTo>
                    <a:pt x="0" y="17202"/>
                    <a:pt x="64" y="17464"/>
                    <a:pt x="203" y="17693"/>
                  </a:cubicBezTo>
                  <a:cubicBezTo>
                    <a:pt x="439" y="18083"/>
                    <a:pt x="870" y="18325"/>
                    <a:pt x="1327" y="18325"/>
                  </a:cubicBezTo>
                  <a:cubicBezTo>
                    <a:pt x="1403" y="18325"/>
                    <a:pt x="1481" y="18319"/>
                    <a:pt x="1558" y="18304"/>
                  </a:cubicBezTo>
                  <a:cubicBezTo>
                    <a:pt x="2632" y="18111"/>
                    <a:pt x="3676" y="17841"/>
                    <a:pt x="4719" y="17480"/>
                  </a:cubicBezTo>
                  <a:lnTo>
                    <a:pt x="4719" y="17480"/>
                  </a:lnTo>
                  <a:cubicBezTo>
                    <a:pt x="4081" y="18860"/>
                    <a:pt x="3826" y="20248"/>
                    <a:pt x="3963" y="21626"/>
                  </a:cubicBezTo>
                  <a:cubicBezTo>
                    <a:pt x="4070" y="22705"/>
                    <a:pt x="4410" y="23690"/>
                    <a:pt x="4740" y="24643"/>
                  </a:cubicBezTo>
                  <a:cubicBezTo>
                    <a:pt x="5132" y="25781"/>
                    <a:pt x="5504" y="26855"/>
                    <a:pt x="5357" y="27837"/>
                  </a:cubicBezTo>
                  <a:cubicBezTo>
                    <a:pt x="5281" y="28349"/>
                    <a:pt x="5513" y="28861"/>
                    <a:pt x="5950" y="29139"/>
                  </a:cubicBezTo>
                  <a:cubicBezTo>
                    <a:pt x="6161" y="29274"/>
                    <a:pt x="6405" y="29344"/>
                    <a:pt x="6655" y="29344"/>
                  </a:cubicBezTo>
                  <a:cubicBezTo>
                    <a:pt x="6914" y="29344"/>
                    <a:pt x="7166" y="29268"/>
                    <a:pt x="7382" y="29125"/>
                  </a:cubicBezTo>
                  <a:cubicBezTo>
                    <a:pt x="8634" y="28293"/>
                    <a:pt x="9720" y="27154"/>
                    <a:pt x="10519" y="25833"/>
                  </a:cubicBezTo>
                  <a:cubicBezTo>
                    <a:pt x="10680" y="25567"/>
                    <a:pt x="10828" y="25294"/>
                    <a:pt x="10964" y="25017"/>
                  </a:cubicBezTo>
                  <a:cubicBezTo>
                    <a:pt x="11232" y="25902"/>
                    <a:pt x="11639" y="26721"/>
                    <a:pt x="12037" y="27525"/>
                  </a:cubicBezTo>
                  <a:cubicBezTo>
                    <a:pt x="12492" y="28443"/>
                    <a:pt x="12922" y="29309"/>
                    <a:pt x="13071" y="30152"/>
                  </a:cubicBezTo>
                  <a:cubicBezTo>
                    <a:pt x="13077" y="30228"/>
                    <a:pt x="13087" y="30303"/>
                    <a:pt x="13106" y="30377"/>
                  </a:cubicBezTo>
                  <a:cubicBezTo>
                    <a:pt x="13125" y="30550"/>
                    <a:pt x="13133" y="30719"/>
                    <a:pt x="13127" y="30881"/>
                  </a:cubicBezTo>
                  <a:cubicBezTo>
                    <a:pt x="13104" y="31501"/>
                    <a:pt x="13526" y="32058"/>
                    <a:pt x="14130" y="32205"/>
                  </a:cubicBezTo>
                  <a:cubicBezTo>
                    <a:pt x="14231" y="32230"/>
                    <a:pt x="14336" y="32242"/>
                    <a:pt x="14440" y="32242"/>
                  </a:cubicBezTo>
                  <a:cubicBezTo>
                    <a:pt x="14946" y="32242"/>
                    <a:pt x="15413" y="31946"/>
                    <a:pt x="15628" y="31487"/>
                  </a:cubicBezTo>
                  <a:cubicBezTo>
                    <a:pt x="16459" y="29717"/>
                    <a:pt x="17305" y="27816"/>
                    <a:pt x="17724" y="25749"/>
                  </a:cubicBezTo>
                  <a:cubicBezTo>
                    <a:pt x="17764" y="25554"/>
                    <a:pt x="17799" y="25360"/>
                    <a:pt x="17829" y="25167"/>
                  </a:cubicBezTo>
                  <a:cubicBezTo>
                    <a:pt x="18338" y="25919"/>
                    <a:pt x="18941" y="26670"/>
                    <a:pt x="19688" y="27305"/>
                  </a:cubicBezTo>
                  <a:cubicBezTo>
                    <a:pt x="20527" y="28017"/>
                    <a:pt x="21454" y="28512"/>
                    <a:pt x="22352" y="28991"/>
                  </a:cubicBezTo>
                  <a:cubicBezTo>
                    <a:pt x="23216" y="29452"/>
                    <a:pt x="24032" y="29887"/>
                    <a:pt x="24672" y="30468"/>
                  </a:cubicBezTo>
                  <a:cubicBezTo>
                    <a:pt x="24914" y="30687"/>
                    <a:pt x="25228" y="30808"/>
                    <a:pt x="25555" y="30808"/>
                  </a:cubicBezTo>
                  <a:cubicBezTo>
                    <a:pt x="25758" y="30808"/>
                    <a:pt x="25962" y="30760"/>
                    <a:pt x="26144" y="30667"/>
                  </a:cubicBezTo>
                  <a:cubicBezTo>
                    <a:pt x="26382" y="30549"/>
                    <a:pt x="26576" y="30362"/>
                    <a:pt x="26705" y="30129"/>
                  </a:cubicBezTo>
                  <a:cubicBezTo>
                    <a:pt x="26834" y="29894"/>
                    <a:pt x="26887" y="29632"/>
                    <a:pt x="26861" y="29367"/>
                  </a:cubicBezTo>
                  <a:cubicBezTo>
                    <a:pt x="26745" y="28171"/>
                    <a:pt x="26611" y="26815"/>
                    <a:pt x="26380" y="25500"/>
                  </a:cubicBezTo>
                  <a:cubicBezTo>
                    <a:pt x="26117" y="24003"/>
                    <a:pt x="25755" y="22724"/>
                    <a:pt x="25274" y="21587"/>
                  </a:cubicBezTo>
                  <a:cubicBezTo>
                    <a:pt x="25088" y="21151"/>
                    <a:pt x="24878" y="20728"/>
                    <a:pt x="24646" y="20321"/>
                  </a:cubicBezTo>
                  <a:lnTo>
                    <a:pt x="24646" y="20321"/>
                  </a:lnTo>
                  <a:cubicBezTo>
                    <a:pt x="24910" y="20411"/>
                    <a:pt x="25180" y="20492"/>
                    <a:pt x="25456" y="20556"/>
                  </a:cubicBezTo>
                  <a:cubicBezTo>
                    <a:pt x="25932" y="20666"/>
                    <a:pt x="26416" y="20723"/>
                    <a:pt x="26894" y="20723"/>
                  </a:cubicBezTo>
                  <a:cubicBezTo>
                    <a:pt x="27501" y="20723"/>
                    <a:pt x="28078" y="20631"/>
                    <a:pt x="28611" y="20453"/>
                  </a:cubicBezTo>
                  <a:cubicBezTo>
                    <a:pt x="29221" y="20250"/>
                    <a:pt x="29757" y="19935"/>
                    <a:pt x="30205" y="19520"/>
                  </a:cubicBezTo>
                  <a:cubicBezTo>
                    <a:pt x="30533" y="19211"/>
                    <a:pt x="30684" y="18743"/>
                    <a:pt x="30594" y="18297"/>
                  </a:cubicBezTo>
                  <a:cubicBezTo>
                    <a:pt x="30503" y="17851"/>
                    <a:pt x="30180" y="17478"/>
                    <a:pt x="29754" y="17323"/>
                  </a:cubicBezTo>
                  <a:cubicBezTo>
                    <a:pt x="28916" y="17021"/>
                    <a:pt x="28162" y="16507"/>
                    <a:pt x="27575" y="15836"/>
                  </a:cubicBezTo>
                  <a:cubicBezTo>
                    <a:pt x="27396" y="15630"/>
                    <a:pt x="27220" y="15399"/>
                    <a:pt x="27037" y="15154"/>
                  </a:cubicBezTo>
                  <a:cubicBezTo>
                    <a:pt x="26836" y="14888"/>
                    <a:pt x="26627" y="14611"/>
                    <a:pt x="26390" y="14338"/>
                  </a:cubicBezTo>
                  <a:cubicBezTo>
                    <a:pt x="25675" y="13519"/>
                    <a:pt x="24787" y="12853"/>
                    <a:pt x="23794" y="12382"/>
                  </a:cubicBezTo>
                  <a:cubicBezTo>
                    <a:pt x="24432" y="12104"/>
                    <a:pt x="25046" y="11767"/>
                    <a:pt x="25634" y="11373"/>
                  </a:cubicBezTo>
                  <a:cubicBezTo>
                    <a:pt x="26797" y="10593"/>
                    <a:pt x="27791" y="9632"/>
                    <a:pt x="28589" y="8516"/>
                  </a:cubicBezTo>
                  <a:cubicBezTo>
                    <a:pt x="28931" y="8037"/>
                    <a:pt x="28911" y="7383"/>
                    <a:pt x="28541" y="6925"/>
                  </a:cubicBezTo>
                  <a:cubicBezTo>
                    <a:pt x="28290" y="6616"/>
                    <a:pt x="27918" y="6439"/>
                    <a:pt x="27520" y="6439"/>
                  </a:cubicBezTo>
                  <a:cubicBezTo>
                    <a:pt x="27338" y="6439"/>
                    <a:pt x="27160" y="6476"/>
                    <a:pt x="26992" y="6550"/>
                  </a:cubicBezTo>
                  <a:cubicBezTo>
                    <a:pt x="26543" y="6746"/>
                    <a:pt x="26040" y="6850"/>
                    <a:pt x="25538" y="6850"/>
                  </a:cubicBezTo>
                  <a:cubicBezTo>
                    <a:pt x="25208" y="6850"/>
                    <a:pt x="24883" y="6807"/>
                    <a:pt x="24574" y="6720"/>
                  </a:cubicBezTo>
                  <a:cubicBezTo>
                    <a:pt x="24320" y="6649"/>
                    <a:pt x="24053" y="6544"/>
                    <a:pt x="23769" y="6434"/>
                  </a:cubicBezTo>
                  <a:cubicBezTo>
                    <a:pt x="23562" y="6352"/>
                    <a:pt x="23347" y="6268"/>
                    <a:pt x="23119" y="6190"/>
                  </a:cubicBezTo>
                  <a:cubicBezTo>
                    <a:pt x="22229" y="5885"/>
                    <a:pt x="21285" y="5730"/>
                    <a:pt x="20313" y="5730"/>
                  </a:cubicBezTo>
                  <a:cubicBezTo>
                    <a:pt x="19823" y="5730"/>
                    <a:pt x="19332" y="5769"/>
                    <a:pt x="18849" y="5847"/>
                  </a:cubicBezTo>
                  <a:cubicBezTo>
                    <a:pt x="19145" y="5171"/>
                    <a:pt x="19372" y="4488"/>
                    <a:pt x="19521" y="3829"/>
                  </a:cubicBezTo>
                  <a:cubicBezTo>
                    <a:pt x="19562" y="3652"/>
                    <a:pt x="19598" y="3477"/>
                    <a:pt x="19632" y="3309"/>
                  </a:cubicBezTo>
                  <a:lnTo>
                    <a:pt x="19632" y="3307"/>
                  </a:lnTo>
                  <a:cubicBezTo>
                    <a:pt x="19683" y="3057"/>
                    <a:pt x="19732" y="2817"/>
                    <a:pt x="19789" y="2596"/>
                  </a:cubicBezTo>
                  <a:cubicBezTo>
                    <a:pt x="19988" y="2362"/>
                    <a:pt x="20103" y="2070"/>
                    <a:pt x="20120" y="1765"/>
                  </a:cubicBezTo>
                  <a:cubicBezTo>
                    <a:pt x="20181" y="1598"/>
                    <a:pt x="20208" y="1421"/>
                    <a:pt x="20199" y="1242"/>
                  </a:cubicBezTo>
                  <a:cubicBezTo>
                    <a:pt x="20186" y="997"/>
                    <a:pt x="20104" y="762"/>
                    <a:pt x="19965" y="561"/>
                  </a:cubicBezTo>
                  <a:cubicBezTo>
                    <a:pt x="19719" y="211"/>
                    <a:pt x="19317" y="1"/>
                    <a:pt x="18889" y="1"/>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0" name="Google Shape;1190;p40"/>
            <p:cNvSpPr/>
            <p:nvPr/>
          </p:nvSpPr>
          <p:spPr>
            <a:xfrm>
              <a:off x="525060" y="-67978"/>
              <a:ext cx="1113253" cy="1178170"/>
            </a:xfrm>
            <a:custGeom>
              <a:avLst/>
              <a:gdLst/>
              <a:ahLst/>
              <a:cxnLst/>
              <a:rect l="l" t="t" r="r" b="b"/>
              <a:pathLst>
                <a:path w="27987" h="29619" extrusionOk="0">
                  <a:moveTo>
                    <a:pt x="17568" y="1"/>
                  </a:moveTo>
                  <a:cubicBezTo>
                    <a:pt x="15399" y="359"/>
                    <a:pt x="13376" y="1538"/>
                    <a:pt x="11995" y="3247"/>
                  </a:cubicBezTo>
                  <a:cubicBezTo>
                    <a:pt x="10612" y="4961"/>
                    <a:pt x="10039" y="7089"/>
                    <a:pt x="10144" y="9284"/>
                  </a:cubicBezTo>
                  <a:cubicBezTo>
                    <a:pt x="9861" y="9245"/>
                    <a:pt x="9578" y="9226"/>
                    <a:pt x="9295" y="9226"/>
                  </a:cubicBezTo>
                  <a:cubicBezTo>
                    <a:pt x="7496" y="9226"/>
                    <a:pt x="5721" y="9995"/>
                    <a:pt x="4273" y="11091"/>
                  </a:cubicBezTo>
                  <a:cubicBezTo>
                    <a:pt x="2598" y="12361"/>
                    <a:pt x="1289" y="14041"/>
                    <a:pt x="0" y="15702"/>
                  </a:cubicBezTo>
                  <a:cubicBezTo>
                    <a:pt x="2986" y="15167"/>
                    <a:pt x="5657" y="13973"/>
                    <a:pt x="8212" y="12335"/>
                  </a:cubicBezTo>
                  <a:lnTo>
                    <a:pt x="8212" y="12335"/>
                  </a:lnTo>
                  <a:cubicBezTo>
                    <a:pt x="5800" y="14291"/>
                    <a:pt x="3637" y="17095"/>
                    <a:pt x="3944" y="20187"/>
                  </a:cubicBezTo>
                  <a:cubicBezTo>
                    <a:pt x="4166" y="22421"/>
                    <a:pt x="5663" y="24503"/>
                    <a:pt x="5331" y="26722"/>
                  </a:cubicBezTo>
                  <a:cubicBezTo>
                    <a:pt x="7557" y="25244"/>
                    <a:pt x="9072" y="22739"/>
                    <a:pt x="9348" y="20079"/>
                  </a:cubicBezTo>
                  <a:cubicBezTo>
                    <a:pt x="9449" y="19107"/>
                    <a:pt x="9392" y="18127"/>
                    <a:pt x="9407" y="17150"/>
                  </a:cubicBezTo>
                  <a:cubicBezTo>
                    <a:pt x="9414" y="16710"/>
                    <a:pt x="9638" y="16120"/>
                    <a:pt x="10016" y="16120"/>
                  </a:cubicBezTo>
                  <a:cubicBezTo>
                    <a:pt x="10060" y="16120"/>
                    <a:pt x="10107" y="16128"/>
                    <a:pt x="10155" y="16145"/>
                  </a:cubicBezTo>
                  <a:cubicBezTo>
                    <a:pt x="10283" y="16191"/>
                    <a:pt x="10378" y="16297"/>
                    <a:pt x="10457" y="16407"/>
                  </a:cubicBezTo>
                  <a:cubicBezTo>
                    <a:pt x="11015" y="17173"/>
                    <a:pt x="11068" y="18198"/>
                    <a:pt x="10958" y="19141"/>
                  </a:cubicBezTo>
                  <a:cubicBezTo>
                    <a:pt x="10851" y="20083"/>
                    <a:pt x="10606" y="21018"/>
                    <a:pt x="10651" y="21966"/>
                  </a:cubicBezTo>
                  <a:cubicBezTo>
                    <a:pt x="10779" y="24669"/>
                    <a:pt x="13215" y="26915"/>
                    <a:pt x="13115" y="29619"/>
                  </a:cubicBezTo>
                  <a:cubicBezTo>
                    <a:pt x="13938" y="27866"/>
                    <a:pt x="14729" y="26075"/>
                    <a:pt x="15112" y="24177"/>
                  </a:cubicBezTo>
                  <a:cubicBezTo>
                    <a:pt x="15498" y="22278"/>
                    <a:pt x="15451" y="20241"/>
                    <a:pt x="14644" y="18480"/>
                  </a:cubicBezTo>
                  <a:lnTo>
                    <a:pt x="14644" y="18480"/>
                  </a:lnTo>
                  <a:cubicBezTo>
                    <a:pt x="16356" y="20520"/>
                    <a:pt x="17184" y="23270"/>
                    <a:pt x="19214" y="24993"/>
                  </a:cubicBezTo>
                  <a:cubicBezTo>
                    <a:pt x="20729" y="26279"/>
                    <a:pt x="22758" y="26850"/>
                    <a:pt x="24229" y="28184"/>
                  </a:cubicBezTo>
                  <a:cubicBezTo>
                    <a:pt x="23985" y="25671"/>
                    <a:pt x="23727" y="23113"/>
                    <a:pt x="22741" y="20790"/>
                  </a:cubicBezTo>
                  <a:cubicBezTo>
                    <a:pt x="21754" y="18465"/>
                    <a:pt x="19905" y="16370"/>
                    <a:pt x="17463" y="15729"/>
                  </a:cubicBezTo>
                  <a:cubicBezTo>
                    <a:pt x="17266" y="15678"/>
                    <a:pt x="17363" y="15455"/>
                    <a:pt x="17431" y="15262"/>
                  </a:cubicBezTo>
                  <a:lnTo>
                    <a:pt x="17431" y="15262"/>
                  </a:lnTo>
                  <a:cubicBezTo>
                    <a:pt x="18689" y="15300"/>
                    <a:pt x="19874" y="15846"/>
                    <a:pt x="20986" y="16437"/>
                  </a:cubicBezTo>
                  <a:cubicBezTo>
                    <a:pt x="22097" y="17027"/>
                    <a:pt x="23202" y="17682"/>
                    <a:pt x="24428" y="17966"/>
                  </a:cubicBezTo>
                  <a:cubicBezTo>
                    <a:pt x="24798" y="18052"/>
                    <a:pt x="25184" y="18099"/>
                    <a:pt x="25569" y="18099"/>
                  </a:cubicBezTo>
                  <a:cubicBezTo>
                    <a:pt x="26460" y="18099"/>
                    <a:pt x="27341" y="17848"/>
                    <a:pt x="27986" y="17248"/>
                  </a:cubicBezTo>
                  <a:cubicBezTo>
                    <a:pt x="26942" y="16872"/>
                    <a:pt x="25997" y="16226"/>
                    <a:pt x="25266" y="15391"/>
                  </a:cubicBezTo>
                  <a:cubicBezTo>
                    <a:pt x="24846" y="14910"/>
                    <a:pt x="24497" y="14372"/>
                    <a:pt x="24077" y="13890"/>
                  </a:cubicBezTo>
                  <a:cubicBezTo>
                    <a:pt x="22818" y="12445"/>
                    <a:pt x="20909" y="11596"/>
                    <a:pt x="18995" y="11596"/>
                  </a:cubicBezTo>
                  <a:cubicBezTo>
                    <a:pt x="18754" y="11596"/>
                    <a:pt x="18512" y="11610"/>
                    <a:pt x="18272" y="11637"/>
                  </a:cubicBezTo>
                  <a:cubicBezTo>
                    <a:pt x="18201" y="11645"/>
                    <a:pt x="18125" y="11652"/>
                    <a:pt x="18050" y="11652"/>
                  </a:cubicBezTo>
                  <a:cubicBezTo>
                    <a:pt x="17859" y="11652"/>
                    <a:pt x="17674" y="11610"/>
                    <a:pt x="17596" y="11448"/>
                  </a:cubicBezTo>
                  <a:cubicBezTo>
                    <a:pt x="17595" y="11448"/>
                    <a:pt x="17594" y="11448"/>
                    <a:pt x="17593" y="11448"/>
                  </a:cubicBezTo>
                  <a:cubicBezTo>
                    <a:pt x="17437" y="11448"/>
                    <a:pt x="17520" y="11384"/>
                    <a:pt x="17588" y="11239"/>
                  </a:cubicBezTo>
                  <a:cubicBezTo>
                    <a:pt x="17656" y="11093"/>
                    <a:pt x="17814" y="11014"/>
                    <a:pt x="17963" y="10956"/>
                  </a:cubicBezTo>
                  <a:cubicBezTo>
                    <a:pt x="18584" y="10714"/>
                    <a:pt x="19255" y="10645"/>
                    <a:pt x="19909" y="10512"/>
                  </a:cubicBezTo>
                  <a:cubicBezTo>
                    <a:pt x="22415" y="10006"/>
                    <a:pt x="24711" y="8520"/>
                    <a:pt x="26201" y="6440"/>
                  </a:cubicBezTo>
                  <a:lnTo>
                    <a:pt x="26201" y="6440"/>
                  </a:lnTo>
                  <a:cubicBezTo>
                    <a:pt x="25578" y="6713"/>
                    <a:pt x="24898" y="6852"/>
                    <a:pt x="24218" y="6852"/>
                  </a:cubicBezTo>
                  <a:cubicBezTo>
                    <a:pt x="23773" y="6852"/>
                    <a:pt x="23329" y="6793"/>
                    <a:pt x="22901" y="6673"/>
                  </a:cubicBezTo>
                  <a:cubicBezTo>
                    <a:pt x="22379" y="6527"/>
                    <a:pt x="21885" y="6296"/>
                    <a:pt x="21372" y="6120"/>
                  </a:cubicBezTo>
                  <a:cubicBezTo>
                    <a:pt x="20607" y="5857"/>
                    <a:pt x="19801" y="5731"/>
                    <a:pt x="18993" y="5731"/>
                  </a:cubicBezTo>
                  <a:cubicBezTo>
                    <a:pt x="17180" y="5731"/>
                    <a:pt x="15359" y="6369"/>
                    <a:pt x="13972" y="7537"/>
                  </a:cubicBezTo>
                  <a:lnTo>
                    <a:pt x="13972" y="7537"/>
                  </a:lnTo>
                  <a:cubicBezTo>
                    <a:pt x="15366" y="6101"/>
                    <a:pt x="16494" y="4110"/>
                    <a:pt x="16922" y="2226"/>
                  </a:cubicBezTo>
                  <a:cubicBezTo>
                    <a:pt x="17094" y="1470"/>
                    <a:pt x="17187" y="677"/>
                    <a:pt x="1756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91" name="Google Shape;1191;p40"/>
            <p:cNvGrpSpPr/>
            <p:nvPr/>
          </p:nvGrpSpPr>
          <p:grpSpPr>
            <a:xfrm>
              <a:off x="540334" y="-56125"/>
              <a:ext cx="1078419" cy="1134822"/>
              <a:chOff x="7703473" y="1149191"/>
              <a:chExt cx="2785894" cy="2931600"/>
            </a:xfrm>
          </p:grpSpPr>
          <p:sp>
            <p:nvSpPr>
              <p:cNvPr id="1192" name="Google Shape;1192;p40"/>
              <p:cNvSpPr/>
              <p:nvPr/>
            </p:nvSpPr>
            <p:spPr>
              <a:xfrm>
                <a:off x="7703473" y="1149191"/>
                <a:ext cx="2785894" cy="2931600"/>
              </a:xfrm>
              <a:custGeom>
                <a:avLst/>
                <a:gdLst/>
                <a:ahLst/>
                <a:cxnLst/>
                <a:rect l="l" t="t" r="r" b="b"/>
                <a:pathLst>
                  <a:path w="27112" h="28530" extrusionOk="0">
                    <a:moveTo>
                      <a:pt x="17016" y="0"/>
                    </a:moveTo>
                    <a:cubicBezTo>
                      <a:pt x="17003" y="0"/>
                      <a:pt x="16990" y="3"/>
                      <a:pt x="16976" y="10"/>
                    </a:cubicBezTo>
                    <a:cubicBezTo>
                      <a:pt x="16522" y="250"/>
                      <a:pt x="16088" y="530"/>
                      <a:pt x="15674" y="836"/>
                    </a:cubicBezTo>
                    <a:cubicBezTo>
                      <a:pt x="14540" y="1688"/>
                      <a:pt x="13585" y="2774"/>
                      <a:pt x="12870" y="3997"/>
                    </a:cubicBezTo>
                    <a:cubicBezTo>
                      <a:pt x="12256" y="5057"/>
                      <a:pt x="11818" y="6220"/>
                      <a:pt x="11604" y="7427"/>
                    </a:cubicBezTo>
                    <a:cubicBezTo>
                      <a:pt x="11524" y="7866"/>
                      <a:pt x="11486" y="8321"/>
                      <a:pt x="11441" y="8762"/>
                    </a:cubicBezTo>
                    <a:cubicBezTo>
                      <a:pt x="11397" y="9231"/>
                      <a:pt x="11324" y="9700"/>
                      <a:pt x="11168" y="10144"/>
                    </a:cubicBezTo>
                    <a:cubicBezTo>
                      <a:pt x="10737" y="9677"/>
                      <a:pt x="10301" y="9215"/>
                      <a:pt x="9859" y="8762"/>
                    </a:cubicBezTo>
                    <a:cubicBezTo>
                      <a:pt x="9653" y="8546"/>
                      <a:pt x="9451" y="8329"/>
                      <a:pt x="9249" y="8109"/>
                    </a:cubicBezTo>
                    <a:cubicBezTo>
                      <a:pt x="8690" y="7500"/>
                      <a:pt x="8006" y="6730"/>
                      <a:pt x="7450" y="6112"/>
                    </a:cubicBezTo>
                    <a:cubicBezTo>
                      <a:pt x="6846" y="5448"/>
                      <a:pt x="6237" y="4786"/>
                      <a:pt x="5581" y="4171"/>
                    </a:cubicBezTo>
                    <a:cubicBezTo>
                      <a:pt x="5570" y="4160"/>
                      <a:pt x="5556" y="4155"/>
                      <a:pt x="5542" y="4155"/>
                    </a:cubicBezTo>
                    <a:cubicBezTo>
                      <a:pt x="5528" y="4155"/>
                      <a:pt x="5514" y="4160"/>
                      <a:pt x="5502" y="4171"/>
                    </a:cubicBezTo>
                    <a:cubicBezTo>
                      <a:pt x="5480" y="4193"/>
                      <a:pt x="5479" y="4228"/>
                      <a:pt x="5500" y="4251"/>
                    </a:cubicBezTo>
                    <a:cubicBezTo>
                      <a:pt x="6321" y="5117"/>
                      <a:pt x="7087" y="6031"/>
                      <a:pt x="7869" y="6937"/>
                    </a:cubicBezTo>
                    <a:cubicBezTo>
                      <a:pt x="8454" y="7617"/>
                      <a:pt x="9046" y="8293"/>
                      <a:pt x="9665" y="8945"/>
                    </a:cubicBezTo>
                    <a:cubicBezTo>
                      <a:pt x="9974" y="9265"/>
                      <a:pt x="10280" y="9586"/>
                      <a:pt x="10585" y="9910"/>
                    </a:cubicBezTo>
                    <a:cubicBezTo>
                      <a:pt x="10543" y="9909"/>
                      <a:pt x="10501" y="9908"/>
                      <a:pt x="10459" y="9908"/>
                    </a:cubicBezTo>
                    <a:cubicBezTo>
                      <a:pt x="10345" y="9908"/>
                      <a:pt x="10231" y="9912"/>
                      <a:pt x="10118" y="9918"/>
                    </a:cubicBezTo>
                    <a:cubicBezTo>
                      <a:pt x="8834" y="10007"/>
                      <a:pt x="7595" y="10421"/>
                      <a:pt x="6419" y="10924"/>
                    </a:cubicBezTo>
                    <a:cubicBezTo>
                      <a:pt x="5715" y="11223"/>
                      <a:pt x="5011" y="11542"/>
                      <a:pt x="4349" y="11934"/>
                    </a:cubicBezTo>
                    <a:cubicBezTo>
                      <a:pt x="3233" y="12569"/>
                      <a:pt x="2355" y="13524"/>
                      <a:pt x="1341" y="14293"/>
                    </a:cubicBezTo>
                    <a:cubicBezTo>
                      <a:pt x="942" y="14596"/>
                      <a:pt x="513" y="14863"/>
                      <a:pt x="55" y="15067"/>
                    </a:cubicBezTo>
                    <a:cubicBezTo>
                      <a:pt x="19" y="15083"/>
                      <a:pt x="1" y="15126"/>
                      <a:pt x="14" y="15164"/>
                    </a:cubicBezTo>
                    <a:cubicBezTo>
                      <a:pt x="27" y="15196"/>
                      <a:pt x="56" y="15214"/>
                      <a:pt x="87" y="15214"/>
                    </a:cubicBezTo>
                    <a:cubicBezTo>
                      <a:pt x="96" y="15214"/>
                      <a:pt x="105" y="15213"/>
                      <a:pt x="114" y="15210"/>
                    </a:cubicBezTo>
                    <a:cubicBezTo>
                      <a:pt x="597" y="15025"/>
                      <a:pt x="1046" y="14759"/>
                      <a:pt x="1466" y="14464"/>
                    </a:cubicBezTo>
                    <a:cubicBezTo>
                      <a:pt x="1884" y="14166"/>
                      <a:pt x="2277" y="13835"/>
                      <a:pt x="2665" y="13508"/>
                    </a:cubicBezTo>
                    <a:cubicBezTo>
                      <a:pt x="3432" y="12843"/>
                      <a:pt x="4235" y="12250"/>
                      <a:pt x="5148" y="11806"/>
                    </a:cubicBezTo>
                    <a:cubicBezTo>
                      <a:pt x="6822" y="10996"/>
                      <a:pt x="8811" y="10093"/>
                      <a:pt x="10703" y="10093"/>
                    </a:cubicBezTo>
                    <a:cubicBezTo>
                      <a:pt x="10721" y="10093"/>
                      <a:pt x="10740" y="10093"/>
                      <a:pt x="10758" y="10093"/>
                    </a:cubicBezTo>
                    <a:cubicBezTo>
                      <a:pt x="10946" y="10294"/>
                      <a:pt x="11134" y="10496"/>
                      <a:pt x="11320" y="10700"/>
                    </a:cubicBezTo>
                    <a:cubicBezTo>
                      <a:pt x="11004" y="10774"/>
                      <a:pt x="10696" y="10882"/>
                      <a:pt x="10399" y="11010"/>
                    </a:cubicBezTo>
                    <a:cubicBezTo>
                      <a:pt x="9383" y="11460"/>
                      <a:pt x="8433" y="12163"/>
                      <a:pt x="7887" y="13147"/>
                    </a:cubicBezTo>
                    <a:cubicBezTo>
                      <a:pt x="7527" y="13798"/>
                      <a:pt x="7254" y="14471"/>
                      <a:pt x="6991" y="15164"/>
                    </a:cubicBezTo>
                    <a:cubicBezTo>
                      <a:pt x="6731" y="15858"/>
                      <a:pt x="6602" y="16606"/>
                      <a:pt x="6566" y="17343"/>
                    </a:cubicBezTo>
                    <a:cubicBezTo>
                      <a:pt x="6529" y="18079"/>
                      <a:pt x="6552" y="18811"/>
                      <a:pt x="6525" y="19534"/>
                    </a:cubicBezTo>
                    <a:cubicBezTo>
                      <a:pt x="6487" y="20621"/>
                      <a:pt x="6334" y="21706"/>
                      <a:pt x="6183" y="22785"/>
                    </a:cubicBezTo>
                    <a:cubicBezTo>
                      <a:pt x="6031" y="23837"/>
                      <a:pt x="5883" y="24971"/>
                      <a:pt x="5153" y="25793"/>
                    </a:cubicBezTo>
                    <a:cubicBezTo>
                      <a:pt x="5124" y="25823"/>
                      <a:pt x="5126" y="25872"/>
                      <a:pt x="5156" y="25901"/>
                    </a:cubicBezTo>
                    <a:cubicBezTo>
                      <a:pt x="5170" y="25915"/>
                      <a:pt x="5190" y="25921"/>
                      <a:pt x="5209" y="25921"/>
                    </a:cubicBezTo>
                    <a:cubicBezTo>
                      <a:pt x="5230" y="25921"/>
                      <a:pt x="5250" y="25914"/>
                      <a:pt x="5265" y="25898"/>
                    </a:cubicBezTo>
                    <a:cubicBezTo>
                      <a:pt x="5523" y="25628"/>
                      <a:pt x="5726" y="25303"/>
                      <a:pt x="5875" y="24962"/>
                    </a:cubicBezTo>
                    <a:cubicBezTo>
                      <a:pt x="6174" y="24281"/>
                      <a:pt x="6293" y="23544"/>
                      <a:pt x="6406" y="22818"/>
                    </a:cubicBezTo>
                    <a:cubicBezTo>
                      <a:pt x="6577" y="21732"/>
                      <a:pt x="6742" y="20647"/>
                      <a:pt x="6788" y="19544"/>
                    </a:cubicBezTo>
                    <a:cubicBezTo>
                      <a:pt x="6818" y="18809"/>
                      <a:pt x="6796" y="18079"/>
                      <a:pt x="6836" y="17359"/>
                    </a:cubicBezTo>
                    <a:cubicBezTo>
                      <a:pt x="6855" y="16999"/>
                      <a:pt x="6893" y="16640"/>
                      <a:pt x="6957" y="16288"/>
                    </a:cubicBezTo>
                    <a:cubicBezTo>
                      <a:pt x="7086" y="15579"/>
                      <a:pt x="7361" y="14909"/>
                      <a:pt x="7643" y="14245"/>
                    </a:cubicBezTo>
                    <a:cubicBezTo>
                      <a:pt x="7786" y="13911"/>
                      <a:pt x="7931" y="13582"/>
                      <a:pt x="8102" y="13268"/>
                    </a:cubicBezTo>
                    <a:cubicBezTo>
                      <a:pt x="8606" y="12323"/>
                      <a:pt x="9520" y="11641"/>
                      <a:pt x="10479" y="11189"/>
                    </a:cubicBezTo>
                    <a:cubicBezTo>
                      <a:pt x="10791" y="11046"/>
                      <a:pt x="11116" y="10926"/>
                      <a:pt x="11451" y="10844"/>
                    </a:cubicBezTo>
                    <a:cubicBezTo>
                      <a:pt x="11733" y="11152"/>
                      <a:pt x="12012" y="11462"/>
                      <a:pt x="12290" y="11775"/>
                    </a:cubicBezTo>
                    <a:cubicBezTo>
                      <a:pt x="12082" y="12249"/>
                      <a:pt x="11897" y="12733"/>
                      <a:pt x="11739" y="13226"/>
                    </a:cubicBezTo>
                    <a:cubicBezTo>
                      <a:pt x="11297" y="14607"/>
                      <a:pt x="11061" y="16094"/>
                      <a:pt x="11305" y="17538"/>
                    </a:cubicBezTo>
                    <a:cubicBezTo>
                      <a:pt x="11822" y="20514"/>
                      <a:pt x="13761" y="23271"/>
                      <a:pt x="13283" y="26377"/>
                    </a:cubicBezTo>
                    <a:cubicBezTo>
                      <a:pt x="13170" y="27080"/>
                      <a:pt x="12922" y="27757"/>
                      <a:pt x="12678" y="28427"/>
                    </a:cubicBezTo>
                    <a:cubicBezTo>
                      <a:pt x="12664" y="28466"/>
                      <a:pt x="12683" y="28509"/>
                      <a:pt x="12721" y="28524"/>
                    </a:cubicBezTo>
                    <a:cubicBezTo>
                      <a:pt x="12731" y="28527"/>
                      <a:pt x="12741" y="28529"/>
                      <a:pt x="12750" y="28529"/>
                    </a:cubicBezTo>
                    <a:cubicBezTo>
                      <a:pt x="12781" y="28529"/>
                      <a:pt x="12809" y="28512"/>
                      <a:pt x="12821" y="28482"/>
                    </a:cubicBezTo>
                    <a:cubicBezTo>
                      <a:pt x="12954" y="28149"/>
                      <a:pt x="13089" y="27813"/>
                      <a:pt x="13204" y="27468"/>
                    </a:cubicBezTo>
                    <a:cubicBezTo>
                      <a:pt x="14413" y="24202"/>
                      <a:pt x="12421" y="21122"/>
                      <a:pt x="11673" y="18015"/>
                    </a:cubicBezTo>
                    <a:cubicBezTo>
                      <a:pt x="11276" y="16455"/>
                      <a:pt x="11478" y="14815"/>
                      <a:pt x="11938" y="13288"/>
                    </a:cubicBezTo>
                    <a:cubicBezTo>
                      <a:pt x="12075" y="12824"/>
                      <a:pt x="12238" y="12369"/>
                      <a:pt x="12416" y="11918"/>
                    </a:cubicBezTo>
                    <a:cubicBezTo>
                      <a:pt x="13300" y="12921"/>
                      <a:pt x="14162" y="13944"/>
                      <a:pt x="14999" y="14984"/>
                    </a:cubicBezTo>
                    <a:cubicBezTo>
                      <a:pt x="16918" y="17365"/>
                      <a:pt x="18745" y="19828"/>
                      <a:pt x="20470" y="22357"/>
                    </a:cubicBezTo>
                    <a:cubicBezTo>
                      <a:pt x="21419" y="23782"/>
                      <a:pt x="22331" y="25247"/>
                      <a:pt x="23101" y="26778"/>
                    </a:cubicBezTo>
                    <a:cubicBezTo>
                      <a:pt x="23110" y="26798"/>
                      <a:pt x="23131" y="26810"/>
                      <a:pt x="23153" y="26810"/>
                    </a:cubicBezTo>
                    <a:cubicBezTo>
                      <a:pt x="23162" y="26810"/>
                      <a:pt x="23170" y="26808"/>
                      <a:pt x="23178" y="26804"/>
                    </a:cubicBezTo>
                    <a:cubicBezTo>
                      <a:pt x="23206" y="26790"/>
                      <a:pt x="23218" y="26755"/>
                      <a:pt x="23204" y="26728"/>
                    </a:cubicBezTo>
                    <a:cubicBezTo>
                      <a:pt x="22941" y="26201"/>
                      <a:pt x="22635" y="25661"/>
                      <a:pt x="22341" y="25151"/>
                    </a:cubicBezTo>
                    <a:cubicBezTo>
                      <a:pt x="20215" y="21542"/>
                      <a:pt x="17707" y="18176"/>
                      <a:pt x="15158" y="14858"/>
                    </a:cubicBezTo>
                    <a:cubicBezTo>
                      <a:pt x="14459" y="13962"/>
                      <a:pt x="13740" y="13080"/>
                      <a:pt x="13002" y="12215"/>
                    </a:cubicBezTo>
                    <a:cubicBezTo>
                      <a:pt x="13512" y="12079"/>
                      <a:pt x="14039" y="12013"/>
                      <a:pt x="14567" y="12013"/>
                    </a:cubicBezTo>
                    <a:cubicBezTo>
                      <a:pt x="14658" y="12013"/>
                      <a:pt x="14748" y="12015"/>
                      <a:pt x="14839" y="12019"/>
                    </a:cubicBezTo>
                    <a:cubicBezTo>
                      <a:pt x="17464" y="12124"/>
                      <a:pt x="19726" y="13660"/>
                      <a:pt x="21730" y="15224"/>
                    </a:cubicBezTo>
                    <a:cubicBezTo>
                      <a:pt x="22621" y="15907"/>
                      <a:pt x="23541" y="16713"/>
                      <a:pt x="24606" y="17108"/>
                    </a:cubicBezTo>
                    <a:cubicBezTo>
                      <a:pt x="25012" y="17257"/>
                      <a:pt x="25452" y="17347"/>
                      <a:pt x="25889" y="17347"/>
                    </a:cubicBezTo>
                    <a:cubicBezTo>
                      <a:pt x="26289" y="17347"/>
                      <a:pt x="26687" y="17271"/>
                      <a:pt x="27054" y="17097"/>
                    </a:cubicBezTo>
                    <a:cubicBezTo>
                      <a:pt x="27095" y="17081"/>
                      <a:pt x="27112" y="17037"/>
                      <a:pt x="27095" y="16999"/>
                    </a:cubicBezTo>
                    <a:cubicBezTo>
                      <a:pt x="27082" y="16970"/>
                      <a:pt x="27054" y="16952"/>
                      <a:pt x="27024" y="16952"/>
                    </a:cubicBezTo>
                    <a:cubicBezTo>
                      <a:pt x="27014" y="16952"/>
                      <a:pt x="27004" y="16954"/>
                      <a:pt x="26994" y="16958"/>
                    </a:cubicBezTo>
                    <a:cubicBezTo>
                      <a:pt x="26848" y="17020"/>
                      <a:pt x="26697" y="17069"/>
                      <a:pt x="26544" y="17102"/>
                    </a:cubicBezTo>
                    <a:cubicBezTo>
                      <a:pt x="26390" y="17136"/>
                      <a:pt x="26233" y="17154"/>
                      <a:pt x="26075" y="17160"/>
                    </a:cubicBezTo>
                    <a:cubicBezTo>
                      <a:pt x="26042" y="17161"/>
                      <a:pt x="26008" y="17162"/>
                      <a:pt x="25975" y="17162"/>
                    </a:cubicBezTo>
                    <a:cubicBezTo>
                      <a:pt x="25691" y="17162"/>
                      <a:pt x="25410" y="17122"/>
                      <a:pt x="25136" y="17052"/>
                    </a:cubicBezTo>
                    <a:cubicBezTo>
                      <a:pt x="23892" y="16733"/>
                      <a:pt x="22887" y="15787"/>
                      <a:pt x="21893" y="15020"/>
                    </a:cubicBezTo>
                    <a:cubicBezTo>
                      <a:pt x="19854" y="13403"/>
                      <a:pt x="17537" y="11861"/>
                      <a:pt x="14848" y="11800"/>
                    </a:cubicBezTo>
                    <a:cubicBezTo>
                      <a:pt x="14819" y="11800"/>
                      <a:pt x="14790" y="11800"/>
                      <a:pt x="14761" y="11800"/>
                    </a:cubicBezTo>
                    <a:cubicBezTo>
                      <a:pt x="14294" y="11800"/>
                      <a:pt x="13826" y="11840"/>
                      <a:pt x="13371" y="11944"/>
                    </a:cubicBezTo>
                    <a:cubicBezTo>
                      <a:pt x="13209" y="11977"/>
                      <a:pt x="13051" y="12027"/>
                      <a:pt x="12891" y="12073"/>
                    </a:cubicBezTo>
                    <a:cubicBezTo>
                      <a:pt x="12889" y="12074"/>
                      <a:pt x="12886" y="12074"/>
                      <a:pt x="12884" y="12075"/>
                    </a:cubicBezTo>
                    <a:cubicBezTo>
                      <a:pt x="12586" y="11728"/>
                      <a:pt x="12284" y="11382"/>
                      <a:pt x="11980" y="11040"/>
                    </a:cubicBezTo>
                    <a:cubicBezTo>
                      <a:pt x="12006" y="11029"/>
                      <a:pt x="12030" y="11019"/>
                      <a:pt x="12056" y="11007"/>
                    </a:cubicBezTo>
                    <a:cubicBezTo>
                      <a:pt x="12190" y="10947"/>
                      <a:pt x="12524" y="10697"/>
                      <a:pt x="12638" y="10620"/>
                    </a:cubicBezTo>
                    <a:cubicBezTo>
                      <a:pt x="14109" y="9596"/>
                      <a:pt x="15666" y="8551"/>
                      <a:pt x="17475" y="8293"/>
                    </a:cubicBezTo>
                    <a:cubicBezTo>
                      <a:pt x="18382" y="8167"/>
                      <a:pt x="19282" y="8237"/>
                      <a:pt x="20201" y="8171"/>
                    </a:cubicBezTo>
                    <a:cubicBezTo>
                      <a:pt x="22040" y="8042"/>
                      <a:pt x="23850" y="7460"/>
                      <a:pt x="25410" y="6478"/>
                    </a:cubicBezTo>
                    <a:cubicBezTo>
                      <a:pt x="25445" y="6456"/>
                      <a:pt x="25457" y="6412"/>
                      <a:pt x="25437" y="6375"/>
                    </a:cubicBezTo>
                    <a:cubicBezTo>
                      <a:pt x="25422" y="6350"/>
                      <a:pt x="25396" y="6336"/>
                      <a:pt x="25369" y="6336"/>
                    </a:cubicBezTo>
                    <a:cubicBezTo>
                      <a:pt x="25356" y="6336"/>
                      <a:pt x="25343" y="6339"/>
                      <a:pt x="25332" y="6346"/>
                    </a:cubicBezTo>
                    <a:cubicBezTo>
                      <a:pt x="25070" y="6497"/>
                      <a:pt x="24802" y="6639"/>
                      <a:pt x="24531" y="6771"/>
                    </a:cubicBezTo>
                    <a:cubicBezTo>
                      <a:pt x="23173" y="7427"/>
                      <a:pt x="21688" y="7820"/>
                      <a:pt x="20185" y="7911"/>
                    </a:cubicBezTo>
                    <a:cubicBezTo>
                      <a:pt x="18976" y="7978"/>
                      <a:pt x="17709" y="7854"/>
                      <a:pt x="16529" y="8224"/>
                    </a:cubicBezTo>
                    <a:cubicBezTo>
                      <a:pt x="14895" y="8705"/>
                      <a:pt x="13505" y="9727"/>
                      <a:pt x="12156" y="10729"/>
                    </a:cubicBezTo>
                    <a:cubicBezTo>
                      <a:pt x="12060" y="10804"/>
                      <a:pt x="11966" y="10858"/>
                      <a:pt x="11857" y="10900"/>
                    </a:cubicBezTo>
                    <a:cubicBezTo>
                      <a:pt x="11670" y="10690"/>
                      <a:pt x="11481" y="10480"/>
                      <a:pt x="11289" y="10273"/>
                    </a:cubicBezTo>
                    <a:cubicBezTo>
                      <a:pt x="11374" y="10069"/>
                      <a:pt x="11445" y="9858"/>
                      <a:pt x="11498" y="9644"/>
                    </a:cubicBezTo>
                    <a:cubicBezTo>
                      <a:pt x="11646" y="9052"/>
                      <a:pt x="11680" y="8441"/>
                      <a:pt x="11775" y="7844"/>
                    </a:cubicBezTo>
                    <a:cubicBezTo>
                      <a:pt x="11843" y="7410"/>
                      <a:pt x="11941" y="6977"/>
                      <a:pt x="12062" y="6555"/>
                    </a:cubicBezTo>
                    <a:cubicBezTo>
                      <a:pt x="12644" y="4559"/>
                      <a:pt x="13814" y="2745"/>
                      <a:pt x="15372" y="1373"/>
                    </a:cubicBezTo>
                    <a:cubicBezTo>
                      <a:pt x="15893" y="916"/>
                      <a:pt x="16459" y="507"/>
                      <a:pt x="17058" y="157"/>
                    </a:cubicBezTo>
                    <a:cubicBezTo>
                      <a:pt x="17141" y="101"/>
                      <a:pt x="17089" y="0"/>
                      <a:pt x="1701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3" name="Google Shape;1193;p40"/>
              <p:cNvSpPr/>
              <p:nvPr/>
            </p:nvSpPr>
            <p:spPr>
              <a:xfrm>
                <a:off x="9272137" y="2439491"/>
                <a:ext cx="69873" cy="65763"/>
              </a:xfrm>
              <a:custGeom>
                <a:avLst/>
                <a:gdLst/>
                <a:ahLst/>
                <a:cxnLst/>
                <a:rect l="l" t="t" r="r" b="b"/>
                <a:pathLst>
                  <a:path w="680" h="640" extrusionOk="0">
                    <a:moveTo>
                      <a:pt x="102" y="0"/>
                    </a:moveTo>
                    <a:cubicBezTo>
                      <a:pt x="92" y="0"/>
                      <a:pt x="82" y="2"/>
                      <a:pt x="72" y="6"/>
                    </a:cubicBezTo>
                    <a:cubicBezTo>
                      <a:pt x="24" y="23"/>
                      <a:pt x="0" y="74"/>
                      <a:pt x="17" y="121"/>
                    </a:cubicBezTo>
                    <a:cubicBezTo>
                      <a:pt x="80" y="286"/>
                      <a:pt x="192" y="422"/>
                      <a:pt x="325" y="535"/>
                    </a:cubicBezTo>
                    <a:cubicBezTo>
                      <a:pt x="370" y="572"/>
                      <a:pt x="417" y="606"/>
                      <a:pt x="474" y="631"/>
                    </a:cubicBezTo>
                    <a:cubicBezTo>
                      <a:pt x="486" y="636"/>
                      <a:pt x="499" y="639"/>
                      <a:pt x="512" y="639"/>
                    </a:cubicBezTo>
                    <a:cubicBezTo>
                      <a:pt x="524" y="639"/>
                      <a:pt x="536" y="637"/>
                      <a:pt x="547" y="633"/>
                    </a:cubicBezTo>
                    <a:cubicBezTo>
                      <a:pt x="680" y="578"/>
                      <a:pt x="575" y="427"/>
                      <a:pt x="524" y="351"/>
                    </a:cubicBezTo>
                    <a:cubicBezTo>
                      <a:pt x="422" y="210"/>
                      <a:pt x="297" y="86"/>
                      <a:pt x="139" y="8"/>
                    </a:cubicBezTo>
                    <a:cubicBezTo>
                      <a:pt x="127" y="3"/>
                      <a:pt x="115" y="0"/>
                      <a:pt x="1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4" name="Google Shape;1194;p40"/>
              <p:cNvSpPr/>
              <p:nvPr/>
            </p:nvSpPr>
            <p:spPr>
              <a:xfrm>
                <a:off x="9216752" y="2461686"/>
                <a:ext cx="53535" cy="59803"/>
              </a:xfrm>
              <a:custGeom>
                <a:avLst/>
                <a:gdLst/>
                <a:ahLst/>
                <a:cxnLst/>
                <a:rect l="l" t="t" r="r" b="b"/>
                <a:pathLst>
                  <a:path w="521" h="582" extrusionOk="0">
                    <a:moveTo>
                      <a:pt x="107" y="0"/>
                    </a:moveTo>
                    <a:cubicBezTo>
                      <a:pt x="52" y="0"/>
                      <a:pt x="0" y="53"/>
                      <a:pt x="14" y="111"/>
                    </a:cubicBezTo>
                    <a:cubicBezTo>
                      <a:pt x="24" y="164"/>
                      <a:pt x="43" y="210"/>
                      <a:pt x="64" y="254"/>
                    </a:cubicBezTo>
                    <a:cubicBezTo>
                      <a:pt x="134" y="384"/>
                      <a:pt x="227" y="503"/>
                      <a:pt x="363" y="571"/>
                    </a:cubicBezTo>
                    <a:cubicBezTo>
                      <a:pt x="376" y="578"/>
                      <a:pt x="391" y="581"/>
                      <a:pt x="405" y="581"/>
                    </a:cubicBezTo>
                    <a:cubicBezTo>
                      <a:pt x="465" y="581"/>
                      <a:pt x="521" y="523"/>
                      <a:pt x="506" y="459"/>
                    </a:cubicBezTo>
                    <a:cubicBezTo>
                      <a:pt x="495" y="406"/>
                      <a:pt x="476" y="361"/>
                      <a:pt x="452" y="317"/>
                    </a:cubicBezTo>
                    <a:cubicBezTo>
                      <a:pt x="380" y="189"/>
                      <a:pt x="280" y="76"/>
                      <a:pt x="145" y="9"/>
                    </a:cubicBezTo>
                    <a:cubicBezTo>
                      <a:pt x="133" y="3"/>
                      <a:pt x="120" y="0"/>
                      <a:pt x="1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5" name="Google Shape;1195;p40"/>
              <p:cNvSpPr/>
              <p:nvPr/>
            </p:nvSpPr>
            <p:spPr>
              <a:xfrm>
                <a:off x="8829981" y="2322967"/>
                <a:ext cx="46034" cy="42849"/>
              </a:xfrm>
              <a:custGeom>
                <a:avLst/>
                <a:gdLst/>
                <a:ahLst/>
                <a:cxnLst/>
                <a:rect l="l" t="t" r="r" b="b"/>
                <a:pathLst>
                  <a:path w="448" h="417" extrusionOk="0">
                    <a:moveTo>
                      <a:pt x="112" y="0"/>
                    </a:moveTo>
                    <a:cubicBezTo>
                      <a:pt x="53" y="0"/>
                      <a:pt x="1" y="54"/>
                      <a:pt x="10" y="116"/>
                    </a:cubicBezTo>
                    <a:cubicBezTo>
                      <a:pt x="25" y="224"/>
                      <a:pt x="87" y="311"/>
                      <a:pt x="173" y="372"/>
                    </a:cubicBezTo>
                    <a:cubicBezTo>
                      <a:pt x="218" y="403"/>
                      <a:pt x="260" y="417"/>
                      <a:pt x="296" y="417"/>
                    </a:cubicBezTo>
                    <a:cubicBezTo>
                      <a:pt x="394" y="417"/>
                      <a:pt x="447" y="315"/>
                      <a:pt x="373" y="188"/>
                    </a:cubicBezTo>
                    <a:cubicBezTo>
                      <a:pt x="319" y="96"/>
                      <a:pt x="238" y="26"/>
                      <a:pt x="131" y="2"/>
                    </a:cubicBezTo>
                    <a:cubicBezTo>
                      <a:pt x="125" y="1"/>
                      <a:pt x="118" y="0"/>
                      <a:pt x="1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6" name="Google Shape;1196;p40"/>
              <p:cNvSpPr/>
              <p:nvPr/>
            </p:nvSpPr>
            <p:spPr>
              <a:xfrm>
                <a:off x="8776753" y="2352149"/>
                <a:ext cx="47062" cy="47678"/>
              </a:xfrm>
              <a:custGeom>
                <a:avLst/>
                <a:gdLst/>
                <a:ahLst/>
                <a:cxnLst/>
                <a:rect l="l" t="t" r="r" b="b"/>
                <a:pathLst>
                  <a:path w="458" h="464" extrusionOk="0">
                    <a:moveTo>
                      <a:pt x="108" y="0"/>
                    </a:moveTo>
                    <a:cubicBezTo>
                      <a:pt x="52" y="0"/>
                      <a:pt x="1" y="51"/>
                      <a:pt x="9" y="110"/>
                    </a:cubicBezTo>
                    <a:cubicBezTo>
                      <a:pt x="24" y="230"/>
                      <a:pt x="91" y="326"/>
                      <a:pt x="181" y="401"/>
                    </a:cubicBezTo>
                    <a:cubicBezTo>
                      <a:pt x="219" y="429"/>
                      <a:pt x="269" y="463"/>
                      <a:pt x="322" y="463"/>
                    </a:cubicBezTo>
                    <a:cubicBezTo>
                      <a:pt x="325" y="463"/>
                      <a:pt x="328" y="463"/>
                      <a:pt x="331" y="463"/>
                    </a:cubicBezTo>
                    <a:cubicBezTo>
                      <a:pt x="457" y="442"/>
                      <a:pt x="437" y="312"/>
                      <a:pt x="391" y="230"/>
                    </a:cubicBezTo>
                    <a:cubicBezTo>
                      <a:pt x="334" y="127"/>
                      <a:pt x="250" y="43"/>
                      <a:pt x="138" y="5"/>
                    </a:cubicBezTo>
                    <a:cubicBezTo>
                      <a:pt x="128" y="2"/>
                      <a:pt x="118" y="0"/>
                      <a:pt x="1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7" name="Google Shape;1197;p40"/>
              <p:cNvSpPr/>
              <p:nvPr/>
            </p:nvSpPr>
            <p:spPr>
              <a:xfrm>
                <a:off x="8951951" y="1947190"/>
                <a:ext cx="63092" cy="52200"/>
              </a:xfrm>
              <a:custGeom>
                <a:avLst/>
                <a:gdLst/>
                <a:ahLst/>
                <a:cxnLst/>
                <a:rect l="l" t="t" r="r" b="b"/>
                <a:pathLst>
                  <a:path w="614" h="508" extrusionOk="0">
                    <a:moveTo>
                      <a:pt x="115" y="1"/>
                    </a:moveTo>
                    <a:cubicBezTo>
                      <a:pt x="53" y="1"/>
                      <a:pt x="1" y="71"/>
                      <a:pt x="29" y="130"/>
                    </a:cubicBezTo>
                    <a:cubicBezTo>
                      <a:pt x="50" y="181"/>
                      <a:pt x="79" y="222"/>
                      <a:pt x="109" y="259"/>
                    </a:cubicBezTo>
                    <a:cubicBezTo>
                      <a:pt x="205" y="372"/>
                      <a:pt x="319" y="466"/>
                      <a:pt x="466" y="504"/>
                    </a:cubicBezTo>
                    <a:cubicBezTo>
                      <a:pt x="475" y="506"/>
                      <a:pt x="483" y="508"/>
                      <a:pt x="491" y="508"/>
                    </a:cubicBezTo>
                    <a:cubicBezTo>
                      <a:pt x="559" y="508"/>
                      <a:pt x="614" y="431"/>
                      <a:pt x="582" y="365"/>
                    </a:cubicBezTo>
                    <a:cubicBezTo>
                      <a:pt x="561" y="316"/>
                      <a:pt x="532" y="276"/>
                      <a:pt x="500" y="239"/>
                    </a:cubicBezTo>
                    <a:cubicBezTo>
                      <a:pt x="402" y="129"/>
                      <a:pt x="281" y="41"/>
                      <a:pt x="135" y="3"/>
                    </a:cubicBezTo>
                    <a:cubicBezTo>
                      <a:pt x="129" y="1"/>
                      <a:pt x="122" y="1"/>
                      <a:pt x="1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8" name="Google Shape;1198;p40"/>
              <p:cNvSpPr/>
              <p:nvPr/>
            </p:nvSpPr>
            <p:spPr>
              <a:xfrm>
                <a:off x="8942806" y="1999390"/>
                <a:ext cx="47165" cy="43671"/>
              </a:xfrm>
              <a:custGeom>
                <a:avLst/>
                <a:gdLst/>
                <a:ahLst/>
                <a:cxnLst/>
                <a:rect l="l" t="t" r="r" b="b"/>
                <a:pathLst>
                  <a:path w="459" h="425" extrusionOk="0">
                    <a:moveTo>
                      <a:pt x="113" y="1"/>
                    </a:moveTo>
                    <a:cubicBezTo>
                      <a:pt x="52" y="1"/>
                      <a:pt x="1" y="61"/>
                      <a:pt x="14" y="121"/>
                    </a:cubicBezTo>
                    <a:cubicBezTo>
                      <a:pt x="51" y="267"/>
                      <a:pt x="168" y="390"/>
                      <a:pt x="317" y="423"/>
                    </a:cubicBezTo>
                    <a:cubicBezTo>
                      <a:pt x="323" y="424"/>
                      <a:pt x="329" y="424"/>
                      <a:pt x="335" y="424"/>
                    </a:cubicBezTo>
                    <a:cubicBezTo>
                      <a:pt x="402" y="424"/>
                      <a:pt x="458" y="360"/>
                      <a:pt x="443" y="291"/>
                    </a:cubicBezTo>
                    <a:cubicBezTo>
                      <a:pt x="433" y="248"/>
                      <a:pt x="417" y="216"/>
                      <a:pt x="397" y="184"/>
                    </a:cubicBezTo>
                    <a:cubicBezTo>
                      <a:pt x="334" y="94"/>
                      <a:pt x="243" y="24"/>
                      <a:pt x="130" y="2"/>
                    </a:cubicBezTo>
                    <a:cubicBezTo>
                      <a:pt x="124" y="1"/>
                      <a:pt x="118" y="1"/>
                      <a:pt x="1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9" name="Google Shape;1199;p40"/>
              <p:cNvSpPr/>
              <p:nvPr/>
            </p:nvSpPr>
            <p:spPr>
              <a:xfrm>
                <a:off x="8558501" y="2095466"/>
                <a:ext cx="36478" cy="48192"/>
              </a:xfrm>
              <a:custGeom>
                <a:avLst/>
                <a:gdLst/>
                <a:ahLst/>
                <a:cxnLst/>
                <a:rect l="l" t="t" r="r" b="b"/>
                <a:pathLst>
                  <a:path w="355" h="469" extrusionOk="0">
                    <a:moveTo>
                      <a:pt x="127" y="1"/>
                    </a:moveTo>
                    <a:cubicBezTo>
                      <a:pt x="81" y="1"/>
                      <a:pt x="36" y="32"/>
                      <a:pt x="26" y="81"/>
                    </a:cubicBezTo>
                    <a:cubicBezTo>
                      <a:pt x="0" y="223"/>
                      <a:pt x="56" y="372"/>
                      <a:pt x="178" y="452"/>
                    </a:cubicBezTo>
                    <a:cubicBezTo>
                      <a:pt x="196" y="463"/>
                      <a:pt x="216" y="469"/>
                      <a:pt x="236" y="469"/>
                    </a:cubicBezTo>
                    <a:cubicBezTo>
                      <a:pt x="286" y="469"/>
                      <a:pt x="334" y="434"/>
                      <a:pt x="345" y="381"/>
                    </a:cubicBezTo>
                    <a:cubicBezTo>
                      <a:pt x="354" y="340"/>
                      <a:pt x="351" y="305"/>
                      <a:pt x="346" y="271"/>
                    </a:cubicBezTo>
                    <a:cubicBezTo>
                      <a:pt x="325" y="167"/>
                      <a:pt x="271" y="74"/>
                      <a:pt x="178" y="15"/>
                    </a:cubicBezTo>
                    <a:cubicBezTo>
                      <a:pt x="162" y="5"/>
                      <a:pt x="145" y="1"/>
                      <a:pt x="1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40"/>
              <p:cNvSpPr/>
              <p:nvPr/>
            </p:nvSpPr>
            <p:spPr>
              <a:xfrm>
                <a:off x="8506918" y="2115195"/>
                <a:ext cx="39663" cy="56104"/>
              </a:xfrm>
              <a:custGeom>
                <a:avLst/>
                <a:gdLst/>
                <a:ahLst/>
                <a:cxnLst/>
                <a:rect l="l" t="t" r="r" b="b"/>
                <a:pathLst>
                  <a:path w="386" h="546" extrusionOk="0">
                    <a:moveTo>
                      <a:pt x="102" y="1"/>
                    </a:moveTo>
                    <a:cubicBezTo>
                      <a:pt x="54" y="1"/>
                      <a:pt x="7" y="37"/>
                      <a:pt x="4" y="90"/>
                    </a:cubicBezTo>
                    <a:cubicBezTo>
                      <a:pt x="0" y="137"/>
                      <a:pt x="7" y="180"/>
                      <a:pt x="16" y="222"/>
                    </a:cubicBezTo>
                    <a:cubicBezTo>
                      <a:pt x="48" y="346"/>
                      <a:pt x="113" y="462"/>
                      <a:pt x="227" y="532"/>
                    </a:cubicBezTo>
                    <a:cubicBezTo>
                      <a:pt x="243" y="541"/>
                      <a:pt x="261" y="546"/>
                      <a:pt x="278" y="546"/>
                    </a:cubicBezTo>
                    <a:cubicBezTo>
                      <a:pt x="332" y="546"/>
                      <a:pt x="385" y="502"/>
                      <a:pt x="385" y="443"/>
                    </a:cubicBezTo>
                    <a:cubicBezTo>
                      <a:pt x="386" y="395"/>
                      <a:pt x="376" y="353"/>
                      <a:pt x="365" y="314"/>
                    </a:cubicBezTo>
                    <a:cubicBezTo>
                      <a:pt x="324" y="196"/>
                      <a:pt x="259" y="91"/>
                      <a:pt x="154" y="17"/>
                    </a:cubicBezTo>
                    <a:cubicBezTo>
                      <a:pt x="138" y="6"/>
                      <a:pt x="120" y="1"/>
                      <a:pt x="10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1" name="Google Shape;1201;p40"/>
              <p:cNvSpPr/>
              <p:nvPr/>
            </p:nvSpPr>
            <p:spPr>
              <a:xfrm>
                <a:off x="9389381" y="2053439"/>
                <a:ext cx="40383" cy="43774"/>
              </a:xfrm>
              <a:custGeom>
                <a:avLst/>
                <a:gdLst/>
                <a:ahLst/>
                <a:cxnLst/>
                <a:rect l="l" t="t" r="r" b="b"/>
                <a:pathLst>
                  <a:path w="393" h="426" extrusionOk="0">
                    <a:moveTo>
                      <a:pt x="111" y="0"/>
                    </a:moveTo>
                    <a:cubicBezTo>
                      <a:pt x="59" y="0"/>
                      <a:pt x="10" y="42"/>
                      <a:pt x="6" y="97"/>
                    </a:cubicBezTo>
                    <a:cubicBezTo>
                      <a:pt x="1" y="202"/>
                      <a:pt x="46" y="296"/>
                      <a:pt x="120" y="365"/>
                    </a:cubicBezTo>
                    <a:cubicBezTo>
                      <a:pt x="163" y="407"/>
                      <a:pt x="209" y="425"/>
                      <a:pt x="248" y="425"/>
                    </a:cubicBezTo>
                    <a:cubicBezTo>
                      <a:pt x="334" y="425"/>
                      <a:pt x="392" y="340"/>
                      <a:pt x="347" y="217"/>
                    </a:cubicBezTo>
                    <a:cubicBezTo>
                      <a:pt x="311" y="122"/>
                      <a:pt x="244" y="45"/>
                      <a:pt x="146" y="7"/>
                    </a:cubicBezTo>
                    <a:cubicBezTo>
                      <a:pt x="134" y="2"/>
                      <a:pt x="123" y="0"/>
                      <a:pt x="1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40"/>
              <p:cNvSpPr/>
              <p:nvPr/>
            </p:nvSpPr>
            <p:spPr>
              <a:xfrm>
                <a:off x="9342936" y="2072346"/>
                <a:ext cx="38533" cy="49220"/>
              </a:xfrm>
              <a:custGeom>
                <a:avLst/>
                <a:gdLst/>
                <a:ahLst/>
                <a:cxnLst/>
                <a:rect l="l" t="t" r="r" b="b"/>
                <a:pathLst>
                  <a:path w="375" h="479" extrusionOk="0">
                    <a:moveTo>
                      <a:pt x="103" y="1"/>
                    </a:moveTo>
                    <a:cubicBezTo>
                      <a:pt x="52" y="1"/>
                      <a:pt x="3" y="40"/>
                      <a:pt x="1" y="96"/>
                    </a:cubicBezTo>
                    <a:cubicBezTo>
                      <a:pt x="0" y="247"/>
                      <a:pt x="80" y="397"/>
                      <a:pt x="216" y="469"/>
                    </a:cubicBezTo>
                    <a:cubicBezTo>
                      <a:pt x="230" y="476"/>
                      <a:pt x="245" y="479"/>
                      <a:pt x="260" y="479"/>
                    </a:cubicBezTo>
                    <a:cubicBezTo>
                      <a:pt x="316" y="479"/>
                      <a:pt x="369" y="435"/>
                      <a:pt x="371" y="375"/>
                    </a:cubicBezTo>
                    <a:cubicBezTo>
                      <a:pt x="374" y="332"/>
                      <a:pt x="367" y="295"/>
                      <a:pt x="354" y="260"/>
                    </a:cubicBezTo>
                    <a:cubicBezTo>
                      <a:pt x="317" y="154"/>
                      <a:pt x="249" y="61"/>
                      <a:pt x="144" y="10"/>
                    </a:cubicBezTo>
                    <a:cubicBezTo>
                      <a:pt x="131" y="4"/>
                      <a:pt x="117" y="1"/>
                      <a:pt x="10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40"/>
              <p:cNvSpPr/>
              <p:nvPr/>
            </p:nvSpPr>
            <p:spPr>
              <a:xfrm>
                <a:off x="8929037" y="2691961"/>
                <a:ext cx="41821" cy="50042"/>
              </a:xfrm>
              <a:custGeom>
                <a:avLst/>
                <a:gdLst/>
                <a:ahLst/>
                <a:cxnLst/>
                <a:rect l="l" t="t" r="r" b="b"/>
                <a:pathLst>
                  <a:path w="407" h="487" extrusionOk="0">
                    <a:moveTo>
                      <a:pt x="101" y="1"/>
                    </a:moveTo>
                    <a:cubicBezTo>
                      <a:pt x="50" y="1"/>
                      <a:pt x="1" y="43"/>
                      <a:pt x="1" y="98"/>
                    </a:cubicBezTo>
                    <a:cubicBezTo>
                      <a:pt x="0" y="144"/>
                      <a:pt x="11" y="184"/>
                      <a:pt x="23" y="222"/>
                    </a:cubicBezTo>
                    <a:cubicBezTo>
                      <a:pt x="67" y="334"/>
                      <a:pt x="142" y="434"/>
                      <a:pt x="258" y="480"/>
                    </a:cubicBezTo>
                    <a:cubicBezTo>
                      <a:pt x="269" y="485"/>
                      <a:pt x="281" y="487"/>
                      <a:pt x="292" y="487"/>
                    </a:cubicBezTo>
                    <a:cubicBezTo>
                      <a:pt x="352" y="487"/>
                      <a:pt x="407" y="434"/>
                      <a:pt x="400" y="370"/>
                    </a:cubicBezTo>
                    <a:cubicBezTo>
                      <a:pt x="398" y="326"/>
                      <a:pt x="385" y="289"/>
                      <a:pt x="370" y="253"/>
                    </a:cubicBezTo>
                    <a:cubicBezTo>
                      <a:pt x="322" y="149"/>
                      <a:pt x="248" y="63"/>
                      <a:pt x="143" y="11"/>
                    </a:cubicBezTo>
                    <a:cubicBezTo>
                      <a:pt x="130" y="4"/>
                      <a:pt x="115" y="1"/>
                      <a:pt x="1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4" name="Google Shape;1204;p40"/>
              <p:cNvSpPr/>
              <p:nvPr/>
            </p:nvSpPr>
            <p:spPr>
              <a:xfrm>
                <a:off x="8911671" y="2750326"/>
                <a:ext cx="37608" cy="44287"/>
              </a:xfrm>
              <a:custGeom>
                <a:avLst/>
                <a:gdLst/>
                <a:ahLst/>
                <a:cxnLst/>
                <a:rect l="l" t="t" r="r" b="b"/>
                <a:pathLst>
                  <a:path w="366" h="431" extrusionOk="0">
                    <a:moveTo>
                      <a:pt x="104" y="0"/>
                    </a:moveTo>
                    <a:cubicBezTo>
                      <a:pt x="50" y="0"/>
                      <a:pt x="1" y="43"/>
                      <a:pt x="0" y="100"/>
                    </a:cubicBezTo>
                    <a:cubicBezTo>
                      <a:pt x="1" y="241"/>
                      <a:pt x="81" y="373"/>
                      <a:pt x="215" y="425"/>
                    </a:cubicBezTo>
                    <a:cubicBezTo>
                      <a:pt x="227" y="429"/>
                      <a:pt x="239" y="431"/>
                      <a:pt x="250" y="431"/>
                    </a:cubicBezTo>
                    <a:cubicBezTo>
                      <a:pt x="308" y="431"/>
                      <a:pt x="363" y="383"/>
                      <a:pt x="365" y="321"/>
                    </a:cubicBezTo>
                    <a:cubicBezTo>
                      <a:pt x="366" y="280"/>
                      <a:pt x="358" y="247"/>
                      <a:pt x="347" y="216"/>
                    </a:cubicBezTo>
                    <a:cubicBezTo>
                      <a:pt x="307" y="120"/>
                      <a:pt x="238" y="41"/>
                      <a:pt x="137" y="6"/>
                    </a:cubicBezTo>
                    <a:cubicBezTo>
                      <a:pt x="126" y="2"/>
                      <a:pt x="115" y="0"/>
                      <a:pt x="10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205" name="Google Shape;1205;p40"/>
          <p:cNvGrpSpPr/>
          <p:nvPr/>
        </p:nvGrpSpPr>
        <p:grpSpPr>
          <a:xfrm rot="-6196330">
            <a:off x="8124949" y="-75052"/>
            <a:ext cx="1166808" cy="1482136"/>
            <a:chOff x="7646269" y="2671104"/>
            <a:chExt cx="1293444" cy="1642994"/>
          </a:xfrm>
        </p:grpSpPr>
        <p:sp>
          <p:nvSpPr>
            <p:cNvPr id="1206" name="Google Shape;1206;p40"/>
            <p:cNvSpPr/>
            <p:nvPr/>
          </p:nvSpPr>
          <p:spPr>
            <a:xfrm rot="627213">
              <a:off x="7771735" y="2753411"/>
              <a:ext cx="1042512" cy="1478380"/>
            </a:xfrm>
            <a:custGeom>
              <a:avLst/>
              <a:gdLst/>
              <a:ahLst/>
              <a:cxnLst/>
              <a:rect l="l" t="t" r="r" b="b"/>
              <a:pathLst>
                <a:path w="21842" h="30974" extrusionOk="0">
                  <a:moveTo>
                    <a:pt x="1916" y="1"/>
                  </a:moveTo>
                  <a:cubicBezTo>
                    <a:pt x="1574" y="1"/>
                    <a:pt x="1251" y="131"/>
                    <a:pt x="1005" y="368"/>
                  </a:cubicBezTo>
                  <a:cubicBezTo>
                    <a:pt x="611" y="747"/>
                    <a:pt x="494" y="1338"/>
                    <a:pt x="713" y="1839"/>
                  </a:cubicBezTo>
                  <a:cubicBezTo>
                    <a:pt x="1588" y="3842"/>
                    <a:pt x="1620" y="6247"/>
                    <a:pt x="799" y="8271"/>
                  </a:cubicBezTo>
                  <a:cubicBezTo>
                    <a:pt x="531" y="8931"/>
                    <a:pt x="199" y="9751"/>
                    <a:pt x="80" y="10573"/>
                  </a:cubicBezTo>
                  <a:cubicBezTo>
                    <a:pt x="1" y="11118"/>
                    <a:pt x="21" y="11600"/>
                    <a:pt x="142" y="12045"/>
                  </a:cubicBezTo>
                  <a:cubicBezTo>
                    <a:pt x="300" y="12630"/>
                    <a:pt x="624" y="13114"/>
                    <a:pt x="1103" y="13485"/>
                  </a:cubicBezTo>
                  <a:cubicBezTo>
                    <a:pt x="1255" y="13603"/>
                    <a:pt x="1414" y="13703"/>
                    <a:pt x="1566" y="13792"/>
                  </a:cubicBezTo>
                  <a:cubicBezTo>
                    <a:pt x="1246" y="14267"/>
                    <a:pt x="1100" y="14831"/>
                    <a:pt x="1144" y="15445"/>
                  </a:cubicBezTo>
                  <a:cubicBezTo>
                    <a:pt x="1173" y="15877"/>
                    <a:pt x="1302" y="16322"/>
                    <a:pt x="1514" y="16731"/>
                  </a:cubicBezTo>
                  <a:cubicBezTo>
                    <a:pt x="1719" y="17124"/>
                    <a:pt x="2001" y="17481"/>
                    <a:pt x="2327" y="17761"/>
                  </a:cubicBezTo>
                  <a:cubicBezTo>
                    <a:pt x="3004" y="18342"/>
                    <a:pt x="3782" y="18636"/>
                    <a:pt x="4468" y="18895"/>
                  </a:cubicBezTo>
                  <a:cubicBezTo>
                    <a:pt x="4638" y="18959"/>
                    <a:pt x="4802" y="19021"/>
                    <a:pt x="4957" y="19085"/>
                  </a:cubicBezTo>
                  <a:cubicBezTo>
                    <a:pt x="4786" y="19226"/>
                    <a:pt x="4605" y="19394"/>
                    <a:pt x="4442" y="19611"/>
                  </a:cubicBezTo>
                  <a:cubicBezTo>
                    <a:pt x="4076" y="20094"/>
                    <a:pt x="3903" y="20691"/>
                    <a:pt x="3941" y="21336"/>
                  </a:cubicBezTo>
                  <a:cubicBezTo>
                    <a:pt x="3971" y="21860"/>
                    <a:pt x="4149" y="22396"/>
                    <a:pt x="4438" y="22848"/>
                  </a:cubicBezTo>
                  <a:cubicBezTo>
                    <a:pt x="4936" y="23625"/>
                    <a:pt x="5697" y="24122"/>
                    <a:pt x="6199" y="24452"/>
                  </a:cubicBezTo>
                  <a:cubicBezTo>
                    <a:pt x="7593" y="25363"/>
                    <a:pt x="9047" y="26165"/>
                    <a:pt x="10455" y="26942"/>
                  </a:cubicBezTo>
                  <a:cubicBezTo>
                    <a:pt x="11652" y="27603"/>
                    <a:pt x="12890" y="28286"/>
                    <a:pt x="14050" y="29018"/>
                  </a:cubicBezTo>
                  <a:cubicBezTo>
                    <a:pt x="15048" y="29647"/>
                    <a:pt x="16364" y="30368"/>
                    <a:pt x="17697" y="30368"/>
                  </a:cubicBezTo>
                  <a:cubicBezTo>
                    <a:pt x="18123" y="30368"/>
                    <a:pt x="18528" y="30296"/>
                    <a:pt x="18903" y="30154"/>
                  </a:cubicBezTo>
                  <a:cubicBezTo>
                    <a:pt x="19036" y="30290"/>
                    <a:pt x="19168" y="30426"/>
                    <a:pt x="19301" y="30558"/>
                  </a:cubicBezTo>
                  <a:cubicBezTo>
                    <a:pt x="19562" y="30822"/>
                    <a:pt x="19925" y="30973"/>
                    <a:pt x="20294" y="30973"/>
                  </a:cubicBezTo>
                  <a:cubicBezTo>
                    <a:pt x="20650" y="30973"/>
                    <a:pt x="20990" y="30839"/>
                    <a:pt x="21249" y="30596"/>
                  </a:cubicBezTo>
                  <a:cubicBezTo>
                    <a:pt x="21811" y="30068"/>
                    <a:pt x="21841" y="29180"/>
                    <a:pt x="21314" y="28616"/>
                  </a:cubicBezTo>
                  <a:cubicBezTo>
                    <a:pt x="21192" y="28485"/>
                    <a:pt x="21066" y="28351"/>
                    <a:pt x="20955" y="28233"/>
                  </a:cubicBezTo>
                  <a:cubicBezTo>
                    <a:pt x="20955" y="28233"/>
                    <a:pt x="20930" y="28207"/>
                    <a:pt x="20919" y="28195"/>
                  </a:cubicBezTo>
                  <a:cubicBezTo>
                    <a:pt x="20985" y="28065"/>
                    <a:pt x="21046" y="27931"/>
                    <a:pt x="21104" y="27792"/>
                  </a:cubicBezTo>
                  <a:cubicBezTo>
                    <a:pt x="21437" y="26994"/>
                    <a:pt x="21575" y="26110"/>
                    <a:pt x="21526" y="25087"/>
                  </a:cubicBezTo>
                  <a:cubicBezTo>
                    <a:pt x="21486" y="24257"/>
                    <a:pt x="21329" y="23437"/>
                    <a:pt x="21164" y="22674"/>
                  </a:cubicBezTo>
                  <a:cubicBezTo>
                    <a:pt x="20951" y="21689"/>
                    <a:pt x="20670" y="20538"/>
                    <a:pt x="20209" y="19469"/>
                  </a:cubicBezTo>
                  <a:cubicBezTo>
                    <a:pt x="19666" y="18208"/>
                    <a:pt x="18959" y="17253"/>
                    <a:pt x="18049" y="16547"/>
                  </a:cubicBezTo>
                  <a:cubicBezTo>
                    <a:pt x="17871" y="16409"/>
                    <a:pt x="17699" y="16292"/>
                    <a:pt x="17532" y="16178"/>
                  </a:cubicBezTo>
                  <a:cubicBezTo>
                    <a:pt x="17287" y="16010"/>
                    <a:pt x="17054" y="15850"/>
                    <a:pt x="16914" y="15695"/>
                  </a:cubicBezTo>
                  <a:cubicBezTo>
                    <a:pt x="16587" y="15333"/>
                    <a:pt x="16466" y="14672"/>
                    <a:pt x="16339" y="13972"/>
                  </a:cubicBezTo>
                  <a:cubicBezTo>
                    <a:pt x="16196" y="13191"/>
                    <a:pt x="16034" y="12305"/>
                    <a:pt x="15545" y="11494"/>
                  </a:cubicBezTo>
                  <a:cubicBezTo>
                    <a:pt x="15329" y="11138"/>
                    <a:pt x="15024" y="10811"/>
                    <a:pt x="14682" y="10573"/>
                  </a:cubicBezTo>
                  <a:cubicBezTo>
                    <a:pt x="14250" y="10272"/>
                    <a:pt x="13772" y="10114"/>
                    <a:pt x="13301" y="10114"/>
                  </a:cubicBezTo>
                  <a:cubicBezTo>
                    <a:pt x="13002" y="10114"/>
                    <a:pt x="12710" y="10178"/>
                    <a:pt x="12442" y="10303"/>
                  </a:cubicBezTo>
                  <a:cubicBezTo>
                    <a:pt x="12107" y="9578"/>
                    <a:pt x="11729" y="8868"/>
                    <a:pt x="11312" y="8183"/>
                  </a:cubicBezTo>
                  <a:cubicBezTo>
                    <a:pt x="10616" y="7041"/>
                    <a:pt x="9805" y="5955"/>
                    <a:pt x="8900" y="4957"/>
                  </a:cubicBezTo>
                  <a:cubicBezTo>
                    <a:pt x="7997" y="3960"/>
                    <a:pt x="6996" y="3046"/>
                    <a:pt x="5929" y="2240"/>
                  </a:cubicBezTo>
                  <a:cubicBezTo>
                    <a:pt x="4847" y="1423"/>
                    <a:pt x="3689" y="714"/>
                    <a:pt x="2488" y="132"/>
                  </a:cubicBezTo>
                  <a:cubicBezTo>
                    <a:pt x="2311" y="47"/>
                    <a:pt x="2112" y="1"/>
                    <a:pt x="1916" y="1"/>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40"/>
            <p:cNvSpPr/>
            <p:nvPr/>
          </p:nvSpPr>
          <p:spPr>
            <a:xfrm rot="627213">
              <a:off x="7815264" y="2813876"/>
              <a:ext cx="935789" cy="1324070"/>
            </a:xfrm>
            <a:custGeom>
              <a:avLst/>
              <a:gdLst/>
              <a:ahLst/>
              <a:cxnLst/>
              <a:rect l="l" t="t" r="r" b="b"/>
              <a:pathLst>
                <a:path w="19606" h="27741" extrusionOk="0">
                  <a:moveTo>
                    <a:pt x="1065" y="1"/>
                  </a:moveTo>
                  <a:lnTo>
                    <a:pt x="1065" y="1"/>
                  </a:lnTo>
                  <a:cubicBezTo>
                    <a:pt x="2086" y="2339"/>
                    <a:pt x="2122" y="5089"/>
                    <a:pt x="1165" y="7453"/>
                  </a:cubicBezTo>
                  <a:cubicBezTo>
                    <a:pt x="666" y="8684"/>
                    <a:pt x="1" y="10321"/>
                    <a:pt x="1053" y="11134"/>
                  </a:cubicBezTo>
                  <a:cubicBezTo>
                    <a:pt x="1597" y="11555"/>
                    <a:pt x="2595" y="11821"/>
                    <a:pt x="2400" y="12481"/>
                  </a:cubicBezTo>
                  <a:cubicBezTo>
                    <a:pt x="2324" y="12736"/>
                    <a:pt x="2074" y="12890"/>
                    <a:pt x="1899" y="13090"/>
                  </a:cubicBezTo>
                  <a:cubicBezTo>
                    <a:pt x="1308" y="13760"/>
                    <a:pt x="1654" y="14873"/>
                    <a:pt x="2330" y="15453"/>
                  </a:cubicBezTo>
                  <a:cubicBezTo>
                    <a:pt x="3007" y="16034"/>
                    <a:pt x="3907" y="16261"/>
                    <a:pt x="4727" y="16611"/>
                  </a:cubicBezTo>
                  <a:cubicBezTo>
                    <a:pt x="5267" y="16840"/>
                    <a:pt x="5865" y="17290"/>
                    <a:pt x="5756" y="17867"/>
                  </a:cubicBezTo>
                  <a:cubicBezTo>
                    <a:pt x="5650" y="18419"/>
                    <a:pt x="4975" y="18640"/>
                    <a:pt x="4637" y="19089"/>
                  </a:cubicBezTo>
                  <a:cubicBezTo>
                    <a:pt x="4265" y="19581"/>
                    <a:pt x="4356" y="20308"/>
                    <a:pt x="4689" y="20826"/>
                  </a:cubicBezTo>
                  <a:cubicBezTo>
                    <a:pt x="5021" y="21344"/>
                    <a:pt x="5550" y="21703"/>
                    <a:pt x="6065" y="22041"/>
                  </a:cubicBezTo>
                  <a:cubicBezTo>
                    <a:pt x="8601" y="23698"/>
                    <a:pt x="11344" y="24987"/>
                    <a:pt x="13897" y="26592"/>
                  </a:cubicBezTo>
                  <a:cubicBezTo>
                    <a:pt x="14825" y="27177"/>
                    <a:pt x="15883" y="27741"/>
                    <a:pt x="16844" y="27741"/>
                  </a:cubicBezTo>
                  <a:cubicBezTo>
                    <a:pt x="17709" y="27741"/>
                    <a:pt x="18496" y="27284"/>
                    <a:pt x="19041" y="25975"/>
                  </a:cubicBezTo>
                  <a:cubicBezTo>
                    <a:pt x="19605" y="24618"/>
                    <a:pt x="19340" y="23074"/>
                    <a:pt x="19030" y="21640"/>
                  </a:cubicBezTo>
                  <a:cubicBezTo>
                    <a:pt x="18598" y="19649"/>
                    <a:pt x="18002" y="17520"/>
                    <a:pt x="16393" y="16271"/>
                  </a:cubicBezTo>
                  <a:cubicBezTo>
                    <a:pt x="15958" y="15934"/>
                    <a:pt x="15458" y="15672"/>
                    <a:pt x="15089" y="15262"/>
                  </a:cubicBezTo>
                  <a:cubicBezTo>
                    <a:pt x="14037" y="14096"/>
                    <a:pt x="14382" y="12202"/>
                    <a:pt x="13570" y="10858"/>
                  </a:cubicBezTo>
                  <a:cubicBezTo>
                    <a:pt x="13330" y="10461"/>
                    <a:pt x="12879" y="10112"/>
                    <a:pt x="12450" y="10112"/>
                  </a:cubicBezTo>
                  <a:cubicBezTo>
                    <a:pt x="12315" y="10112"/>
                    <a:pt x="12182" y="10147"/>
                    <a:pt x="12059" y="10226"/>
                  </a:cubicBezTo>
                  <a:cubicBezTo>
                    <a:pt x="11712" y="10447"/>
                    <a:pt x="11471" y="10975"/>
                    <a:pt x="11113" y="10975"/>
                  </a:cubicBezTo>
                  <a:cubicBezTo>
                    <a:pt x="11072" y="10975"/>
                    <a:pt x="11029" y="10968"/>
                    <a:pt x="10985" y="10954"/>
                  </a:cubicBezTo>
                  <a:cubicBezTo>
                    <a:pt x="9244" y="6214"/>
                    <a:pt x="5608" y="2201"/>
                    <a:pt x="106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08" name="Google Shape;1208;p40"/>
            <p:cNvGrpSpPr/>
            <p:nvPr/>
          </p:nvGrpSpPr>
          <p:grpSpPr>
            <a:xfrm rot="627293">
              <a:off x="7898542" y="2904773"/>
              <a:ext cx="838181" cy="1269514"/>
              <a:chOff x="7208673" y="2242224"/>
              <a:chExt cx="1386485" cy="2099979"/>
            </a:xfrm>
          </p:grpSpPr>
          <p:sp>
            <p:nvSpPr>
              <p:cNvPr id="1209" name="Google Shape;1209;p40"/>
              <p:cNvSpPr/>
              <p:nvPr/>
            </p:nvSpPr>
            <p:spPr>
              <a:xfrm>
                <a:off x="7208673" y="2242224"/>
                <a:ext cx="1386485" cy="2099979"/>
              </a:xfrm>
              <a:custGeom>
                <a:avLst/>
                <a:gdLst/>
                <a:ahLst/>
                <a:cxnLst/>
                <a:rect l="l" t="t" r="r" b="b"/>
                <a:pathLst>
                  <a:path w="17561" h="26598" extrusionOk="0">
                    <a:moveTo>
                      <a:pt x="104" y="0"/>
                    </a:moveTo>
                    <a:cubicBezTo>
                      <a:pt x="80" y="0"/>
                      <a:pt x="57" y="9"/>
                      <a:pt x="38" y="27"/>
                    </a:cubicBezTo>
                    <a:cubicBezTo>
                      <a:pt x="1" y="64"/>
                      <a:pt x="0" y="122"/>
                      <a:pt x="37" y="159"/>
                    </a:cubicBezTo>
                    <a:cubicBezTo>
                      <a:pt x="267" y="395"/>
                      <a:pt x="490" y="637"/>
                      <a:pt x="704" y="887"/>
                    </a:cubicBezTo>
                    <a:cubicBezTo>
                      <a:pt x="2940" y="3528"/>
                      <a:pt x="4133" y="6802"/>
                      <a:pt x="5621" y="9891"/>
                    </a:cubicBezTo>
                    <a:cubicBezTo>
                      <a:pt x="5331" y="9901"/>
                      <a:pt x="5041" y="9907"/>
                      <a:pt x="4751" y="9907"/>
                    </a:cubicBezTo>
                    <a:cubicBezTo>
                      <a:pt x="4255" y="9907"/>
                      <a:pt x="3759" y="9890"/>
                      <a:pt x="3265" y="9849"/>
                    </a:cubicBezTo>
                    <a:cubicBezTo>
                      <a:pt x="2470" y="9784"/>
                      <a:pt x="1674" y="9664"/>
                      <a:pt x="892" y="9510"/>
                    </a:cubicBezTo>
                    <a:cubicBezTo>
                      <a:pt x="886" y="9509"/>
                      <a:pt x="880" y="9508"/>
                      <a:pt x="873" y="9508"/>
                    </a:cubicBezTo>
                    <a:cubicBezTo>
                      <a:pt x="834" y="9508"/>
                      <a:pt x="798" y="9533"/>
                      <a:pt x="784" y="9573"/>
                    </a:cubicBezTo>
                    <a:cubicBezTo>
                      <a:pt x="768" y="9623"/>
                      <a:pt x="794" y="9675"/>
                      <a:pt x="845" y="9691"/>
                    </a:cubicBezTo>
                    <a:cubicBezTo>
                      <a:pt x="1232" y="9817"/>
                      <a:pt x="1628" y="9915"/>
                      <a:pt x="2029" y="9989"/>
                    </a:cubicBezTo>
                    <a:cubicBezTo>
                      <a:pt x="2709" y="10114"/>
                      <a:pt x="3404" y="10181"/>
                      <a:pt x="4099" y="10181"/>
                    </a:cubicBezTo>
                    <a:cubicBezTo>
                      <a:pt x="4628" y="10181"/>
                      <a:pt x="5157" y="10142"/>
                      <a:pt x="5678" y="10061"/>
                    </a:cubicBezTo>
                    <a:cubicBezTo>
                      <a:pt x="5687" y="10059"/>
                      <a:pt x="5693" y="10056"/>
                      <a:pt x="5699" y="10053"/>
                    </a:cubicBezTo>
                    <a:cubicBezTo>
                      <a:pt x="5835" y="10331"/>
                      <a:pt x="5972" y="10607"/>
                      <a:pt x="6112" y="10880"/>
                    </a:cubicBezTo>
                    <a:cubicBezTo>
                      <a:pt x="6815" y="12272"/>
                      <a:pt x="7569" y="13637"/>
                      <a:pt x="8375" y="14973"/>
                    </a:cubicBezTo>
                    <a:cubicBezTo>
                      <a:pt x="7661" y="15067"/>
                      <a:pt x="6947" y="15126"/>
                      <a:pt x="6229" y="15126"/>
                    </a:cubicBezTo>
                    <a:cubicBezTo>
                      <a:pt x="6208" y="15127"/>
                      <a:pt x="6188" y="15127"/>
                      <a:pt x="6167" y="15127"/>
                    </a:cubicBezTo>
                    <a:cubicBezTo>
                      <a:pt x="5450" y="15127"/>
                      <a:pt x="4725" y="15074"/>
                      <a:pt x="4013" y="14987"/>
                    </a:cubicBezTo>
                    <a:cubicBezTo>
                      <a:pt x="4009" y="14986"/>
                      <a:pt x="4005" y="14986"/>
                      <a:pt x="4002" y="14986"/>
                    </a:cubicBezTo>
                    <a:cubicBezTo>
                      <a:pt x="3960" y="14986"/>
                      <a:pt x="3921" y="15014"/>
                      <a:pt x="3911" y="15056"/>
                    </a:cubicBezTo>
                    <a:cubicBezTo>
                      <a:pt x="3897" y="15105"/>
                      <a:pt x="3928" y="15157"/>
                      <a:pt x="3979" y="15171"/>
                    </a:cubicBezTo>
                    <a:cubicBezTo>
                      <a:pt x="4345" y="15265"/>
                      <a:pt x="4720" y="15328"/>
                      <a:pt x="5096" y="15370"/>
                    </a:cubicBezTo>
                    <a:cubicBezTo>
                      <a:pt x="5447" y="15407"/>
                      <a:pt x="5801" y="15426"/>
                      <a:pt x="6156" y="15426"/>
                    </a:cubicBezTo>
                    <a:cubicBezTo>
                      <a:pt x="6937" y="15426"/>
                      <a:pt x="7719" y="15333"/>
                      <a:pt x="8471" y="15134"/>
                    </a:cubicBezTo>
                    <a:cubicBezTo>
                      <a:pt x="9568" y="16940"/>
                      <a:pt x="10757" y="18690"/>
                      <a:pt x="12032" y="20376"/>
                    </a:cubicBezTo>
                    <a:cubicBezTo>
                      <a:pt x="11702" y="20385"/>
                      <a:pt x="11372" y="20390"/>
                      <a:pt x="11042" y="20390"/>
                    </a:cubicBezTo>
                    <a:cubicBezTo>
                      <a:pt x="10387" y="20390"/>
                      <a:pt x="9732" y="20370"/>
                      <a:pt x="9078" y="20323"/>
                    </a:cubicBezTo>
                    <a:cubicBezTo>
                      <a:pt x="8097" y="20255"/>
                      <a:pt x="7114" y="20128"/>
                      <a:pt x="6144" y="19967"/>
                    </a:cubicBezTo>
                    <a:cubicBezTo>
                      <a:pt x="6139" y="19967"/>
                      <a:pt x="6134" y="19966"/>
                      <a:pt x="6129" y="19966"/>
                    </a:cubicBezTo>
                    <a:cubicBezTo>
                      <a:pt x="6087" y="19966"/>
                      <a:pt x="6049" y="19993"/>
                      <a:pt x="6038" y="20036"/>
                    </a:cubicBezTo>
                    <a:cubicBezTo>
                      <a:pt x="6024" y="20086"/>
                      <a:pt x="6053" y="20136"/>
                      <a:pt x="6104" y="20151"/>
                    </a:cubicBezTo>
                    <a:cubicBezTo>
                      <a:pt x="7414" y="20491"/>
                      <a:pt x="8772" y="20660"/>
                      <a:pt x="10128" y="20660"/>
                    </a:cubicBezTo>
                    <a:cubicBezTo>
                      <a:pt x="10769" y="20660"/>
                      <a:pt x="11411" y="20622"/>
                      <a:pt x="12047" y="20546"/>
                    </a:cubicBezTo>
                    <a:cubicBezTo>
                      <a:pt x="12085" y="20540"/>
                      <a:pt x="12109" y="20517"/>
                      <a:pt x="12117" y="20488"/>
                    </a:cubicBezTo>
                    <a:cubicBezTo>
                      <a:pt x="13745" y="22630"/>
                      <a:pt x="15512" y="24666"/>
                      <a:pt x="17403" y="26573"/>
                    </a:cubicBezTo>
                    <a:cubicBezTo>
                      <a:pt x="17420" y="26590"/>
                      <a:pt x="17442" y="26598"/>
                      <a:pt x="17464" y="26598"/>
                    </a:cubicBezTo>
                    <a:cubicBezTo>
                      <a:pt x="17485" y="26598"/>
                      <a:pt x="17507" y="26590"/>
                      <a:pt x="17524" y="26575"/>
                    </a:cubicBezTo>
                    <a:cubicBezTo>
                      <a:pt x="17560" y="26540"/>
                      <a:pt x="17561" y="26487"/>
                      <a:pt x="17529" y="26451"/>
                    </a:cubicBezTo>
                    <a:cubicBezTo>
                      <a:pt x="17078" y="25967"/>
                      <a:pt x="16620" y="25490"/>
                      <a:pt x="16179" y="24995"/>
                    </a:cubicBezTo>
                    <a:cubicBezTo>
                      <a:pt x="16018" y="24817"/>
                      <a:pt x="15854" y="24640"/>
                      <a:pt x="15681" y="24442"/>
                    </a:cubicBezTo>
                    <a:cubicBezTo>
                      <a:pt x="15053" y="23730"/>
                      <a:pt x="14440" y="23002"/>
                      <a:pt x="13843" y="22262"/>
                    </a:cubicBezTo>
                    <a:cubicBezTo>
                      <a:pt x="13845" y="22257"/>
                      <a:pt x="13849" y="22251"/>
                      <a:pt x="13850" y="22244"/>
                    </a:cubicBezTo>
                    <a:cubicBezTo>
                      <a:pt x="14474" y="20235"/>
                      <a:pt x="14610" y="18061"/>
                      <a:pt x="14231" y="15992"/>
                    </a:cubicBezTo>
                    <a:cubicBezTo>
                      <a:pt x="14222" y="15947"/>
                      <a:pt x="14184" y="15916"/>
                      <a:pt x="14139" y="15916"/>
                    </a:cubicBezTo>
                    <a:cubicBezTo>
                      <a:pt x="14136" y="15916"/>
                      <a:pt x="14133" y="15916"/>
                      <a:pt x="14130" y="15916"/>
                    </a:cubicBezTo>
                    <a:cubicBezTo>
                      <a:pt x="14079" y="15922"/>
                      <a:pt x="14041" y="15968"/>
                      <a:pt x="14046" y="16018"/>
                    </a:cubicBezTo>
                    <a:cubicBezTo>
                      <a:pt x="14251" y="18047"/>
                      <a:pt x="14142" y="20102"/>
                      <a:pt x="13708" y="22094"/>
                    </a:cubicBezTo>
                    <a:cubicBezTo>
                      <a:pt x="13262" y="21538"/>
                      <a:pt x="12824" y="20976"/>
                      <a:pt x="12393" y="20406"/>
                    </a:cubicBezTo>
                    <a:cubicBezTo>
                      <a:pt x="11391" y="19065"/>
                      <a:pt x="10412" y="17660"/>
                      <a:pt x="9509" y="16238"/>
                    </a:cubicBezTo>
                    <a:cubicBezTo>
                      <a:pt x="10270" y="14190"/>
                      <a:pt x="10619" y="11975"/>
                      <a:pt x="10513" y="9794"/>
                    </a:cubicBezTo>
                    <a:cubicBezTo>
                      <a:pt x="10510" y="9747"/>
                      <a:pt x="10471" y="9707"/>
                      <a:pt x="10423" y="9706"/>
                    </a:cubicBezTo>
                    <a:cubicBezTo>
                      <a:pt x="10422" y="9706"/>
                      <a:pt x="10421" y="9706"/>
                      <a:pt x="10421" y="9706"/>
                    </a:cubicBezTo>
                    <a:cubicBezTo>
                      <a:pt x="10370" y="9706"/>
                      <a:pt x="10326" y="9746"/>
                      <a:pt x="10325" y="9796"/>
                    </a:cubicBezTo>
                    <a:cubicBezTo>
                      <a:pt x="10266" y="11906"/>
                      <a:pt x="9953" y="14006"/>
                      <a:pt x="9381" y="16038"/>
                    </a:cubicBezTo>
                    <a:cubicBezTo>
                      <a:pt x="9267" y="15856"/>
                      <a:pt x="9154" y="15676"/>
                      <a:pt x="9044" y="15494"/>
                    </a:cubicBezTo>
                    <a:cubicBezTo>
                      <a:pt x="8519" y="14657"/>
                      <a:pt x="7963" y="13686"/>
                      <a:pt x="7478" y="12823"/>
                    </a:cubicBezTo>
                    <a:cubicBezTo>
                      <a:pt x="7274" y="12446"/>
                      <a:pt x="7031" y="12001"/>
                      <a:pt x="6831" y="11624"/>
                    </a:cubicBezTo>
                    <a:cubicBezTo>
                      <a:pt x="6668" y="11307"/>
                      <a:pt x="6426" y="10836"/>
                      <a:pt x="6265" y="10523"/>
                    </a:cubicBezTo>
                    <a:cubicBezTo>
                      <a:pt x="6204" y="10401"/>
                      <a:pt x="5985" y="9952"/>
                      <a:pt x="5838" y="9652"/>
                    </a:cubicBezTo>
                    <a:cubicBezTo>
                      <a:pt x="6043" y="9037"/>
                      <a:pt x="6166" y="8395"/>
                      <a:pt x="6229" y="7750"/>
                    </a:cubicBezTo>
                    <a:cubicBezTo>
                      <a:pt x="6260" y="7416"/>
                      <a:pt x="6275" y="7033"/>
                      <a:pt x="6269" y="6699"/>
                    </a:cubicBezTo>
                    <a:cubicBezTo>
                      <a:pt x="6260" y="6348"/>
                      <a:pt x="6233" y="5997"/>
                      <a:pt x="6177" y="5651"/>
                    </a:cubicBezTo>
                    <a:cubicBezTo>
                      <a:pt x="6170" y="5606"/>
                      <a:pt x="6131" y="5573"/>
                      <a:pt x="6085" y="5573"/>
                    </a:cubicBezTo>
                    <a:cubicBezTo>
                      <a:pt x="6084" y="5573"/>
                      <a:pt x="6084" y="5573"/>
                      <a:pt x="6083" y="5573"/>
                    </a:cubicBezTo>
                    <a:cubicBezTo>
                      <a:pt x="6030" y="5575"/>
                      <a:pt x="5990" y="5616"/>
                      <a:pt x="5991" y="5668"/>
                    </a:cubicBezTo>
                    <a:cubicBezTo>
                      <a:pt x="5997" y="6013"/>
                      <a:pt x="5999" y="6356"/>
                      <a:pt x="5990" y="6698"/>
                    </a:cubicBezTo>
                    <a:cubicBezTo>
                      <a:pt x="5982" y="6936"/>
                      <a:pt x="5969" y="7228"/>
                      <a:pt x="5952" y="7467"/>
                    </a:cubicBezTo>
                    <a:cubicBezTo>
                      <a:pt x="5907" y="8105"/>
                      <a:pt x="5817" y="8738"/>
                      <a:pt x="5698" y="9367"/>
                    </a:cubicBezTo>
                    <a:cubicBezTo>
                      <a:pt x="4278" y="6398"/>
                      <a:pt x="3055" y="3256"/>
                      <a:pt x="860" y="752"/>
                    </a:cubicBezTo>
                    <a:cubicBezTo>
                      <a:pt x="637" y="503"/>
                      <a:pt x="408" y="261"/>
                      <a:pt x="169" y="27"/>
                    </a:cubicBezTo>
                    <a:cubicBezTo>
                      <a:pt x="151" y="9"/>
                      <a:pt x="127" y="0"/>
                      <a:pt x="10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40"/>
              <p:cNvSpPr/>
              <p:nvPr/>
            </p:nvSpPr>
            <p:spPr>
              <a:xfrm>
                <a:off x="8247527" y="3761029"/>
                <a:ext cx="47135" cy="55740"/>
              </a:xfrm>
              <a:custGeom>
                <a:avLst/>
                <a:gdLst/>
                <a:ahLst/>
                <a:cxnLst/>
                <a:rect l="l" t="t" r="r" b="b"/>
                <a:pathLst>
                  <a:path w="597" h="706" extrusionOk="0">
                    <a:moveTo>
                      <a:pt x="118" y="0"/>
                    </a:moveTo>
                    <a:cubicBezTo>
                      <a:pt x="57" y="0"/>
                      <a:pt x="0" y="57"/>
                      <a:pt x="13" y="123"/>
                    </a:cubicBezTo>
                    <a:cubicBezTo>
                      <a:pt x="27" y="187"/>
                      <a:pt x="48" y="244"/>
                      <a:pt x="73" y="297"/>
                    </a:cubicBezTo>
                    <a:cubicBezTo>
                      <a:pt x="153" y="455"/>
                      <a:pt x="258" y="601"/>
                      <a:pt x="416" y="692"/>
                    </a:cubicBezTo>
                    <a:cubicBezTo>
                      <a:pt x="432" y="701"/>
                      <a:pt x="450" y="705"/>
                      <a:pt x="468" y="705"/>
                    </a:cubicBezTo>
                    <a:cubicBezTo>
                      <a:pt x="534" y="705"/>
                      <a:pt x="597" y="643"/>
                      <a:pt x="583" y="571"/>
                    </a:cubicBezTo>
                    <a:cubicBezTo>
                      <a:pt x="570" y="508"/>
                      <a:pt x="547" y="452"/>
                      <a:pt x="521" y="400"/>
                    </a:cubicBezTo>
                    <a:cubicBezTo>
                      <a:pt x="437" y="244"/>
                      <a:pt x="322" y="104"/>
                      <a:pt x="166" y="13"/>
                    </a:cubicBezTo>
                    <a:cubicBezTo>
                      <a:pt x="150" y="4"/>
                      <a:pt x="134" y="0"/>
                      <a:pt x="1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40"/>
              <p:cNvSpPr/>
              <p:nvPr/>
            </p:nvSpPr>
            <p:spPr>
              <a:xfrm>
                <a:off x="8241132" y="3829796"/>
                <a:ext cx="37976" cy="38529"/>
              </a:xfrm>
              <a:custGeom>
                <a:avLst/>
                <a:gdLst/>
                <a:ahLst/>
                <a:cxnLst/>
                <a:rect l="l" t="t" r="r" b="b"/>
                <a:pathLst>
                  <a:path w="481" h="488" extrusionOk="0">
                    <a:moveTo>
                      <a:pt x="117" y="0"/>
                    </a:moveTo>
                    <a:cubicBezTo>
                      <a:pt x="57" y="0"/>
                      <a:pt x="1" y="50"/>
                      <a:pt x="3" y="115"/>
                    </a:cubicBezTo>
                    <a:cubicBezTo>
                      <a:pt x="10" y="288"/>
                      <a:pt x="154" y="461"/>
                      <a:pt x="328" y="486"/>
                    </a:cubicBezTo>
                    <a:cubicBezTo>
                      <a:pt x="333" y="487"/>
                      <a:pt x="338" y="487"/>
                      <a:pt x="342" y="487"/>
                    </a:cubicBezTo>
                    <a:cubicBezTo>
                      <a:pt x="418" y="487"/>
                      <a:pt x="481" y="413"/>
                      <a:pt x="461" y="336"/>
                    </a:cubicBezTo>
                    <a:cubicBezTo>
                      <a:pt x="452" y="290"/>
                      <a:pt x="434" y="251"/>
                      <a:pt x="414" y="220"/>
                    </a:cubicBezTo>
                    <a:cubicBezTo>
                      <a:pt x="351" y="122"/>
                      <a:pt x="270" y="51"/>
                      <a:pt x="158" y="9"/>
                    </a:cubicBezTo>
                    <a:cubicBezTo>
                      <a:pt x="144" y="3"/>
                      <a:pt x="130" y="0"/>
                      <a:pt x="1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40"/>
              <p:cNvSpPr/>
              <p:nvPr/>
            </p:nvSpPr>
            <p:spPr>
              <a:xfrm>
                <a:off x="7813131" y="3766555"/>
                <a:ext cx="27949" cy="42003"/>
              </a:xfrm>
              <a:custGeom>
                <a:avLst/>
                <a:gdLst/>
                <a:ahLst/>
                <a:cxnLst/>
                <a:rect l="l" t="t" r="r" b="b"/>
                <a:pathLst>
                  <a:path w="354" h="532" extrusionOk="0">
                    <a:moveTo>
                      <a:pt x="161" y="0"/>
                    </a:moveTo>
                    <a:cubicBezTo>
                      <a:pt x="122" y="0"/>
                      <a:pt x="82" y="20"/>
                      <a:pt x="61" y="56"/>
                    </a:cubicBezTo>
                    <a:cubicBezTo>
                      <a:pt x="37" y="96"/>
                      <a:pt x="25" y="133"/>
                      <a:pt x="19" y="171"/>
                    </a:cubicBezTo>
                    <a:cubicBezTo>
                      <a:pt x="0" y="285"/>
                      <a:pt x="17" y="401"/>
                      <a:pt x="98" y="491"/>
                    </a:cubicBezTo>
                    <a:cubicBezTo>
                      <a:pt x="122" y="519"/>
                      <a:pt x="156" y="532"/>
                      <a:pt x="190" y="532"/>
                    </a:cubicBezTo>
                    <a:cubicBezTo>
                      <a:pt x="234" y="532"/>
                      <a:pt x="277" y="511"/>
                      <a:pt x="301" y="470"/>
                    </a:cubicBezTo>
                    <a:cubicBezTo>
                      <a:pt x="325" y="431"/>
                      <a:pt x="335" y="395"/>
                      <a:pt x="341" y="356"/>
                    </a:cubicBezTo>
                    <a:cubicBezTo>
                      <a:pt x="353" y="240"/>
                      <a:pt x="327" y="127"/>
                      <a:pt x="247" y="38"/>
                    </a:cubicBezTo>
                    <a:cubicBezTo>
                      <a:pt x="224" y="12"/>
                      <a:pt x="193" y="0"/>
                      <a:pt x="1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40"/>
              <p:cNvSpPr/>
              <p:nvPr/>
            </p:nvSpPr>
            <p:spPr>
              <a:xfrm>
                <a:off x="7771050" y="3766792"/>
                <a:ext cx="28028" cy="42713"/>
              </a:xfrm>
              <a:custGeom>
                <a:avLst/>
                <a:gdLst/>
                <a:ahLst/>
                <a:cxnLst/>
                <a:rect l="l" t="t" r="r" b="b"/>
                <a:pathLst>
                  <a:path w="355" h="541" extrusionOk="0">
                    <a:moveTo>
                      <a:pt x="172" y="0"/>
                    </a:moveTo>
                    <a:cubicBezTo>
                      <a:pt x="137" y="0"/>
                      <a:pt x="101" y="16"/>
                      <a:pt x="79" y="47"/>
                    </a:cubicBezTo>
                    <a:cubicBezTo>
                      <a:pt x="51" y="85"/>
                      <a:pt x="37" y="123"/>
                      <a:pt x="27" y="162"/>
                    </a:cubicBezTo>
                    <a:cubicBezTo>
                      <a:pt x="1" y="279"/>
                      <a:pt x="13" y="405"/>
                      <a:pt x="96" y="500"/>
                    </a:cubicBezTo>
                    <a:cubicBezTo>
                      <a:pt x="121" y="527"/>
                      <a:pt x="155" y="540"/>
                      <a:pt x="189" y="540"/>
                    </a:cubicBezTo>
                    <a:cubicBezTo>
                      <a:pt x="232" y="540"/>
                      <a:pt x="274" y="519"/>
                      <a:pt x="298" y="479"/>
                    </a:cubicBezTo>
                    <a:cubicBezTo>
                      <a:pt x="322" y="440"/>
                      <a:pt x="334" y="402"/>
                      <a:pt x="339" y="365"/>
                    </a:cubicBezTo>
                    <a:cubicBezTo>
                      <a:pt x="355" y="253"/>
                      <a:pt x="335" y="145"/>
                      <a:pt x="266" y="48"/>
                    </a:cubicBezTo>
                    <a:cubicBezTo>
                      <a:pt x="244" y="16"/>
                      <a:pt x="208" y="0"/>
                      <a:pt x="1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40"/>
              <p:cNvSpPr/>
              <p:nvPr/>
            </p:nvSpPr>
            <p:spPr>
              <a:xfrm>
                <a:off x="7954219" y="3079355"/>
                <a:ext cx="32292" cy="32686"/>
              </a:xfrm>
              <a:custGeom>
                <a:avLst/>
                <a:gdLst/>
                <a:ahLst/>
                <a:cxnLst/>
                <a:rect l="l" t="t" r="r" b="b"/>
                <a:pathLst>
                  <a:path w="409" h="414" extrusionOk="0">
                    <a:moveTo>
                      <a:pt x="129" y="0"/>
                    </a:moveTo>
                    <a:cubicBezTo>
                      <a:pt x="59" y="0"/>
                      <a:pt x="0" y="59"/>
                      <a:pt x="3" y="130"/>
                    </a:cubicBezTo>
                    <a:cubicBezTo>
                      <a:pt x="9" y="236"/>
                      <a:pt x="67" y="323"/>
                      <a:pt x="154" y="378"/>
                    </a:cubicBezTo>
                    <a:cubicBezTo>
                      <a:pt x="185" y="397"/>
                      <a:pt x="227" y="414"/>
                      <a:pt x="271" y="414"/>
                    </a:cubicBezTo>
                    <a:cubicBezTo>
                      <a:pt x="272" y="414"/>
                      <a:pt x="274" y="414"/>
                      <a:pt x="275" y="413"/>
                    </a:cubicBezTo>
                    <a:cubicBezTo>
                      <a:pt x="350" y="410"/>
                      <a:pt x="408" y="347"/>
                      <a:pt x="406" y="273"/>
                    </a:cubicBezTo>
                    <a:cubicBezTo>
                      <a:pt x="397" y="131"/>
                      <a:pt x="278" y="20"/>
                      <a:pt x="141" y="1"/>
                    </a:cubicBezTo>
                    <a:cubicBezTo>
                      <a:pt x="137" y="0"/>
                      <a:pt x="133" y="0"/>
                      <a:pt x="1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40"/>
              <p:cNvSpPr/>
              <p:nvPr/>
            </p:nvSpPr>
            <p:spPr>
              <a:xfrm>
                <a:off x="7930612" y="3120410"/>
                <a:ext cx="46187" cy="47372"/>
              </a:xfrm>
              <a:custGeom>
                <a:avLst/>
                <a:gdLst/>
                <a:ahLst/>
                <a:cxnLst/>
                <a:rect l="l" t="t" r="r" b="b"/>
                <a:pathLst>
                  <a:path w="585" h="600" extrusionOk="0">
                    <a:moveTo>
                      <a:pt x="121" y="1"/>
                    </a:moveTo>
                    <a:cubicBezTo>
                      <a:pt x="58" y="1"/>
                      <a:pt x="0" y="62"/>
                      <a:pt x="15" y="130"/>
                    </a:cubicBezTo>
                    <a:cubicBezTo>
                      <a:pt x="28" y="187"/>
                      <a:pt x="50" y="235"/>
                      <a:pt x="73" y="281"/>
                    </a:cubicBezTo>
                    <a:cubicBezTo>
                      <a:pt x="152" y="417"/>
                      <a:pt x="261" y="536"/>
                      <a:pt x="413" y="593"/>
                    </a:cubicBezTo>
                    <a:cubicBezTo>
                      <a:pt x="425" y="597"/>
                      <a:pt x="438" y="599"/>
                      <a:pt x="450" y="599"/>
                    </a:cubicBezTo>
                    <a:cubicBezTo>
                      <a:pt x="521" y="599"/>
                      <a:pt x="584" y="528"/>
                      <a:pt x="564" y="453"/>
                    </a:cubicBezTo>
                    <a:cubicBezTo>
                      <a:pt x="549" y="399"/>
                      <a:pt x="525" y="351"/>
                      <a:pt x="498" y="308"/>
                    </a:cubicBezTo>
                    <a:cubicBezTo>
                      <a:pt x="414" y="179"/>
                      <a:pt x="304" y="70"/>
                      <a:pt x="160" y="9"/>
                    </a:cubicBezTo>
                    <a:cubicBezTo>
                      <a:pt x="147" y="3"/>
                      <a:pt x="134" y="1"/>
                      <a:pt x="12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40"/>
              <p:cNvSpPr/>
              <p:nvPr/>
            </p:nvSpPr>
            <p:spPr>
              <a:xfrm>
                <a:off x="7372262" y="2920740"/>
                <a:ext cx="27949" cy="66636"/>
              </a:xfrm>
              <a:custGeom>
                <a:avLst/>
                <a:gdLst/>
                <a:ahLst/>
                <a:cxnLst/>
                <a:rect l="l" t="t" r="r" b="b"/>
                <a:pathLst>
                  <a:path w="354" h="844" extrusionOk="0">
                    <a:moveTo>
                      <a:pt x="142" y="1"/>
                    </a:moveTo>
                    <a:cubicBezTo>
                      <a:pt x="100" y="1"/>
                      <a:pt x="58" y="24"/>
                      <a:pt x="43" y="70"/>
                    </a:cubicBezTo>
                    <a:cubicBezTo>
                      <a:pt x="21" y="133"/>
                      <a:pt x="12" y="196"/>
                      <a:pt x="8" y="257"/>
                    </a:cubicBezTo>
                    <a:cubicBezTo>
                      <a:pt x="1" y="444"/>
                      <a:pt x="27" y="633"/>
                      <a:pt x="128" y="794"/>
                    </a:cubicBezTo>
                    <a:cubicBezTo>
                      <a:pt x="150" y="828"/>
                      <a:pt x="185" y="844"/>
                      <a:pt x="221" y="844"/>
                    </a:cubicBezTo>
                    <a:cubicBezTo>
                      <a:pt x="269" y="844"/>
                      <a:pt x="317" y="815"/>
                      <a:pt x="332" y="762"/>
                    </a:cubicBezTo>
                    <a:cubicBezTo>
                      <a:pt x="349" y="699"/>
                      <a:pt x="354" y="637"/>
                      <a:pt x="354" y="576"/>
                    </a:cubicBezTo>
                    <a:cubicBezTo>
                      <a:pt x="351" y="394"/>
                      <a:pt x="320" y="214"/>
                      <a:pt x="231" y="51"/>
                    </a:cubicBezTo>
                    <a:cubicBezTo>
                      <a:pt x="212" y="17"/>
                      <a:pt x="177" y="1"/>
                      <a:pt x="1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40"/>
              <p:cNvSpPr/>
              <p:nvPr/>
            </p:nvSpPr>
            <p:spPr>
              <a:xfrm>
                <a:off x="7310916" y="2929030"/>
                <a:ext cx="27870" cy="64741"/>
              </a:xfrm>
              <a:custGeom>
                <a:avLst/>
                <a:gdLst/>
                <a:ahLst/>
                <a:cxnLst/>
                <a:rect l="l" t="t" r="r" b="b"/>
                <a:pathLst>
                  <a:path w="353" h="820" extrusionOk="0">
                    <a:moveTo>
                      <a:pt x="168" y="0"/>
                    </a:moveTo>
                    <a:cubicBezTo>
                      <a:pt x="130" y="0"/>
                      <a:pt x="91" y="20"/>
                      <a:pt x="74" y="60"/>
                    </a:cubicBezTo>
                    <a:cubicBezTo>
                      <a:pt x="47" y="119"/>
                      <a:pt x="33" y="179"/>
                      <a:pt x="24" y="238"/>
                    </a:cubicBezTo>
                    <a:cubicBezTo>
                      <a:pt x="0" y="416"/>
                      <a:pt x="10" y="601"/>
                      <a:pt x="96" y="764"/>
                    </a:cubicBezTo>
                    <a:cubicBezTo>
                      <a:pt x="116" y="802"/>
                      <a:pt x="155" y="820"/>
                      <a:pt x="193" y="820"/>
                    </a:cubicBezTo>
                    <a:cubicBezTo>
                      <a:pt x="238" y="820"/>
                      <a:pt x="283" y="796"/>
                      <a:pt x="300" y="748"/>
                    </a:cubicBezTo>
                    <a:cubicBezTo>
                      <a:pt x="323" y="689"/>
                      <a:pt x="332" y="631"/>
                      <a:pt x="339" y="573"/>
                    </a:cubicBezTo>
                    <a:cubicBezTo>
                      <a:pt x="352" y="396"/>
                      <a:pt x="337" y="221"/>
                      <a:pt x="262" y="57"/>
                    </a:cubicBezTo>
                    <a:cubicBezTo>
                      <a:pt x="244" y="19"/>
                      <a:pt x="206" y="0"/>
                      <a:pt x="1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38"/>
        <p:cNvGrpSpPr/>
        <p:nvPr/>
      </p:nvGrpSpPr>
      <p:grpSpPr>
        <a:xfrm>
          <a:off x="0" y="0"/>
          <a:ext cx="0" cy="0"/>
          <a:chOff x="0" y="0"/>
          <a:chExt cx="0" cy="0"/>
        </a:xfrm>
      </p:grpSpPr>
      <p:sp>
        <p:nvSpPr>
          <p:cNvPr id="1941" name="Google Shape;1941;p48"/>
          <p:cNvSpPr txBox="1">
            <a:spLocks noGrp="1"/>
          </p:cNvSpPr>
          <p:nvPr>
            <p:ph type="title"/>
          </p:nvPr>
        </p:nvSpPr>
        <p:spPr>
          <a:xfrm>
            <a:off x="688301" y="184279"/>
            <a:ext cx="7704000" cy="630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err="1">
                <a:solidFill>
                  <a:schemeClr val="accent6">
                    <a:lumMod val="50000"/>
                  </a:schemeClr>
                </a:solidFill>
                <a:latin typeface="Ravie" panose="04040805050809020602" pitchFamily="82" charset="0"/>
              </a:rPr>
              <a:t>Beberapa</a:t>
            </a:r>
            <a:r>
              <a:rPr lang="en-US" dirty="0">
                <a:solidFill>
                  <a:schemeClr val="accent6">
                    <a:lumMod val="50000"/>
                  </a:schemeClr>
                </a:solidFill>
                <a:latin typeface="Ravie" panose="04040805050809020602" pitchFamily="82" charset="0"/>
              </a:rPr>
              <a:t> </a:t>
            </a:r>
            <a:r>
              <a:rPr lang="en-US" dirty="0" err="1">
                <a:solidFill>
                  <a:schemeClr val="accent6">
                    <a:lumMod val="50000"/>
                  </a:schemeClr>
                </a:solidFill>
                <a:latin typeface="Ravie" panose="04040805050809020602" pitchFamily="82" charset="0"/>
              </a:rPr>
              <a:t>isu-isu</a:t>
            </a:r>
            <a:r>
              <a:rPr lang="en-US" dirty="0">
                <a:solidFill>
                  <a:schemeClr val="accent6">
                    <a:lumMod val="50000"/>
                  </a:schemeClr>
                </a:solidFill>
                <a:latin typeface="Ravie" panose="04040805050809020602" pitchFamily="82" charset="0"/>
              </a:rPr>
              <a:t> </a:t>
            </a:r>
            <a:r>
              <a:rPr lang="en-US" dirty="0" err="1">
                <a:solidFill>
                  <a:schemeClr val="accent6">
                    <a:lumMod val="50000"/>
                  </a:schemeClr>
                </a:solidFill>
                <a:latin typeface="Ravie" panose="04040805050809020602" pitchFamily="82" charset="0"/>
              </a:rPr>
              <a:t>pertanian</a:t>
            </a:r>
            <a:endParaRPr dirty="0">
              <a:solidFill>
                <a:schemeClr val="accent6">
                  <a:lumMod val="50000"/>
                </a:schemeClr>
              </a:solidFill>
              <a:latin typeface="Ravie" panose="04040805050809020602" pitchFamily="82" charset="0"/>
            </a:endParaRPr>
          </a:p>
        </p:txBody>
      </p:sp>
      <p:sp>
        <p:nvSpPr>
          <p:cNvPr id="1946" name="Google Shape;1946;p48"/>
          <p:cNvSpPr txBox="1">
            <a:spLocks noGrp="1"/>
          </p:cNvSpPr>
          <p:nvPr>
            <p:ph type="subTitle" idx="7"/>
          </p:nvPr>
        </p:nvSpPr>
        <p:spPr>
          <a:xfrm>
            <a:off x="713225" y="1768974"/>
            <a:ext cx="2395800" cy="623943"/>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id-ID" b="1" dirty="0" smtClean="0">
                <a:latin typeface="Rockwell Extra Bold" panose="02060903040505020403" pitchFamily="18" charset="0"/>
              </a:rPr>
              <a:t>1. </a:t>
            </a:r>
            <a:r>
              <a:rPr lang="en" b="1" dirty="0" smtClean="0">
                <a:latin typeface="Rockwell Extra Bold" panose="02060903040505020403" pitchFamily="18" charset="0"/>
              </a:rPr>
              <a:t>Kemiskinan</a:t>
            </a:r>
            <a:endParaRPr b="1" dirty="0">
              <a:latin typeface="Rockwell Extra Bold" panose="02060903040505020403" pitchFamily="18" charset="0"/>
            </a:endParaRPr>
          </a:p>
        </p:txBody>
      </p:sp>
      <p:sp>
        <p:nvSpPr>
          <p:cNvPr id="1947" name="Google Shape;1947;p48"/>
          <p:cNvSpPr txBox="1">
            <a:spLocks noGrp="1"/>
          </p:cNvSpPr>
          <p:nvPr>
            <p:ph type="subTitle" idx="8"/>
          </p:nvPr>
        </p:nvSpPr>
        <p:spPr>
          <a:xfrm>
            <a:off x="3374120" y="1768975"/>
            <a:ext cx="2395800" cy="377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 </a:t>
            </a:r>
            <a:r>
              <a:rPr lang="id-ID" dirty="0" smtClean="0"/>
              <a:t>2. </a:t>
            </a:r>
            <a:r>
              <a:rPr lang="en" dirty="0" smtClean="0">
                <a:latin typeface="Rockwell Extra Bold" panose="02060903040505020403" pitchFamily="18" charset="0"/>
              </a:rPr>
              <a:t>Kejahatan</a:t>
            </a:r>
            <a:endParaRPr dirty="0">
              <a:latin typeface="Rockwell Extra Bold" panose="02060903040505020403" pitchFamily="18" charset="0"/>
            </a:endParaRPr>
          </a:p>
        </p:txBody>
      </p:sp>
      <p:sp>
        <p:nvSpPr>
          <p:cNvPr id="1948" name="Google Shape;1948;p48"/>
          <p:cNvSpPr txBox="1">
            <a:spLocks noGrp="1"/>
          </p:cNvSpPr>
          <p:nvPr>
            <p:ph type="subTitle" idx="9"/>
          </p:nvPr>
        </p:nvSpPr>
        <p:spPr>
          <a:xfrm>
            <a:off x="6030290" y="1768974"/>
            <a:ext cx="2733955" cy="673189"/>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endParaRPr lang="en" dirty="0"/>
          </a:p>
          <a:p>
            <a:pPr marL="0" lvl="0" indent="0" algn="ctr" rtl="0">
              <a:spcBef>
                <a:spcPts val="0"/>
              </a:spcBef>
              <a:spcAft>
                <a:spcPts val="0"/>
              </a:spcAft>
              <a:buNone/>
            </a:pPr>
            <a:endParaRPr lang="en" dirty="0"/>
          </a:p>
          <a:p>
            <a:pPr marL="0" lvl="0" indent="0" algn="ctr" rtl="0">
              <a:spcBef>
                <a:spcPts val="0"/>
              </a:spcBef>
              <a:spcAft>
                <a:spcPts val="0"/>
              </a:spcAft>
              <a:buNone/>
            </a:pPr>
            <a:endParaRPr lang="en" dirty="0"/>
          </a:p>
          <a:p>
            <a:pPr marL="0" lvl="0" indent="0" algn="ctr" rtl="0">
              <a:spcBef>
                <a:spcPts val="0"/>
              </a:spcBef>
              <a:spcAft>
                <a:spcPts val="0"/>
              </a:spcAft>
              <a:buNone/>
            </a:pPr>
            <a:endParaRPr lang="en" dirty="0"/>
          </a:p>
          <a:p>
            <a:pPr marL="0" lvl="0" indent="0" algn="ctr" rtl="0">
              <a:spcBef>
                <a:spcPts val="0"/>
              </a:spcBef>
              <a:spcAft>
                <a:spcPts val="0"/>
              </a:spcAft>
              <a:buNone/>
            </a:pPr>
            <a:r>
              <a:rPr lang="id-ID" dirty="0" smtClean="0">
                <a:latin typeface="Rockwell Extra Bold" panose="02060903040505020403" pitchFamily="18" charset="0"/>
              </a:rPr>
              <a:t>3.</a:t>
            </a:r>
            <a:r>
              <a:rPr lang="en" dirty="0" smtClean="0">
                <a:latin typeface="Rockwell Extra Bold" panose="02060903040505020403" pitchFamily="18" charset="0"/>
              </a:rPr>
              <a:t>Disorganisasi </a:t>
            </a:r>
            <a:r>
              <a:rPr lang="en" dirty="0">
                <a:latin typeface="Rockwell Extra Bold" panose="02060903040505020403" pitchFamily="18" charset="0"/>
              </a:rPr>
              <a:t>Keluarga</a:t>
            </a:r>
            <a:endParaRPr dirty="0">
              <a:latin typeface="Rockwell Extra Bold" panose="02060903040505020403" pitchFamily="18" charset="0"/>
            </a:endParaRPr>
          </a:p>
        </p:txBody>
      </p:sp>
      <p:sp>
        <p:nvSpPr>
          <p:cNvPr id="1949" name="Google Shape;1949;p48"/>
          <p:cNvSpPr txBox="1">
            <a:spLocks noGrp="1"/>
          </p:cNvSpPr>
          <p:nvPr>
            <p:ph type="subTitle" idx="13"/>
          </p:nvPr>
        </p:nvSpPr>
        <p:spPr>
          <a:xfrm>
            <a:off x="429903" y="3201229"/>
            <a:ext cx="2679122" cy="377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id-ID" dirty="0" smtClean="0">
                <a:latin typeface="Rockwell Extra Bold" panose="02060903040505020403" pitchFamily="18" charset="0"/>
              </a:rPr>
              <a:t>4. </a:t>
            </a:r>
            <a:r>
              <a:rPr lang="en" dirty="0" smtClean="0">
                <a:latin typeface="Rockwell Extra Bold" panose="02060903040505020403" pitchFamily="18" charset="0"/>
              </a:rPr>
              <a:t>Masalah </a:t>
            </a:r>
            <a:r>
              <a:rPr lang="en" dirty="0">
                <a:latin typeface="Rockwell Extra Bold" panose="02060903040505020403" pitchFamily="18" charset="0"/>
              </a:rPr>
              <a:t>Kependudukan</a:t>
            </a:r>
            <a:endParaRPr dirty="0">
              <a:latin typeface="Rockwell Extra Bold" panose="02060903040505020403" pitchFamily="18" charset="0"/>
            </a:endParaRPr>
          </a:p>
        </p:txBody>
      </p:sp>
      <p:sp>
        <p:nvSpPr>
          <p:cNvPr id="1950" name="Google Shape;1950;p48"/>
          <p:cNvSpPr txBox="1">
            <a:spLocks noGrp="1"/>
          </p:cNvSpPr>
          <p:nvPr>
            <p:ph type="subTitle" idx="14"/>
          </p:nvPr>
        </p:nvSpPr>
        <p:spPr>
          <a:xfrm>
            <a:off x="3374120" y="2722771"/>
            <a:ext cx="2395800" cy="377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id-ID" dirty="0" smtClean="0">
                <a:latin typeface="Rockwell Extra Bold" panose="02060903040505020403" pitchFamily="18" charset="0"/>
              </a:rPr>
              <a:t>5. </a:t>
            </a:r>
            <a:r>
              <a:rPr lang="en" dirty="0" smtClean="0">
                <a:latin typeface="Rockwell Extra Bold" panose="02060903040505020403" pitchFamily="18" charset="0"/>
              </a:rPr>
              <a:t>Birokrasi</a:t>
            </a:r>
            <a:endParaRPr dirty="0">
              <a:latin typeface="Rockwell Extra Bold" panose="02060903040505020403" pitchFamily="18" charset="0"/>
            </a:endParaRPr>
          </a:p>
        </p:txBody>
      </p:sp>
      <p:sp>
        <p:nvSpPr>
          <p:cNvPr id="1951" name="Google Shape;1951;p48"/>
          <p:cNvSpPr txBox="1">
            <a:spLocks noGrp="1"/>
          </p:cNvSpPr>
          <p:nvPr>
            <p:ph type="subTitle" idx="15"/>
          </p:nvPr>
        </p:nvSpPr>
        <p:spPr>
          <a:xfrm>
            <a:off x="6030290" y="3201229"/>
            <a:ext cx="2733955" cy="377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id-ID" sz="1600" dirty="0" smtClean="0">
                <a:latin typeface="Rockwell Extra Bold" panose="02060903040505020403" pitchFamily="18" charset="0"/>
              </a:rPr>
              <a:t>6. </a:t>
            </a:r>
            <a:r>
              <a:rPr lang="en" sz="1600" dirty="0" smtClean="0">
                <a:latin typeface="Rockwell Extra Bold" panose="02060903040505020403" pitchFamily="18" charset="0"/>
              </a:rPr>
              <a:t>Pelanggaran </a:t>
            </a:r>
            <a:r>
              <a:rPr lang="en" sz="1600" dirty="0">
                <a:latin typeface="Rockwell Extra Bold" panose="02060903040505020403" pitchFamily="18" charset="0"/>
              </a:rPr>
              <a:t>terhadap norma-norma masyarakat</a:t>
            </a:r>
            <a:endParaRPr sz="1600" dirty="0">
              <a:latin typeface="Rockwell Extra Bold" panose="02060903040505020403" pitchFamily="18" charset="0"/>
            </a:endParaRPr>
          </a:p>
        </p:txBody>
      </p:sp>
      <p:grpSp>
        <p:nvGrpSpPr>
          <p:cNvPr id="1952" name="Google Shape;1952;p48"/>
          <p:cNvGrpSpPr/>
          <p:nvPr/>
        </p:nvGrpSpPr>
        <p:grpSpPr>
          <a:xfrm rot="-2287219">
            <a:off x="7946519" y="4264197"/>
            <a:ext cx="616673" cy="1393934"/>
            <a:chOff x="7912825" y="1180600"/>
            <a:chExt cx="1813632" cy="4099553"/>
          </a:xfrm>
        </p:grpSpPr>
        <p:sp>
          <p:nvSpPr>
            <p:cNvPr id="1953" name="Google Shape;1953;p48"/>
            <p:cNvSpPr/>
            <p:nvPr/>
          </p:nvSpPr>
          <p:spPr>
            <a:xfrm>
              <a:off x="7912825" y="1180600"/>
              <a:ext cx="1813632" cy="4099553"/>
            </a:xfrm>
            <a:custGeom>
              <a:avLst/>
              <a:gdLst/>
              <a:ahLst/>
              <a:cxnLst/>
              <a:rect l="l" t="t" r="r" b="b"/>
              <a:pathLst>
                <a:path w="24661" h="55744" extrusionOk="0">
                  <a:moveTo>
                    <a:pt x="13575" y="0"/>
                  </a:moveTo>
                  <a:cubicBezTo>
                    <a:pt x="12675" y="0"/>
                    <a:pt x="11812" y="449"/>
                    <a:pt x="11005" y="1336"/>
                  </a:cubicBezTo>
                  <a:cubicBezTo>
                    <a:pt x="8931" y="3620"/>
                    <a:pt x="7936" y="6897"/>
                    <a:pt x="8342" y="10100"/>
                  </a:cubicBezTo>
                  <a:cubicBezTo>
                    <a:pt x="8399" y="10562"/>
                    <a:pt x="8532" y="11461"/>
                    <a:pt x="8761" y="12313"/>
                  </a:cubicBezTo>
                  <a:cubicBezTo>
                    <a:pt x="8934" y="12958"/>
                    <a:pt x="9130" y="13469"/>
                    <a:pt x="9361" y="13875"/>
                  </a:cubicBezTo>
                  <a:cubicBezTo>
                    <a:pt x="9517" y="14146"/>
                    <a:pt x="9687" y="14374"/>
                    <a:pt x="9878" y="14560"/>
                  </a:cubicBezTo>
                  <a:cubicBezTo>
                    <a:pt x="9869" y="14749"/>
                    <a:pt x="9860" y="14939"/>
                    <a:pt x="9854" y="15132"/>
                  </a:cubicBezTo>
                  <a:cubicBezTo>
                    <a:pt x="8907" y="12846"/>
                    <a:pt x="7155" y="10947"/>
                    <a:pt x="5016" y="9898"/>
                  </a:cubicBezTo>
                  <a:cubicBezTo>
                    <a:pt x="4172" y="9483"/>
                    <a:pt x="3441" y="9287"/>
                    <a:pt x="2716" y="9281"/>
                  </a:cubicBezTo>
                  <a:lnTo>
                    <a:pt x="2685" y="9281"/>
                  </a:lnTo>
                  <a:cubicBezTo>
                    <a:pt x="1802" y="9281"/>
                    <a:pt x="1050" y="9608"/>
                    <a:pt x="565" y="10200"/>
                  </a:cubicBezTo>
                  <a:cubicBezTo>
                    <a:pt x="368" y="10443"/>
                    <a:pt x="222" y="10720"/>
                    <a:pt x="132" y="11025"/>
                  </a:cubicBezTo>
                  <a:cubicBezTo>
                    <a:pt x="19" y="11410"/>
                    <a:pt x="1" y="11830"/>
                    <a:pt x="77" y="12274"/>
                  </a:cubicBezTo>
                  <a:cubicBezTo>
                    <a:pt x="165" y="12780"/>
                    <a:pt x="353" y="13187"/>
                    <a:pt x="442" y="13383"/>
                  </a:cubicBezTo>
                  <a:cubicBezTo>
                    <a:pt x="1200" y="15029"/>
                    <a:pt x="2135" y="16593"/>
                    <a:pt x="3225" y="18042"/>
                  </a:cubicBezTo>
                  <a:cubicBezTo>
                    <a:pt x="3135" y="18064"/>
                    <a:pt x="3044" y="18092"/>
                    <a:pt x="2958" y="18125"/>
                  </a:cubicBezTo>
                  <a:cubicBezTo>
                    <a:pt x="2566" y="18272"/>
                    <a:pt x="2234" y="18508"/>
                    <a:pt x="1969" y="18829"/>
                  </a:cubicBezTo>
                  <a:cubicBezTo>
                    <a:pt x="1713" y="19139"/>
                    <a:pt x="1533" y="19512"/>
                    <a:pt x="1435" y="19939"/>
                  </a:cubicBezTo>
                  <a:cubicBezTo>
                    <a:pt x="1298" y="20531"/>
                    <a:pt x="1324" y="21230"/>
                    <a:pt x="1509" y="21907"/>
                  </a:cubicBezTo>
                  <a:cubicBezTo>
                    <a:pt x="2148" y="24244"/>
                    <a:pt x="3484" y="26206"/>
                    <a:pt x="4576" y="27656"/>
                  </a:cubicBezTo>
                  <a:cubicBezTo>
                    <a:pt x="5121" y="28377"/>
                    <a:pt x="5766" y="29181"/>
                    <a:pt x="6643" y="29795"/>
                  </a:cubicBezTo>
                  <a:cubicBezTo>
                    <a:pt x="6344" y="29812"/>
                    <a:pt x="6062" y="29882"/>
                    <a:pt x="5807" y="30003"/>
                  </a:cubicBezTo>
                  <a:cubicBezTo>
                    <a:pt x="5496" y="30148"/>
                    <a:pt x="5238" y="30361"/>
                    <a:pt x="5036" y="30635"/>
                  </a:cubicBezTo>
                  <a:cubicBezTo>
                    <a:pt x="4549" y="31297"/>
                    <a:pt x="4618" y="32035"/>
                    <a:pt x="4640" y="32278"/>
                  </a:cubicBezTo>
                  <a:cubicBezTo>
                    <a:pt x="4776" y="33722"/>
                    <a:pt x="5442" y="34943"/>
                    <a:pt x="6008" y="35844"/>
                  </a:cubicBezTo>
                  <a:cubicBezTo>
                    <a:pt x="7017" y="37453"/>
                    <a:pt x="8258" y="38900"/>
                    <a:pt x="9694" y="40144"/>
                  </a:cubicBezTo>
                  <a:cubicBezTo>
                    <a:pt x="10146" y="40535"/>
                    <a:pt x="10599" y="40859"/>
                    <a:pt x="11039" y="41106"/>
                  </a:cubicBezTo>
                  <a:cubicBezTo>
                    <a:pt x="11733" y="41496"/>
                    <a:pt x="12400" y="41693"/>
                    <a:pt x="13024" y="41693"/>
                  </a:cubicBezTo>
                  <a:cubicBezTo>
                    <a:pt x="13199" y="41693"/>
                    <a:pt x="13373" y="41678"/>
                    <a:pt x="13541" y="41646"/>
                  </a:cubicBezTo>
                  <a:cubicBezTo>
                    <a:pt x="13701" y="41811"/>
                    <a:pt x="13864" y="41977"/>
                    <a:pt x="14022" y="42137"/>
                  </a:cubicBezTo>
                  <a:lnTo>
                    <a:pt x="14027" y="42142"/>
                  </a:lnTo>
                  <a:cubicBezTo>
                    <a:pt x="14376" y="42499"/>
                    <a:pt x="14736" y="42866"/>
                    <a:pt x="15086" y="43233"/>
                  </a:cubicBezTo>
                  <a:cubicBezTo>
                    <a:pt x="15146" y="43375"/>
                    <a:pt x="15205" y="43513"/>
                    <a:pt x="15263" y="43648"/>
                  </a:cubicBezTo>
                  <a:cubicBezTo>
                    <a:pt x="16075" y="45556"/>
                    <a:pt x="17041" y="47530"/>
                    <a:pt x="18135" y="49515"/>
                  </a:cubicBezTo>
                  <a:lnTo>
                    <a:pt x="18137" y="49519"/>
                  </a:lnTo>
                  <a:cubicBezTo>
                    <a:pt x="19151" y="51341"/>
                    <a:pt x="20303" y="53203"/>
                    <a:pt x="21560" y="55057"/>
                  </a:cubicBezTo>
                  <a:cubicBezTo>
                    <a:pt x="21852" y="55486"/>
                    <a:pt x="22335" y="55744"/>
                    <a:pt x="22855" y="55744"/>
                  </a:cubicBezTo>
                  <a:cubicBezTo>
                    <a:pt x="23168" y="55744"/>
                    <a:pt x="23472" y="55650"/>
                    <a:pt x="23732" y="55475"/>
                  </a:cubicBezTo>
                  <a:cubicBezTo>
                    <a:pt x="24073" y="55244"/>
                    <a:pt x="24306" y="54893"/>
                    <a:pt x="24386" y="54487"/>
                  </a:cubicBezTo>
                  <a:cubicBezTo>
                    <a:pt x="24467" y="54087"/>
                    <a:pt x="24390" y="53679"/>
                    <a:pt x="24169" y="53334"/>
                  </a:cubicBezTo>
                  <a:cubicBezTo>
                    <a:pt x="23008" y="51530"/>
                    <a:pt x="21952" y="49720"/>
                    <a:pt x="21025" y="47956"/>
                  </a:cubicBezTo>
                  <a:lnTo>
                    <a:pt x="21022" y="47949"/>
                  </a:lnTo>
                  <a:cubicBezTo>
                    <a:pt x="20521" y="47010"/>
                    <a:pt x="20046" y="46070"/>
                    <a:pt x="19612" y="45150"/>
                  </a:cubicBezTo>
                  <a:cubicBezTo>
                    <a:pt x="19758" y="44345"/>
                    <a:pt x="19932" y="43538"/>
                    <a:pt x="20114" y="42713"/>
                  </a:cubicBezTo>
                  <a:cubicBezTo>
                    <a:pt x="20146" y="42560"/>
                    <a:pt x="20184" y="42391"/>
                    <a:pt x="20226" y="42210"/>
                  </a:cubicBezTo>
                  <a:cubicBezTo>
                    <a:pt x="20519" y="42051"/>
                    <a:pt x="20811" y="41837"/>
                    <a:pt x="21111" y="41563"/>
                  </a:cubicBezTo>
                  <a:cubicBezTo>
                    <a:pt x="21490" y="41217"/>
                    <a:pt x="21876" y="40775"/>
                    <a:pt x="22263" y="40249"/>
                  </a:cubicBezTo>
                  <a:cubicBezTo>
                    <a:pt x="23066" y="39153"/>
                    <a:pt x="23747" y="37850"/>
                    <a:pt x="23996" y="36931"/>
                  </a:cubicBezTo>
                  <a:cubicBezTo>
                    <a:pt x="24483" y="35130"/>
                    <a:pt x="24559" y="33324"/>
                    <a:pt x="24632" y="31580"/>
                  </a:cubicBezTo>
                  <a:cubicBezTo>
                    <a:pt x="24643" y="31330"/>
                    <a:pt x="24661" y="30914"/>
                    <a:pt x="24494" y="30456"/>
                  </a:cubicBezTo>
                  <a:cubicBezTo>
                    <a:pt x="24308" y="29948"/>
                    <a:pt x="23957" y="29538"/>
                    <a:pt x="23476" y="29265"/>
                  </a:cubicBezTo>
                  <a:cubicBezTo>
                    <a:pt x="23092" y="29047"/>
                    <a:pt x="22650" y="28933"/>
                    <a:pt x="22195" y="28933"/>
                  </a:cubicBezTo>
                  <a:cubicBezTo>
                    <a:pt x="22048" y="28933"/>
                    <a:pt x="21903" y="28944"/>
                    <a:pt x="21760" y="28970"/>
                  </a:cubicBezTo>
                  <a:cubicBezTo>
                    <a:pt x="21327" y="29044"/>
                    <a:pt x="20954" y="29211"/>
                    <a:pt x="20634" y="29410"/>
                  </a:cubicBezTo>
                  <a:cubicBezTo>
                    <a:pt x="20912" y="29014"/>
                    <a:pt x="21164" y="28609"/>
                    <a:pt x="21385" y="28200"/>
                  </a:cubicBezTo>
                  <a:cubicBezTo>
                    <a:pt x="22189" y="26705"/>
                    <a:pt x="22592" y="25159"/>
                    <a:pt x="22583" y="23607"/>
                  </a:cubicBezTo>
                  <a:cubicBezTo>
                    <a:pt x="22578" y="22861"/>
                    <a:pt x="22403" y="22133"/>
                    <a:pt x="22088" y="21558"/>
                  </a:cubicBezTo>
                  <a:cubicBezTo>
                    <a:pt x="21870" y="21160"/>
                    <a:pt x="21589" y="20835"/>
                    <a:pt x="21250" y="20588"/>
                  </a:cubicBezTo>
                  <a:cubicBezTo>
                    <a:pt x="20901" y="20333"/>
                    <a:pt x="20510" y="20175"/>
                    <a:pt x="20084" y="20117"/>
                  </a:cubicBezTo>
                  <a:cubicBezTo>
                    <a:pt x="19969" y="20102"/>
                    <a:pt x="19852" y="20094"/>
                    <a:pt x="19736" y="20094"/>
                  </a:cubicBezTo>
                  <a:cubicBezTo>
                    <a:pt x="19606" y="20094"/>
                    <a:pt x="19479" y="20104"/>
                    <a:pt x="19352" y="20123"/>
                  </a:cubicBezTo>
                  <a:cubicBezTo>
                    <a:pt x="20540" y="18988"/>
                    <a:pt x="21815" y="17315"/>
                    <a:pt x="22212" y="15127"/>
                  </a:cubicBezTo>
                  <a:cubicBezTo>
                    <a:pt x="22293" y="14689"/>
                    <a:pt x="22370" y="14026"/>
                    <a:pt x="22124" y="13345"/>
                  </a:cubicBezTo>
                  <a:cubicBezTo>
                    <a:pt x="21931" y="12810"/>
                    <a:pt x="21567" y="12348"/>
                    <a:pt x="21071" y="12008"/>
                  </a:cubicBezTo>
                  <a:cubicBezTo>
                    <a:pt x="20610" y="11693"/>
                    <a:pt x="20067" y="11504"/>
                    <a:pt x="19500" y="11462"/>
                  </a:cubicBezTo>
                  <a:cubicBezTo>
                    <a:pt x="19412" y="11455"/>
                    <a:pt x="19323" y="11452"/>
                    <a:pt x="19235" y="11452"/>
                  </a:cubicBezTo>
                  <a:cubicBezTo>
                    <a:pt x="18398" y="11452"/>
                    <a:pt x="17687" y="11733"/>
                    <a:pt x="17159" y="11975"/>
                  </a:cubicBezTo>
                  <a:lnTo>
                    <a:pt x="17153" y="11977"/>
                  </a:lnTo>
                  <a:cubicBezTo>
                    <a:pt x="15637" y="12678"/>
                    <a:pt x="14219" y="13851"/>
                    <a:pt x="13148" y="15270"/>
                  </a:cubicBezTo>
                  <a:cubicBezTo>
                    <a:pt x="13153" y="15058"/>
                    <a:pt x="13158" y="14845"/>
                    <a:pt x="13167" y="14635"/>
                  </a:cubicBezTo>
                  <a:cubicBezTo>
                    <a:pt x="13629" y="14308"/>
                    <a:pt x="14090" y="13841"/>
                    <a:pt x="14542" y="13242"/>
                  </a:cubicBezTo>
                  <a:cubicBezTo>
                    <a:pt x="15036" y="12584"/>
                    <a:pt x="15387" y="11949"/>
                    <a:pt x="15482" y="11770"/>
                  </a:cubicBezTo>
                  <a:cubicBezTo>
                    <a:pt x="16574" y="9717"/>
                    <a:pt x="16672" y="7450"/>
                    <a:pt x="16760" y="5453"/>
                  </a:cubicBezTo>
                  <a:cubicBezTo>
                    <a:pt x="16795" y="4677"/>
                    <a:pt x="16797" y="4028"/>
                    <a:pt x="16702" y="3379"/>
                  </a:cubicBezTo>
                  <a:cubicBezTo>
                    <a:pt x="16576" y="2516"/>
                    <a:pt x="16292" y="1802"/>
                    <a:pt x="15829" y="1196"/>
                  </a:cubicBezTo>
                  <a:cubicBezTo>
                    <a:pt x="15382" y="610"/>
                    <a:pt x="14812" y="221"/>
                    <a:pt x="14181" y="71"/>
                  </a:cubicBezTo>
                  <a:cubicBezTo>
                    <a:pt x="13982" y="24"/>
                    <a:pt x="13778" y="0"/>
                    <a:pt x="13575" y="0"/>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4" name="Google Shape;1954;p48"/>
            <p:cNvSpPr/>
            <p:nvPr/>
          </p:nvSpPr>
          <p:spPr>
            <a:xfrm>
              <a:off x="8595740" y="1277014"/>
              <a:ext cx="457287" cy="926268"/>
            </a:xfrm>
            <a:custGeom>
              <a:avLst/>
              <a:gdLst/>
              <a:ahLst/>
              <a:cxnLst/>
              <a:rect l="l" t="t" r="r" b="b"/>
              <a:pathLst>
                <a:path w="6218" h="12595" extrusionOk="0">
                  <a:moveTo>
                    <a:pt x="4291" y="0"/>
                  </a:moveTo>
                  <a:cubicBezTo>
                    <a:pt x="3778" y="0"/>
                    <a:pt x="3241" y="304"/>
                    <a:pt x="2693" y="907"/>
                  </a:cubicBezTo>
                  <a:cubicBezTo>
                    <a:pt x="873" y="2911"/>
                    <a:pt x="1" y="5795"/>
                    <a:pt x="358" y="8622"/>
                  </a:cubicBezTo>
                  <a:cubicBezTo>
                    <a:pt x="413" y="9050"/>
                    <a:pt x="534" y="9883"/>
                    <a:pt x="743" y="10662"/>
                  </a:cubicBezTo>
                  <a:cubicBezTo>
                    <a:pt x="1027" y="11720"/>
                    <a:pt x="1372" y="12324"/>
                    <a:pt x="1797" y="12508"/>
                  </a:cubicBezTo>
                  <a:cubicBezTo>
                    <a:pt x="1933" y="12566"/>
                    <a:pt x="2072" y="12595"/>
                    <a:pt x="2210" y="12595"/>
                  </a:cubicBezTo>
                  <a:cubicBezTo>
                    <a:pt x="3529" y="12595"/>
                    <a:pt x="4872" y="10149"/>
                    <a:pt x="5035" y="9841"/>
                  </a:cubicBezTo>
                  <a:cubicBezTo>
                    <a:pt x="5988" y="8050"/>
                    <a:pt x="6080" y="5942"/>
                    <a:pt x="6160" y="4083"/>
                  </a:cubicBezTo>
                  <a:cubicBezTo>
                    <a:pt x="6218" y="2819"/>
                    <a:pt x="6208" y="1609"/>
                    <a:pt x="5501" y="681"/>
                  </a:cubicBezTo>
                  <a:cubicBezTo>
                    <a:pt x="5240" y="338"/>
                    <a:pt x="4926" y="115"/>
                    <a:pt x="4593" y="36"/>
                  </a:cubicBezTo>
                  <a:cubicBezTo>
                    <a:pt x="4493" y="12"/>
                    <a:pt x="4393" y="0"/>
                    <a:pt x="429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5" name="Google Shape;1955;p48"/>
            <p:cNvSpPr/>
            <p:nvPr/>
          </p:nvSpPr>
          <p:spPr>
            <a:xfrm>
              <a:off x="8762902" y="2119369"/>
              <a:ext cx="696447" cy="729468"/>
            </a:xfrm>
            <a:custGeom>
              <a:avLst/>
              <a:gdLst/>
              <a:ahLst/>
              <a:cxnLst/>
              <a:rect l="l" t="t" r="r" b="b"/>
              <a:pathLst>
                <a:path w="9470" h="9919" extrusionOk="0">
                  <a:moveTo>
                    <a:pt x="7677" y="0"/>
                  </a:moveTo>
                  <a:cubicBezTo>
                    <a:pt x="7100" y="0"/>
                    <a:pt x="6561" y="212"/>
                    <a:pt x="6146" y="403"/>
                  </a:cubicBezTo>
                  <a:cubicBezTo>
                    <a:pt x="2836" y="1935"/>
                    <a:pt x="1" y="6120"/>
                    <a:pt x="1228" y="9678"/>
                  </a:cubicBezTo>
                  <a:lnTo>
                    <a:pt x="1310" y="9918"/>
                  </a:lnTo>
                  <a:lnTo>
                    <a:pt x="1766" y="9685"/>
                  </a:lnTo>
                  <a:cubicBezTo>
                    <a:pt x="3333" y="8884"/>
                    <a:pt x="4953" y="8057"/>
                    <a:pt x="6337" y="6900"/>
                  </a:cubicBezTo>
                  <a:cubicBezTo>
                    <a:pt x="7498" y="5930"/>
                    <a:pt x="8965" y="4314"/>
                    <a:pt x="9364" y="2127"/>
                  </a:cubicBezTo>
                  <a:cubicBezTo>
                    <a:pt x="9421" y="1814"/>
                    <a:pt x="9469" y="1404"/>
                    <a:pt x="9332" y="1026"/>
                  </a:cubicBezTo>
                  <a:cubicBezTo>
                    <a:pt x="9129" y="466"/>
                    <a:pt x="8533" y="57"/>
                    <a:pt x="7846" y="6"/>
                  </a:cubicBezTo>
                  <a:cubicBezTo>
                    <a:pt x="7789" y="2"/>
                    <a:pt x="7733" y="0"/>
                    <a:pt x="76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6" name="Google Shape;1956;p48"/>
            <p:cNvSpPr/>
            <p:nvPr/>
          </p:nvSpPr>
          <p:spPr>
            <a:xfrm>
              <a:off x="7992692" y="1959635"/>
              <a:ext cx="603416" cy="695197"/>
            </a:xfrm>
            <a:custGeom>
              <a:avLst/>
              <a:gdLst/>
              <a:ahLst/>
              <a:cxnLst/>
              <a:rect l="l" t="t" r="r" b="b"/>
              <a:pathLst>
                <a:path w="8205" h="9453" extrusionOk="0">
                  <a:moveTo>
                    <a:pt x="1600" y="0"/>
                  </a:moveTo>
                  <a:cubicBezTo>
                    <a:pt x="1120" y="0"/>
                    <a:pt x="730" y="154"/>
                    <a:pt x="499" y="437"/>
                  </a:cubicBezTo>
                  <a:cubicBezTo>
                    <a:pt x="1" y="1046"/>
                    <a:pt x="415" y="1943"/>
                    <a:pt x="551" y="2238"/>
                  </a:cubicBezTo>
                  <a:cubicBezTo>
                    <a:pt x="1363" y="3999"/>
                    <a:pt x="2387" y="5661"/>
                    <a:pt x="3594" y="7179"/>
                  </a:cubicBezTo>
                  <a:cubicBezTo>
                    <a:pt x="4128" y="7848"/>
                    <a:pt x="4729" y="8529"/>
                    <a:pt x="5515" y="8976"/>
                  </a:cubicBezTo>
                  <a:cubicBezTo>
                    <a:pt x="6074" y="9294"/>
                    <a:pt x="6552" y="9453"/>
                    <a:pt x="6945" y="9453"/>
                  </a:cubicBezTo>
                  <a:cubicBezTo>
                    <a:pt x="7229" y="9453"/>
                    <a:pt x="7470" y="9369"/>
                    <a:pt x="7664" y="9202"/>
                  </a:cubicBezTo>
                  <a:cubicBezTo>
                    <a:pt x="8045" y="8875"/>
                    <a:pt x="8204" y="8261"/>
                    <a:pt x="8136" y="7375"/>
                  </a:cubicBezTo>
                  <a:cubicBezTo>
                    <a:pt x="8084" y="6718"/>
                    <a:pt x="7900" y="5924"/>
                    <a:pt x="7641" y="5252"/>
                  </a:cubicBezTo>
                  <a:cubicBezTo>
                    <a:pt x="6835" y="3164"/>
                    <a:pt x="5274" y="1425"/>
                    <a:pt x="3353" y="482"/>
                  </a:cubicBezTo>
                  <a:cubicBezTo>
                    <a:pt x="2691" y="158"/>
                    <a:pt x="2141" y="4"/>
                    <a:pt x="162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7" name="Google Shape;1957;p48"/>
            <p:cNvSpPr/>
            <p:nvPr/>
          </p:nvSpPr>
          <p:spPr>
            <a:xfrm>
              <a:off x="8099255" y="2598645"/>
              <a:ext cx="670634" cy="746383"/>
            </a:xfrm>
            <a:custGeom>
              <a:avLst/>
              <a:gdLst/>
              <a:ahLst/>
              <a:cxnLst/>
              <a:rect l="l" t="t" r="r" b="b"/>
              <a:pathLst>
                <a:path w="9119" h="10149" extrusionOk="0">
                  <a:moveTo>
                    <a:pt x="1288" y="0"/>
                  </a:moveTo>
                  <a:cubicBezTo>
                    <a:pt x="1144" y="0"/>
                    <a:pt x="1009" y="24"/>
                    <a:pt x="885" y="71"/>
                  </a:cubicBezTo>
                  <a:cubicBezTo>
                    <a:pt x="105" y="364"/>
                    <a:pt x="0" y="1390"/>
                    <a:pt x="243" y="2278"/>
                  </a:cubicBezTo>
                  <a:cubicBezTo>
                    <a:pt x="822" y="4398"/>
                    <a:pt x="2071" y="6226"/>
                    <a:pt x="3091" y="7581"/>
                  </a:cubicBezTo>
                  <a:cubicBezTo>
                    <a:pt x="3652" y="8323"/>
                    <a:pt x="4326" y="9158"/>
                    <a:pt x="5234" y="9671"/>
                  </a:cubicBezTo>
                  <a:cubicBezTo>
                    <a:pt x="5578" y="9864"/>
                    <a:pt x="6197" y="10081"/>
                    <a:pt x="6813" y="10135"/>
                  </a:cubicBezTo>
                  <a:cubicBezTo>
                    <a:pt x="6909" y="10143"/>
                    <a:pt x="7003" y="10149"/>
                    <a:pt x="7093" y="10149"/>
                  </a:cubicBezTo>
                  <a:cubicBezTo>
                    <a:pt x="7713" y="10149"/>
                    <a:pt x="8165" y="9948"/>
                    <a:pt x="8406" y="9562"/>
                  </a:cubicBezTo>
                  <a:cubicBezTo>
                    <a:pt x="9118" y="8422"/>
                    <a:pt x="7480" y="5498"/>
                    <a:pt x="7410" y="5375"/>
                  </a:cubicBezTo>
                  <a:cubicBezTo>
                    <a:pt x="6439" y="3658"/>
                    <a:pt x="4860" y="2325"/>
                    <a:pt x="3468" y="1149"/>
                  </a:cubicBezTo>
                  <a:cubicBezTo>
                    <a:pt x="3011" y="764"/>
                    <a:pt x="2492" y="327"/>
                    <a:pt x="1867" y="109"/>
                  </a:cubicBezTo>
                  <a:cubicBezTo>
                    <a:pt x="1660" y="36"/>
                    <a:pt x="1467" y="0"/>
                    <a:pt x="12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8" name="Google Shape;1958;p48"/>
            <p:cNvSpPr/>
            <p:nvPr/>
          </p:nvSpPr>
          <p:spPr>
            <a:xfrm>
              <a:off x="8912046" y="2754850"/>
              <a:ext cx="565762" cy="792494"/>
            </a:xfrm>
            <a:custGeom>
              <a:avLst/>
              <a:gdLst/>
              <a:ahLst/>
              <a:cxnLst/>
              <a:rect l="l" t="t" r="r" b="b"/>
              <a:pathLst>
                <a:path w="7693" h="10776" extrusionOk="0">
                  <a:moveTo>
                    <a:pt x="6150" y="1"/>
                  </a:moveTo>
                  <a:cubicBezTo>
                    <a:pt x="5569" y="1"/>
                    <a:pt x="5070" y="396"/>
                    <a:pt x="4654" y="792"/>
                  </a:cubicBezTo>
                  <a:cubicBezTo>
                    <a:pt x="3927" y="1482"/>
                    <a:pt x="3241" y="2229"/>
                    <a:pt x="2615" y="3010"/>
                  </a:cubicBezTo>
                  <a:cubicBezTo>
                    <a:pt x="1990" y="3791"/>
                    <a:pt x="1110" y="4991"/>
                    <a:pt x="682" y="6398"/>
                  </a:cubicBezTo>
                  <a:cubicBezTo>
                    <a:pt x="448" y="7158"/>
                    <a:pt x="1" y="9529"/>
                    <a:pt x="960" y="10419"/>
                  </a:cubicBezTo>
                  <a:cubicBezTo>
                    <a:pt x="1233" y="10673"/>
                    <a:pt x="1518" y="10775"/>
                    <a:pt x="1802" y="10775"/>
                  </a:cubicBezTo>
                  <a:cubicBezTo>
                    <a:pt x="2544" y="10775"/>
                    <a:pt x="3292" y="10088"/>
                    <a:pt x="3836" y="9585"/>
                  </a:cubicBezTo>
                  <a:cubicBezTo>
                    <a:pt x="3920" y="9508"/>
                    <a:pt x="4001" y="9434"/>
                    <a:pt x="4076" y="9366"/>
                  </a:cubicBezTo>
                  <a:cubicBezTo>
                    <a:pt x="5143" y="8414"/>
                    <a:pt x="6031" y="7310"/>
                    <a:pt x="6643" y="6173"/>
                  </a:cubicBezTo>
                  <a:cubicBezTo>
                    <a:pt x="7342" y="4873"/>
                    <a:pt x="7693" y="3540"/>
                    <a:pt x="7684" y="2208"/>
                  </a:cubicBezTo>
                  <a:cubicBezTo>
                    <a:pt x="7678" y="1207"/>
                    <a:pt x="7255" y="139"/>
                    <a:pt x="6323" y="13"/>
                  </a:cubicBezTo>
                  <a:cubicBezTo>
                    <a:pt x="6264" y="5"/>
                    <a:pt x="6207" y="1"/>
                    <a:pt x="615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9" name="Google Shape;1959;p48"/>
            <p:cNvSpPr/>
            <p:nvPr/>
          </p:nvSpPr>
          <p:spPr>
            <a:xfrm>
              <a:off x="8348490" y="3467917"/>
              <a:ext cx="657249" cy="682327"/>
            </a:xfrm>
            <a:custGeom>
              <a:avLst/>
              <a:gdLst/>
              <a:ahLst/>
              <a:cxnLst/>
              <a:rect l="l" t="t" r="r" b="b"/>
              <a:pathLst>
                <a:path w="8937" h="9278" extrusionOk="0">
                  <a:moveTo>
                    <a:pt x="868" y="1"/>
                  </a:moveTo>
                  <a:cubicBezTo>
                    <a:pt x="493" y="1"/>
                    <a:pt x="285" y="154"/>
                    <a:pt x="170" y="310"/>
                  </a:cubicBezTo>
                  <a:cubicBezTo>
                    <a:pt x="1" y="540"/>
                    <a:pt x="4" y="827"/>
                    <a:pt x="25" y="1051"/>
                  </a:cubicBezTo>
                  <a:cubicBezTo>
                    <a:pt x="133" y="2220"/>
                    <a:pt x="709" y="3264"/>
                    <a:pt x="1197" y="4042"/>
                  </a:cubicBezTo>
                  <a:cubicBezTo>
                    <a:pt x="2137" y="5541"/>
                    <a:pt x="3293" y="6889"/>
                    <a:pt x="4631" y="8048"/>
                  </a:cubicBezTo>
                  <a:cubicBezTo>
                    <a:pt x="5231" y="8569"/>
                    <a:pt x="6212" y="9277"/>
                    <a:pt x="7100" y="9277"/>
                  </a:cubicBezTo>
                  <a:cubicBezTo>
                    <a:pt x="7430" y="9277"/>
                    <a:pt x="7746" y="9180"/>
                    <a:pt x="8025" y="8939"/>
                  </a:cubicBezTo>
                  <a:cubicBezTo>
                    <a:pt x="8937" y="8155"/>
                    <a:pt x="8234" y="6599"/>
                    <a:pt x="7856" y="5764"/>
                  </a:cubicBezTo>
                  <a:lnTo>
                    <a:pt x="7820" y="5686"/>
                  </a:lnTo>
                  <a:cubicBezTo>
                    <a:pt x="6611" y="2999"/>
                    <a:pt x="4218" y="907"/>
                    <a:pt x="1423" y="90"/>
                  </a:cubicBezTo>
                  <a:cubicBezTo>
                    <a:pt x="1206" y="27"/>
                    <a:pt x="1023" y="1"/>
                    <a:pt x="86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0" name="Google Shape;1960;p48"/>
            <p:cNvSpPr/>
            <p:nvPr/>
          </p:nvSpPr>
          <p:spPr>
            <a:xfrm>
              <a:off x="9199082" y="3404891"/>
              <a:ext cx="430150" cy="809262"/>
            </a:xfrm>
            <a:custGeom>
              <a:avLst/>
              <a:gdLst/>
              <a:ahLst/>
              <a:cxnLst/>
              <a:rect l="l" t="t" r="r" b="b"/>
              <a:pathLst>
                <a:path w="5849" h="11004" extrusionOk="0">
                  <a:moveTo>
                    <a:pt x="4706" y="0"/>
                  </a:moveTo>
                  <a:cubicBezTo>
                    <a:pt x="4634" y="0"/>
                    <a:pt x="4563" y="6"/>
                    <a:pt x="4494" y="18"/>
                  </a:cubicBezTo>
                  <a:cubicBezTo>
                    <a:pt x="4025" y="99"/>
                    <a:pt x="3636" y="398"/>
                    <a:pt x="3318" y="677"/>
                  </a:cubicBezTo>
                  <a:cubicBezTo>
                    <a:pt x="2198" y="1664"/>
                    <a:pt x="1313" y="2966"/>
                    <a:pt x="756" y="4439"/>
                  </a:cubicBezTo>
                  <a:cubicBezTo>
                    <a:pt x="208" y="5896"/>
                    <a:pt x="1" y="7457"/>
                    <a:pt x="162" y="8955"/>
                  </a:cubicBezTo>
                  <a:cubicBezTo>
                    <a:pt x="302" y="10261"/>
                    <a:pt x="707" y="10950"/>
                    <a:pt x="1364" y="11002"/>
                  </a:cubicBezTo>
                  <a:cubicBezTo>
                    <a:pt x="1390" y="11004"/>
                    <a:pt x="1416" y="11004"/>
                    <a:pt x="1440" y="11004"/>
                  </a:cubicBezTo>
                  <a:cubicBezTo>
                    <a:pt x="2238" y="11004"/>
                    <a:pt x="3112" y="10046"/>
                    <a:pt x="3713" y="9227"/>
                  </a:cubicBezTo>
                  <a:cubicBezTo>
                    <a:pt x="4406" y="8280"/>
                    <a:pt x="5034" y="7095"/>
                    <a:pt x="5237" y="6343"/>
                  </a:cubicBezTo>
                  <a:cubicBezTo>
                    <a:pt x="5686" y="4683"/>
                    <a:pt x="5760" y="2952"/>
                    <a:pt x="5830" y="1278"/>
                  </a:cubicBezTo>
                  <a:cubicBezTo>
                    <a:pt x="5839" y="1089"/>
                    <a:pt x="5848" y="874"/>
                    <a:pt x="5770" y="661"/>
                  </a:cubicBezTo>
                  <a:cubicBezTo>
                    <a:pt x="5605" y="209"/>
                    <a:pt x="5136" y="0"/>
                    <a:pt x="47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1" name="Google Shape;1961;p48"/>
            <p:cNvSpPr/>
            <p:nvPr/>
          </p:nvSpPr>
          <p:spPr>
            <a:xfrm>
              <a:off x="8159707" y="1571846"/>
              <a:ext cx="1454818" cy="3611746"/>
            </a:xfrm>
            <a:custGeom>
              <a:avLst/>
              <a:gdLst/>
              <a:ahLst/>
              <a:cxnLst/>
              <a:rect l="l" t="t" r="r" b="b"/>
              <a:pathLst>
                <a:path w="19782" h="49111" extrusionOk="0">
                  <a:moveTo>
                    <a:pt x="9468" y="1"/>
                  </a:moveTo>
                  <a:cubicBezTo>
                    <a:pt x="9365" y="1"/>
                    <a:pt x="9272" y="69"/>
                    <a:pt x="9245" y="173"/>
                  </a:cubicBezTo>
                  <a:cubicBezTo>
                    <a:pt x="8703" y="2239"/>
                    <a:pt x="8307" y="4342"/>
                    <a:pt x="8049" y="6466"/>
                  </a:cubicBezTo>
                  <a:cubicBezTo>
                    <a:pt x="7820" y="8593"/>
                    <a:pt x="7746" y="10734"/>
                    <a:pt x="7774" y="12871"/>
                  </a:cubicBezTo>
                  <a:cubicBezTo>
                    <a:pt x="7797" y="13924"/>
                    <a:pt x="7852" y="14975"/>
                    <a:pt x="7934" y="16024"/>
                  </a:cubicBezTo>
                  <a:cubicBezTo>
                    <a:pt x="7372" y="15473"/>
                    <a:pt x="6828" y="14899"/>
                    <a:pt x="6287" y="14324"/>
                  </a:cubicBezTo>
                  <a:cubicBezTo>
                    <a:pt x="5586" y="13567"/>
                    <a:pt x="4889" y="12806"/>
                    <a:pt x="4217" y="12023"/>
                  </a:cubicBezTo>
                  <a:cubicBezTo>
                    <a:pt x="3535" y="11249"/>
                    <a:pt x="2869" y="10461"/>
                    <a:pt x="2217" y="9662"/>
                  </a:cubicBezTo>
                  <a:cubicBezTo>
                    <a:pt x="1889" y="9265"/>
                    <a:pt x="1566" y="8862"/>
                    <a:pt x="1252" y="8454"/>
                  </a:cubicBezTo>
                  <a:cubicBezTo>
                    <a:pt x="930" y="8052"/>
                    <a:pt x="624" y="7640"/>
                    <a:pt x="325" y="7221"/>
                  </a:cubicBezTo>
                  <a:lnTo>
                    <a:pt x="324" y="7220"/>
                  </a:lnTo>
                  <a:cubicBezTo>
                    <a:pt x="291" y="7174"/>
                    <a:pt x="240" y="7150"/>
                    <a:pt x="187" y="7150"/>
                  </a:cubicBezTo>
                  <a:cubicBezTo>
                    <a:pt x="154" y="7150"/>
                    <a:pt x="121" y="7160"/>
                    <a:pt x="91" y="7180"/>
                  </a:cubicBezTo>
                  <a:cubicBezTo>
                    <a:pt x="21" y="7232"/>
                    <a:pt x="1" y="7329"/>
                    <a:pt x="46" y="7402"/>
                  </a:cubicBezTo>
                  <a:cubicBezTo>
                    <a:pt x="585" y="8299"/>
                    <a:pt x="1194" y="9146"/>
                    <a:pt x="1829" y="9970"/>
                  </a:cubicBezTo>
                  <a:cubicBezTo>
                    <a:pt x="2467" y="10794"/>
                    <a:pt x="3135" y="11591"/>
                    <a:pt x="3817" y="12375"/>
                  </a:cubicBezTo>
                  <a:cubicBezTo>
                    <a:pt x="4510" y="13150"/>
                    <a:pt x="5209" y="13918"/>
                    <a:pt x="5946" y="14654"/>
                  </a:cubicBezTo>
                  <a:cubicBezTo>
                    <a:pt x="6595" y="15305"/>
                    <a:pt x="7265" y="15938"/>
                    <a:pt x="7976" y="16526"/>
                  </a:cubicBezTo>
                  <a:cubicBezTo>
                    <a:pt x="8240" y="19567"/>
                    <a:pt x="8735" y="22587"/>
                    <a:pt x="9381" y="25564"/>
                  </a:cubicBezTo>
                  <a:cubicBezTo>
                    <a:pt x="9427" y="25775"/>
                    <a:pt x="9475" y="25987"/>
                    <a:pt x="9523" y="26197"/>
                  </a:cubicBezTo>
                  <a:lnTo>
                    <a:pt x="5999" y="21687"/>
                  </a:lnTo>
                  <a:lnTo>
                    <a:pt x="1821" y="16402"/>
                  </a:lnTo>
                  <a:cubicBezTo>
                    <a:pt x="1788" y="16360"/>
                    <a:pt x="1739" y="16338"/>
                    <a:pt x="1689" y="16338"/>
                  </a:cubicBezTo>
                  <a:cubicBezTo>
                    <a:pt x="1653" y="16338"/>
                    <a:pt x="1617" y="16350"/>
                    <a:pt x="1586" y="16374"/>
                  </a:cubicBezTo>
                  <a:cubicBezTo>
                    <a:pt x="1516" y="16428"/>
                    <a:pt x="1503" y="16527"/>
                    <a:pt x="1550" y="16600"/>
                  </a:cubicBezTo>
                  <a:cubicBezTo>
                    <a:pt x="2184" y="17531"/>
                    <a:pt x="2846" y="18444"/>
                    <a:pt x="3521" y="19344"/>
                  </a:cubicBezTo>
                  <a:cubicBezTo>
                    <a:pt x="4197" y="20245"/>
                    <a:pt x="4888" y="21134"/>
                    <a:pt x="5581" y="22021"/>
                  </a:cubicBezTo>
                  <a:cubicBezTo>
                    <a:pt x="6286" y="22898"/>
                    <a:pt x="6985" y="23780"/>
                    <a:pt x="7708" y="24643"/>
                  </a:cubicBezTo>
                  <a:cubicBezTo>
                    <a:pt x="8358" y="25428"/>
                    <a:pt x="9022" y="26202"/>
                    <a:pt x="9704" y="26961"/>
                  </a:cubicBezTo>
                  <a:cubicBezTo>
                    <a:pt x="10091" y="28571"/>
                    <a:pt x="10529" y="30168"/>
                    <a:pt x="10990" y="31758"/>
                  </a:cubicBezTo>
                  <a:cubicBezTo>
                    <a:pt x="11420" y="33238"/>
                    <a:pt x="11894" y="34721"/>
                    <a:pt x="12447" y="36173"/>
                  </a:cubicBezTo>
                  <a:cubicBezTo>
                    <a:pt x="12098" y="35775"/>
                    <a:pt x="11743" y="35382"/>
                    <a:pt x="11385" y="34992"/>
                  </a:cubicBezTo>
                  <a:cubicBezTo>
                    <a:pt x="10654" y="34191"/>
                    <a:pt x="9900" y="33411"/>
                    <a:pt x="9158" y="32623"/>
                  </a:cubicBezTo>
                  <a:lnTo>
                    <a:pt x="6911" y="30280"/>
                  </a:lnTo>
                  <a:cubicBezTo>
                    <a:pt x="6535" y="29892"/>
                    <a:pt x="6163" y="29500"/>
                    <a:pt x="5796" y="29104"/>
                  </a:cubicBezTo>
                  <a:cubicBezTo>
                    <a:pt x="5423" y="28713"/>
                    <a:pt x="5060" y="28316"/>
                    <a:pt x="4706" y="27910"/>
                  </a:cubicBezTo>
                  <a:lnTo>
                    <a:pt x="4705" y="27909"/>
                  </a:lnTo>
                  <a:cubicBezTo>
                    <a:pt x="4672" y="27871"/>
                    <a:pt x="4626" y="27852"/>
                    <a:pt x="4579" y="27852"/>
                  </a:cubicBezTo>
                  <a:cubicBezTo>
                    <a:pt x="4540" y="27852"/>
                    <a:pt x="4501" y="27866"/>
                    <a:pt x="4469" y="27893"/>
                  </a:cubicBezTo>
                  <a:cubicBezTo>
                    <a:pt x="4404" y="27951"/>
                    <a:pt x="4393" y="28050"/>
                    <a:pt x="4446" y="28119"/>
                  </a:cubicBezTo>
                  <a:cubicBezTo>
                    <a:pt x="5103" y="28994"/>
                    <a:pt x="5819" y="29813"/>
                    <a:pt x="6547" y="30619"/>
                  </a:cubicBezTo>
                  <a:cubicBezTo>
                    <a:pt x="7277" y="31422"/>
                    <a:pt x="8025" y="32209"/>
                    <a:pt x="8773" y="32993"/>
                  </a:cubicBezTo>
                  <a:lnTo>
                    <a:pt x="11040" y="35321"/>
                  </a:lnTo>
                  <a:cubicBezTo>
                    <a:pt x="11644" y="35941"/>
                    <a:pt x="12253" y="36557"/>
                    <a:pt x="12848" y="37182"/>
                  </a:cubicBezTo>
                  <a:cubicBezTo>
                    <a:pt x="12935" y="37392"/>
                    <a:pt x="13023" y="37600"/>
                    <a:pt x="13113" y="37808"/>
                  </a:cubicBezTo>
                  <a:cubicBezTo>
                    <a:pt x="13949" y="39776"/>
                    <a:pt x="14898" y="41691"/>
                    <a:pt x="15928" y="43560"/>
                  </a:cubicBezTo>
                  <a:cubicBezTo>
                    <a:pt x="16967" y="45424"/>
                    <a:pt x="18094" y="47236"/>
                    <a:pt x="19290" y="49000"/>
                  </a:cubicBezTo>
                  <a:cubicBezTo>
                    <a:pt x="19339" y="49072"/>
                    <a:pt x="19418" y="49111"/>
                    <a:pt x="19498" y="49111"/>
                  </a:cubicBezTo>
                  <a:cubicBezTo>
                    <a:pt x="19547" y="49111"/>
                    <a:pt x="19595" y="49097"/>
                    <a:pt x="19638" y="49068"/>
                  </a:cubicBezTo>
                  <a:cubicBezTo>
                    <a:pt x="19751" y="48989"/>
                    <a:pt x="19782" y="48835"/>
                    <a:pt x="19708" y="48721"/>
                  </a:cubicBezTo>
                  <a:cubicBezTo>
                    <a:pt x="18563" y="46941"/>
                    <a:pt x="17489" y="45116"/>
                    <a:pt x="16506" y="43243"/>
                  </a:cubicBezTo>
                  <a:cubicBezTo>
                    <a:pt x="15938" y="42181"/>
                    <a:pt x="15398" y="41102"/>
                    <a:pt x="14888" y="40008"/>
                  </a:cubicBezTo>
                  <a:cubicBezTo>
                    <a:pt x="15052" y="39036"/>
                    <a:pt x="15261" y="38070"/>
                    <a:pt x="15472" y="37103"/>
                  </a:cubicBezTo>
                  <a:cubicBezTo>
                    <a:pt x="15716" y="36031"/>
                    <a:pt x="15961" y="34956"/>
                    <a:pt x="16233" y="33890"/>
                  </a:cubicBezTo>
                  <a:cubicBezTo>
                    <a:pt x="16492" y="32820"/>
                    <a:pt x="16769" y="31754"/>
                    <a:pt x="17051" y="30690"/>
                  </a:cubicBezTo>
                  <a:cubicBezTo>
                    <a:pt x="17331" y="29625"/>
                    <a:pt x="17614" y="28560"/>
                    <a:pt x="17914" y="27500"/>
                  </a:cubicBezTo>
                  <a:cubicBezTo>
                    <a:pt x="17939" y="27411"/>
                    <a:pt x="17888" y="27319"/>
                    <a:pt x="17800" y="27293"/>
                  </a:cubicBezTo>
                  <a:cubicBezTo>
                    <a:pt x="17784" y="27289"/>
                    <a:pt x="17769" y="27286"/>
                    <a:pt x="17753" y="27286"/>
                  </a:cubicBezTo>
                  <a:cubicBezTo>
                    <a:pt x="17685" y="27286"/>
                    <a:pt x="17621" y="27330"/>
                    <a:pt x="17597" y="27397"/>
                  </a:cubicBezTo>
                  <a:cubicBezTo>
                    <a:pt x="17219" y="28439"/>
                    <a:pt x="16883" y="29494"/>
                    <a:pt x="16574" y="30555"/>
                  </a:cubicBezTo>
                  <a:cubicBezTo>
                    <a:pt x="16265" y="31617"/>
                    <a:pt x="15983" y="32688"/>
                    <a:pt x="15715" y="33762"/>
                  </a:cubicBezTo>
                  <a:cubicBezTo>
                    <a:pt x="15462" y="34839"/>
                    <a:pt x="15211" y="35917"/>
                    <a:pt x="15008" y="37006"/>
                  </a:cubicBezTo>
                  <a:cubicBezTo>
                    <a:pt x="14856" y="37807"/>
                    <a:pt x="14720" y="38613"/>
                    <a:pt x="14621" y="39426"/>
                  </a:cubicBezTo>
                  <a:cubicBezTo>
                    <a:pt x="14336" y="38794"/>
                    <a:pt x="14060" y="38158"/>
                    <a:pt x="13798" y="37517"/>
                  </a:cubicBezTo>
                  <a:cubicBezTo>
                    <a:pt x="12987" y="35565"/>
                    <a:pt x="12317" y="33578"/>
                    <a:pt x="11739" y="31536"/>
                  </a:cubicBezTo>
                  <a:cubicBezTo>
                    <a:pt x="11489" y="30664"/>
                    <a:pt x="11248" y="29788"/>
                    <a:pt x="11017" y="28910"/>
                  </a:cubicBezTo>
                  <a:cubicBezTo>
                    <a:pt x="11122" y="28595"/>
                    <a:pt x="11240" y="28282"/>
                    <a:pt x="11377" y="27973"/>
                  </a:cubicBezTo>
                  <a:cubicBezTo>
                    <a:pt x="11573" y="27492"/>
                    <a:pt x="11785" y="27015"/>
                    <a:pt x="12007" y="26541"/>
                  </a:cubicBezTo>
                  <a:cubicBezTo>
                    <a:pt x="12450" y="25594"/>
                    <a:pt x="12904" y="24651"/>
                    <a:pt x="13381" y="23716"/>
                  </a:cubicBezTo>
                  <a:lnTo>
                    <a:pt x="14799" y="20904"/>
                  </a:lnTo>
                  <a:cubicBezTo>
                    <a:pt x="15272" y="19966"/>
                    <a:pt x="15740" y="19027"/>
                    <a:pt x="16182" y="18068"/>
                  </a:cubicBezTo>
                  <a:cubicBezTo>
                    <a:pt x="16221" y="17984"/>
                    <a:pt x="16185" y="17886"/>
                    <a:pt x="16101" y="17847"/>
                  </a:cubicBezTo>
                  <a:cubicBezTo>
                    <a:pt x="16079" y="17836"/>
                    <a:pt x="16056" y="17831"/>
                    <a:pt x="16032" y="17831"/>
                  </a:cubicBezTo>
                  <a:cubicBezTo>
                    <a:pt x="15973" y="17831"/>
                    <a:pt x="15915" y="17864"/>
                    <a:pt x="15885" y="17919"/>
                  </a:cubicBezTo>
                  <a:cubicBezTo>
                    <a:pt x="15375" y="18834"/>
                    <a:pt x="14858" y="19751"/>
                    <a:pt x="14360" y="20676"/>
                  </a:cubicBezTo>
                  <a:cubicBezTo>
                    <a:pt x="13863" y="21601"/>
                    <a:pt x="13378" y="22536"/>
                    <a:pt x="12904" y="23477"/>
                  </a:cubicBezTo>
                  <a:cubicBezTo>
                    <a:pt x="12445" y="24426"/>
                    <a:pt x="11985" y="25375"/>
                    <a:pt x="11574" y="26348"/>
                  </a:cubicBezTo>
                  <a:cubicBezTo>
                    <a:pt x="11312" y="26974"/>
                    <a:pt x="11057" y="27605"/>
                    <a:pt x="10850" y="28258"/>
                  </a:cubicBezTo>
                  <a:cubicBezTo>
                    <a:pt x="10607" y="27306"/>
                    <a:pt x="10377" y="26350"/>
                    <a:pt x="10166" y="25391"/>
                  </a:cubicBezTo>
                  <a:cubicBezTo>
                    <a:pt x="9714" y="23327"/>
                    <a:pt x="9316" y="21250"/>
                    <a:pt x="9034" y="19157"/>
                  </a:cubicBezTo>
                  <a:cubicBezTo>
                    <a:pt x="8993" y="18842"/>
                    <a:pt x="8953" y="18527"/>
                    <a:pt x="8916" y="18212"/>
                  </a:cubicBezTo>
                  <a:cubicBezTo>
                    <a:pt x="9255" y="17558"/>
                    <a:pt x="9643" y="16925"/>
                    <a:pt x="10037" y="16298"/>
                  </a:cubicBezTo>
                  <a:cubicBezTo>
                    <a:pt x="10525" y="15537"/>
                    <a:pt x="11025" y="14784"/>
                    <a:pt x="11555" y="14050"/>
                  </a:cubicBezTo>
                  <a:cubicBezTo>
                    <a:pt x="12077" y="13309"/>
                    <a:pt x="12619" y="12583"/>
                    <a:pt x="13173" y="11868"/>
                  </a:cubicBezTo>
                  <a:cubicBezTo>
                    <a:pt x="13729" y="11154"/>
                    <a:pt x="14294" y="10445"/>
                    <a:pt x="14892" y="9769"/>
                  </a:cubicBezTo>
                  <a:cubicBezTo>
                    <a:pt x="14953" y="9701"/>
                    <a:pt x="14948" y="9595"/>
                    <a:pt x="14880" y="9533"/>
                  </a:cubicBezTo>
                  <a:cubicBezTo>
                    <a:pt x="14849" y="9505"/>
                    <a:pt x="14809" y="9491"/>
                    <a:pt x="14770" y="9491"/>
                  </a:cubicBezTo>
                  <a:cubicBezTo>
                    <a:pt x="14728" y="9491"/>
                    <a:pt x="14685" y="9507"/>
                    <a:pt x="14653" y="9536"/>
                  </a:cubicBezTo>
                  <a:cubicBezTo>
                    <a:pt x="13984" y="10169"/>
                    <a:pt x="13370" y="10852"/>
                    <a:pt x="12786" y="11558"/>
                  </a:cubicBezTo>
                  <a:cubicBezTo>
                    <a:pt x="12203" y="12264"/>
                    <a:pt x="11652" y="12997"/>
                    <a:pt x="11119" y="13741"/>
                  </a:cubicBezTo>
                  <a:cubicBezTo>
                    <a:pt x="10599" y="14495"/>
                    <a:pt x="10089" y="15257"/>
                    <a:pt x="9628" y="16050"/>
                  </a:cubicBezTo>
                  <a:cubicBezTo>
                    <a:pt x="9347" y="16535"/>
                    <a:pt x="9077" y="17028"/>
                    <a:pt x="8835" y="17537"/>
                  </a:cubicBezTo>
                  <a:cubicBezTo>
                    <a:pt x="8665" y="15978"/>
                    <a:pt x="8544" y="14416"/>
                    <a:pt x="8487" y="12851"/>
                  </a:cubicBezTo>
                  <a:cubicBezTo>
                    <a:pt x="8428" y="10742"/>
                    <a:pt x="8475" y="8631"/>
                    <a:pt x="8664" y="6529"/>
                  </a:cubicBezTo>
                  <a:cubicBezTo>
                    <a:pt x="8866" y="4430"/>
                    <a:pt x="9205" y="2344"/>
                    <a:pt x="9689" y="286"/>
                  </a:cubicBezTo>
                  <a:lnTo>
                    <a:pt x="9690" y="283"/>
                  </a:lnTo>
                  <a:cubicBezTo>
                    <a:pt x="9719" y="159"/>
                    <a:pt x="9643" y="36"/>
                    <a:pt x="9520" y="7"/>
                  </a:cubicBezTo>
                  <a:cubicBezTo>
                    <a:pt x="9502" y="3"/>
                    <a:pt x="9485" y="1"/>
                    <a:pt x="946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62" name="Google Shape;1962;p48"/>
          <p:cNvGrpSpPr/>
          <p:nvPr/>
        </p:nvGrpSpPr>
        <p:grpSpPr>
          <a:xfrm rot="1996913">
            <a:off x="8293451" y="3795853"/>
            <a:ext cx="1076015" cy="1316533"/>
            <a:chOff x="7126975" y="1136400"/>
            <a:chExt cx="3140809" cy="3842865"/>
          </a:xfrm>
        </p:grpSpPr>
        <p:sp>
          <p:nvSpPr>
            <p:cNvPr id="1963" name="Google Shape;1963;p48"/>
            <p:cNvSpPr/>
            <p:nvPr/>
          </p:nvSpPr>
          <p:spPr>
            <a:xfrm>
              <a:off x="7126975" y="1136400"/>
              <a:ext cx="3140809" cy="3842865"/>
            </a:xfrm>
            <a:custGeom>
              <a:avLst/>
              <a:gdLst/>
              <a:ahLst/>
              <a:cxnLst/>
              <a:rect l="l" t="t" r="r" b="b"/>
              <a:pathLst>
                <a:path w="37472" h="45848" extrusionOk="0">
                  <a:moveTo>
                    <a:pt x="8765" y="1"/>
                  </a:moveTo>
                  <a:cubicBezTo>
                    <a:pt x="8109" y="1"/>
                    <a:pt x="7513" y="229"/>
                    <a:pt x="7042" y="659"/>
                  </a:cubicBezTo>
                  <a:cubicBezTo>
                    <a:pt x="6312" y="1326"/>
                    <a:pt x="6141" y="2208"/>
                    <a:pt x="6005" y="2917"/>
                  </a:cubicBezTo>
                  <a:cubicBezTo>
                    <a:pt x="5973" y="3078"/>
                    <a:pt x="5908" y="3420"/>
                    <a:pt x="5846" y="3583"/>
                  </a:cubicBezTo>
                  <a:cubicBezTo>
                    <a:pt x="5687" y="3551"/>
                    <a:pt x="5421" y="3443"/>
                    <a:pt x="5216" y="3360"/>
                  </a:cubicBezTo>
                  <a:cubicBezTo>
                    <a:pt x="4780" y="3184"/>
                    <a:pt x="4236" y="2965"/>
                    <a:pt x="3632" y="2922"/>
                  </a:cubicBezTo>
                  <a:cubicBezTo>
                    <a:pt x="3563" y="2916"/>
                    <a:pt x="3493" y="2913"/>
                    <a:pt x="3424" y="2913"/>
                  </a:cubicBezTo>
                  <a:cubicBezTo>
                    <a:pt x="2527" y="2913"/>
                    <a:pt x="1681" y="3318"/>
                    <a:pt x="1043" y="4053"/>
                  </a:cubicBezTo>
                  <a:cubicBezTo>
                    <a:pt x="672" y="4481"/>
                    <a:pt x="385" y="5006"/>
                    <a:pt x="217" y="5573"/>
                  </a:cubicBezTo>
                  <a:cubicBezTo>
                    <a:pt x="48" y="6140"/>
                    <a:pt x="1" y="6733"/>
                    <a:pt x="80" y="7288"/>
                  </a:cubicBezTo>
                  <a:cubicBezTo>
                    <a:pt x="195" y="8099"/>
                    <a:pt x="512" y="8886"/>
                    <a:pt x="1051" y="9700"/>
                  </a:cubicBezTo>
                  <a:cubicBezTo>
                    <a:pt x="1155" y="9856"/>
                    <a:pt x="1268" y="10015"/>
                    <a:pt x="1391" y="10179"/>
                  </a:cubicBezTo>
                  <a:cubicBezTo>
                    <a:pt x="1172" y="10396"/>
                    <a:pt x="978" y="10647"/>
                    <a:pt x="812" y="10929"/>
                  </a:cubicBezTo>
                  <a:cubicBezTo>
                    <a:pt x="483" y="11489"/>
                    <a:pt x="287" y="12143"/>
                    <a:pt x="245" y="12820"/>
                  </a:cubicBezTo>
                  <a:cubicBezTo>
                    <a:pt x="201" y="13529"/>
                    <a:pt x="331" y="14220"/>
                    <a:pt x="621" y="14819"/>
                  </a:cubicBezTo>
                  <a:cubicBezTo>
                    <a:pt x="1035" y="15679"/>
                    <a:pt x="1714" y="16428"/>
                    <a:pt x="2636" y="17042"/>
                  </a:cubicBezTo>
                  <a:cubicBezTo>
                    <a:pt x="3298" y="17483"/>
                    <a:pt x="4075" y="17857"/>
                    <a:pt x="5080" y="18220"/>
                  </a:cubicBezTo>
                  <a:cubicBezTo>
                    <a:pt x="5451" y="18353"/>
                    <a:pt x="5832" y="18500"/>
                    <a:pt x="6118" y="18673"/>
                  </a:cubicBezTo>
                  <a:cubicBezTo>
                    <a:pt x="6357" y="18820"/>
                    <a:pt x="6434" y="18931"/>
                    <a:pt x="6441" y="18973"/>
                  </a:cubicBezTo>
                  <a:cubicBezTo>
                    <a:pt x="6460" y="19077"/>
                    <a:pt x="6377" y="19356"/>
                    <a:pt x="6310" y="19582"/>
                  </a:cubicBezTo>
                  <a:cubicBezTo>
                    <a:pt x="6231" y="19852"/>
                    <a:pt x="6142" y="20154"/>
                    <a:pt x="6097" y="20498"/>
                  </a:cubicBezTo>
                  <a:cubicBezTo>
                    <a:pt x="5978" y="21397"/>
                    <a:pt x="6203" y="22311"/>
                    <a:pt x="6746" y="23137"/>
                  </a:cubicBezTo>
                  <a:cubicBezTo>
                    <a:pt x="7206" y="23836"/>
                    <a:pt x="7880" y="24438"/>
                    <a:pt x="8646" y="24830"/>
                  </a:cubicBezTo>
                  <a:cubicBezTo>
                    <a:pt x="9456" y="25246"/>
                    <a:pt x="10311" y="25445"/>
                    <a:pt x="11065" y="25553"/>
                  </a:cubicBezTo>
                  <a:cubicBezTo>
                    <a:pt x="11019" y="25949"/>
                    <a:pt x="11029" y="26354"/>
                    <a:pt x="11094" y="26755"/>
                  </a:cubicBezTo>
                  <a:cubicBezTo>
                    <a:pt x="11287" y="27909"/>
                    <a:pt x="11924" y="28911"/>
                    <a:pt x="12845" y="29502"/>
                  </a:cubicBezTo>
                  <a:cubicBezTo>
                    <a:pt x="13810" y="30124"/>
                    <a:pt x="14871" y="30245"/>
                    <a:pt x="15810" y="30351"/>
                  </a:cubicBezTo>
                  <a:cubicBezTo>
                    <a:pt x="16119" y="30387"/>
                    <a:pt x="16409" y="30419"/>
                    <a:pt x="16681" y="30467"/>
                  </a:cubicBezTo>
                  <a:cubicBezTo>
                    <a:pt x="17448" y="30604"/>
                    <a:pt x="18032" y="31020"/>
                    <a:pt x="18041" y="31300"/>
                  </a:cubicBezTo>
                  <a:cubicBezTo>
                    <a:pt x="18044" y="31358"/>
                    <a:pt x="18030" y="31474"/>
                    <a:pt x="18018" y="31576"/>
                  </a:cubicBezTo>
                  <a:cubicBezTo>
                    <a:pt x="17987" y="31839"/>
                    <a:pt x="17948" y="32168"/>
                    <a:pt x="18006" y="32548"/>
                  </a:cubicBezTo>
                  <a:cubicBezTo>
                    <a:pt x="18110" y="33235"/>
                    <a:pt x="18483" y="33835"/>
                    <a:pt x="19087" y="34284"/>
                  </a:cubicBezTo>
                  <a:cubicBezTo>
                    <a:pt x="19577" y="34648"/>
                    <a:pt x="20205" y="34895"/>
                    <a:pt x="20854" y="34980"/>
                  </a:cubicBezTo>
                  <a:cubicBezTo>
                    <a:pt x="21265" y="35034"/>
                    <a:pt x="21645" y="35036"/>
                    <a:pt x="22014" y="35037"/>
                  </a:cubicBezTo>
                  <a:cubicBezTo>
                    <a:pt x="22396" y="35040"/>
                    <a:pt x="22758" y="35042"/>
                    <a:pt x="23045" y="35110"/>
                  </a:cubicBezTo>
                  <a:cubicBezTo>
                    <a:pt x="23629" y="35250"/>
                    <a:pt x="24402" y="35975"/>
                    <a:pt x="25085" y="36615"/>
                  </a:cubicBezTo>
                  <a:cubicBezTo>
                    <a:pt x="25620" y="37116"/>
                    <a:pt x="26175" y="37636"/>
                    <a:pt x="26784" y="38051"/>
                  </a:cubicBezTo>
                  <a:cubicBezTo>
                    <a:pt x="27598" y="38606"/>
                    <a:pt x="28375" y="38875"/>
                    <a:pt x="29160" y="38875"/>
                  </a:cubicBezTo>
                  <a:cubicBezTo>
                    <a:pt x="29668" y="38875"/>
                    <a:pt x="30168" y="38760"/>
                    <a:pt x="30653" y="38532"/>
                  </a:cubicBezTo>
                  <a:cubicBezTo>
                    <a:pt x="31755" y="40213"/>
                    <a:pt x="32845" y="41936"/>
                    <a:pt x="33289" y="42646"/>
                  </a:cubicBezTo>
                  <a:cubicBezTo>
                    <a:pt x="33307" y="42673"/>
                    <a:pt x="33401" y="42828"/>
                    <a:pt x="33950" y="43726"/>
                  </a:cubicBezTo>
                  <a:cubicBezTo>
                    <a:pt x="34316" y="44322"/>
                    <a:pt x="34816" y="45142"/>
                    <a:pt x="34836" y="45175"/>
                  </a:cubicBezTo>
                  <a:lnTo>
                    <a:pt x="34838" y="45180"/>
                  </a:lnTo>
                  <a:cubicBezTo>
                    <a:pt x="35090" y="45591"/>
                    <a:pt x="35546" y="45847"/>
                    <a:pt x="36029" y="45847"/>
                  </a:cubicBezTo>
                  <a:cubicBezTo>
                    <a:pt x="36281" y="45847"/>
                    <a:pt x="36530" y="45779"/>
                    <a:pt x="36747" y="45649"/>
                  </a:cubicBezTo>
                  <a:cubicBezTo>
                    <a:pt x="37067" y="45457"/>
                    <a:pt x="37293" y="45152"/>
                    <a:pt x="37383" y="44792"/>
                  </a:cubicBezTo>
                  <a:cubicBezTo>
                    <a:pt x="37471" y="44432"/>
                    <a:pt x="37418" y="44059"/>
                    <a:pt x="37229" y="43742"/>
                  </a:cubicBezTo>
                  <a:cubicBezTo>
                    <a:pt x="35891" y="41468"/>
                    <a:pt x="34081" y="38555"/>
                    <a:pt x="32658" y="36385"/>
                  </a:cubicBezTo>
                  <a:cubicBezTo>
                    <a:pt x="33006" y="35587"/>
                    <a:pt x="33267" y="34593"/>
                    <a:pt x="33403" y="33541"/>
                  </a:cubicBezTo>
                  <a:cubicBezTo>
                    <a:pt x="33523" y="32626"/>
                    <a:pt x="33638" y="30889"/>
                    <a:pt x="33077" y="29530"/>
                  </a:cubicBezTo>
                  <a:cubicBezTo>
                    <a:pt x="32851" y="28982"/>
                    <a:pt x="32534" y="28542"/>
                    <a:pt x="32136" y="28224"/>
                  </a:cubicBezTo>
                  <a:cubicBezTo>
                    <a:pt x="31821" y="27972"/>
                    <a:pt x="31460" y="27800"/>
                    <a:pt x="31070" y="27714"/>
                  </a:cubicBezTo>
                  <a:cubicBezTo>
                    <a:pt x="30813" y="27657"/>
                    <a:pt x="30582" y="27649"/>
                    <a:pt x="30409" y="27649"/>
                  </a:cubicBezTo>
                  <a:cubicBezTo>
                    <a:pt x="30348" y="27649"/>
                    <a:pt x="30290" y="27652"/>
                    <a:pt x="30238" y="27652"/>
                  </a:cubicBezTo>
                  <a:lnTo>
                    <a:pt x="30235" y="27652"/>
                  </a:lnTo>
                  <a:cubicBezTo>
                    <a:pt x="30219" y="27544"/>
                    <a:pt x="30205" y="27384"/>
                    <a:pt x="30211" y="27147"/>
                  </a:cubicBezTo>
                  <a:cubicBezTo>
                    <a:pt x="30222" y="26735"/>
                    <a:pt x="30431" y="26014"/>
                    <a:pt x="30615" y="25379"/>
                  </a:cubicBezTo>
                  <a:cubicBezTo>
                    <a:pt x="30819" y="24679"/>
                    <a:pt x="31011" y="24017"/>
                    <a:pt x="31087" y="23384"/>
                  </a:cubicBezTo>
                  <a:cubicBezTo>
                    <a:pt x="31187" y="22573"/>
                    <a:pt x="31070" y="21938"/>
                    <a:pt x="30728" y="21443"/>
                  </a:cubicBezTo>
                  <a:cubicBezTo>
                    <a:pt x="30377" y="20934"/>
                    <a:pt x="29811" y="20622"/>
                    <a:pt x="29137" y="20566"/>
                  </a:cubicBezTo>
                  <a:cubicBezTo>
                    <a:pt x="29101" y="20563"/>
                    <a:pt x="29064" y="20562"/>
                    <a:pt x="29029" y="20562"/>
                  </a:cubicBezTo>
                  <a:cubicBezTo>
                    <a:pt x="29009" y="20562"/>
                    <a:pt x="28988" y="20562"/>
                    <a:pt x="28969" y="20563"/>
                  </a:cubicBezTo>
                  <a:cubicBezTo>
                    <a:pt x="28886" y="20567"/>
                    <a:pt x="28801" y="20571"/>
                    <a:pt x="28713" y="20577"/>
                  </a:cubicBezTo>
                  <a:cubicBezTo>
                    <a:pt x="28471" y="20589"/>
                    <a:pt x="28221" y="20603"/>
                    <a:pt x="27978" y="20603"/>
                  </a:cubicBezTo>
                  <a:cubicBezTo>
                    <a:pt x="27355" y="20603"/>
                    <a:pt x="26957" y="20510"/>
                    <a:pt x="26763" y="20322"/>
                  </a:cubicBezTo>
                  <a:cubicBezTo>
                    <a:pt x="26257" y="19833"/>
                    <a:pt x="25952" y="19020"/>
                    <a:pt x="25928" y="18093"/>
                  </a:cubicBezTo>
                  <a:cubicBezTo>
                    <a:pt x="25919" y="17754"/>
                    <a:pt x="25942" y="17395"/>
                    <a:pt x="25967" y="17016"/>
                  </a:cubicBezTo>
                  <a:cubicBezTo>
                    <a:pt x="26007" y="16407"/>
                    <a:pt x="26049" y="15778"/>
                    <a:pt x="25968" y="15102"/>
                  </a:cubicBezTo>
                  <a:cubicBezTo>
                    <a:pt x="25887" y="14411"/>
                    <a:pt x="25648" y="13726"/>
                    <a:pt x="25295" y="13179"/>
                  </a:cubicBezTo>
                  <a:cubicBezTo>
                    <a:pt x="24842" y="12474"/>
                    <a:pt x="24216" y="11988"/>
                    <a:pt x="23482" y="11773"/>
                  </a:cubicBezTo>
                  <a:cubicBezTo>
                    <a:pt x="23193" y="11688"/>
                    <a:pt x="22889" y="11646"/>
                    <a:pt x="22576" y="11646"/>
                  </a:cubicBezTo>
                  <a:cubicBezTo>
                    <a:pt x="21770" y="11646"/>
                    <a:pt x="21041" y="11924"/>
                    <a:pt x="20399" y="12170"/>
                  </a:cubicBezTo>
                  <a:cubicBezTo>
                    <a:pt x="19964" y="12337"/>
                    <a:pt x="19515" y="12508"/>
                    <a:pt x="19224" y="12508"/>
                  </a:cubicBezTo>
                  <a:cubicBezTo>
                    <a:pt x="19142" y="12508"/>
                    <a:pt x="19097" y="12495"/>
                    <a:pt x="19056" y="12475"/>
                  </a:cubicBezTo>
                  <a:cubicBezTo>
                    <a:pt x="19013" y="12454"/>
                    <a:pt x="18883" y="12390"/>
                    <a:pt x="18790" y="11967"/>
                  </a:cubicBezTo>
                  <a:cubicBezTo>
                    <a:pt x="18690" y="11510"/>
                    <a:pt x="18703" y="10919"/>
                    <a:pt x="18730" y="10399"/>
                  </a:cubicBezTo>
                  <a:cubicBezTo>
                    <a:pt x="18757" y="9885"/>
                    <a:pt x="18749" y="8886"/>
                    <a:pt x="18398" y="7962"/>
                  </a:cubicBezTo>
                  <a:cubicBezTo>
                    <a:pt x="18216" y="7480"/>
                    <a:pt x="17961" y="7075"/>
                    <a:pt x="17642" y="6754"/>
                  </a:cubicBezTo>
                  <a:cubicBezTo>
                    <a:pt x="17239" y="6350"/>
                    <a:pt x="16753" y="6094"/>
                    <a:pt x="16193" y="5994"/>
                  </a:cubicBezTo>
                  <a:cubicBezTo>
                    <a:pt x="16034" y="5964"/>
                    <a:pt x="15870" y="5951"/>
                    <a:pt x="15704" y="5951"/>
                  </a:cubicBezTo>
                  <a:cubicBezTo>
                    <a:pt x="15077" y="5951"/>
                    <a:pt x="14529" y="6157"/>
                    <a:pt x="14091" y="6324"/>
                  </a:cubicBezTo>
                  <a:cubicBezTo>
                    <a:pt x="13820" y="6425"/>
                    <a:pt x="13542" y="6530"/>
                    <a:pt x="13381" y="6530"/>
                  </a:cubicBezTo>
                  <a:lnTo>
                    <a:pt x="13367" y="6530"/>
                  </a:lnTo>
                  <a:cubicBezTo>
                    <a:pt x="13230" y="6524"/>
                    <a:pt x="13090" y="6389"/>
                    <a:pt x="13000" y="6277"/>
                  </a:cubicBezTo>
                  <a:cubicBezTo>
                    <a:pt x="12811" y="6046"/>
                    <a:pt x="12649" y="5694"/>
                    <a:pt x="12569" y="5336"/>
                  </a:cubicBezTo>
                  <a:cubicBezTo>
                    <a:pt x="12504" y="5040"/>
                    <a:pt x="12459" y="4719"/>
                    <a:pt x="12413" y="4377"/>
                  </a:cubicBezTo>
                  <a:cubicBezTo>
                    <a:pt x="12306" y="3599"/>
                    <a:pt x="12187" y="2717"/>
                    <a:pt x="11748" y="1878"/>
                  </a:cubicBezTo>
                  <a:cubicBezTo>
                    <a:pt x="11475" y="1358"/>
                    <a:pt x="11040" y="885"/>
                    <a:pt x="10522" y="549"/>
                  </a:cubicBezTo>
                  <a:cubicBezTo>
                    <a:pt x="9970" y="190"/>
                    <a:pt x="9360" y="1"/>
                    <a:pt x="8765" y="1"/>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4" name="Google Shape;1964;p48"/>
            <p:cNvSpPr/>
            <p:nvPr/>
          </p:nvSpPr>
          <p:spPr>
            <a:xfrm>
              <a:off x="7220431" y="1246451"/>
              <a:ext cx="2681154" cy="3038552"/>
            </a:xfrm>
            <a:custGeom>
              <a:avLst/>
              <a:gdLst/>
              <a:ahLst/>
              <a:cxnLst/>
              <a:rect l="l" t="t" r="r" b="b"/>
              <a:pathLst>
                <a:path w="31988" h="36252" extrusionOk="0">
                  <a:moveTo>
                    <a:pt x="7650" y="0"/>
                  </a:moveTo>
                  <a:cubicBezTo>
                    <a:pt x="7345" y="0"/>
                    <a:pt x="7053" y="96"/>
                    <a:pt x="6813" y="316"/>
                  </a:cubicBezTo>
                  <a:cubicBezTo>
                    <a:pt x="5939" y="1115"/>
                    <a:pt x="6415" y="2886"/>
                    <a:pt x="5375" y="3453"/>
                  </a:cubicBezTo>
                  <a:cubicBezTo>
                    <a:pt x="5191" y="3553"/>
                    <a:pt x="5003" y="3593"/>
                    <a:pt x="4810" y="3593"/>
                  </a:cubicBezTo>
                  <a:cubicBezTo>
                    <a:pt x="4056" y="3593"/>
                    <a:pt x="3243" y="2975"/>
                    <a:pt x="2425" y="2918"/>
                  </a:cubicBezTo>
                  <a:cubicBezTo>
                    <a:pt x="2386" y="2916"/>
                    <a:pt x="2348" y="2914"/>
                    <a:pt x="2309" y="2914"/>
                  </a:cubicBezTo>
                  <a:cubicBezTo>
                    <a:pt x="1000" y="2914"/>
                    <a:pt x="75" y="4470"/>
                    <a:pt x="263" y="5791"/>
                  </a:cubicBezTo>
                  <a:cubicBezTo>
                    <a:pt x="456" y="7151"/>
                    <a:pt x="1419" y="8258"/>
                    <a:pt x="2341" y="9277"/>
                  </a:cubicBezTo>
                  <a:cubicBezTo>
                    <a:pt x="763" y="9373"/>
                    <a:pt x="0" y="11512"/>
                    <a:pt x="687" y="12936"/>
                  </a:cubicBezTo>
                  <a:cubicBezTo>
                    <a:pt x="1374" y="14360"/>
                    <a:pt x="2921" y="15137"/>
                    <a:pt x="4408" y="15672"/>
                  </a:cubicBezTo>
                  <a:cubicBezTo>
                    <a:pt x="5341" y="16009"/>
                    <a:pt x="6448" y="16459"/>
                    <a:pt x="6618" y="17434"/>
                  </a:cubicBezTo>
                  <a:cubicBezTo>
                    <a:pt x="6732" y="18080"/>
                    <a:pt x="6367" y="18707"/>
                    <a:pt x="6282" y="19356"/>
                  </a:cubicBezTo>
                  <a:cubicBezTo>
                    <a:pt x="6119" y="20595"/>
                    <a:pt x="7017" y="21779"/>
                    <a:pt x="8130" y="22348"/>
                  </a:cubicBezTo>
                  <a:cubicBezTo>
                    <a:pt x="9242" y="22919"/>
                    <a:pt x="10530" y="23010"/>
                    <a:pt x="11777" y="23090"/>
                  </a:cubicBezTo>
                  <a:cubicBezTo>
                    <a:pt x="10833" y="24281"/>
                    <a:pt x="11161" y="26262"/>
                    <a:pt x="12440" y="27085"/>
                  </a:cubicBezTo>
                  <a:cubicBezTo>
                    <a:pt x="13414" y="27711"/>
                    <a:pt x="14657" y="27659"/>
                    <a:pt x="15797" y="27863"/>
                  </a:cubicBezTo>
                  <a:cubicBezTo>
                    <a:pt x="16938" y="28066"/>
                    <a:pt x="18198" y="28785"/>
                    <a:pt x="18239" y="29942"/>
                  </a:cubicBezTo>
                  <a:cubicBezTo>
                    <a:pt x="18252" y="30310"/>
                    <a:pt x="18134" y="30677"/>
                    <a:pt x="18190" y="31041"/>
                  </a:cubicBezTo>
                  <a:cubicBezTo>
                    <a:pt x="18304" y="31811"/>
                    <a:pt x="19138" y="32267"/>
                    <a:pt x="19909" y="32367"/>
                  </a:cubicBezTo>
                  <a:cubicBezTo>
                    <a:pt x="20680" y="32468"/>
                    <a:pt x="21476" y="32341"/>
                    <a:pt x="22234" y="32522"/>
                  </a:cubicBezTo>
                  <a:cubicBezTo>
                    <a:pt x="24249" y="33004"/>
                    <a:pt x="25936" y="36251"/>
                    <a:pt x="28044" y="36251"/>
                  </a:cubicBezTo>
                  <a:cubicBezTo>
                    <a:pt x="28545" y="36251"/>
                    <a:pt x="29070" y="36067"/>
                    <a:pt x="29629" y="35619"/>
                  </a:cubicBezTo>
                  <a:cubicBezTo>
                    <a:pt x="31049" y="34479"/>
                    <a:pt x="31988" y="28191"/>
                    <a:pt x="29673" y="27683"/>
                  </a:cubicBezTo>
                  <a:cubicBezTo>
                    <a:pt x="29549" y="27656"/>
                    <a:pt x="29422" y="27650"/>
                    <a:pt x="29294" y="27650"/>
                  </a:cubicBezTo>
                  <a:cubicBezTo>
                    <a:pt x="29197" y="27650"/>
                    <a:pt x="29099" y="27653"/>
                    <a:pt x="29002" y="27653"/>
                  </a:cubicBezTo>
                  <a:cubicBezTo>
                    <a:pt x="28822" y="27653"/>
                    <a:pt x="28644" y="27641"/>
                    <a:pt x="28478" y="27573"/>
                  </a:cubicBezTo>
                  <a:cubicBezTo>
                    <a:pt x="27851" y="27316"/>
                    <a:pt x="27769" y="26477"/>
                    <a:pt x="27786" y="25802"/>
                  </a:cubicBezTo>
                  <a:cubicBezTo>
                    <a:pt x="27829" y="24055"/>
                    <a:pt x="29725" y="20711"/>
                    <a:pt x="27914" y="20562"/>
                  </a:cubicBezTo>
                  <a:lnTo>
                    <a:pt x="27914" y="20562"/>
                  </a:lnTo>
                  <a:cubicBezTo>
                    <a:pt x="27595" y="20576"/>
                    <a:pt x="27235" y="20601"/>
                    <a:pt x="26865" y="20601"/>
                  </a:cubicBezTo>
                  <a:cubicBezTo>
                    <a:pt x="26098" y="20601"/>
                    <a:pt x="25292" y="20492"/>
                    <a:pt x="24734" y="19951"/>
                  </a:cubicBezTo>
                  <a:cubicBezTo>
                    <a:pt x="23907" y="19149"/>
                    <a:pt x="23533" y="17966"/>
                    <a:pt x="23501" y="16814"/>
                  </a:cubicBezTo>
                  <a:cubicBezTo>
                    <a:pt x="23475" y="15856"/>
                    <a:pt x="23663" y="14895"/>
                    <a:pt x="23550" y="13944"/>
                  </a:cubicBezTo>
                  <a:cubicBezTo>
                    <a:pt x="23437" y="12991"/>
                    <a:pt x="22917" y="11990"/>
                    <a:pt x="21997" y="11719"/>
                  </a:cubicBezTo>
                  <a:cubicBezTo>
                    <a:pt x="21820" y="11667"/>
                    <a:pt x="21641" y="11645"/>
                    <a:pt x="21461" y="11645"/>
                  </a:cubicBezTo>
                  <a:cubicBezTo>
                    <a:pt x="20345" y="11645"/>
                    <a:pt x="19184" y="12507"/>
                    <a:pt x="18110" y="12507"/>
                  </a:cubicBezTo>
                  <a:cubicBezTo>
                    <a:pt x="17854" y="12507"/>
                    <a:pt x="17603" y="12459"/>
                    <a:pt x="17359" y="12338"/>
                  </a:cubicBezTo>
                  <a:cubicBezTo>
                    <a:pt x="16253" y="11790"/>
                    <a:pt x="16243" y="10250"/>
                    <a:pt x="16306" y="9018"/>
                  </a:cubicBezTo>
                  <a:cubicBezTo>
                    <a:pt x="16369" y="7784"/>
                    <a:pt x="16065" y="6189"/>
                    <a:pt x="14850" y="5973"/>
                  </a:cubicBezTo>
                  <a:cubicBezTo>
                    <a:pt x="14763" y="5957"/>
                    <a:pt x="14678" y="5950"/>
                    <a:pt x="14592" y="5950"/>
                  </a:cubicBezTo>
                  <a:cubicBezTo>
                    <a:pt x="13811" y="5950"/>
                    <a:pt x="13066" y="6531"/>
                    <a:pt x="12268" y="6531"/>
                  </a:cubicBezTo>
                  <a:cubicBezTo>
                    <a:pt x="12244" y="6531"/>
                    <a:pt x="12219" y="6530"/>
                    <a:pt x="12195" y="6529"/>
                  </a:cubicBezTo>
                  <a:cubicBezTo>
                    <a:pt x="11119" y="6481"/>
                    <a:pt x="10410" y="5360"/>
                    <a:pt x="10175" y="4310"/>
                  </a:cubicBezTo>
                  <a:cubicBezTo>
                    <a:pt x="9941" y="3260"/>
                    <a:pt x="9970" y="2127"/>
                    <a:pt x="9471" y="1174"/>
                  </a:cubicBezTo>
                  <a:cubicBezTo>
                    <a:pt x="9123" y="509"/>
                    <a:pt x="8353" y="0"/>
                    <a:pt x="765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5" name="Google Shape;1965;p48"/>
            <p:cNvSpPr/>
            <p:nvPr/>
          </p:nvSpPr>
          <p:spPr>
            <a:xfrm>
              <a:off x="7468612" y="1455993"/>
              <a:ext cx="2686016" cy="3413552"/>
            </a:xfrm>
            <a:custGeom>
              <a:avLst/>
              <a:gdLst/>
              <a:ahLst/>
              <a:cxnLst/>
              <a:rect l="l" t="t" r="r" b="b"/>
              <a:pathLst>
                <a:path w="32046" h="40726" extrusionOk="0">
                  <a:moveTo>
                    <a:pt x="5208" y="0"/>
                  </a:moveTo>
                  <a:cubicBezTo>
                    <a:pt x="5172" y="0"/>
                    <a:pt x="5136" y="24"/>
                    <a:pt x="5132" y="70"/>
                  </a:cubicBezTo>
                  <a:cubicBezTo>
                    <a:pt x="5022" y="1655"/>
                    <a:pt x="4984" y="3283"/>
                    <a:pt x="4952" y="4872"/>
                  </a:cubicBezTo>
                  <a:cubicBezTo>
                    <a:pt x="4948" y="5132"/>
                    <a:pt x="4937" y="5822"/>
                    <a:pt x="4937" y="6073"/>
                  </a:cubicBezTo>
                  <a:cubicBezTo>
                    <a:pt x="4935" y="6156"/>
                    <a:pt x="4935" y="6240"/>
                    <a:pt x="4934" y="6323"/>
                  </a:cubicBezTo>
                  <a:cubicBezTo>
                    <a:pt x="3978" y="5415"/>
                    <a:pt x="2979" y="4477"/>
                    <a:pt x="2142" y="3705"/>
                  </a:cubicBezTo>
                  <a:cubicBezTo>
                    <a:pt x="2127" y="3691"/>
                    <a:pt x="2109" y="3685"/>
                    <a:pt x="2091" y="3685"/>
                  </a:cubicBezTo>
                  <a:cubicBezTo>
                    <a:pt x="2070" y="3685"/>
                    <a:pt x="2050" y="3693"/>
                    <a:pt x="2035" y="3709"/>
                  </a:cubicBezTo>
                  <a:cubicBezTo>
                    <a:pt x="2006" y="3739"/>
                    <a:pt x="2007" y="3789"/>
                    <a:pt x="2039" y="3816"/>
                  </a:cubicBezTo>
                  <a:cubicBezTo>
                    <a:pt x="3415" y="5106"/>
                    <a:pt x="5262" y="6886"/>
                    <a:pt x="6591" y="8204"/>
                  </a:cubicBezTo>
                  <a:cubicBezTo>
                    <a:pt x="7091" y="8705"/>
                    <a:pt x="7607" y="9228"/>
                    <a:pt x="8125" y="9760"/>
                  </a:cubicBezTo>
                  <a:cubicBezTo>
                    <a:pt x="8096" y="9755"/>
                    <a:pt x="8068" y="9748"/>
                    <a:pt x="8037" y="9743"/>
                  </a:cubicBezTo>
                  <a:cubicBezTo>
                    <a:pt x="5425" y="9260"/>
                    <a:pt x="2753" y="9008"/>
                    <a:pt x="95" y="9008"/>
                  </a:cubicBezTo>
                  <a:cubicBezTo>
                    <a:pt x="90" y="9008"/>
                    <a:pt x="84" y="9008"/>
                    <a:pt x="79" y="9008"/>
                  </a:cubicBezTo>
                  <a:cubicBezTo>
                    <a:pt x="39" y="9008"/>
                    <a:pt x="5" y="9039"/>
                    <a:pt x="2" y="9080"/>
                  </a:cubicBezTo>
                  <a:cubicBezTo>
                    <a:pt x="0" y="9122"/>
                    <a:pt x="33" y="9157"/>
                    <a:pt x="75" y="9160"/>
                  </a:cubicBezTo>
                  <a:cubicBezTo>
                    <a:pt x="1489" y="9240"/>
                    <a:pt x="2904" y="9341"/>
                    <a:pt x="4314" y="9485"/>
                  </a:cubicBezTo>
                  <a:cubicBezTo>
                    <a:pt x="5525" y="9606"/>
                    <a:pt x="6802" y="9766"/>
                    <a:pt x="8006" y="9934"/>
                  </a:cubicBezTo>
                  <a:cubicBezTo>
                    <a:pt x="8117" y="9952"/>
                    <a:pt x="8230" y="9968"/>
                    <a:pt x="8342" y="9984"/>
                  </a:cubicBezTo>
                  <a:cubicBezTo>
                    <a:pt x="9156" y="10819"/>
                    <a:pt x="9970" y="11666"/>
                    <a:pt x="10731" y="12475"/>
                  </a:cubicBezTo>
                  <a:cubicBezTo>
                    <a:pt x="11359" y="13148"/>
                    <a:pt x="12244" y="14123"/>
                    <a:pt x="12872" y="14800"/>
                  </a:cubicBezTo>
                  <a:cubicBezTo>
                    <a:pt x="13228" y="15204"/>
                    <a:pt x="13672" y="15704"/>
                    <a:pt x="14103" y="16189"/>
                  </a:cubicBezTo>
                  <a:cubicBezTo>
                    <a:pt x="13741" y="16163"/>
                    <a:pt x="13378" y="16144"/>
                    <a:pt x="13016" y="16123"/>
                  </a:cubicBezTo>
                  <a:cubicBezTo>
                    <a:pt x="11788" y="16064"/>
                    <a:pt x="10556" y="16033"/>
                    <a:pt x="9324" y="16033"/>
                  </a:cubicBezTo>
                  <a:cubicBezTo>
                    <a:pt x="7959" y="16033"/>
                    <a:pt x="6593" y="16071"/>
                    <a:pt x="5233" y="16150"/>
                  </a:cubicBezTo>
                  <a:cubicBezTo>
                    <a:pt x="5131" y="16161"/>
                    <a:pt x="5147" y="16301"/>
                    <a:pt x="5238" y="16302"/>
                  </a:cubicBezTo>
                  <a:lnTo>
                    <a:pt x="7460" y="16294"/>
                  </a:lnTo>
                  <a:cubicBezTo>
                    <a:pt x="7573" y="16294"/>
                    <a:pt x="7687" y="16294"/>
                    <a:pt x="7801" y="16294"/>
                  </a:cubicBezTo>
                  <a:cubicBezTo>
                    <a:pt x="9152" y="16294"/>
                    <a:pt x="10556" y="16305"/>
                    <a:pt x="11900" y="16323"/>
                  </a:cubicBezTo>
                  <a:lnTo>
                    <a:pt x="14121" y="16357"/>
                  </a:lnTo>
                  <a:cubicBezTo>
                    <a:pt x="14156" y="16357"/>
                    <a:pt x="14190" y="16334"/>
                    <a:pt x="14201" y="16299"/>
                  </a:cubicBezTo>
                  <a:cubicBezTo>
                    <a:pt x="14475" y="16609"/>
                    <a:pt x="14738" y="16908"/>
                    <a:pt x="14964" y="17170"/>
                  </a:cubicBezTo>
                  <a:cubicBezTo>
                    <a:pt x="16355" y="18782"/>
                    <a:pt x="17774" y="20493"/>
                    <a:pt x="19126" y="22188"/>
                  </a:cubicBezTo>
                  <a:cubicBezTo>
                    <a:pt x="16204" y="22220"/>
                    <a:pt x="13234" y="22330"/>
                    <a:pt x="10320" y="22504"/>
                  </a:cubicBezTo>
                  <a:cubicBezTo>
                    <a:pt x="10217" y="22515"/>
                    <a:pt x="10232" y="22654"/>
                    <a:pt x="10325" y="22656"/>
                  </a:cubicBezTo>
                  <a:cubicBezTo>
                    <a:pt x="12155" y="22642"/>
                    <a:pt x="14066" y="22586"/>
                    <a:pt x="15897" y="22517"/>
                  </a:cubicBezTo>
                  <a:cubicBezTo>
                    <a:pt x="16966" y="22474"/>
                    <a:pt x="18168" y="22421"/>
                    <a:pt x="19238" y="22353"/>
                  </a:cubicBezTo>
                  <a:cubicBezTo>
                    <a:pt x="19243" y="22353"/>
                    <a:pt x="19248" y="22352"/>
                    <a:pt x="19254" y="22351"/>
                  </a:cubicBezTo>
                  <a:cubicBezTo>
                    <a:pt x="19557" y="22733"/>
                    <a:pt x="19858" y="23114"/>
                    <a:pt x="20153" y="23493"/>
                  </a:cubicBezTo>
                  <a:cubicBezTo>
                    <a:pt x="20418" y="23823"/>
                    <a:pt x="20798" y="24331"/>
                    <a:pt x="21059" y="24673"/>
                  </a:cubicBezTo>
                  <a:cubicBezTo>
                    <a:pt x="21574" y="25346"/>
                    <a:pt x="22353" y="26374"/>
                    <a:pt x="22841" y="27054"/>
                  </a:cubicBezTo>
                  <a:cubicBezTo>
                    <a:pt x="22971" y="27231"/>
                    <a:pt x="23102" y="27410"/>
                    <a:pt x="23233" y="27590"/>
                  </a:cubicBezTo>
                  <a:cubicBezTo>
                    <a:pt x="23167" y="27580"/>
                    <a:pt x="23101" y="27569"/>
                    <a:pt x="23035" y="27561"/>
                  </a:cubicBezTo>
                  <a:cubicBezTo>
                    <a:pt x="22135" y="27434"/>
                    <a:pt x="21226" y="27378"/>
                    <a:pt x="20316" y="27378"/>
                  </a:cubicBezTo>
                  <a:cubicBezTo>
                    <a:pt x="19204" y="27378"/>
                    <a:pt x="18090" y="27461"/>
                    <a:pt x="16991" y="27596"/>
                  </a:cubicBezTo>
                  <a:cubicBezTo>
                    <a:pt x="16893" y="27611"/>
                    <a:pt x="16912" y="27747"/>
                    <a:pt x="17001" y="27747"/>
                  </a:cubicBezTo>
                  <a:cubicBezTo>
                    <a:pt x="17002" y="27747"/>
                    <a:pt x="17004" y="27747"/>
                    <a:pt x="17005" y="27747"/>
                  </a:cubicBezTo>
                  <a:cubicBezTo>
                    <a:pt x="17541" y="27722"/>
                    <a:pt x="18076" y="27699"/>
                    <a:pt x="18611" y="27677"/>
                  </a:cubicBezTo>
                  <a:cubicBezTo>
                    <a:pt x="19167" y="27657"/>
                    <a:pt x="19731" y="27645"/>
                    <a:pt x="20294" y="27645"/>
                  </a:cubicBezTo>
                  <a:cubicBezTo>
                    <a:pt x="20669" y="27645"/>
                    <a:pt x="21044" y="27650"/>
                    <a:pt x="21415" y="27662"/>
                  </a:cubicBezTo>
                  <a:cubicBezTo>
                    <a:pt x="21916" y="27677"/>
                    <a:pt x="22514" y="27713"/>
                    <a:pt x="23014" y="27752"/>
                  </a:cubicBezTo>
                  <a:cubicBezTo>
                    <a:pt x="23135" y="27764"/>
                    <a:pt x="23254" y="27774"/>
                    <a:pt x="23375" y="27784"/>
                  </a:cubicBezTo>
                  <a:cubicBezTo>
                    <a:pt x="24352" y="29131"/>
                    <a:pt x="25367" y="30573"/>
                    <a:pt x="26271" y="31912"/>
                  </a:cubicBezTo>
                  <a:cubicBezTo>
                    <a:pt x="27491" y="33681"/>
                    <a:pt x="29176" y="36316"/>
                    <a:pt x="30327" y="38146"/>
                  </a:cubicBezTo>
                  <a:cubicBezTo>
                    <a:pt x="30327" y="38146"/>
                    <a:pt x="31880" y="40686"/>
                    <a:pt x="31880" y="40686"/>
                  </a:cubicBezTo>
                  <a:cubicBezTo>
                    <a:pt x="31880" y="40686"/>
                    <a:pt x="31880" y="40686"/>
                    <a:pt x="31880" y="40686"/>
                  </a:cubicBezTo>
                  <a:lnTo>
                    <a:pt x="31880" y="40686"/>
                  </a:lnTo>
                  <a:cubicBezTo>
                    <a:pt x="31896" y="40711"/>
                    <a:pt x="31923" y="40725"/>
                    <a:pt x="31951" y="40725"/>
                  </a:cubicBezTo>
                  <a:cubicBezTo>
                    <a:pt x="31966" y="40725"/>
                    <a:pt x="31980" y="40721"/>
                    <a:pt x="31993" y="40713"/>
                  </a:cubicBezTo>
                  <a:cubicBezTo>
                    <a:pt x="32034" y="40687"/>
                    <a:pt x="32046" y="40635"/>
                    <a:pt x="32021" y="40597"/>
                  </a:cubicBezTo>
                  <a:cubicBezTo>
                    <a:pt x="30679" y="38312"/>
                    <a:pt x="28759" y="35224"/>
                    <a:pt x="27299" y="33012"/>
                  </a:cubicBezTo>
                  <a:cubicBezTo>
                    <a:pt x="26810" y="32287"/>
                    <a:pt x="26128" y="31260"/>
                    <a:pt x="25635" y="30541"/>
                  </a:cubicBezTo>
                  <a:cubicBezTo>
                    <a:pt x="25132" y="29826"/>
                    <a:pt x="24432" y="28807"/>
                    <a:pt x="23924" y="28103"/>
                  </a:cubicBezTo>
                  <a:cubicBezTo>
                    <a:pt x="23635" y="27705"/>
                    <a:pt x="23197" y="27102"/>
                    <a:pt x="22818" y="26584"/>
                  </a:cubicBezTo>
                  <a:cubicBezTo>
                    <a:pt x="22821" y="26453"/>
                    <a:pt x="22822" y="26322"/>
                    <a:pt x="22822" y="26190"/>
                  </a:cubicBezTo>
                  <a:cubicBezTo>
                    <a:pt x="22850" y="24035"/>
                    <a:pt x="22999" y="21871"/>
                    <a:pt x="23275" y="19736"/>
                  </a:cubicBezTo>
                  <a:cubicBezTo>
                    <a:pt x="23281" y="19680"/>
                    <a:pt x="23241" y="19651"/>
                    <a:pt x="23201" y="19651"/>
                  </a:cubicBezTo>
                  <a:cubicBezTo>
                    <a:pt x="23167" y="19651"/>
                    <a:pt x="23134" y="19671"/>
                    <a:pt x="23125" y="19711"/>
                  </a:cubicBezTo>
                  <a:cubicBezTo>
                    <a:pt x="23011" y="20278"/>
                    <a:pt x="22918" y="20850"/>
                    <a:pt x="22846" y="21425"/>
                  </a:cubicBezTo>
                  <a:cubicBezTo>
                    <a:pt x="22645" y="22998"/>
                    <a:pt x="22563" y="24607"/>
                    <a:pt x="22629" y="26193"/>
                  </a:cubicBezTo>
                  <a:cubicBezTo>
                    <a:pt x="22632" y="26241"/>
                    <a:pt x="22634" y="26287"/>
                    <a:pt x="22636" y="26334"/>
                  </a:cubicBezTo>
                  <a:cubicBezTo>
                    <a:pt x="22546" y="26212"/>
                    <a:pt x="22463" y="26098"/>
                    <a:pt x="22390" y="25997"/>
                  </a:cubicBezTo>
                  <a:cubicBezTo>
                    <a:pt x="21981" y="25452"/>
                    <a:pt x="21225" y="24459"/>
                    <a:pt x="20818" y="23918"/>
                  </a:cubicBezTo>
                  <a:cubicBezTo>
                    <a:pt x="19893" y="22715"/>
                    <a:pt x="18931" y="21507"/>
                    <a:pt x="17950" y="20312"/>
                  </a:cubicBezTo>
                  <a:cubicBezTo>
                    <a:pt x="18078" y="17407"/>
                    <a:pt x="18252" y="14246"/>
                    <a:pt x="18453" y="11350"/>
                  </a:cubicBezTo>
                  <a:cubicBezTo>
                    <a:pt x="18454" y="11296"/>
                    <a:pt x="18417" y="11270"/>
                    <a:pt x="18378" y="11270"/>
                  </a:cubicBezTo>
                  <a:cubicBezTo>
                    <a:pt x="18343" y="11270"/>
                    <a:pt x="18308" y="11292"/>
                    <a:pt x="18302" y="11335"/>
                  </a:cubicBezTo>
                  <a:cubicBezTo>
                    <a:pt x="18256" y="11709"/>
                    <a:pt x="18217" y="12085"/>
                    <a:pt x="18176" y="12460"/>
                  </a:cubicBezTo>
                  <a:cubicBezTo>
                    <a:pt x="17987" y="14338"/>
                    <a:pt x="17861" y="16224"/>
                    <a:pt x="17808" y="18110"/>
                  </a:cubicBezTo>
                  <a:cubicBezTo>
                    <a:pt x="17792" y="18754"/>
                    <a:pt x="17778" y="19450"/>
                    <a:pt x="17779" y="20105"/>
                  </a:cubicBezTo>
                  <a:cubicBezTo>
                    <a:pt x="16834" y="18957"/>
                    <a:pt x="15872" y="17822"/>
                    <a:pt x="14914" y="16722"/>
                  </a:cubicBezTo>
                  <a:cubicBezTo>
                    <a:pt x="14349" y="16091"/>
                    <a:pt x="13497" y="15118"/>
                    <a:pt x="12932" y="14497"/>
                  </a:cubicBezTo>
                  <a:cubicBezTo>
                    <a:pt x="12452" y="13980"/>
                    <a:pt x="11855" y="13326"/>
                    <a:pt x="11304" y="12736"/>
                  </a:cubicBezTo>
                  <a:cubicBezTo>
                    <a:pt x="11333" y="12723"/>
                    <a:pt x="11354" y="12695"/>
                    <a:pt x="11355" y="12660"/>
                  </a:cubicBezTo>
                  <a:cubicBezTo>
                    <a:pt x="11365" y="12327"/>
                    <a:pt x="11409" y="10691"/>
                    <a:pt x="11419" y="10390"/>
                  </a:cubicBezTo>
                  <a:cubicBezTo>
                    <a:pt x="11469" y="8807"/>
                    <a:pt x="11575" y="6997"/>
                    <a:pt x="11676" y="5404"/>
                  </a:cubicBezTo>
                  <a:cubicBezTo>
                    <a:pt x="11677" y="5351"/>
                    <a:pt x="11639" y="5324"/>
                    <a:pt x="11601" y="5324"/>
                  </a:cubicBezTo>
                  <a:cubicBezTo>
                    <a:pt x="11566" y="5324"/>
                    <a:pt x="11531" y="5346"/>
                    <a:pt x="11524" y="5390"/>
                  </a:cubicBezTo>
                  <a:cubicBezTo>
                    <a:pt x="11444" y="5990"/>
                    <a:pt x="11378" y="6594"/>
                    <a:pt x="11326" y="7200"/>
                  </a:cubicBezTo>
                  <a:cubicBezTo>
                    <a:pt x="11197" y="8708"/>
                    <a:pt x="11140" y="10238"/>
                    <a:pt x="11161" y="11750"/>
                  </a:cubicBezTo>
                  <a:cubicBezTo>
                    <a:pt x="11167" y="12037"/>
                    <a:pt x="11172" y="12323"/>
                    <a:pt x="11186" y="12609"/>
                  </a:cubicBezTo>
                  <a:cubicBezTo>
                    <a:pt x="10998" y="12408"/>
                    <a:pt x="10815" y="12217"/>
                    <a:pt x="10647" y="12042"/>
                  </a:cubicBezTo>
                  <a:cubicBezTo>
                    <a:pt x="10006" y="11366"/>
                    <a:pt x="9317" y="10656"/>
                    <a:pt x="8623" y="9952"/>
                  </a:cubicBezTo>
                  <a:cubicBezTo>
                    <a:pt x="8624" y="9949"/>
                    <a:pt x="8625" y="9945"/>
                    <a:pt x="8625" y="9943"/>
                  </a:cubicBezTo>
                  <a:cubicBezTo>
                    <a:pt x="8635" y="9898"/>
                    <a:pt x="8605" y="9853"/>
                    <a:pt x="8561" y="9845"/>
                  </a:cubicBezTo>
                  <a:cubicBezTo>
                    <a:pt x="8542" y="9842"/>
                    <a:pt x="8525" y="9839"/>
                    <a:pt x="8508" y="9835"/>
                  </a:cubicBezTo>
                  <a:cubicBezTo>
                    <a:pt x="7907" y="9227"/>
                    <a:pt x="7307" y="8626"/>
                    <a:pt x="6736" y="8057"/>
                  </a:cubicBezTo>
                  <a:cubicBezTo>
                    <a:pt x="6242" y="7576"/>
                    <a:pt x="5682" y="7035"/>
                    <a:pt x="5099" y="6481"/>
                  </a:cubicBezTo>
                  <a:cubicBezTo>
                    <a:pt x="5263" y="4355"/>
                    <a:pt x="5291" y="2206"/>
                    <a:pt x="5284" y="75"/>
                  </a:cubicBezTo>
                  <a:cubicBezTo>
                    <a:pt x="5282" y="25"/>
                    <a:pt x="5245" y="0"/>
                    <a:pt x="52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66" name="Google Shape;1966;p48"/>
          <p:cNvGrpSpPr/>
          <p:nvPr/>
        </p:nvGrpSpPr>
        <p:grpSpPr>
          <a:xfrm rot="7231427">
            <a:off x="334403" y="-349016"/>
            <a:ext cx="542773" cy="1226889"/>
            <a:chOff x="7912825" y="1180600"/>
            <a:chExt cx="1813632" cy="4099553"/>
          </a:xfrm>
        </p:grpSpPr>
        <p:sp>
          <p:nvSpPr>
            <p:cNvPr id="1967" name="Google Shape;1967;p48"/>
            <p:cNvSpPr/>
            <p:nvPr/>
          </p:nvSpPr>
          <p:spPr>
            <a:xfrm>
              <a:off x="7912825" y="1180600"/>
              <a:ext cx="1813632" cy="4099553"/>
            </a:xfrm>
            <a:custGeom>
              <a:avLst/>
              <a:gdLst/>
              <a:ahLst/>
              <a:cxnLst/>
              <a:rect l="l" t="t" r="r" b="b"/>
              <a:pathLst>
                <a:path w="24661" h="55744" extrusionOk="0">
                  <a:moveTo>
                    <a:pt x="13575" y="0"/>
                  </a:moveTo>
                  <a:cubicBezTo>
                    <a:pt x="12675" y="0"/>
                    <a:pt x="11812" y="449"/>
                    <a:pt x="11005" y="1336"/>
                  </a:cubicBezTo>
                  <a:cubicBezTo>
                    <a:pt x="8931" y="3620"/>
                    <a:pt x="7936" y="6897"/>
                    <a:pt x="8342" y="10100"/>
                  </a:cubicBezTo>
                  <a:cubicBezTo>
                    <a:pt x="8399" y="10562"/>
                    <a:pt x="8532" y="11461"/>
                    <a:pt x="8761" y="12313"/>
                  </a:cubicBezTo>
                  <a:cubicBezTo>
                    <a:pt x="8934" y="12958"/>
                    <a:pt x="9130" y="13469"/>
                    <a:pt x="9361" y="13875"/>
                  </a:cubicBezTo>
                  <a:cubicBezTo>
                    <a:pt x="9517" y="14146"/>
                    <a:pt x="9687" y="14374"/>
                    <a:pt x="9878" y="14560"/>
                  </a:cubicBezTo>
                  <a:cubicBezTo>
                    <a:pt x="9869" y="14749"/>
                    <a:pt x="9860" y="14939"/>
                    <a:pt x="9854" y="15132"/>
                  </a:cubicBezTo>
                  <a:cubicBezTo>
                    <a:pt x="8907" y="12846"/>
                    <a:pt x="7155" y="10947"/>
                    <a:pt x="5016" y="9898"/>
                  </a:cubicBezTo>
                  <a:cubicBezTo>
                    <a:pt x="4172" y="9483"/>
                    <a:pt x="3441" y="9287"/>
                    <a:pt x="2716" y="9281"/>
                  </a:cubicBezTo>
                  <a:lnTo>
                    <a:pt x="2685" y="9281"/>
                  </a:lnTo>
                  <a:cubicBezTo>
                    <a:pt x="1802" y="9281"/>
                    <a:pt x="1050" y="9608"/>
                    <a:pt x="565" y="10200"/>
                  </a:cubicBezTo>
                  <a:cubicBezTo>
                    <a:pt x="368" y="10443"/>
                    <a:pt x="222" y="10720"/>
                    <a:pt x="132" y="11025"/>
                  </a:cubicBezTo>
                  <a:cubicBezTo>
                    <a:pt x="19" y="11410"/>
                    <a:pt x="1" y="11830"/>
                    <a:pt x="77" y="12274"/>
                  </a:cubicBezTo>
                  <a:cubicBezTo>
                    <a:pt x="165" y="12780"/>
                    <a:pt x="353" y="13187"/>
                    <a:pt x="442" y="13383"/>
                  </a:cubicBezTo>
                  <a:cubicBezTo>
                    <a:pt x="1200" y="15029"/>
                    <a:pt x="2135" y="16593"/>
                    <a:pt x="3225" y="18042"/>
                  </a:cubicBezTo>
                  <a:cubicBezTo>
                    <a:pt x="3135" y="18064"/>
                    <a:pt x="3044" y="18092"/>
                    <a:pt x="2958" y="18125"/>
                  </a:cubicBezTo>
                  <a:cubicBezTo>
                    <a:pt x="2566" y="18272"/>
                    <a:pt x="2234" y="18508"/>
                    <a:pt x="1969" y="18829"/>
                  </a:cubicBezTo>
                  <a:cubicBezTo>
                    <a:pt x="1713" y="19139"/>
                    <a:pt x="1533" y="19512"/>
                    <a:pt x="1435" y="19939"/>
                  </a:cubicBezTo>
                  <a:cubicBezTo>
                    <a:pt x="1298" y="20531"/>
                    <a:pt x="1324" y="21230"/>
                    <a:pt x="1509" y="21907"/>
                  </a:cubicBezTo>
                  <a:cubicBezTo>
                    <a:pt x="2148" y="24244"/>
                    <a:pt x="3484" y="26206"/>
                    <a:pt x="4576" y="27656"/>
                  </a:cubicBezTo>
                  <a:cubicBezTo>
                    <a:pt x="5121" y="28377"/>
                    <a:pt x="5766" y="29181"/>
                    <a:pt x="6643" y="29795"/>
                  </a:cubicBezTo>
                  <a:cubicBezTo>
                    <a:pt x="6344" y="29812"/>
                    <a:pt x="6062" y="29882"/>
                    <a:pt x="5807" y="30003"/>
                  </a:cubicBezTo>
                  <a:cubicBezTo>
                    <a:pt x="5496" y="30148"/>
                    <a:pt x="5238" y="30361"/>
                    <a:pt x="5036" y="30635"/>
                  </a:cubicBezTo>
                  <a:cubicBezTo>
                    <a:pt x="4549" y="31297"/>
                    <a:pt x="4618" y="32035"/>
                    <a:pt x="4640" y="32278"/>
                  </a:cubicBezTo>
                  <a:cubicBezTo>
                    <a:pt x="4776" y="33722"/>
                    <a:pt x="5442" y="34943"/>
                    <a:pt x="6008" y="35844"/>
                  </a:cubicBezTo>
                  <a:cubicBezTo>
                    <a:pt x="7017" y="37453"/>
                    <a:pt x="8258" y="38900"/>
                    <a:pt x="9694" y="40144"/>
                  </a:cubicBezTo>
                  <a:cubicBezTo>
                    <a:pt x="10146" y="40535"/>
                    <a:pt x="10599" y="40859"/>
                    <a:pt x="11039" y="41106"/>
                  </a:cubicBezTo>
                  <a:cubicBezTo>
                    <a:pt x="11733" y="41496"/>
                    <a:pt x="12400" y="41693"/>
                    <a:pt x="13024" y="41693"/>
                  </a:cubicBezTo>
                  <a:cubicBezTo>
                    <a:pt x="13199" y="41693"/>
                    <a:pt x="13373" y="41678"/>
                    <a:pt x="13541" y="41646"/>
                  </a:cubicBezTo>
                  <a:cubicBezTo>
                    <a:pt x="13701" y="41811"/>
                    <a:pt x="13864" y="41977"/>
                    <a:pt x="14022" y="42137"/>
                  </a:cubicBezTo>
                  <a:lnTo>
                    <a:pt x="14027" y="42142"/>
                  </a:lnTo>
                  <a:cubicBezTo>
                    <a:pt x="14376" y="42499"/>
                    <a:pt x="14736" y="42866"/>
                    <a:pt x="15086" y="43233"/>
                  </a:cubicBezTo>
                  <a:cubicBezTo>
                    <a:pt x="15146" y="43375"/>
                    <a:pt x="15205" y="43513"/>
                    <a:pt x="15263" y="43648"/>
                  </a:cubicBezTo>
                  <a:cubicBezTo>
                    <a:pt x="16075" y="45556"/>
                    <a:pt x="17041" y="47530"/>
                    <a:pt x="18135" y="49515"/>
                  </a:cubicBezTo>
                  <a:lnTo>
                    <a:pt x="18137" y="49519"/>
                  </a:lnTo>
                  <a:cubicBezTo>
                    <a:pt x="19151" y="51341"/>
                    <a:pt x="20303" y="53203"/>
                    <a:pt x="21560" y="55057"/>
                  </a:cubicBezTo>
                  <a:cubicBezTo>
                    <a:pt x="21852" y="55486"/>
                    <a:pt x="22335" y="55744"/>
                    <a:pt x="22855" y="55744"/>
                  </a:cubicBezTo>
                  <a:cubicBezTo>
                    <a:pt x="23168" y="55744"/>
                    <a:pt x="23472" y="55650"/>
                    <a:pt x="23732" y="55475"/>
                  </a:cubicBezTo>
                  <a:cubicBezTo>
                    <a:pt x="24073" y="55244"/>
                    <a:pt x="24306" y="54893"/>
                    <a:pt x="24386" y="54487"/>
                  </a:cubicBezTo>
                  <a:cubicBezTo>
                    <a:pt x="24467" y="54087"/>
                    <a:pt x="24390" y="53679"/>
                    <a:pt x="24169" y="53334"/>
                  </a:cubicBezTo>
                  <a:cubicBezTo>
                    <a:pt x="23008" y="51530"/>
                    <a:pt x="21952" y="49720"/>
                    <a:pt x="21025" y="47956"/>
                  </a:cubicBezTo>
                  <a:lnTo>
                    <a:pt x="21022" y="47949"/>
                  </a:lnTo>
                  <a:cubicBezTo>
                    <a:pt x="20521" y="47010"/>
                    <a:pt x="20046" y="46070"/>
                    <a:pt x="19612" y="45150"/>
                  </a:cubicBezTo>
                  <a:cubicBezTo>
                    <a:pt x="19758" y="44345"/>
                    <a:pt x="19932" y="43538"/>
                    <a:pt x="20114" y="42713"/>
                  </a:cubicBezTo>
                  <a:cubicBezTo>
                    <a:pt x="20146" y="42560"/>
                    <a:pt x="20184" y="42391"/>
                    <a:pt x="20226" y="42210"/>
                  </a:cubicBezTo>
                  <a:cubicBezTo>
                    <a:pt x="20519" y="42051"/>
                    <a:pt x="20811" y="41837"/>
                    <a:pt x="21111" y="41563"/>
                  </a:cubicBezTo>
                  <a:cubicBezTo>
                    <a:pt x="21490" y="41217"/>
                    <a:pt x="21876" y="40775"/>
                    <a:pt x="22263" y="40249"/>
                  </a:cubicBezTo>
                  <a:cubicBezTo>
                    <a:pt x="23066" y="39153"/>
                    <a:pt x="23747" y="37850"/>
                    <a:pt x="23996" y="36931"/>
                  </a:cubicBezTo>
                  <a:cubicBezTo>
                    <a:pt x="24483" y="35130"/>
                    <a:pt x="24559" y="33324"/>
                    <a:pt x="24632" y="31580"/>
                  </a:cubicBezTo>
                  <a:cubicBezTo>
                    <a:pt x="24643" y="31330"/>
                    <a:pt x="24661" y="30914"/>
                    <a:pt x="24494" y="30456"/>
                  </a:cubicBezTo>
                  <a:cubicBezTo>
                    <a:pt x="24308" y="29948"/>
                    <a:pt x="23957" y="29538"/>
                    <a:pt x="23476" y="29265"/>
                  </a:cubicBezTo>
                  <a:cubicBezTo>
                    <a:pt x="23092" y="29047"/>
                    <a:pt x="22650" y="28933"/>
                    <a:pt x="22195" y="28933"/>
                  </a:cubicBezTo>
                  <a:cubicBezTo>
                    <a:pt x="22048" y="28933"/>
                    <a:pt x="21903" y="28944"/>
                    <a:pt x="21760" y="28970"/>
                  </a:cubicBezTo>
                  <a:cubicBezTo>
                    <a:pt x="21327" y="29044"/>
                    <a:pt x="20954" y="29211"/>
                    <a:pt x="20634" y="29410"/>
                  </a:cubicBezTo>
                  <a:cubicBezTo>
                    <a:pt x="20912" y="29014"/>
                    <a:pt x="21164" y="28609"/>
                    <a:pt x="21385" y="28200"/>
                  </a:cubicBezTo>
                  <a:cubicBezTo>
                    <a:pt x="22189" y="26705"/>
                    <a:pt x="22592" y="25159"/>
                    <a:pt x="22583" y="23607"/>
                  </a:cubicBezTo>
                  <a:cubicBezTo>
                    <a:pt x="22578" y="22861"/>
                    <a:pt x="22403" y="22133"/>
                    <a:pt x="22088" y="21558"/>
                  </a:cubicBezTo>
                  <a:cubicBezTo>
                    <a:pt x="21870" y="21160"/>
                    <a:pt x="21589" y="20835"/>
                    <a:pt x="21250" y="20588"/>
                  </a:cubicBezTo>
                  <a:cubicBezTo>
                    <a:pt x="20901" y="20333"/>
                    <a:pt x="20510" y="20175"/>
                    <a:pt x="20084" y="20117"/>
                  </a:cubicBezTo>
                  <a:cubicBezTo>
                    <a:pt x="19969" y="20102"/>
                    <a:pt x="19852" y="20094"/>
                    <a:pt x="19736" y="20094"/>
                  </a:cubicBezTo>
                  <a:cubicBezTo>
                    <a:pt x="19606" y="20094"/>
                    <a:pt x="19479" y="20104"/>
                    <a:pt x="19352" y="20123"/>
                  </a:cubicBezTo>
                  <a:cubicBezTo>
                    <a:pt x="20540" y="18988"/>
                    <a:pt x="21815" y="17315"/>
                    <a:pt x="22212" y="15127"/>
                  </a:cubicBezTo>
                  <a:cubicBezTo>
                    <a:pt x="22293" y="14689"/>
                    <a:pt x="22370" y="14026"/>
                    <a:pt x="22124" y="13345"/>
                  </a:cubicBezTo>
                  <a:cubicBezTo>
                    <a:pt x="21931" y="12810"/>
                    <a:pt x="21567" y="12348"/>
                    <a:pt x="21071" y="12008"/>
                  </a:cubicBezTo>
                  <a:cubicBezTo>
                    <a:pt x="20610" y="11693"/>
                    <a:pt x="20067" y="11504"/>
                    <a:pt x="19500" y="11462"/>
                  </a:cubicBezTo>
                  <a:cubicBezTo>
                    <a:pt x="19412" y="11455"/>
                    <a:pt x="19323" y="11452"/>
                    <a:pt x="19235" y="11452"/>
                  </a:cubicBezTo>
                  <a:cubicBezTo>
                    <a:pt x="18398" y="11452"/>
                    <a:pt x="17687" y="11733"/>
                    <a:pt x="17159" y="11975"/>
                  </a:cubicBezTo>
                  <a:lnTo>
                    <a:pt x="17153" y="11977"/>
                  </a:lnTo>
                  <a:cubicBezTo>
                    <a:pt x="15637" y="12678"/>
                    <a:pt x="14219" y="13851"/>
                    <a:pt x="13148" y="15270"/>
                  </a:cubicBezTo>
                  <a:cubicBezTo>
                    <a:pt x="13153" y="15058"/>
                    <a:pt x="13158" y="14845"/>
                    <a:pt x="13167" y="14635"/>
                  </a:cubicBezTo>
                  <a:cubicBezTo>
                    <a:pt x="13629" y="14308"/>
                    <a:pt x="14090" y="13841"/>
                    <a:pt x="14542" y="13242"/>
                  </a:cubicBezTo>
                  <a:cubicBezTo>
                    <a:pt x="15036" y="12584"/>
                    <a:pt x="15387" y="11949"/>
                    <a:pt x="15482" y="11770"/>
                  </a:cubicBezTo>
                  <a:cubicBezTo>
                    <a:pt x="16574" y="9717"/>
                    <a:pt x="16672" y="7450"/>
                    <a:pt x="16760" y="5453"/>
                  </a:cubicBezTo>
                  <a:cubicBezTo>
                    <a:pt x="16795" y="4677"/>
                    <a:pt x="16797" y="4028"/>
                    <a:pt x="16702" y="3379"/>
                  </a:cubicBezTo>
                  <a:cubicBezTo>
                    <a:pt x="16576" y="2516"/>
                    <a:pt x="16292" y="1802"/>
                    <a:pt x="15829" y="1196"/>
                  </a:cubicBezTo>
                  <a:cubicBezTo>
                    <a:pt x="15382" y="610"/>
                    <a:pt x="14812" y="221"/>
                    <a:pt x="14181" y="71"/>
                  </a:cubicBezTo>
                  <a:cubicBezTo>
                    <a:pt x="13982" y="24"/>
                    <a:pt x="13778" y="0"/>
                    <a:pt x="13575" y="0"/>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8" name="Google Shape;1968;p48"/>
            <p:cNvSpPr/>
            <p:nvPr/>
          </p:nvSpPr>
          <p:spPr>
            <a:xfrm>
              <a:off x="8595740" y="1277014"/>
              <a:ext cx="457287" cy="926268"/>
            </a:xfrm>
            <a:custGeom>
              <a:avLst/>
              <a:gdLst/>
              <a:ahLst/>
              <a:cxnLst/>
              <a:rect l="l" t="t" r="r" b="b"/>
              <a:pathLst>
                <a:path w="6218" h="12595" extrusionOk="0">
                  <a:moveTo>
                    <a:pt x="4291" y="0"/>
                  </a:moveTo>
                  <a:cubicBezTo>
                    <a:pt x="3778" y="0"/>
                    <a:pt x="3241" y="304"/>
                    <a:pt x="2693" y="907"/>
                  </a:cubicBezTo>
                  <a:cubicBezTo>
                    <a:pt x="873" y="2911"/>
                    <a:pt x="1" y="5795"/>
                    <a:pt x="358" y="8622"/>
                  </a:cubicBezTo>
                  <a:cubicBezTo>
                    <a:pt x="413" y="9050"/>
                    <a:pt x="534" y="9883"/>
                    <a:pt x="743" y="10662"/>
                  </a:cubicBezTo>
                  <a:cubicBezTo>
                    <a:pt x="1027" y="11720"/>
                    <a:pt x="1372" y="12324"/>
                    <a:pt x="1797" y="12508"/>
                  </a:cubicBezTo>
                  <a:cubicBezTo>
                    <a:pt x="1933" y="12566"/>
                    <a:pt x="2072" y="12595"/>
                    <a:pt x="2210" y="12595"/>
                  </a:cubicBezTo>
                  <a:cubicBezTo>
                    <a:pt x="3529" y="12595"/>
                    <a:pt x="4872" y="10149"/>
                    <a:pt x="5035" y="9841"/>
                  </a:cubicBezTo>
                  <a:cubicBezTo>
                    <a:pt x="5988" y="8050"/>
                    <a:pt x="6080" y="5942"/>
                    <a:pt x="6160" y="4083"/>
                  </a:cubicBezTo>
                  <a:cubicBezTo>
                    <a:pt x="6218" y="2819"/>
                    <a:pt x="6208" y="1609"/>
                    <a:pt x="5501" y="681"/>
                  </a:cubicBezTo>
                  <a:cubicBezTo>
                    <a:pt x="5240" y="338"/>
                    <a:pt x="4926" y="115"/>
                    <a:pt x="4593" y="36"/>
                  </a:cubicBezTo>
                  <a:cubicBezTo>
                    <a:pt x="4493" y="12"/>
                    <a:pt x="4393" y="0"/>
                    <a:pt x="429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9" name="Google Shape;1969;p48"/>
            <p:cNvSpPr/>
            <p:nvPr/>
          </p:nvSpPr>
          <p:spPr>
            <a:xfrm>
              <a:off x="8762902" y="2119369"/>
              <a:ext cx="696447" cy="729468"/>
            </a:xfrm>
            <a:custGeom>
              <a:avLst/>
              <a:gdLst/>
              <a:ahLst/>
              <a:cxnLst/>
              <a:rect l="l" t="t" r="r" b="b"/>
              <a:pathLst>
                <a:path w="9470" h="9919" extrusionOk="0">
                  <a:moveTo>
                    <a:pt x="7677" y="0"/>
                  </a:moveTo>
                  <a:cubicBezTo>
                    <a:pt x="7100" y="0"/>
                    <a:pt x="6561" y="212"/>
                    <a:pt x="6146" y="403"/>
                  </a:cubicBezTo>
                  <a:cubicBezTo>
                    <a:pt x="2836" y="1935"/>
                    <a:pt x="1" y="6120"/>
                    <a:pt x="1228" y="9678"/>
                  </a:cubicBezTo>
                  <a:lnTo>
                    <a:pt x="1310" y="9918"/>
                  </a:lnTo>
                  <a:lnTo>
                    <a:pt x="1766" y="9685"/>
                  </a:lnTo>
                  <a:cubicBezTo>
                    <a:pt x="3333" y="8884"/>
                    <a:pt x="4953" y="8057"/>
                    <a:pt x="6337" y="6900"/>
                  </a:cubicBezTo>
                  <a:cubicBezTo>
                    <a:pt x="7498" y="5930"/>
                    <a:pt x="8965" y="4314"/>
                    <a:pt x="9364" y="2127"/>
                  </a:cubicBezTo>
                  <a:cubicBezTo>
                    <a:pt x="9421" y="1814"/>
                    <a:pt x="9469" y="1404"/>
                    <a:pt x="9332" y="1026"/>
                  </a:cubicBezTo>
                  <a:cubicBezTo>
                    <a:pt x="9129" y="466"/>
                    <a:pt x="8533" y="57"/>
                    <a:pt x="7846" y="6"/>
                  </a:cubicBezTo>
                  <a:cubicBezTo>
                    <a:pt x="7789" y="2"/>
                    <a:pt x="7733" y="0"/>
                    <a:pt x="76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0" name="Google Shape;1970;p48"/>
            <p:cNvSpPr/>
            <p:nvPr/>
          </p:nvSpPr>
          <p:spPr>
            <a:xfrm>
              <a:off x="7992692" y="1959635"/>
              <a:ext cx="603416" cy="695197"/>
            </a:xfrm>
            <a:custGeom>
              <a:avLst/>
              <a:gdLst/>
              <a:ahLst/>
              <a:cxnLst/>
              <a:rect l="l" t="t" r="r" b="b"/>
              <a:pathLst>
                <a:path w="8205" h="9453" extrusionOk="0">
                  <a:moveTo>
                    <a:pt x="1600" y="0"/>
                  </a:moveTo>
                  <a:cubicBezTo>
                    <a:pt x="1120" y="0"/>
                    <a:pt x="730" y="154"/>
                    <a:pt x="499" y="437"/>
                  </a:cubicBezTo>
                  <a:cubicBezTo>
                    <a:pt x="1" y="1046"/>
                    <a:pt x="415" y="1943"/>
                    <a:pt x="551" y="2238"/>
                  </a:cubicBezTo>
                  <a:cubicBezTo>
                    <a:pt x="1363" y="3999"/>
                    <a:pt x="2387" y="5661"/>
                    <a:pt x="3594" y="7179"/>
                  </a:cubicBezTo>
                  <a:cubicBezTo>
                    <a:pt x="4128" y="7848"/>
                    <a:pt x="4729" y="8529"/>
                    <a:pt x="5515" y="8976"/>
                  </a:cubicBezTo>
                  <a:cubicBezTo>
                    <a:pt x="6074" y="9294"/>
                    <a:pt x="6552" y="9453"/>
                    <a:pt x="6945" y="9453"/>
                  </a:cubicBezTo>
                  <a:cubicBezTo>
                    <a:pt x="7229" y="9453"/>
                    <a:pt x="7470" y="9369"/>
                    <a:pt x="7664" y="9202"/>
                  </a:cubicBezTo>
                  <a:cubicBezTo>
                    <a:pt x="8045" y="8875"/>
                    <a:pt x="8204" y="8261"/>
                    <a:pt x="8136" y="7375"/>
                  </a:cubicBezTo>
                  <a:cubicBezTo>
                    <a:pt x="8084" y="6718"/>
                    <a:pt x="7900" y="5924"/>
                    <a:pt x="7641" y="5252"/>
                  </a:cubicBezTo>
                  <a:cubicBezTo>
                    <a:pt x="6835" y="3164"/>
                    <a:pt x="5274" y="1425"/>
                    <a:pt x="3353" y="482"/>
                  </a:cubicBezTo>
                  <a:cubicBezTo>
                    <a:pt x="2691" y="158"/>
                    <a:pt x="2141" y="4"/>
                    <a:pt x="162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1" name="Google Shape;1971;p48"/>
            <p:cNvSpPr/>
            <p:nvPr/>
          </p:nvSpPr>
          <p:spPr>
            <a:xfrm>
              <a:off x="8099255" y="2598645"/>
              <a:ext cx="670634" cy="746383"/>
            </a:xfrm>
            <a:custGeom>
              <a:avLst/>
              <a:gdLst/>
              <a:ahLst/>
              <a:cxnLst/>
              <a:rect l="l" t="t" r="r" b="b"/>
              <a:pathLst>
                <a:path w="9119" h="10149" extrusionOk="0">
                  <a:moveTo>
                    <a:pt x="1288" y="0"/>
                  </a:moveTo>
                  <a:cubicBezTo>
                    <a:pt x="1144" y="0"/>
                    <a:pt x="1009" y="24"/>
                    <a:pt x="885" y="71"/>
                  </a:cubicBezTo>
                  <a:cubicBezTo>
                    <a:pt x="105" y="364"/>
                    <a:pt x="0" y="1390"/>
                    <a:pt x="243" y="2278"/>
                  </a:cubicBezTo>
                  <a:cubicBezTo>
                    <a:pt x="822" y="4398"/>
                    <a:pt x="2071" y="6226"/>
                    <a:pt x="3091" y="7581"/>
                  </a:cubicBezTo>
                  <a:cubicBezTo>
                    <a:pt x="3652" y="8323"/>
                    <a:pt x="4326" y="9158"/>
                    <a:pt x="5234" y="9671"/>
                  </a:cubicBezTo>
                  <a:cubicBezTo>
                    <a:pt x="5578" y="9864"/>
                    <a:pt x="6197" y="10081"/>
                    <a:pt x="6813" y="10135"/>
                  </a:cubicBezTo>
                  <a:cubicBezTo>
                    <a:pt x="6909" y="10143"/>
                    <a:pt x="7003" y="10149"/>
                    <a:pt x="7093" y="10149"/>
                  </a:cubicBezTo>
                  <a:cubicBezTo>
                    <a:pt x="7713" y="10149"/>
                    <a:pt x="8165" y="9948"/>
                    <a:pt x="8406" y="9562"/>
                  </a:cubicBezTo>
                  <a:cubicBezTo>
                    <a:pt x="9118" y="8422"/>
                    <a:pt x="7480" y="5498"/>
                    <a:pt x="7410" y="5375"/>
                  </a:cubicBezTo>
                  <a:cubicBezTo>
                    <a:pt x="6439" y="3658"/>
                    <a:pt x="4860" y="2325"/>
                    <a:pt x="3468" y="1149"/>
                  </a:cubicBezTo>
                  <a:cubicBezTo>
                    <a:pt x="3011" y="764"/>
                    <a:pt x="2492" y="327"/>
                    <a:pt x="1867" y="109"/>
                  </a:cubicBezTo>
                  <a:cubicBezTo>
                    <a:pt x="1660" y="36"/>
                    <a:pt x="1467" y="0"/>
                    <a:pt x="12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2" name="Google Shape;1972;p48"/>
            <p:cNvSpPr/>
            <p:nvPr/>
          </p:nvSpPr>
          <p:spPr>
            <a:xfrm>
              <a:off x="8912046" y="2754850"/>
              <a:ext cx="565762" cy="792494"/>
            </a:xfrm>
            <a:custGeom>
              <a:avLst/>
              <a:gdLst/>
              <a:ahLst/>
              <a:cxnLst/>
              <a:rect l="l" t="t" r="r" b="b"/>
              <a:pathLst>
                <a:path w="7693" h="10776" extrusionOk="0">
                  <a:moveTo>
                    <a:pt x="6150" y="1"/>
                  </a:moveTo>
                  <a:cubicBezTo>
                    <a:pt x="5569" y="1"/>
                    <a:pt x="5070" y="396"/>
                    <a:pt x="4654" y="792"/>
                  </a:cubicBezTo>
                  <a:cubicBezTo>
                    <a:pt x="3927" y="1482"/>
                    <a:pt x="3241" y="2229"/>
                    <a:pt x="2615" y="3010"/>
                  </a:cubicBezTo>
                  <a:cubicBezTo>
                    <a:pt x="1990" y="3791"/>
                    <a:pt x="1110" y="4991"/>
                    <a:pt x="682" y="6398"/>
                  </a:cubicBezTo>
                  <a:cubicBezTo>
                    <a:pt x="448" y="7158"/>
                    <a:pt x="1" y="9529"/>
                    <a:pt x="960" y="10419"/>
                  </a:cubicBezTo>
                  <a:cubicBezTo>
                    <a:pt x="1233" y="10673"/>
                    <a:pt x="1518" y="10775"/>
                    <a:pt x="1802" y="10775"/>
                  </a:cubicBezTo>
                  <a:cubicBezTo>
                    <a:pt x="2544" y="10775"/>
                    <a:pt x="3292" y="10088"/>
                    <a:pt x="3836" y="9585"/>
                  </a:cubicBezTo>
                  <a:cubicBezTo>
                    <a:pt x="3920" y="9508"/>
                    <a:pt x="4001" y="9434"/>
                    <a:pt x="4076" y="9366"/>
                  </a:cubicBezTo>
                  <a:cubicBezTo>
                    <a:pt x="5143" y="8414"/>
                    <a:pt x="6031" y="7310"/>
                    <a:pt x="6643" y="6173"/>
                  </a:cubicBezTo>
                  <a:cubicBezTo>
                    <a:pt x="7342" y="4873"/>
                    <a:pt x="7693" y="3540"/>
                    <a:pt x="7684" y="2208"/>
                  </a:cubicBezTo>
                  <a:cubicBezTo>
                    <a:pt x="7678" y="1207"/>
                    <a:pt x="7255" y="139"/>
                    <a:pt x="6323" y="13"/>
                  </a:cubicBezTo>
                  <a:cubicBezTo>
                    <a:pt x="6264" y="5"/>
                    <a:pt x="6207" y="1"/>
                    <a:pt x="615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3" name="Google Shape;1973;p48"/>
            <p:cNvSpPr/>
            <p:nvPr/>
          </p:nvSpPr>
          <p:spPr>
            <a:xfrm>
              <a:off x="8348490" y="3467917"/>
              <a:ext cx="657249" cy="682327"/>
            </a:xfrm>
            <a:custGeom>
              <a:avLst/>
              <a:gdLst/>
              <a:ahLst/>
              <a:cxnLst/>
              <a:rect l="l" t="t" r="r" b="b"/>
              <a:pathLst>
                <a:path w="8937" h="9278" extrusionOk="0">
                  <a:moveTo>
                    <a:pt x="868" y="1"/>
                  </a:moveTo>
                  <a:cubicBezTo>
                    <a:pt x="493" y="1"/>
                    <a:pt x="285" y="154"/>
                    <a:pt x="170" y="310"/>
                  </a:cubicBezTo>
                  <a:cubicBezTo>
                    <a:pt x="1" y="540"/>
                    <a:pt x="4" y="827"/>
                    <a:pt x="25" y="1051"/>
                  </a:cubicBezTo>
                  <a:cubicBezTo>
                    <a:pt x="133" y="2220"/>
                    <a:pt x="709" y="3264"/>
                    <a:pt x="1197" y="4042"/>
                  </a:cubicBezTo>
                  <a:cubicBezTo>
                    <a:pt x="2137" y="5541"/>
                    <a:pt x="3293" y="6889"/>
                    <a:pt x="4631" y="8048"/>
                  </a:cubicBezTo>
                  <a:cubicBezTo>
                    <a:pt x="5231" y="8569"/>
                    <a:pt x="6212" y="9277"/>
                    <a:pt x="7100" y="9277"/>
                  </a:cubicBezTo>
                  <a:cubicBezTo>
                    <a:pt x="7430" y="9277"/>
                    <a:pt x="7746" y="9180"/>
                    <a:pt x="8025" y="8939"/>
                  </a:cubicBezTo>
                  <a:cubicBezTo>
                    <a:pt x="8937" y="8155"/>
                    <a:pt x="8234" y="6599"/>
                    <a:pt x="7856" y="5764"/>
                  </a:cubicBezTo>
                  <a:lnTo>
                    <a:pt x="7820" y="5686"/>
                  </a:lnTo>
                  <a:cubicBezTo>
                    <a:pt x="6611" y="2999"/>
                    <a:pt x="4218" y="907"/>
                    <a:pt x="1423" y="90"/>
                  </a:cubicBezTo>
                  <a:cubicBezTo>
                    <a:pt x="1206" y="27"/>
                    <a:pt x="1023" y="1"/>
                    <a:pt x="86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4" name="Google Shape;1974;p48"/>
            <p:cNvSpPr/>
            <p:nvPr/>
          </p:nvSpPr>
          <p:spPr>
            <a:xfrm>
              <a:off x="9199082" y="3404891"/>
              <a:ext cx="430150" cy="809262"/>
            </a:xfrm>
            <a:custGeom>
              <a:avLst/>
              <a:gdLst/>
              <a:ahLst/>
              <a:cxnLst/>
              <a:rect l="l" t="t" r="r" b="b"/>
              <a:pathLst>
                <a:path w="5849" h="11004" extrusionOk="0">
                  <a:moveTo>
                    <a:pt x="4706" y="0"/>
                  </a:moveTo>
                  <a:cubicBezTo>
                    <a:pt x="4634" y="0"/>
                    <a:pt x="4563" y="6"/>
                    <a:pt x="4494" y="18"/>
                  </a:cubicBezTo>
                  <a:cubicBezTo>
                    <a:pt x="4025" y="99"/>
                    <a:pt x="3636" y="398"/>
                    <a:pt x="3318" y="677"/>
                  </a:cubicBezTo>
                  <a:cubicBezTo>
                    <a:pt x="2198" y="1664"/>
                    <a:pt x="1313" y="2966"/>
                    <a:pt x="756" y="4439"/>
                  </a:cubicBezTo>
                  <a:cubicBezTo>
                    <a:pt x="208" y="5896"/>
                    <a:pt x="1" y="7457"/>
                    <a:pt x="162" y="8955"/>
                  </a:cubicBezTo>
                  <a:cubicBezTo>
                    <a:pt x="302" y="10261"/>
                    <a:pt x="707" y="10950"/>
                    <a:pt x="1364" y="11002"/>
                  </a:cubicBezTo>
                  <a:cubicBezTo>
                    <a:pt x="1390" y="11004"/>
                    <a:pt x="1416" y="11004"/>
                    <a:pt x="1440" y="11004"/>
                  </a:cubicBezTo>
                  <a:cubicBezTo>
                    <a:pt x="2238" y="11004"/>
                    <a:pt x="3112" y="10046"/>
                    <a:pt x="3713" y="9227"/>
                  </a:cubicBezTo>
                  <a:cubicBezTo>
                    <a:pt x="4406" y="8280"/>
                    <a:pt x="5034" y="7095"/>
                    <a:pt x="5237" y="6343"/>
                  </a:cubicBezTo>
                  <a:cubicBezTo>
                    <a:pt x="5686" y="4683"/>
                    <a:pt x="5760" y="2952"/>
                    <a:pt x="5830" y="1278"/>
                  </a:cubicBezTo>
                  <a:cubicBezTo>
                    <a:pt x="5839" y="1089"/>
                    <a:pt x="5848" y="874"/>
                    <a:pt x="5770" y="661"/>
                  </a:cubicBezTo>
                  <a:cubicBezTo>
                    <a:pt x="5605" y="209"/>
                    <a:pt x="5136" y="0"/>
                    <a:pt x="47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5" name="Google Shape;1975;p48"/>
            <p:cNvSpPr/>
            <p:nvPr/>
          </p:nvSpPr>
          <p:spPr>
            <a:xfrm>
              <a:off x="8159707" y="1571846"/>
              <a:ext cx="1454818" cy="3611746"/>
            </a:xfrm>
            <a:custGeom>
              <a:avLst/>
              <a:gdLst/>
              <a:ahLst/>
              <a:cxnLst/>
              <a:rect l="l" t="t" r="r" b="b"/>
              <a:pathLst>
                <a:path w="19782" h="49111" extrusionOk="0">
                  <a:moveTo>
                    <a:pt x="9468" y="1"/>
                  </a:moveTo>
                  <a:cubicBezTo>
                    <a:pt x="9365" y="1"/>
                    <a:pt x="9272" y="69"/>
                    <a:pt x="9245" y="173"/>
                  </a:cubicBezTo>
                  <a:cubicBezTo>
                    <a:pt x="8703" y="2239"/>
                    <a:pt x="8307" y="4342"/>
                    <a:pt x="8049" y="6466"/>
                  </a:cubicBezTo>
                  <a:cubicBezTo>
                    <a:pt x="7820" y="8593"/>
                    <a:pt x="7746" y="10734"/>
                    <a:pt x="7774" y="12871"/>
                  </a:cubicBezTo>
                  <a:cubicBezTo>
                    <a:pt x="7797" y="13924"/>
                    <a:pt x="7852" y="14975"/>
                    <a:pt x="7934" y="16024"/>
                  </a:cubicBezTo>
                  <a:cubicBezTo>
                    <a:pt x="7372" y="15473"/>
                    <a:pt x="6828" y="14899"/>
                    <a:pt x="6287" y="14324"/>
                  </a:cubicBezTo>
                  <a:cubicBezTo>
                    <a:pt x="5586" y="13567"/>
                    <a:pt x="4889" y="12806"/>
                    <a:pt x="4217" y="12023"/>
                  </a:cubicBezTo>
                  <a:cubicBezTo>
                    <a:pt x="3535" y="11249"/>
                    <a:pt x="2869" y="10461"/>
                    <a:pt x="2217" y="9662"/>
                  </a:cubicBezTo>
                  <a:cubicBezTo>
                    <a:pt x="1889" y="9265"/>
                    <a:pt x="1566" y="8862"/>
                    <a:pt x="1252" y="8454"/>
                  </a:cubicBezTo>
                  <a:cubicBezTo>
                    <a:pt x="930" y="8052"/>
                    <a:pt x="624" y="7640"/>
                    <a:pt x="325" y="7221"/>
                  </a:cubicBezTo>
                  <a:lnTo>
                    <a:pt x="324" y="7220"/>
                  </a:lnTo>
                  <a:cubicBezTo>
                    <a:pt x="291" y="7174"/>
                    <a:pt x="240" y="7150"/>
                    <a:pt x="187" y="7150"/>
                  </a:cubicBezTo>
                  <a:cubicBezTo>
                    <a:pt x="154" y="7150"/>
                    <a:pt x="121" y="7160"/>
                    <a:pt x="91" y="7180"/>
                  </a:cubicBezTo>
                  <a:cubicBezTo>
                    <a:pt x="21" y="7232"/>
                    <a:pt x="1" y="7329"/>
                    <a:pt x="46" y="7402"/>
                  </a:cubicBezTo>
                  <a:cubicBezTo>
                    <a:pt x="585" y="8299"/>
                    <a:pt x="1194" y="9146"/>
                    <a:pt x="1829" y="9970"/>
                  </a:cubicBezTo>
                  <a:cubicBezTo>
                    <a:pt x="2467" y="10794"/>
                    <a:pt x="3135" y="11591"/>
                    <a:pt x="3817" y="12375"/>
                  </a:cubicBezTo>
                  <a:cubicBezTo>
                    <a:pt x="4510" y="13150"/>
                    <a:pt x="5209" y="13918"/>
                    <a:pt x="5946" y="14654"/>
                  </a:cubicBezTo>
                  <a:cubicBezTo>
                    <a:pt x="6595" y="15305"/>
                    <a:pt x="7265" y="15938"/>
                    <a:pt x="7976" y="16526"/>
                  </a:cubicBezTo>
                  <a:cubicBezTo>
                    <a:pt x="8240" y="19567"/>
                    <a:pt x="8735" y="22587"/>
                    <a:pt x="9381" y="25564"/>
                  </a:cubicBezTo>
                  <a:cubicBezTo>
                    <a:pt x="9427" y="25775"/>
                    <a:pt x="9475" y="25987"/>
                    <a:pt x="9523" y="26197"/>
                  </a:cubicBezTo>
                  <a:lnTo>
                    <a:pt x="5999" y="21687"/>
                  </a:lnTo>
                  <a:lnTo>
                    <a:pt x="1821" y="16402"/>
                  </a:lnTo>
                  <a:cubicBezTo>
                    <a:pt x="1788" y="16360"/>
                    <a:pt x="1739" y="16338"/>
                    <a:pt x="1689" y="16338"/>
                  </a:cubicBezTo>
                  <a:cubicBezTo>
                    <a:pt x="1653" y="16338"/>
                    <a:pt x="1617" y="16350"/>
                    <a:pt x="1586" y="16374"/>
                  </a:cubicBezTo>
                  <a:cubicBezTo>
                    <a:pt x="1516" y="16428"/>
                    <a:pt x="1503" y="16527"/>
                    <a:pt x="1550" y="16600"/>
                  </a:cubicBezTo>
                  <a:cubicBezTo>
                    <a:pt x="2184" y="17531"/>
                    <a:pt x="2846" y="18444"/>
                    <a:pt x="3521" y="19344"/>
                  </a:cubicBezTo>
                  <a:cubicBezTo>
                    <a:pt x="4197" y="20245"/>
                    <a:pt x="4888" y="21134"/>
                    <a:pt x="5581" y="22021"/>
                  </a:cubicBezTo>
                  <a:cubicBezTo>
                    <a:pt x="6286" y="22898"/>
                    <a:pt x="6985" y="23780"/>
                    <a:pt x="7708" y="24643"/>
                  </a:cubicBezTo>
                  <a:cubicBezTo>
                    <a:pt x="8358" y="25428"/>
                    <a:pt x="9022" y="26202"/>
                    <a:pt x="9704" y="26961"/>
                  </a:cubicBezTo>
                  <a:cubicBezTo>
                    <a:pt x="10091" y="28571"/>
                    <a:pt x="10529" y="30168"/>
                    <a:pt x="10990" y="31758"/>
                  </a:cubicBezTo>
                  <a:cubicBezTo>
                    <a:pt x="11420" y="33238"/>
                    <a:pt x="11894" y="34721"/>
                    <a:pt x="12447" y="36173"/>
                  </a:cubicBezTo>
                  <a:cubicBezTo>
                    <a:pt x="12098" y="35775"/>
                    <a:pt x="11743" y="35382"/>
                    <a:pt x="11385" y="34992"/>
                  </a:cubicBezTo>
                  <a:cubicBezTo>
                    <a:pt x="10654" y="34191"/>
                    <a:pt x="9900" y="33411"/>
                    <a:pt x="9158" y="32623"/>
                  </a:cubicBezTo>
                  <a:lnTo>
                    <a:pt x="6911" y="30280"/>
                  </a:lnTo>
                  <a:cubicBezTo>
                    <a:pt x="6535" y="29892"/>
                    <a:pt x="6163" y="29500"/>
                    <a:pt x="5796" y="29104"/>
                  </a:cubicBezTo>
                  <a:cubicBezTo>
                    <a:pt x="5423" y="28713"/>
                    <a:pt x="5060" y="28316"/>
                    <a:pt x="4706" y="27910"/>
                  </a:cubicBezTo>
                  <a:lnTo>
                    <a:pt x="4705" y="27909"/>
                  </a:lnTo>
                  <a:cubicBezTo>
                    <a:pt x="4672" y="27871"/>
                    <a:pt x="4626" y="27852"/>
                    <a:pt x="4579" y="27852"/>
                  </a:cubicBezTo>
                  <a:cubicBezTo>
                    <a:pt x="4540" y="27852"/>
                    <a:pt x="4501" y="27866"/>
                    <a:pt x="4469" y="27893"/>
                  </a:cubicBezTo>
                  <a:cubicBezTo>
                    <a:pt x="4404" y="27951"/>
                    <a:pt x="4393" y="28050"/>
                    <a:pt x="4446" y="28119"/>
                  </a:cubicBezTo>
                  <a:cubicBezTo>
                    <a:pt x="5103" y="28994"/>
                    <a:pt x="5819" y="29813"/>
                    <a:pt x="6547" y="30619"/>
                  </a:cubicBezTo>
                  <a:cubicBezTo>
                    <a:pt x="7277" y="31422"/>
                    <a:pt x="8025" y="32209"/>
                    <a:pt x="8773" y="32993"/>
                  </a:cubicBezTo>
                  <a:lnTo>
                    <a:pt x="11040" y="35321"/>
                  </a:lnTo>
                  <a:cubicBezTo>
                    <a:pt x="11644" y="35941"/>
                    <a:pt x="12253" y="36557"/>
                    <a:pt x="12848" y="37182"/>
                  </a:cubicBezTo>
                  <a:cubicBezTo>
                    <a:pt x="12935" y="37392"/>
                    <a:pt x="13023" y="37600"/>
                    <a:pt x="13113" y="37808"/>
                  </a:cubicBezTo>
                  <a:cubicBezTo>
                    <a:pt x="13949" y="39776"/>
                    <a:pt x="14898" y="41691"/>
                    <a:pt x="15928" y="43560"/>
                  </a:cubicBezTo>
                  <a:cubicBezTo>
                    <a:pt x="16967" y="45424"/>
                    <a:pt x="18094" y="47236"/>
                    <a:pt x="19290" y="49000"/>
                  </a:cubicBezTo>
                  <a:cubicBezTo>
                    <a:pt x="19339" y="49072"/>
                    <a:pt x="19418" y="49111"/>
                    <a:pt x="19498" y="49111"/>
                  </a:cubicBezTo>
                  <a:cubicBezTo>
                    <a:pt x="19547" y="49111"/>
                    <a:pt x="19595" y="49097"/>
                    <a:pt x="19638" y="49068"/>
                  </a:cubicBezTo>
                  <a:cubicBezTo>
                    <a:pt x="19751" y="48989"/>
                    <a:pt x="19782" y="48835"/>
                    <a:pt x="19708" y="48721"/>
                  </a:cubicBezTo>
                  <a:cubicBezTo>
                    <a:pt x="18563" y="46941"/>
                    <a:pt x="17489" y="45116"/>
                    <a:pt x="16506" y="43243"/>
                  </a:cubicBezTo>
                  <a:cubicBezTo>
                    <a:pt x="15938" y="42181"/>
                    <a:pt x="15398" y="41102"/>
                    <a:pt x="14888" y="40008"/>
                  </a:cubicBezTo>
                  <a:cubicBezTo>
                    <a:pt x="15052" y="39036"/>
                    <a:pt x="15261" y="38070"/>
                    <a:pt x="15472" y="37103"/>
                  </a:cubicBezTo>
                  <a:cubicBezTo>
                    <a:pt x="15716" y="36031"/>
                    <a:pt x="15961" y="34956"/>
                    <a:pt x="16233" y="33890"/>
                  </a:cubicBezTo>
                  <a:cubicBezTo>
                    <a:pt x="16492" y="32820"/>
                    <a:pt x="16769" y="31754"/>
                    <a:pt x="17051" y="30690"/>
                  </a:cubicBezTo>
                  <a:cubicBezTo>
                    <a:pt x="17331" y="29625"/>
                    <a:pt x="17614" y="28560"/>
                    <a:pt x="17914" y="27500"/>
                  </a:cubicBezTo>
                  <a:cubicBezTo>
                    <a:pt x="17939" y="27411"/>
                    <a:pt x="17888" y="27319"/>
                    <a:pt x="17800" y="27293"/>
                  </a:cubicBezTo>
                  <a:cubicBezTo>
                    <a:pt x="17784" y="27289"/>
                    <a:pt x="17769" y="27286"/>
                    <a:pt x="17753" y="27286"/>
                  </a:cubicBezTo>
                  <a:cubicBezTo>
                    <a:pt x="17685" y="27286"/>
                    <a:pt x="17621" y="27330"/>
                    <a:pt x="17597" y="27397"/>
                  </a:cubicBezTo>
                  <a:cubicBezTo>
                    <a:pt x="17219" y="28439"/>
                    <a:pt x="16883" y="29494"/>
                    <a:pt x="16574" y="30555"/>
                  </a:cubicBezTo>
                  <a:cubicBezTo>
                    <a:pt x="16265" y="31617"/>
                    <a:pt x="15983" y="32688"/>
                    <a:pt x="15715" y="33762"/>
                  </a:cubicBezTo>
                  <a:cubicBezTo>
                    <a:pt x="15462" y="34839"/>
                    <a:pt x="15211" y="35917"/>
                    <a:pt x="15008" y="37006"/>
                  </a:cubicBezTo>
                  <a:cubicBezTo>
                    <a:pt x="14856" y="37807"/>
                    <a:pt x="14720" y="38613"/>
                    <a:pt x="14621" y="39426"/>
                  </a:cubicBezTo>
                  <a:cubicBezTo>
                    <a:pt x="14336" y="38794"/>
                    <a:pt x="14060" y="38158"/>
                    <a:pt x="13798" y="37517"/>
                  </a:cubicBezTo>
                  <a:cubicBezTo>
                    <a:pt x="12987" y="35565"/>
                    <a:pt x="12317" y="33578"/>
                    <a:pt x="11739" y="31536"/>
                  </a:cubicBezTo>
                  <a:cubicBezTo>
                    <a:pt x="11489" y="30664"/>
                    <a:pt x="11248" y="29788"/>
                    <a:pt x="11017" y="28910"/>
                  </a:cubicBezTo>
                  <a:cubicBezTo>
                    <a:pt x="11122" y="28595"/>
                    <a:pt x="11240" y="28282"/>
                    <a:pt x="11377" y="27973"/>
                  </a:cubicBezTo>
                  <a:cubicBezTo>
                    <a:pt x="11573" y="27492"/>
                    <a:pt x="11785" y="27015"/>
                    <a:pt x="12007" y="26541"/>
                  </a:cubicBezTo>
                  <a:cubicBezTo>
                    <a:pt x="12450" y="25594"/>
                    <a:pt x="12904" y="24651"/>
                    <a:pt x="13381" y="23716"/>
                  </a:cubicBezTo>
                  <a:lnTo>
                    <a:pt x="14799" y="20904"/>
                  </a:lnTo>
                  <a:cubicBezTo>
                    <a:pt x="15272" y="19966"/>
                    <a:pt x="15740" y="19027"/>
                    <a:pt x="16182" y="18068"/>
                  </a:cubicBezTo>
                  <a:cubicBezTo>
                    <a:pt x="16221" y="17984"/>
                    <a:pt x="16185" y="17886"/>
                    <a:pt x="16101" y="17847"/>
                  </a:cubicBezTo>
                  <a:cubicBezTo>
                    <a:pt x="16079" y="17836"/>
                    <a:pt x="16056" y="17831"/>
                    <a:pt x="16032" y="17831"/>
                  </a:cubicBezTo>
                  <a:cubicBezTo>
                    <a:pt x="15973" y="17831"/>
                    <a:pt x="15915" y="17864"/>
                    <a:pt x="15885" y="17919"/>
                  </a:cubicBezTo>
                  <a:cubicBezTo>
                    <a:pt x="15375" y="18834"/>
                    <a:pt x="14858" y="19751"/>
                    <a:pt x="14360" y="20676"/>
                  </a:cubicBezTo>
                  <a:cubicBezTo>
                    <a:pt x="13863" y="21601"/>
                    <a:pt x="13378" y="22536"/>
                    <a:pt x="12904" y="23477"/>
                  </a:cubicBezTo>
                  <a:cubicBezTo>
                    <a:pt x="12445" y="24426"/>
                    <a:pt x="11985" y="25375"/>
                    <a:pt x="11574" y="26348"/>
                  </a:cubicBezTo>
                  <a:cubicBezTo>
                    <a:pt x="11312" y="26974"/>
                    <a:pt x="11057" y="27605"/>
                    <a:pt x="10850" y="28258"/>
                  </a:cubicBezTo>
                  <a:cubicBezTo>
                    <a:pt x="10607" y="27306"/>
                    <a:pt x="10377" y="26350"/>
                    <a:pt x="10166" y="25391"/>
                  </a:cubicBezTo>
                  <a:cubicBezTo>
                    <a:pt x="9714" y="23327"/>
                    <a:pt x="9316" y="21250"/>
                    <a:pt x="9034" y="19157"/>
                  </a:cubicBezTo>
                  <a:cubicBezTo>
                    <a:pt x="8993" y="18842"/>
                    <a:pt x="8953" y="18527"/>
                    <a:pt x="8916" y="18212"/>
                  </a:cubicBezTo>
                  <a:cubicBezTo>
                    <a:pt x="9255" y="17558"/>
                    <a:pt x="9643" y="16925"/>
                    <a:pt x="10037" y="16298"/>
                  </a:cubicBezTo>
                  <a:cubicBezTo>
                    <a:pt x="10525" y="15537"/>
                    <a:pt x="11025" y="14784"/>
                    <a:pt x="11555" y="14050"/>
                  </a:cubicBezTo>
                  <a:cubicBezTo>
                    <a:pt x="12077" y="13309"/>
                    <a:pt x="12619" y="12583"/>
                    <a:pt x="13173" y="11868"/>
                  </a:cubicBezTo>
                  <a:cubicBezTo>
                    <a:pt x="13729" y="11154"/>
                    <a:pt x="14294" y="10445"/>
                    <a:pt x="14892" y="9769"/>
                  </a:cubicBezTo>
                  <a:cubicBezTo>
                    <a:pt x="14953" y="9701"/>
                    <a:pt x="14948" y="9595"/>
                    <a:pt x="14880" y="9533"/>
                  </a:cubicBezTo>
                  <a:cubicBezTo>
                    <a:pt x="14849" y="9505"/>
                    <a:pt x="14809" y="9491"/>
                    <a:pt x="14770" y="9491"/>
                  </a:cubicBezTo>
                  <a:cubicBezTo>
                    <a:pt x="14728" y="9491"/>
                    <a:pt x="14685" y="9507"/>
                    <a:pt x="14653" y="9536"/>
                  </a:cubicBezTo>
                  <a:cubicBezTo>
                    <a:pt x="13984" y="10169"/>
                    <a:pt x="13370" y="10852"/>
                    <a:pt x="12786" y="11558"/>
                  </a:cubicBezTo>
                  <a:cubicBezTo>
                    <a:pt x="12203" y="12264"/>
                    <a:pt x="11652" y="12997"/>
                    <a:pt x="11119" y="13741"/>
                  </a:cubicBezTo>
                  <a:cubicBezTo>
                    <a:pt x="10599" y="14495"/>
                    <a:pt x="10089" y="15257"/>
                    <a:pt x="9628" y="16050"/>
                  </a:cubicBezTo>
                  <a:cubicBezTo>
                    <a:pt x="9347" y="16535"/>
                    <a:pt x="9077" y="17028"/>
                    <a:pt x="8835" y="17537"/>
                  </a:cubicBezTo>
                  <a:cubicBezTo>
                    <a:pt x="8665" y="15978"/>
                    <a:pt x="8544" y="14416"/>
                    <a:pt x="8487" y="12851"/>
                  </a:cubicBezTo>
                  <a:cubicBezTo>
                    <a:pt x="8428" y="10742"/>
                    <a:pt x="8475" y="8631"/>
                    <a:pt x="8664" y="6529"/>
                  </a:cubicBezTo>
                  <a:cubicBezTo>
                    <a:pt x="8866" y="4430"/>
                    <a:pt x="9205" y="2344"/>
                    <a:pt x="9689" y="286"/>
                  </a:cubicBezTo>
                  <a:lnTo>
                    <a:pt x="9690" y="283"/>
                  </a:lnTo>
                  <a:cubicBezTo>
                    <a:pt x="9719" y="159"/>
                    <a:pt x="9643" y="36"/>
                    <a:pt x="9520" y="7"/>
                  </a:cubicBezTo>
                  <a:cubicBezTo>
                    <a:pt x="9502" y="3"/>
                    <a:pt x="9485" y="1"/>
                    <a:pt x="946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76" name="Google Shape;1976;p48"/>
          <p:cNvGrpSpPr/>
          <p:nvPr/>
        </p:nvGrpSpPr>
        <p:grpSpPr>
          <a:xfrm rot="10362176">
            <a:off x="-74954" y="315517"/>
            <a:ext cx="947087" cy="1158786"/>
            <a:chOff x="7126975" y="1136400"/>
            <a:chExt cx="3140809" cy="3842865"/>
          </a:xfrm>
        </p:grpSpPr>
        <p:sp>
          <p:nvSpPr>
            <p:cNvPr id="1977" name="Google Shape;1977;p48"/>
            <p:cNvSpPr/>
            <p:nvPr/>
          </p:nvSpPr>
          <p:spPr>
            <a:xfrm>
              <a:off x="7126975" y="1136400"/>
              <a:ext cx="3140809" cy="3842865"/>
            </a:xfrm>
            <a:custGeom>
              <a:avLst/>
              <a:gdLst/>
              <a:ahLst/>
              <a:cxnLst/>
              <a:rect l="l" t="t" r="r" b="b"/>
              <a:pathLst>
                <a:path w="37472" h="45848" extrusionOk="0">
                  <a:moveTo>
                    <a:pt x="8765" y="1"/>
                  </a:moveTo>
                  <a:cubicBezTo>
                    <a:pt x="8109" y="1"/>
                    <a:pt x="7513" y="229"/>
                    <a:pt x="7042" y="659"/>
                  </a:cubicBezTo>
                  <a:cubicBezTo>
                    <a:pt x="6312" y="1326"/>
                    <a:pt x="6141" y="2208"/>
                    <a:pt x="6005" y="2917"/>
                  </a:cubicBezTo>
                  <a:cubicBezTo>
                    <a:pt x="5973" y="3078"/>
                    <a:pt x="5908" y="3420"/>
                    <a:pt x="5846" y="3583"/>
                  </a:cubicBezTo>
                  <a:cubicBezTo>
                    <a:pt x="5687" y="3551"/>
                    <a:pt x="5421" y="3443"/>
                    <a:pt x="5216" y="3360"/>
                  </a:cubicBezTo>
                  <a:cubicBezTo>
                    <a:pt x="4780" y="3184"/>
                    <a:pt x="4236" y="2965"/>
                    <a:pt x="3632" y="2922"/>
                  </a:cubicBezTo>
                  <a:cubicBezTo>
                    <a:pt x="3563" y="2916"/>
                    <a:pt x="3493" y="2913"/>
                    <a:pt x="3424" y="2913"/>
                  </a:cubicBezTo>
                  <a:cubicBezTo>
                    <a:pt x="2527" y="2913"/>
                    <a:pt x="1681" y="3318"/>
                    <a:pt x="1043" y="4053"/>
                  </a:cubicBezTo>
                  <a:cubicBezTo>
                    <a:pt x="672" y="4481"/>
                    <a:pt x="385" y="5006"/>
                    <a:pt x="217" y="5573"/>
                  </a:cubicBezTo>
                  <a:cubicBezTo>
                    <a:pt x="48" y="6140"/>
                    <a:pt x="1" y="6733"/>
                    <a:pt x="80" y="7288"/>
                  </a:cubicBezTo>
                  <a:cubicBezTo>
                    <a:pt x="195" y="8099"/>
                    <a:pt x="512" y="8886"/>
                    <a:pt x="1051" y="9700"/>
                  </a:cubicBezTo>
                  <a:cubicBezTo>
                    <a:pt x="1155" y="9856"/>
                    <a:pt x="1268" y="10015"/>
                    <a:pt x="1391" y="10179"/>
                  </a:cubicBezTo>
                  <a:cubicBezTo>
                    <a:pt x="1172" y="10396"/>
                    <a:pt x="978" y="10647"/>
                    <a:pt x="812" y="10929"/>
                  </a:cubicBezTo>
                  <a:cubicBezTo>
                    <a:pt x="483" y="11489"/>
                    <a:pt x="287" y="12143"/>
                    <a:pt x="245" y="12820"/>
                  </a:cubicBezTo>
                  <a:cubicBezTo>
                    <a:pt x="201" y="13529"/>
                    <a:pt x="331" y="14220"/>
                    <a:pt x="621" y="14819"/>
                  </a:cubicBezTo>
                  <a:cubicBezTo>
                    <a:pt x="1035" y="15679"/>
                    <a:pt x="1714" y="16428"/>
                    <a:pt x="2636" y="17042"/>
                  </a:cubicBezTo>
                  <a:cubicBezTo>
                    <a:pt x="3298" y="17483"/>
                    <a:pt x="4075" y="17857"/>
                    <a:pt x="5080" y="18220"/>
                  </a:cubicBezTo>
                  <a:cubicBezTo>
                    <a:pt x="5451" y="18353"/>
                    <a:pt x="5832" y="18500"/>
                    <a:pt x="6118" y="18673"/>
                  </a:cubicBezTo>
                  <a:cubicBezTo>
                    <a:pt x="6357" y="18820"/>
                    <a:pt x="6434" y="18931"/>
                    <a:pt x="6441" y="18973"/>
                  </a:cubicBezTo>
                  <a:cubicBezTo>
                    <a:pt x="6460" y="19077"/>
                    <a:pt x="6377" y="19356"/>
                    <a:pt x="6310" y="19582"/>
                  </a:cubicBezTo>
                  <a:cubicBezTo>
                    <a:pt x="6231" y="19852"/>
                    <a:pt x="6142" y="20154"/>
                    <a:pt x="6097" y="20498"/>
                  </a:cubicBezTo>
                  <a:cubicBezTo>
                    <a:pt x="5978" y="21397"/>
                    <a:pt x="6203" y="22311"/>
                    <a:pt x="6746" y="23137"/>
                  </a:cubicBezTo>
                  <a:cubicBezTo>
                    <a:pt x="7206" y="23836"/>
                    <a:pt x="7880" y="24438"/>
                    <a:pt x="8646" y="24830"/>
                  </a:cubicBezTo>
                  <a:cubicBezTo>
                    <a:pt x="9456" y="25246"/>
                    <a:pt x="10311" y="25445"/>
                    <a:pt x="11065" y="25553"/>
                  </a:cubicBezTo>
                  <a:cubicBezTo>
                    <a:pt x="11019" y="25949"/>
                    <a:pt x="11029" y="26354"/>
                    <a:pt x="11094" y="26755"/>
                  </a:cubicBezTo>
                  <a:cubicBezTo>
                    <a:pt x="11287" y="27909"/>
                    <a:pt x="11924" y="28911"/>
                    <a:pt x="12845" y="29502"/>
                  </a:cubicBezTo>
                  <a:cubicBezTo>
                    <a:pt x="13810" y="30124"/>
                    <a:pt x="14871" y="30245"/>
                    <a:pt x="15810" y="30351"/>
                  </a:cubicBezTo>
                  <a:cubicBezTo>
                    <a:pt x="16119" y="30387"/>
                    <a:pt x="16409" y="30419"/>
                    <a:pt x="16681" y="30467"/>
                  </a:cubicBezTo>
                  <a:cubicBezTo>
                    <a:pt x="17448" y="30604"/>
                    <a:pt x="18032" y="31020"/>
                    <a:pt x="18041" y="31300"/>
                  </a:cubicBezTo>
                  <a:cubicBezTo>
                    <a:pt x="18044" y="31358"/>
                    <a:pt x="18030" y="31474"/>
                    <a:pt x="18018" y="31576"/>
                  </a:cubicBezTo>
                  <a:cubicBezTo>
                    <a:pt x="17987" y="31839"/>
                    <a:pt x="17948" y="32168"/>
                    <a:pt x="18006" y="32548"/>
                  </a:cubicBezTo>
                  <a:cubicBezTo>
                    <a:pt x="18110" y="33235"/>
                    <a:pt x="18483" y="33835"/>
                    <a:pt x="19087" y="34284"/>
                  </a:cubicBezTo>
                  <a:cubicBezTo>
                    <a:pt x="19577" y="34648"/>
                    <a:pt x="20205" y="34895"/>
                    <a:pt x="20854" y="34980"/>
                  </a:cubicBezTo>
                  <a:cubicBezTo>
                    <a:pt x="21265" y="35034"/>
                    <a:pt x="21645" y="35036"/>
                    <a:pt x="22014" y="35037"/>
                  </a:cubicBezTo>
                  <a:cubicBezTo>
                    <a:pt x="22396" y="35040"/>
                    <a:pt x="22758" y="35042"/>
                    <a:pt x="23045" y="35110"/>
                  </a:cubicBezTo>
                  <a:cubicBezTo>
                    <a:pt x="23629" y="35250"/>
                    <a:pt x="24402" y="35975"/>
                    <a:pt x="25085" y="36615"/>
                  </a:cubicBezTo>
                  <a:cubicBezTo>
                    <a:pt x="25620" y="37116"/>
                    <a:pt x="26175" y="37636"/>
                    <a:pt x="26784" y="38051"/>
                  </a:cubicBezTo>
                  <a:cubicBezTo>
                    <a:pt x="27598" y="38606"/>
                    <a:pt x="28375" y="38875"/>
                    <a:pt x="29160" y="38875"/>
                  </a:cubicBezTo>
                  <a:cubicBezTo>
                    <a:pt x="29668" y="38875"/>
                    <a:pt x="30168" y="38760"/>
                    <a:pt x="30653" y="38532"/>
                  </a:cubicBezTo>
                  <a:cubicBezTo>
                    <a:pt x="31755" y="40213"/>
                    <a:pt x="32845" y="41936"/>
                    <a:pt x="33289" y="42646"/>
                  </a:cubicBezTo>
                  <a:cubicBezTo>
                    <a:pt x="33307" y="42673"/>
                    <a:pt x="33401" y="42828"/>
                    <a:pt x="33950" y="43726"/>
                  </a:cubicBezTo>
                  <a:cubicBezTo>
                    <a:pt x="34316" y="44322"/>
                    <a:pt x="34816" y="45142"/>
                    <a:pt x="34836" y="45175"/>
                  </a:cubicBezTo>
                  <a:lnTo>
                    <a:pt x="34838" y="45180"/>
                  </a:lnTo>
                  <a:cubicBezTo>
                    <a:pt x="35090" y="45591"/>
                    <a:pt x="35546" y="45847"/>
                    <a:pt x="36029" y="45847"/>
                  </a:cubicBezTo>
                  <a:cubicBezTo>
                    <a:pt x="36281" y="45847"/>
                    <a:pt x="36530" y="45779"/>
                    <a:pt x="36747" y="45649"/>
                  </a:cubicBezTo>
                  <a:cubicBezTo>
                    <a:pt x="37067" y="45457"/>
                    <a:pt x="37293" y="45152"/>
                    <a:pt x="37383" y="44792"/>
                  </a:cubicBezTo>
                  <a:cubicBezTo>
                    <a:pt x="37471" y="44432"/>
                    <a:pt x="37418" y="44059"/>
                    <a:pt x="37229" y="43742"/>
                  </a:cubicBezTo>
                  <a:cubicBezTo>
                    <a:pt x="35891" y="41468"/>
                    <a:pt x="34081" y="38555"/>
                    <a:pt x="32658" y="36385"/>
                  </a:cubicBezTo>
                  <a:cubicBezTo>
                    <a:pt x="33006" y="35587"/>
                    <a:pt x="33267" y="34593"/>
                    <a:pt x="33403" y="33541"/>
                  </a:cubicBezTo>
                  <a:cubicBezTo>
                    <a:pt x="33523" y="32626"/>
                    <a:pt x="33638" y="30889"/>
                    <a:pt x="33077" y="29530"/>
                  </a:cubicBezTo>
                  <a:cubicBezTo>
                    <a:pt x="32851" y="28982"/>
                    <a:pt x="32534" y="28542"/>
                    <a:pt x="32136" y="28224"/>
                  </a:cubicBezTo>
                  <a:cubicBezTo>
                    <a:pt x="31821" y="27972"/>
                    <a:pt x="31460" y="27800"/>
                    <a:pt x="31070" y="27714"/>
                  </a:cubicBezTo>
                  <a:cubicBezTo>
                    <a:pt x="30813" y="27657"/>
                    <a:pt x="30582" y="27649"/>
                    <a:pt x="30409" y="27649"/>
                  </a:cubicBezTo>
                  <a:cubicBezTo>
                    <a:pt x="30348" y="27649"/>
                    <a:pt x="30290" y="27652"/>
                    <a:pt x="30238" y="27652"/>
                  </a:cubicBezTo>
                  <a:lnTo>
                    <a:pt x="30235" y="27652"/>
                  </a:lnTo>
                  <a:cubicBezTo>
                    <a:pt x="30219" y="27544"/>
                    <a:pt x="30205" y="27384"/>
                    <a:pt x="30211" y="27147"/>
                  </a:cubicBezTo>
                  <a:cubicBezTo>
                    <a:pt x="30222" y="26735"/>
                    <a:pt x="30431" y="26014"/>
                    <a:pt x="30615" y="25379"/>
                  </a:cubicBezTo>
                  <a:cubicBezTo>
                    <a:pt x="30819" y="24679"/>
                    <a:pt x="31011" y="24017"/>
                    <a:pt x="31087" y="23384"/>
                  </a:cubicBezTo>
                  <a:cubicBezTo>
                    <a:pt x="31187" y="22573"/>
                    <a:pt x="31070" y="21938"/>
                    <a:pt x="30728" y="21443"/>
                  </a:cubicBezTo>
                  <a:cubicBezTo>
                    <a:pt x="30377" y="20934"/>
                    <a:pt x="29811" y="20622"/>
                    <a:pt x="29137" y="20566"/>
                  </a:cubicBezTo>
                  <a:cubicBezTo>
                    <a:pt x="29101" y="20563"/>
                    <a:pt x="29064" y="20562"/>
                    <a:pt x="29029" y="20562"/>
                  </a:cubicBezTo>
                  <a:cubicBezTo>
                    <a:pt x="29009" y="20562"/>
                    <a:pt x="28988" y="20562"/>
                    <a:pt x="28969" y="20563"/>
                  </a:cubicBezTo>
                  <a:cubicBezTo>
                    <a:pt x="28886" y="20567"/>
                    <a:pt x="28801" y="20571"/>
                    <a:pt x="28713" y="20577"/>
                  </a:cubicBezTo>
                  <a:cubicBezTo>
                    <a:pt x="28471" y="20589"/>
                    <a:pt x="28221" y="20603"/>
                    <a:pt x="27978" y="20603"/>
                  </a:cubicBezTo>
                  <a:cubicBezTo>
                    <a:pt x="27355" y="20603"/>
                    <a:pt x="26957" y="20510"/>
                    <a:pt x="26763" y="20322"/>
                  </a:cubicBezTo>
                  <a:cubicBezTo>
                    <a:pt x="26257" y="19833"/>
                    <a:pt x="25952" y="19020"/>
                    <a:pt x="25928" y="18093"/>
                  </a:cubicBezTo>
                  <a:cubicBezTo>
                    <a:pt x="25919" y="17754"/>
                    <a:pt x="25942" y="17395"/>
                    <a:pt x="25967" y="17016"/>
                  </a:cubicBezTo>
                  <a:cubicBezTo>
                    <a:pt x="26007" y="16407"/>
                    <a:pt x="26049" y="15778"/>
                    <a:pt x="25968" y="15102"/>
                  </a:cubicBezTo>
                  <a:cubicBezTo>
                    <a:pt x="25887" y="14411"/>
                    <a:pt x="25648" y="13726"/>
                    <a:pt x="25295" y="13179"/>
                  </a:cubicBezTo>
                  <a:cubicBezTo>
                    <a:pt x="24842" y="12474"/>
                    <a:pt x="24216" y="11988"/>
                    <a:pt x="23482" y="11773"/>
                  </a:cubicBezTo>
                  <a:cubicBezTo>
                    <a:pt x="23193" y="11688"/>
                    <a:pt x="22889" y="11646"/>
                    <a:pt x="22576" y="11646"/>
                  </a:cubicBezTo>
                  <a:cubicBezTo>
                    <a:pt x="21770" y="11646"/>
                    <a:pt x="21041" y="11924"/>
                    <a:pt x="20399" y="12170"/>
                  </a:cubicBezTo>
                  <a:cubicBezTo>
                    <a:pt x="19964" y="12337"/>
                    <a:pt x="19515" y="12508"/>
                    <a:pt x="19224" y="12508"/>
                  </a:cubicBezTo>
                  <a:cubicBezTo>
                    <a:pt x="19142" y="12508"/>
                    <a:pt x="19097" y="12495"/>
                    <a:pt x="19056" y="12475"/>
                  </a:cubicBezTo>
                  <a:cubicBezTo>
                    <a:pt x="19013" y="12454"/>
                    <a:pt x="18883" y="12390"/>
                    <a:pt x="18790" y="11967"/>
                  </a:cubicBezTo>
                  <a:cubicBezTo>
                    <a:pt x="18690" y="11510"/>
                    <a:pt x="18703" y="10919"/>
                    <a:pt x="18730" y="10399"/>
                  </a:cubicBezTo>
                  <a:cubicBezTo>
                    <a:pt x="18757" y="9885"/>
                    <a:pt x="18749" y="8886"/>
                    <a:pt x="18398" y="7962"/>
                  </a:cubicBezTo>
                  <a:cubicBezTo>
                    <a:pt x="18216" y="7480"/>
                    <a:pt x="17961" y="7075"/>
                    <a:pt x="17642" y="6754"/>
                  </a:cubicBezTo>
                  <a:cubicBezTo>
                    <a:pt x="17239" y="6350"/>
                    <a:pt x="16753" y="6094"/>
                    <a:pt x="16193" y="5994"/>
                  </a:cubicBezTo>
                  <a:cubicBezTo>
                    <a:pt x="16034" y="5964"/>
                    <a:pt x="15870" y="5951"/>
                    <a:pt x="15704" y="5951"/>
                  </a:cubicBezTo>
                  <a:cubicBezTo>
                    <a:pt x="15077" y="5951"/>
                    <a:pt x="14529" y="6157"/>
                    <a:pt x="14091" y="6324"/>
                  </a:cubicBezTo>
                  <a:cubicBezTo>
                    <a:pt x="13820" y="6425"/>
                    <a:pt x="13542" y="6530"/>
                    <a:pt x="13381" y="6530"/>
                  </a:cubicBezTo>
                  <a:lnTo>
                    <a:pt x="13367" y="6530"/>
                  </a:lnTo>
                  <a:cubicBezTo>
                    <a:pt x="13230" y="6524"/>
                    <a:pt x="13090" y="6389"/>
                    <a:pt x="13000" y="6277"/>
                  </a:cubicBezTo>
                  <a:cubicBezTo>
                    <a:pt x="12811" y="6046"/>
                    <a:pt x="12649" y="5694"/>
                    <a:pt x="12569" y="5336"/>
                  </a:cubicBezTo>
                  <a:cubicBezTo>
                    <a:pt x="12504" y="5040"/>
                    <a:pt x="12459" y="4719"/>
                    <a:pt x="12413" y="4377"/>
                  </a:cubicBezTo>
                  <a:cubicBezTo>
                    <a:pt x="12306" y="3599"/>
                    <a:pt x="12187" y="2717"/>
                    <a:pt x="11748" y="1878"/>
                  </a:cubicBezTo>
                  <a:cubicBezTo>
                    <a:pt x="11475" y="1358"/>
                    <a:pt x="11040" y="885"/>
                    <a:pt x="10522" y="549"/>
                  </a:cubicBezTo>
                  <a:cubicBezTo>
                    <a:pt x="9970" y="190"/>
                    <a:pt x="9360" y="1"/>
                    <a:pt x="8765" y="1"/>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8" name="Google Shape;1978;p48"/>
            <p:cNvSpPr/>
            <p:nvPr/>
          </p:nvSpPr>
          <p:spPr>
            <a:xfrm>
              <a:off x="7220431" y="1246451"/>
              <a:ext cx="2681154" cy="3038552"/>
            </a:xfrm>
            <a:custGeom>
              <a:avLst/>
              <a:gdLst/>
              <a:ahLst/>
              <a:cxnLst/>
              <a:rect l="l" t="t" r="r" b="b"/>
              <a:pathLst>
                <a:path w="31988" h="36252" extrusionOk="0">
                  <a:moveTo>
                    <a:pt x="7650" y="0"/>
                  </a:moveTo>
                  <a:cubicBezTo>
                    <a:pt x="7345" y="0"/>
                    <a:pt x="7053" y="96"/>
                    <a:pt x="6813" y="316"/>
                  </a:cubicBezTo>
                  <a:cubicBezTo>
                    <a:pt x="5939" y="1115"/>
                    <a:pt x="6415" y="2886"/>
                    <a:pt x="5375" y="3453"/>
                  </a:cubicBezTo>
                  <a:cubicBezTo>
                    <a:pt x="5191" y="3553"/>
                    <a:pt x="5003" y="3593"/>
                    <a:pt x="4810" y="3593"/>
                  </a:cubicBezTo>
                  <a:cubicBezTo>
                    <a:pt x="4056" y="3593"/>
                    <a:pt x="3243" y="2975"/>
                    <a:pt x="2425" y="2918"/>
                  </a:cubicBezTo>
                  <a:cubicBezTo>
                    <a:pt x="2386" y="2916"/>
                    <a:pt x="2348" y="2914"/>
                    <a:pt x="2309" y="2914"/>
                  </a:cubicBezTo>
                  <a:cubicBezTo>
                    <a:pt x="1000" y="2914"/>
                    <a:pt x="75" y="4470"/>
                    <a:pt x="263" y="5791"/>
                  </a:cubicBezTo>
                  <a:cubicBezTo>
                    <a:pt x="456" y="7151"/>
                    <a:pt x="1419" y="8258"/>
                    <a:pt x="2341" y="9277"/>
                  </a:cubicBezTo>
                  <a:cubicBezTo>
                    <a:pt x="763" y="9373"/>
                    <a:pt x="0" y="11512"/>
                    <a:pt x="687" y="12936"/>
                  </a:cubicBezTo>
                  <a:cubicBezTo>
                    <a:pt x="1374" y="14360"/>
                    <a:pt x="2921" y="15137"/>
                    <a:pt x="4408" y="15672"/>
                  </a:cubicBezTo>
                  <a:cubicBezTo>
                    <a:pt x="5341" y="16009"/>
                    <a:pt x="6448" y="16459"/>
                    <a:pt x="6618" y="17434"/>
                  </a:cubicBezTo>
                  <a:cubicBezTo>
                    <a:pt x="6732" y="18080"/>
                    <a:pt x="6367" y="18707"/>
                    <a:pt x="6282" y="19356"/>
                  </a:cubicBezTo>
                  <a:cubicBezTo>
                    <a:pt x="6119" y="20595"/>
                    <a:pt x="7017" y="21779"/>
                    <a:pt x="8130" y="22348"/>
                  </a:cubicBezTo>
                  <a:cubicBezTo>
                    <a:pt x="9242" y="22919"/>
                    <a:pt x="10530" y="23010"/>
                    <a:pt x="11777" y="23090"/>
                  </a:cubicBezTo>
                  <a:cubicBezTo>
                    <a:pt x="10833" y="24281"/>
                    <a:pt x="11161" y="26262"/>
                    <a:pt x="12440" y="27085"/>
                  </a:cubicBezTo>
                  <a:cubicBezTo>
                    <a:pt x="13414" y="27711"/>
                    <a:pt x="14657" y="27659"/>
                    <a:pt x="15797" y="27863"/>
                  </a:cubicBezTo>
                  <a:cubicBezTo>
                    <a:pt x="16938" y="28066"/>
                    <a:pt x="18198" y="28785"/>
                    <a:pt x="18239" y="29942"/>
                  </a:cubicBezTo>
                  <a:cubicBezTo>
                    <a:pt x="18252" y="30310"/>
                    <a:pt x="18134" y="30677"/>
                    <a:pt x="18190" y="31041"/>
                  </a:cubicBezTo>
                  <a:cubicBezTo>
                    <a:pt x="18304" y="31811"/>
                    <a:pt x="19138" y="32267"/>
                    <a:pt x="19909" y="32367"/>
                  </a:cubicBezTo>
                  <a:cubicBezTo>
                    <a:pt x="20680" y="32468"/>
                    <a:pt x="21476" y="32341"/>
                    <a:pt x="22234" y="32522"/>
                  </a:cubicBezTo>
                  <a:cubicBezTo>
                    <a:pt x="24249" y="33004"/>
                    <a:pt x="25936" y="36251"/>
                    <a:pt x="28044" y="36251"/>
                  </a:cubicBezTo>
                  <a:cubicBezTo>
                    <a:pt x="28545" y="36251"/>
                    <a:pt x="29070" y="36067"/>
                    <a:pt x="29629" y="35619"/>
                  </a:cubicBezTo>
                  <a:cubicBezTo>
                    <a:pt x="31049" y="34479"/>
                    <a:pt x="31988" y="28191"/>
                    <a:pt x="29673" y="27683"/>
                  </a:cubicBezTo>
                  <a:cubicBezTo>
                    <a:pt x="29549" y="27656"/>
                    <a:pt x="29422" y="27650"/>
                    <a:pt x="29294" y="27650"/>
                  </a:cubicBezTo>
                  <a:cubicBezTo>
                    <a:pt x="29197" y="27650"/>
                    <a:pt x="29099" y="27653"/>
                    <a:pt x="29002" y="27653"/>
                  </a:cubicBezTo>
                  <a:cubicBezTo>
                    <a:pt x="28822" y="27653"/>
                    <a:pt x="28644" y="27641"/>
                    <a:pt x="28478" y="27573"/>
                  </a:cubicBezTo>
                  <a:cubicBezTo>
                    <a:pt x="27851" y="27316"/>
                    <a:pt x="27769" y="26477"/>
                    <a:pt x="27786" y="25802"/>
                  </a:cubicBezTo>
                  <a:cubicBezTo>
                    <a:pt x="27829" y="24055"/>
                    <a:pt x="29725" y="20711"/>
                    <a:pt x="27914" y="20562"/>
                  </a:cubicBezTo>
                  <a:lnTo>
                    <a:pt x="27914" y="20562"/>
                  </a:lnTo>
                  <a:cubicBezTo>
                    <a:pt x="27595" y="20576"/>
                    <a:pt x="27235" y="20601"/>
                    <a:pt x="26865" y="20601"/>
                  </a:cubicBezTo>
                  <a:cubicBezTo>
                    <a:pt x="26098" y="20601"/>
                    <a:pt x="25292" y="20492"/>
                    <a:pt x="24734" y="19951"/>
                  </a:cubicBezTo>
                  <a:cubicBezTo>
                    <a:pt x="23907" y="19149"/>
                    <a:pt x="23533" y="17966"/>
                    <a:pt x="23501" y="16814"/>
                  </a:cubicBezTo>
                  <a:cubicBezTo>
                    <a:pt x="23475" y="15856"/>
                    <a:pt x="23663" y="14895"/>
                    <a:pt x="23550" y="13944"/>
                  </a:cubicBezTo>
                  <a:cubicBezTo>
                    <a:pt x="23437" y="12991"/>
                    <a:pt x="22917" y="11990"/>
                    <a:pt x="21997" y="11719"/>
                  </a:cubicBezTo>
                  <a:cubicBezTo>
                    <a:pt x="21820" y="11667"/>
                    <a:pt x="21641" y="11645"/>
                    <a:pt x="21461" y="11645"/>
                  </a:cubicBezTo>
                  <a:cubicBezTo>
                    <a:pt x="20345" y="11645"/>
                    <a:pt x="19184" y="12507"/>
                    <a:pt x="18110" y="12507"/>
                  </a:cubicBezTo>
                  <a:cubicBezTo>
                    <a:pt x="17854" y="12507"/>
                    <a:pt x="17603" y="12459"/>
                    <a:pt x="17359" y="12338"/>
                  </a:cubicBezTo>
                  <a:cubicBezTo>
                    <a:pt x="16253" y="11790"/>
                    <a:pt x="16243" y="10250"/>
                    <a:pt x="16306" y="9018"/>
                  </a:cubicBezTo>
                  <a:cubicBezTo>
                    <a:pt x="16369" y="7784"/>
                    <a:pt x="16065" y="6189"/>
                    <a:pt x="14850" y="5973"/>
                  </a:cubicBezTo>
                  <a:cubicBezTo>
                    <a:pt x="14763" y="5957"/>
                    <a:pt x="14678" y="5950"/>
                    <a:pt x="14592" y="5950"/>
                  </a:cubicBezTo>
                  <a:cubicBezTo>
                    <a:pt x="13811" y="5950"/>
                    <a:pt x="13066" y="6531"/>
                    <a:pt x="12268" y="6531"/>
                  </a:cubicBezTo>
                  <a:cubicBezTo>
                    <a:pt x="12244" y="6531"/>
                    <a:pt x="12219" y="6530"/>
                    <a:pt x="12195" y="6529"/>
                  </a:cubicBezTo>
                  <a:cubicBezTo>
                    <a:pt x="11119" y="6481"/>
                    <a:pt x="10410" y="5360"/>
                    <a:pt x="10175" y="4310"/>
                  </a:cubicBezTo>
                  <a:cubicBezTo>
                    <a:pt x="9941" y="3260"/>
                    <a:pt x="9970" y="2127"/>
                    <a:pt x="9471" y="1174"/>
                  </a:cubicBezTo>
                  <a:cubicBezTo>
                    <a:pt x="9123" y="509"/>
                    <a:pt x="8353" y="0"/>
                    <a:pt x="765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9" name="Google Shape;1979;p48"/>
            <p:cNvSpPr/>
            <p:nvPr/>
          </p:nvSpPr>
          <p:spPr>
            <a:xfrm>
              <a:off x="7468612" y="1455993"/>
              <a:ext cx="2686016" cy="3413552"/>
            </a:xfrm>
            <a:custGeom>
              <a:avLst/>
              <a:gdLst/>
              <a:ahLst/>
              <a:cxnLst/>
              <a:rect l="l" t="t" r="r" b="b"/>
              <a:pathLst>
                <a:path w="32046" h="40726" extrusionOk="0">
                  <a:moveTo>
                    <a:pt x="5208" y="0"/>
                  </a:moveTo>
                  <a:cubicBezTo>
                    <a:pt x="5172" y="0"/>
                    <a:pt x="5136" y="24"/>
                    <a:pt x="5132" y="70"/>
                  </a:cubicBezTo>
                  <a:cubicBezTo>
                    <a:pt x="5022" y="1655"/>
                    <a:pt x="4984" y="3283"/>
                    <a:pt x="4952" y="4872"/>
                  </a:cubicBezTo>
                  <a:cubicBezTo>
                    <a:pt x="4948" y="5132"/>
                    <a:pt x="4937" y="5822"/>
                    <a:pt x="4937" y="6073"/>
                  </a:cubicBezTo>
                  <a:cubicBezTo>
                    <a:pt x="4935" y="6156"/>
                    <a:pt x="4935" y="6240"/>
                    <a:pt x="4934" y="6323"/>
                  </a:cubicBezTo>
                  <a:cubicBezTo>
                    <a:pt x="3978" y="5415"/>
                    <a:pt x="2979" y="4477"/>
                    <a:pt x="2142" y="3705"/>
                  </a:cubicBezTo>
                  <a:cubicBezTo>
                    <a:pt x="2127" y="3691"/>
                    <a:pt x="2109" y="3685"/>
                    <a:pt x="2091" y="3685"/>
                  </a:cubicBezTo>
                  <a:cubicBezTo>
                    <a:pt x="2070" y="3685"/>
                    <a:pt x="2050" y="3693"/>
                    <a:pt x="2035" y="3709"/>
                  </a:cubicBezTo>
                  <a:cubicBezTo>
                    <a:pt x="2006" y="3739"/>
                    <a:pt x="2007" y="3789"/>
                    <a:pt x="2039" y="3816"/>
                  </a:cubicBezTo>
                  <a:cubicBezTo>
                    <a:pt x="3415" y="5106"/>
                    <a:pt x="5262" y="6886"/>
                    <a:pt x="6591" y="8204"/>
                  </a:cubicBezTo>
                  <a:cubicBezTo>
                    <a:pt x="7091" y="8705"/>
                    <a:pt x="7607" y="9228"/>
                    <a:pt x="8125" y="9760"/>
                  </a:cubicBezTo>
                  <a:cubicBezTo>
                    <a:pt x="8096" y="9755"/>
                    <a:pt x="8068" y="9748"/>
                    <a:pt x="8037" y="9743"/>
                  </a:cubicBezTo>
                  <a:cubicBezTo>
                    <a:pt x="5425" y="9260"/>
                    <a:pt x="2753" y="9008"/>
                    <a:pt x="95" y="9008"/>
                  </a:cubicBezTo>
                  <a:cubicBezTo>
                    <a:pt x="90" y="9008"/>
                    <a:pt x="84" y="9008"/>
                    <a:pt x="79" y="9008"/>
                  </a:cubicBezTo>
                  <a:cubicBezTo>
                    <a:pt x="39" y="9008"/>
                    <a:pt x="5" y="9039"/>
                    <a:pt x="2" y="9080"/>
                  </a:cubicBezTo>
                  <a:cubicBezTo>
                    <a:pt x="0" y="9122"/>
                    <a:pt x="33" y="9157"/>
                    <a:pt x="75" y="9160"/>
                  </a:cubicBezTo>
                  <a:cubicBezTo>
                    <a:pt x="1489" y="9240"/>
                    <a:pt x="2904" y="9341"/>
                    <a:pt x="4314" y="9485"/>
                  </a:cubicBezTo>
                  <a:cubicBezTo>
                    <a:pt x="5525" y="9606"/>
                    <a:pt x="6802" y="9766"/>
                    <a:pt x="8006" y="9934"/>
                  </a:cubicBezTo>
                  <a:cubicBezTo>
                    <a:pt x="8117" y="9952"/>
                    <a:pt x="8230" y="9968"/>
                    <a:pt x="8342" y="9984"/>
                  </a:cubicBezTo>
                  <a:cubicBezTo>
                    <a:pt x="9156" y="10819"/>
                    <a:pt x="9970" y="11666"/>
                    <a:pt x="10731" y="12475"/>
                  </a:cubicBezTo>
                  <a:cubicBezTo>
                    <a:pt x="11359" y="13148"/>
                    <a:pt x="12244" y="14123"/>
                    <a:pt x="12872" y="14800"/>
                  </a:cubicBezTo>
                  <a:cubicBezTo>
                    <a:pt x="13228" y="15204"/>
                    <a:pt x="13672" y="15704"/>
                    <a:pt x="14103" y="16189"/>
                  </a:cubicBezTo>
                  <a:cubicBezTo>
                    <a:pt x="13741" y="16163"/>
                    <a:pt x="13378" y="16144"/>
                    <a:pt x="13016" y="16123"/>
                  </a:cubicBezTo>
                  <a:cubicBezTo>
                    <a:pt x="11788" y="16064"/>
                    <a:pt x="10556" y="16033"/>
                    <a:pt x="9324" y="16033"/>
                  </a:cubicBezTo>
                  <a:cubicBezTo>
                    <a:pt x="7959" y="16033"/>
                    <a:pt x="6593" y="16071"/>
                    <a:pt x="5233" y="16150"/>
                  </a:cubicBezTo>
                  <a:cubicBezTo>
                    <a:pt x="5131" y="16161"/>
                    <a:pt x="5147" y="16301"/>
                    <a:pt x="5238" y="16302"/>
                  </a:cubicBezTo>
                  <a:lnTo>
                    <a:pt x="7460" y="16294"/>
                  </a:lnTo>
                  <a:cubicBezTo>
                    <a:pt x="7573" y="16294"/>
                    <a:pt x="7687" y="16294"/>
                    <a:pt x="7801" y="16294"/>
                  </a:cubicBezTo>
                  <a:cubicBezTo>
                    <a:pt x="9152" y="16294"/>
                    <a:pt x="10556" y="16305"/>
                    <a:pt x="11900" y="16323"/>
                  </a:cubicBezTo>
                  <a:lnTo>
                    <a:pt x="14121" y="16357"/>
                  </a:lnTo>
                  <a:cubicBezTo>
                    <a:pt x="14156" y="16357"/>
                    <a:pt x="14190" y="16334"/>
                    <a:pt x="14201" y="16299"/>
                  </a:cubicBezTo>
                  <a:cubicBezTo>
                    <a:pt x="14475" y="16609"/>
                    <a:pt x="14738" y="16908"/>
                    <a:pt x="14964" y="17170"/>
                  </a:cubicBezTo>
                  <a:cubicBezTo>
                    <a:pt x="16355" y="18782"/>
                    <a:pt x="17774" y="20493"/>
                    <a:pt x="19126" y="22188"/>
                  </a:cubicBezTo>
                  <a:cubicBezTo>
                    <a:pt x="16204" y="22220"/>
                    <a:pt x="13234" y="22330"/>
                    <a:pt x="10320" y="22504"/>
                  </a:cubicBezTo>
                  <a:cubicBezTo>
                    <a:pt x="10217" y="22515"/>
                    <a:pt x="10232" y="22654"/>
                    <a:pt x="10325" y="22656"/>
                  </a:cubicBezTo>
                  <a:cubicBezTo>
                    <a:pt x="12155" y="22642"/>
                    <a:pt x="14066" y="22586"/>
                    <a:pt x="15897" y="22517"/>
                  </a:cubicBezTo>
                  <a:cubicBezTo>
                    <a:pt x="16966" y="22474"/>
                    <a:pt x="18168" y="22421"/>
                    <a:pt x="19238" y="22353"/>
                  </a:cubicBezTo>
                  <a:cubicBezTo>
                    <a:pt x="19243" y="22353"/>
                    <a:pt x="19248" y="22352"/>
                    <a:pt x="19254" y="22351"/>
                  </a:cubicBezTo>
                  <a:cubicBezTo>
                    <a:pt x="19557" y="22733"/>
                    <a:pt x="19858" y="23114"/>
                    <a:pt x="20153" y="23493"/>
                  </a:cubicBezTo>
                  <a:cubicBezTo>
                    <a:pt x="20418" y="23823"/>
                    <a:pt x="20798" y="24331"/>
                    <a:pt x="21059" y="24673"/>
                  </a:cubicBezTo>
                  <a:cubicBezTo>
                    <a:pt x="21574" y="25346"/>
                    <a:pt x="22353" y="26374"/>
                    <a:pt x="22841" y="27054"/>
                  </a:cubicBezTo>
                  <a:cubicBezTo>
                    <a:pt x="22971" y="27231"/>
                    <a:pt x="23102" y="27410"/>
                    <a:pt x="23233" y="27590"/>
                  </a:cubicBezTo>
                  <a:cubicBezTo>
                    <a:pt x="23167" y="27580"/>
                    <a:pt x="23101" y="27569"/>
                    <a:pt x="23035" y="27561"/>
                  </a:cubicBezTo>
                  <a:cubicBezTo>
                    <a:pt x="22135" y="27434"/>
                    <a:pt x="21226" y="27378"/>
                    <a:pt x="20316" y="27378"/>
                  </a:cubicBezTo>
                  <a:cubicBezTo>
                    <a:pt x="19204" y="27378"/>
                    <a:pt x="18090" y="27461"/>
                    <a:pt x="16991" y="27596"/>
                  </a:cubicBezTo>
                  <a:cubicBezTo>
                    <a:pt x="16893" y="27611"/>
                    <a:pt x="16912" y="27747"/>
                    <a:pt x="17001" y="27747"/>
                  </a:cubicBezTo>
                  <a:cubicBezTo>
                    <a:pt x="17002" y="27747"/>
                    <a:pt x="17004" y="27747"/>
                    <a:pt x="17005" y="27747"/>
                  </a:cubicBezTo>
                  <a:cubicBezTo>
                    <a:pt x="17541" y="27722"/>
                    <a:pt x="18076" y="27699"/>
                    <a:pt x="18611" y="27677"/>
                  </a:cubicBezTo>
                  <a:cubicBezTo>
                    <a:pt x="19167" y="27657"/>
                    <a:pt x="19731" y="27645"/>
                    <a:pt x="20294" y="27645"/>
                  </a:cubicBezTo>
                  <a:cubicBezTo>
                    <a:pt x="20669" y="27645"/>
                    <a:pt x="21044" y="27650"/>
                    <a:pt x="21415" y="27662"/>
                  </a:cubicBezTo>
                  <a:cubicBezTo>
                    <a:pt x="21916" y="27677"/>
                    <a:pt x="22514" y="27713"/>
                    <a:pt x="23014" y="27752"/>
                  </a:cubicBezTo>
                  <a:cubicBezTo>
                    <a:pt x="23135" y="27764"/>
                    <a:pt x="23254" y="27774"/>
                    <a:pt x="23375" y="27784"/>
                  </a:cubicBezTo>
                  <a:cubicBezTo>
                    <a:pt x="24352" y="29131"/>
                    <a:pt x="25367" y="30573"/>
                    <a:pt x="26271" y="31912"/>
                  </a:cubicBezTo>
                  <a:cubicBezTo>
                    <a:pt x="27491" y="33681"/>
                    <a:pt x="29176" y="36316"/>
                    <a:pt x="30327" y="38146"/>
                  </a:cubicBezTo>
                  <a:cubicBezTo>
                    <a:pt x="30327" y="38146"/>
                    <a:pt x="31880" y="40686"/>
                    <a:pt x="31880" y="40686"/>
                  </a:cubicBezTo>
                  <a:cubicBezTo>
                    <a:pt x="31880" y="40686"/>
                    <a:pt x="31880" y="40686"/>
                    <a:pt x="31880" y="40686"/>
                  </a:cubicBezTo>
                  <a:lnTo>
                    <a:pt x="31880" y="40686"/>
                  </a:lnTo>
                  <a:cubicBezTo>
                    <a:pt x="31896" y="40711"/>
                    <a:pt x="31923" y="40725"/>
                    <a:pt x="31951" y="40725"/>
                  </a:cubicBezTo>
                  <a:cubicBezTo>
                    <a:pt x="31966" y="40725"/>
                    <a:pt x="31980" y="40721"/>
                    <a:pt x="31993" y="40713"/>
                  </a:cubicBezTo>
                  <a:cubicBezTo>
                    <a:pt x="32034" y="40687"/>
                    <a:pt x="32046" y="40635"/>
                    <a:pt x="32021" y="40597"/>
                  </a:cubicBezTo>
                  <a:cubicBezTo>
                    <a:pt x="30679" y="38312"/>
                    <a:pt x="28759" y="35224"/>
                    <a:pt x="27299" y="33012"/>
                  </a:cubicBezTo>
                  <a:cubicBezTo>
                    <a:pt x="26810" y="32287"/>
                    <a:pt x="26128" y="31260"/>
                    <a:pt x="25635" y="30541"/>
                  </a:cubicBezTo>
                  <a:cubicBezTo>
                    <a:pt x="25132" y="29826"/>
                    <a:pt x="24432" y="28807"/>
                    <a:pt x="23924" y="28103"/>
                  </a:cubicBezTo>
                  <a:cubicBezTo>
                    <a:pt x="23635" y="27705"/>
                    <a:pt x="23197" y="27102"/>
                    <a:pt x="22818" y="26584"/>
                  </a:cubicBezTo>
                  <a:cubicBezTo>
                    <a:pt x="22821" y="26453"/>
                    <a:pt x="22822" y="26322"/>
                    <a:pt x="22822" y="26190"/>
                  </a:cubicBezTo>
                  <a:cubicBezTo>
                    <a:pt x="22850" y="24035"/>
                    <a:pt x="22999" y="21871"/>
                    <a:pt x="23275" y="19736"/>
                  </a:cubicBezTo>
                  <a:cubicBezTo>
                    <a:pt x="23281" y="19680"/>
                    <a:pt x="23241" y="19651"/>
                    <a:pt x="23201" y="19651"/>
                  </a:cubicBezTo>
                  <a:cubicBezTo>
                    <a:pt x="23167" y="19651"/>
                    <a:pt x="23134" y="19671"/>
                    <a:pt x="23125" y="19711"/>
                  </a:cubicBezTo>
                  <a:cubicBezTo>
                    <a:pt x="23011" y="20278"/>
                    <a:pt x="22918" y="20850"/>
                    <a:pt x="22846" y="21425"/>
                  </a:cubicBezTo>
                  <a:cubicBezTo>
                    <a:pt x="22645" y="22998"/>
                    <a:pt x="22563" y="24607"/>
                    <a:pt x="22629" y="26193"/>
                  </a:cubicBezTo>
                  <a:cubicBezTo>
                    <a:pt x="22632" y="26241"/>
                    <a:pt x="22634" y="26287"/>
                    <a:pt x="22636" y="26334"/>
                  </a:cubicBezTo>
                  <a:cubicBezTo>
                    <a:pt x="22546" y="26212"/>
                    <a:pt x="22463" y="26098"/>
                    <a:pt x="22390" y="25997"/>
                  </a:cubicBezTo>
                  <a:cubicBezTo>
                    <a:pt x="21981" y="25452"/>
                    <a:pt x="21225" y="24459"/>
                    <a:pt x="20818" y="23918"/>
                  </a:cubicBezTo>
                  <a:cubicBezTo>
                    <a:pt x="19893" y="22715"/>
                    <a:pt x="18931" y="21507"/>
                    <a:pt x="17950" y="20312"/>
                  </a:cubicBezTo>
                  <a:cubicBezTo>
                    <a:pt x="18078" y="17407"/>
                    <a:pt x="18252" y="14246"/>
                    <a:pt x="18453" y="11350"/>
                  </a:cubicBezTo>
                  <a:cubicBezTo>
                    <a:pt x="18454" y="11296"/>
                    <a:pt x="18417" y="11270"/>
                    <a:pt x="18378" y="11270"/>
                  </a:cubicBezTo>
                  <a:cubicBezTo>
                    <a:pt x="18343" y="11270"/>
                    <a:pt x="18308" y="11292"/>
                    <a:pt x="18302" y="11335"/>
                  </a:cubicBezTo>
                  <a:cubicBezTo>
                    <a:pt x="18256" y="11709"/>
                    <a:pt x="18217" y="12085"/>
                    <a:pt x="18176" y="12460"/>
                  </a:cubicBezTo>
                  <a:cubicBezTo>
                    <a:pt x="17987" y="14338"/>
                    <a:pt x="17861" y="16224"/>
                    <a:pt x="17808" y="18110"/>
                  </a:cubicBezTo>
                  <a:cubicBezTo>
                    <a:pt x="17792" y="18754"/>
                    <a:pt x="17778" y="19450"/>
                    <a:pt x="17779" y="20105"/>
                  </a:cubicBezTo>
                  <a:cubicBezTo>
                    <a:pt x="16834" y="18957"/>
                    <a:pt x="15872" y="17822"/>
                    <a:pt x="14914" y="16722"/>
                  </a:cubicBezTo>
                  <a:cubicBezTo>
                    <a:pt x="14349" y="16091"/>
                    <a:pt x="13497" y="15118"/>
                    <a:pt x="12932" y="14497"/>
                  </a:cubicBezTo>
                  <a:cubicBezTo>
                    <a:pt x="12452" y="13980"/>
                    <a:pt x="11855" y="13326"/>
                    <a:pt x="11304" y="12736"/>
                  </a:cubicBezTo>
                  <a:cubicBezTo>
                    <a:pt x="11333" y="12723"/>
                    <a:pt x="11354" y="12695"/>
                    <a:pt x="11355" y="12660"/>
                  </a:cubicBezTo>
                  <a:cubicBezTo>
                    <a:pt x="11365" y="12327"/>
                    <a:pt x="11409" y="10691"/>
                    <a:pt x="11419" y="10390"/>
                  </a:cubicBezTo>
                  <a:cubicBezTo>
                    <a:pt x="11469" y="8807"/>
                    <a:pt x="11575" y="6997"/>
                    <a:pt x="11676" y="5404"/>
                  </a:cubicBezTo>
                  <a:cubicBezTo>
                    <a:pt x="11677" y="5351"/>
                    <a:pt x="11639" y="5324"/>
                    <a:pt x="11601" y="5324"/>
                  </a:cubicBezTo>
                  <a:cubicBezTo>
                    <a:pt x="11566" y="5324"/>
                    <a:pt x="11531" y="5346"/>
                    <a:pt x="11524" y="5390"/>
                  </a:cubicBezTo>
                  <a:cubicBezTo>
                    <a:pt x="11444" y="5990"/>
                    <a:pt x="11378" y="6594"/>
                    <a:pt x="11326" y="7200"/>
                  </a:cubicBezTo>
                  <a:cubicBezTo>
                    <a:pt x="11197" y="8708"/>
                    <a:pt x="11140" y="10238"/>
                    <a:pt x="11161" y="11750"/>
                  </a:cubicBezTo>
                  <a:cubicBezTo>
                    <a:pt x="11167" y="12037"/>
                    <a:pt x="11172" y="12323"/>
                    <a:pt x="11186" y="12609"/>
                  </a:cubicBezTo>
                  <a:cubicBezTo>
                    <a:pt x="10998" y="12408"/>
                    <a:pt x="10815" y="12217"/>
                    <a:pt x="10647" y="12042"/>
                  </a:cubicBezTo>
                  <a:cubicBezTo>
                    <a:pt x="10006" y="11366"/>
                    <a:pt x="9317" y="10656"/>
                    <a:pt x="8623" y="9952"/>
                  </a:cubicBezTo>
                  <a:cubicBezTo>
                    <a:pt x="8624" y="9949"/>
                    <a:pt x="8625" y="9945"/>
                    <a:pt x="8625" y="9943"/>
                  </a:cubicBezTo>
                  <a:cubicBezTo>
                    <a:pt x="8635" y="9898"/>
                    <a:pt x="8605" y="9853"/>
                    <a:pt x="8561" y="9845"/>
                  </a:cubicBezTo>
                  <a:cubicBezTo>
                    <a:pt x="8542" y="9842"/>
                    <a:pt x="8525" y="9839"/>
                    <a:pt x="8508" y="9835"/>
                  </a:cubicBezTo>
                  <a:cubicBezTo>
                    <a:pt x="7907" y="9227"/>
                    <a:pt x="7307" y="8626"/>
                    <a:pt x="6736" y="8057"/>
                  </a:cubicBezTo>
                  <a:cubicBezTo>
                    <a:pt x="6242" y="7576"/>
                    <a:pt x="5682" y="7035"/>
                    <a:pt x="5099" y="6481"/>
                  </a:cubicBezTo>
                  <a:cubicBezTo>
                    <a:pt x="5263" y="4355"/>
                    <a:pt x="5291" y="2206"/>
                    <a:pt x="5284" y="75"/>
                  </a:cubicBezTo>
                  <a:cubicBezTo>
                    <a:pt x="5282" y="25"/>
                    <a:pt x="5245" y="0"/>
                    <a:pt x="52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80" name="Google Shape;1980;p48"/>
          <p:cNvGrpSpPr/>
          <p:nvPr/>
        </p:nvGrpSpPr>
        <p:grpSpPr>
          <a:xfrm>
            <a:off x="7637320" y="-275457"/>
            <a:ext cx="1235061" cy="1092119"/>
            <a:chOff x="7637320" y="-275457"/>
            <a:chExt cx="1235061" cy="1092119"/>
          </a:xfrm>
        </p:grpSpPr>
        <p:sp>
          <p:nvSpPr>
            <p:cNvPr id="1981" name="Google Shape;1981;p48"/>
            <p:cNvSpPr/>
            <p:nvPr/>
          </p:nvSpPr>
          <p:spPr>
            <a:xfrm rot="-1579411">
              <a:off x="7741683" y="-84746"/>
              <a:ext cx="1026337" cy="710698"/>
            </a:xfrm>
            <a:custGeom>
              <a:avLst/>
              <a:gdLst/>
              <a:ahLst/>
              <a:cxnLst/>
              <a:rect l="l" t="t" r="r" b="b"/>
              <a:pathLst>
                <a:path w="39247" h="27177" extrusionOk="0">
                  <a:moveTo>
                    <a:pt x="37694" y="0"/>
                  </a:moveTo>
                  <a:cubicBezTo>
                    <a:pt x="37490" y="0"/>
                    <a:pt x="37290" y="41"/>
                    <a:pt x="37100" y="122"/>
                  </a:cubicBezTo>
                  <a:cubicBezTo>
                    <a:pt x="34914" y="1059"/>
                    <a:pt x="32725" y="2293"/>
                    <a:pt x="30423" y="3891"/>
                  </a:cubicBezTo>
                  <a:cubicBezTo>
                    <a:pt x="29998" y="3549"/>
                    <a:pt x="29515" y="3272"/>
                    <a:pt x="28987" y="3063"/>
                  </a:cubicBezTo>
                  <a:cubicBezTo>
                    <a:pt x="28177" y="2743"/>
                    <a:pt x="27250" y="2580"/>
                    <a:pt x="26232" y="2580"/>
                  </a:cubicBezTo>
                  <a:cubicBezTo>
                    <a:pt x="22646" y="2580"/>
                    <a:pt x="18923" y="4275"/>
                    <a:pt x="16231" y="6569"/>
                  </a:cubicBezTo>
                  <a:cubicBezTo>
                    <a:pt x="14768" y="7816"/>
                    <a:pt x="13529" y="9301"/>
                    <a:pt x="12297" y="10778"/>
                  </a:cubicBezTo>
                  <a:cubicBezTo>
                    <a:pt x="10410" y="13044"/>
                    <a:pt x="8409" y="15324"/>
                    <a:pt x="6321" y="17452"/>
                  </a:cubicBezTo>
                  <a:cubicBezTo>
                    <a:pt x="5234" y="18563"/>
                    <a:pt x="4114" y="19639"/>
                    <a:pt x="2958" y="20676"/>
                  </a:cubicBezTo>
                  <a:cubicBezTo>
                    <a:pt x="2138" y="21410"/>
                    <a:pt x="0" y="22547"/>
                    <a:pt x="135" y="23798"/>
                  </a:cubicBezTo>
                  <a:cubicBezTo>
                    <a:pt x="184" y="24248"/>
                    <a:pt x="469" y="24649"/>
                    <a:pt x="878" y="24844"/>
                  </a:cubicBezTo>
                  <a:cubicBezTo>
                    <a:pt x="2458" y="25591"/>
                    <a:pt x="4134" y="26165"/>
                    <a:pt x="5864" y="26550"/>
                  </a:cubicBezTo>
                  <a:cubicBezTo>
                    <a:pt x="7592" y="26934"/>
                    <a:pt x="9403" y="27155"/>
                    <a:pt x="11173" y="27175"/>
                  </a:cubicBezTo>
                  <a:cubicBezTo>
                    <a:pt x="11252" y="27176"/>
                    <a:pt x="11332" y="27177"/>
                    <a:pt x="11411" y="27177"/>
                  </a:cubicBezTo>
                  <a:cubicBezTo>
                    <a:pt x="18627" y="27177"/>
                    <a:pt x="25824" y="23421"/>
                    <a:pt x="30003" y="17568"/>
                  </a:cubicBezTo>
                  <a:cubicBezTo>
                    <a:pt x="30995" y="16178"/>
                    <a:pt x="31858" y="14694"/>
                    <a:pt x="32345" y="13065"/>
                  </a:cubicBezTo>
                  <a:cubicBezTo>
                    <a:pt x="32707" y="11854"/>
                    <a:pt x="32871" y="10657"/>
                    <a:pt x="32834" y="9507"/>
                  </a:cubicBezTo>
                  <a:cubicBezTo>
                    <a:pt x="32800" y="8459"/>
                    <a:pt x="32598" y="7448"/>
                    <a:pt x="32233" y="6494"/>
                  </a:cubicBezTo>
                  <a:cubicBezTo>
                    <a:pt x="34384" y="4971"/>
                    <a:pt x="36385" y="3787"/>
                    <a:pt x="38334" y="2879"/>
                  </a:cubicBezTo>
                  <a:lnTo>
                    <a:pt x="38337" y="2878"/>
                  </a:lnTo>
                  <a:cubicBezTo>
                    <a:pt x="38692" y="2711"/>
                    <a:pt x="38967" y="2417"/>
                    <a:pt x="39107" y="2049"/>
                  </a:cubicBezTo>
                  <a:cubicBezTo>
                    <a:pt x="39247" y="1684"/>
                    <a:pt x="39238" y="1279"/>
                    <a:pt x="39083" y="915"/>
                  </a:cubicBezTo>
                  <a:cubicBezTo>
                    <a:pt x="38843" y="360"/>
                    <a:pt x="38298" y="0"/>
                    <a:pt x="37694" y="0"/>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2" name="Google Shape;1982;p48"/>
            <p:cNvSpPr/>
            <p:nvPr/>
          </p:nvSpPr>
          <p:spPr>
            <a:xfrm rot="-1579411">
              <a:off x="7800937" y="43363"/>
              <a:ext cx="817079" cy="573223"/>
            </a:xfrm>
            <a:custGeom>
              <a:avLst/>
              <a:gdLst/>
              <a:ahLst/>
              <a:cxnLst/>
              <a:rect l="l" t="t" r="r" b="b"/>
              <a:pathLst>
                <a:path w="31245" h="21920" extrusionOk="0">
                  <a:moveTo>
                    <a:pt x="24790" y="0"/>
                  </a:moveTo>
                  <a:cubicBezTo>
                    <a:pt x="22045" y="0"/>
                    <a:pt x="18873" y="1355"/>
                    <a:pt x="17081" y="2629"/>
                  </a:cubicBezTo>
                  <a:cubicBezTo>
                    <a:pt x="13696" y="5035"/>
                    <a:pt x="11265" y="8516"/>
                    <a:pt x="8551" y="11662"/>
                  </a:cubicBezTo>
                  <a:cubicBezTo>
                    <a:pt x="5982" y="14639"/>
                    <a:pt x="3111" y="17360"/>
                    <a:pt x="0" y="19765"/>
                  </a:cubicBezTo>
                  <a:cubicBezTo>
                    <a:pt x="3006" y="21188"/>
                    <a:pt x="6334" y="21920"/>
                    <a:pt x="9659" y="21920"/>
                  </a:cubicBezTo>
                  <a:cubicBezTo>
                    <a:pt x="11158" y="21920"/>
                    <a:pt x="12656" y="21771"/>
                    <a:pt x="14125" y="21471"/>
                  </a:cubicBezTo>
                  <a:cubicBezTo>
                    <a:pt x="18855" y="20502"/>
                    <a:pt x="23249" y="17963"/>
                    <a:pt x="26453" y="14349"/>
                  </a:cubicBezTo>
                  <a:cubicBezTo>
                    <a:pt x="29212" y="11235"/>
                    <a:pt x="31244" y="6594"/>
                    <a:pt x="29339" y="2544"/>
                  </a:cubicBezTo>
                  <a:cubicBezTo>
                    <a:pt x="28462" y="678"/>
                    <a:pt x="26733" y="0"/>
                    <a:pt x="2479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83" name="Google Shape;1983;p48"/>
            <p:cNvGrpSpPr/>
            <p:nvPr/>
          </p:nvGrpSpPr>
          <p:grpSpPr>
            <a:xfrm rot="-1579411">
              <a:off x="7863764" y="-70837"/>
              <a:ext cx="865510" cy="645269"/>
              <a:chOff x="7344110" y="896638"/>
              <a:chExt cx="3399476" cy="2534431"/>
            </a:xfrm>
          </p:grpSpPr>
          <p:sp>
            <p:nvSpPr>
              <p:cNvPr id="1984" name="Google Shape;1984;p48"/>
              <p:cNvSpPr/>
              <p:nvPr/>
            </p:nvSpPr>
            <p:spPr>
              <a:xfrm>
                <a:off x="7344110" y="896638"/>
                <a:ext cx="3399476" cy="2534431"/>
              </a:xfrm>
              <a:custGeom>
                <a:avLst/>
                <a:gdLst/>
                <a:ahLst/>
                <a:cxnLst/>
                <a:rect l="l" t="t" r="r" b="b"/>
                <a:pathLst>
                  <a:path w="33097" h="24675" extrusionOk="0">
                    <a:moveTo>
                      <a:pt x="32872" y="1"/>
                    </a:moveTo>
                    <a:cubicBezTo>
                      <a:pt x="32846" y="1"/>
                      <a:pt x="32819" y="6"/>
                      <a:pt x="32794" y="17"/>
                    </a:cubicBezTo>
                    <a:cubicBezTo>
                      <a:pt x="29742" y="1323"/>
                      <a:pt x="26938" y="3136"/>
                      <a:pt x="24314" y="5141"/>
                    </a:cubicBezTo>
                    <a:cubicBezTo>
                      <a:pt x="23266" y="5938"/>
                      <a:pt x="22241" y="6760"/>
                      <a:pt x="21229" y="7597"/>
                    </a:cubicBezTo>
                    <a:cubicBezTo>
                      <a:pt x="18511" y="6907"/>
                      <a:pt x="15802" y="6176"/>
                      <a:pt x="13067" y="5544"/>
                    </a:cubicBezTo>
                    <a:cubicBezTo>
                      <a:pt x="13054" y="5541"/>
                      <a:pt x="13041" y="5539"/>
                      <a:pt x="13027" y="5539"/>
                    </a:cubicBezTo>
                    <a:cubicBezTo>
                      <a:pt x="12949" y="5539"/>
                      <a:pt x="12875" y="5590"/>
                      <a:pt x="12852" y="5668"/>
                    </a:cubicBezTo>
                    <a:cubicBezTo>
                      <a:pt x="12824" y="5764"/>
                      <a:pt x="12877" y="5866"/>
                      <a:pt x="12973" y="5896"/>
                    </a:cubicBezTo>
                    <a:cubicBezTo>
                      <a:pt x="15523" y="6669"/>
                      <a:pt x="18097" y="7352"/>
                      <a:pt x="20662" y="8068"/>
                    </a:cubicBezTo>
                    <a:cubicBezTo>
                      <a:pt x="19327" y="9183"/>
                      <a:pt x="18010" y="10317"/>
                      <a:pt x="16690" y="11439"/>
                    </a:cubicBezTo>
                    <a:cubicBezTo>
                      <a:pt x="16365" y="11720"/>
                      <a:pt x="16040" y="11998"/>
                      <a:pt x="15714" y="12274"/>
                    </a:cubicBezTo>
                    <a:cubicBezTo>
                      <a:pt x="13293" y="11574"/>
                      <a:pt x="10883" y="10841"/>
                      <a:pt x="8446" y="10197"/>
                    </a:cubicBezTo>
                    <a:cubicBezTo>
                      <a:pt x="8431" y="10193"/>
                      <a:pt x="8415" y="10191"/>
                      <a:pt x="8400" y="10191"/>
                    </a:cubicBezTo>
                    <a:cubicBezTo>
                      <a:pt x="8324" y="10191"/>
                      <a:pt x="8253" y="10238"/>
                      <a:pt x="8226" y="10313"/>
                    </a:cubicBezTo>
                    <a:cubicBezTo>
                      <a:pt x="8194" y="10408"/>
                      <a:pt x="8245" y="10512"/>
                      <a:pt x="8340" y="10544"/>
                    </a:cubicBezTo>
                    <a:cubicBezTo>
                      <a:pt x="10603" y="11318"/>
                      <a:pt x="12892" y="12014"/>
                      <a:pt x="15172" y="12733"/>
                    </a:cubicBezTo>
                    <a:cubicBezTo>
                      <a:pt x="13518" y="14123"/>
                      <a:pt x="11829" y="15471"/>
                      <a:pt x="10068" y="16712"/>
                    </a:cubicBezTo>
                    <a:cubicBezTo>
                      <a:pt x="8108" y="16291"/>
                      <a:pt x="6144" y="15895"/>
                      <a:pt x="4167" y="15544"/>
                    </a:cubicBezTo>
                    <a:cubicBezTo>
                      <a:pt x="4157" y="15542"/>
                      <a:pt x="4146" y="15541"/>
                      <a:pt x="4136" y="15541"/>
                    </a:cubicBezTo>
                    <a:cubicBezTo>
                      <a:pt x="4056" y="15541"/>
                      <a:pt x="3980" y="15595"/>
                      <a:pt x="3960" y="15676"/>
                    </a:cubicBezTo>
                    <a:cubicBezTo>
                      <a:pt x="3934" y="15774"/>
                      <a:pt x="3991" y="15874"/>
                      <a:pt x="4088" y="15898"/>
                    </a:cubicBezTo>
                    <a:cubicBezTo>
                      <a:pt x="5844" y="16362"/>
                      <a:pt x="7609" y="16785"/>
                      <a:pt x="9376" y="17190"/>
                    </a:cubicBezTo>
                    <a:cubicBezTo>
                      <a:pt x="9229" y="17290"/>
                      <a:pt x="9082" y="17389"/>
                      <a:pt x="8934" y="17488"/>
                    </a:cubicBezTo>
                    <a:cubicBezTo>
                      <a:pt x="6208" y="19288"/>
                      <a:pt x="3285" y="20826"/>
                      <a:pt x="148" y="21762"/>
                    </a:cubicBezTo>
                    <a:cubicBezTo>
                      <a:pt x="55" y="21789"/>
                      <a:pt x="0" y="21888"/>
                      <a:pt x="25" y="21982"/>
                    </a:cubicBezTo>
                    <a:cubicBezTo>
                      <a:pt x="47" y="22064"/>
                      <a:pt x="120" y="22117"/>
                      <a:pt x="200" y="22117"/>
                    </a:cubicBezTo>
                    <a:cubicBezTo>
                      <a:pt x="216" y="22117"/>
                      <a:pt x="231" y="22115"/>
                      <a:pt x="247" y="22111"/>
                    </a:cubicBezTo>
                    <a:cubicBezTo>
                      <a:pt x="3458" y="21258"/>
                      <a:pt x="6465" y="19750"/>
                      <a:pt x="9232" y="17940"/>
                    </a:cubicBezTo>
                    <a:cubicBezTo>
                      <a:pt x="9308" y="17890"/>
                      <a:pt x="9385" y="17839"/>
                      <a:pt x="9463" y="17788"/>
                    </a:cubicBezTo>
                    <a:lnTo>
                      <a:pt x="9463" y="17788"/>
                    </a:lnTo>
                    <a:cubicBezTo>
                      <a:pt x="8608" y="19982"/>
                      <a:pt x="7778" y="22182"/>
                      <a:pt x="7023" y="24413"/>
                    </a:cubicBezTo>
                    <a:cubicBezTo>
                      <a:pt x="6990" y="24509"/>
                      <a:pt x="7036" y="24618"/>
                      <a:pt x="7132" y="24658"/>
                    </a:cubicBezTo>
                    <a:cubicBezTo>
                      <a:pt x="7158" y="24669"/>
                      <a:pt x="7184" y="24674"/>
                      <a:pt x="7211" y="24674"/>
                    </a:cubicBezTo>
                    <a:cubicBezTo>
                      <a:pt x="7287" y="24674"/>
                      <a:pt x="7360" y="24630"/>
                      <a:pt x="7393" y="24556"/>
                    </a:cubicBezTo>
                    <a:cubicBezTo>
                      <a:pt x="8455" y="22124"/>
                      <a:pt x="9423" y="19656"/>
                      <a:pt x="10367" y="17178"/>
                    </a:cubicBezTo>
                    <a:cubicBezTo>
                      <a:pt x="12092" y="15989"/>
                      <a:pt x="13745" y="14700"/>
                      <a:pt x="15360" y="13374"/>
                    </a:cubicBezTo>
                    <a:lnTo>
                      <a:pt x="15360" y="13374"/>
                    </a:lnTo>
                    <a:cubicBezTo>
                      <a:pt x="15121" y="14842"/>
                      <a:pt x="14921" y="16318"/>
                      <a:pt x="14701" y="17791"/>
                    </a:cubicBezTo>
                    <a:cubicBezTo>
                      <a:pt x="14441" y="19531"/>
                      <a:pt x="14189" y="21274"/>
                      <a:pt x="13979" y="23023"/>
                    </a:cubicBezTo>
                    <a:cubicBezTo>
                      <a:pt x="13966" y="23126"/>
                      <a:pt x="14037" y="23223"/>
                      <a:pt x="14139" y="23243"/>
                    </a:cubicBezTo>
                    <a:cubicBezTo>
                      <a:pt x="14151" y="23245"/>
                      <a:pt x="14164" y="23246"/>
                      <a:pt x="14177" y="23246"/>
                    </a:cubicBezTo>
                    <a:cubicBezTo>
                      <a:pt x="14270" y="23246"/>
                      <a:pt x="14352" y="23180"/>
                      <a:pt x="14370" y="23084"/>
                    </a:cubicBezTo>
                    <a:cubicBezTo>
                      <a:pt x="14700" y="21353"/>
                      <a:pt x="14987" y="19616"/>
                      <a:pt x="15267" y="17878"/>
                    </a:cubicBezTo>
                    <a:cubicBezTo>
                      <a:pt x="15539" y="16179"/>
                      <a:pt x="15839" y="14487"/>
                      <a:pt x="16074" y="12782"/>
                    </a:cubicBezTo>
                    <a:cubicBezTo>
                      <a:pt x="16417" y="12497"/>
                      <a:pt x="16758" y="12209"/>
                      <a:pt x="17099" y="11922"/>
                    </a:cubicBezTo>
                    <a:cubicBezTo>
                      <a:pt x="18394" y="10814"/>
                      <a:pt x="19677" y="9692"/>
                      <a:pt x="20972" y="8591"/>
                    </a:cubicBezTo>
                    <a:lnTo>
                      <a:pt x="20972" y="8591"/>
                    </a:lnTo>
                    <a:cubicBezTo>
                      <a:pt x="20941" y="10186"/>
                      <a:pt x="20961" y="11781"/>
                      <a:pt x="20946" y="13375"/>
                    </a:cubicBezTo>
                    <a:cubicBezTo>
                      <a:pt x="20934" y="15191"/>
                      <a:pt x="20933" y="17008"/>
                      <a:pt x="20971" y="18825"/>
                    </a:cubicBezTo>
                    <a:cubicBezTo>
                      <a:pt x="20974" y="18928"/>
                      <a:pt x="21055" y="19014"/>
                      <a:pt x="21160" y="19019"/>
                    </a:cubicBezTo>
                    <a:cubicBezTo>
                      <a:pt x="21162" y="19019"/>
                      <a:pt x="21164" y="19019"/>
                      <a:pt x="21166" y="19019"/>
                    </a:cubicBezTo>
                    <a:cubicBezTo>
                      <a:pt x="21273" y="19019"/>
                      <a:pt x="21363" y="18937"/>
                      <a:pt x="21366" y="18830"/>
                    </a:cubicBezTo>
                    <a:cubicBezTo>
                      <a:pt x="21445" y="17014"/>
                      <a:pt x="21486" y="15198"/>
                      <a:pt x="21516" y="13382"/>
                    </a:cubicBezTo>
                    <a:cubicBezTo>
                      <a:pt x="21541" y="11609"/>
                      <a:pt x="21607" y="9835"/>
                      <a:pt x="21599" y="8061"/>
                    </a:cubicBezTo>
                    <a:cubicBezTo>
                      <a:pt x="22602" y="7217"/>
                      <a:pt x="23616" y="6389"/>
                      <a:pt x="24652" y="5589"/>
                    </a:cubicBezTo>
                    <a:cubicBezTo>
                      <a:pt x="27251" y="3596"/>
                      <a:pt x="29986" y="1764"/>
                      <a:pt x="32954" y="382"/>
                    </a:cubicBezTo>
                    <a:cubicBezTo>
                      <a:pt x="33053" y="334"/>
                      <a:pt x="33096" y="220"/>
                      <a:pt x="33054" y="121"/>
                    </a:cubicBezTo>
                    <a:cubicBezTo>
                      <a:pt x="33022" y="46"/>
                      <a:pt x="32949" y="1"/>
                      <a:pt x="328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5" name="Google Shape;1985;p48"/>
              <p:cNvSpPr/>
              <p:nvPr/>
            </p:nvSpPr>
            <p:spPr>
              <a:xfrm>
                <a:off x="9380407" y="2156935"/>
                <a:ext cx="55157" cy="55773"/>
              </a:xfrm>
              <a:custGeom>
                <a:avLst/>
                <a:gdLst/>
                <a:ahLst/>
                <a:cxnLst/>
                <a:rect l="l" t="t" r="r" b="b"/>
                <a:pathLst>
                  <a:path w="537" h="543" extrusionOk="0">
                    <a:moveTo>
                      <a:pt x="457" y="1"/>
                    </a:moveTo>
                    <a:cubicBezTo>
                      <a:pt x="447" y="1"/>
                      <a:pt x="436" y="3"/>
                      <a:pt x="427" y="7"/>
                    </a:cubicBezTo>
                    <a:cubicBezTo>
                      <a:pt x="287" y="71"/>
                      <a:pt x="176" y="176"/>
                      <a:pt x="84" y="297"/>
                    </a:cubicBezTo>
                    <a:cubicBezTo>
                      <a:pt x="54" y="338"/>
                      <a:pt x="27" y="380"/>
                      <a:pt x="8" y="430"/>
                    </a:cubicBezTo>
                    <a:cubicBezTo>
                      <a:pt x="0" y="450"/>
                      <a:pt x="0" y="472"/>
                      <a:pt x="10" y="493"/>
                    </a:cubicBezTo>
                    <a:cubicBezTo>
                      <a:pt x="27" y="529"/>
                      <a:pt x="52" y="542"/>
                      <a:pt x="81" y="542"/>
                    </a:cubicBezTo>
                    <a:cubicBezTo>
                      <a:pt x="138" y="542"/>
                      <a:pt x="207" y="487"/>
                      <a:pt x="249" y="456"/>
                    </a:cubicBezTo>
                    <a:cubicBezTo>
                      <a:pt x="368" y="360"/>
                      <a:pt x="469" y="246"/>
                      <a:pt x="530" y="104"/>
                    </a:cubicBezTo>
                    <a:cubicBezTo>
                      <a:pt x="536" y="86"/>
                      <a:pt x="537" y="65"/>
                      <a:pt x="527" y="46"/>
                    </a:cubicBezTo>
                    <a:cubicBezTo>
                      <a:pt x="514" y="18"/>
                      <a:pt x="486" y="1"/>
                      <a:pt x="45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6" name="Google Shape;1986;p48"/>
              <p:cNvSpPr/>
              <p:nvPr/>
            </p:nvSpPr>
            <p:spPr>
              <a:xfrm>
                <a:off x="9348052" y="2029776"/>
                <a:ext cx="64503" cy="55465"/>
              </a:xfrm>
              <a:custGeom>
                <a:avLst/>
                <a:gdLst/>
                <a:ahLst/>
                <a:cxnLst/>
                <a:rect l="l" t="t" r="r" b="b"/>
                <a:pathLst>
                  <a:path w="628" h="540" extrusionOk="0">
                    <a:moveTo>
                      <a:pt x="550" y="1"/>
                    </a:moveTo>
                    <a:cubicBezTo>
                      <a:pt x="542" y="1"/>
                      <a:pt x="533" y="2"/>
                      <a:pt x="525" y="5"/>
                    </a:cubicBezTo>
                    <a:cubicBezTo>
                      <a:pt x="366" y="64"/>
                      <a:pt x="232" y="165"/>
                      <a:pt x="117" y="284"/>
                    </a:cubicBezTo>
                    <a:cubicBezTo>
                      <a:pt x="79" y="325"/>
                      <a:pt x="43" y="367"/>
                      <a:pt x="14" y="418"/>
                    </a:cubicBezTo>
                    <a:cubicBezTo>
                      <a:pt x="2" y="438"/>
                      <a:pt x="0" y="463"/>
                      <a:pt x="7" y="485"/>
                    </a:cubicBezTo>
                    <a:cubicBezTo>
                      <a:pt x="24" y="525"/>
                      <a:pt x="51" y="539"/>
                      <a:pt x="82" y="539"/>
                    </a:cubicBezTo>
                    <a:cubicBezTo>
                      <a:pt x="142" y="539"/>
                      <a:pt x="218" y="486"/>
                      <a:pt x="264" y="460"/>
                    </a:cubicBezTo>
                    <a:cubicBezTo>
                      <a:pt x="401" y="369"/>
                      <a:pt x="526" y="258"/>
                      <a:pt x="614" y="113"/>
                    </a:cubicBezTo>
                    <a:cubicBezTo>
                      <a:pt x="625" y="95"/>
                      <a:pt x="627" y="72"/>
                      <a:pt x="621" y="52"/>
                    </a:cubicBezTo>
                    <a:cubicBezTo>
                      <a:pt x="611" y="21"/>
                      <a:pt x="581" y="1"/>
                      <a:pt x="5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7" name="Google Shape;1987;p48"/>
              <p:cNvSpPr/>
              <p:nvPr/>
            </p:nvSpPr>
            <p:spPr>
              <a:xfrm>
                <a:off x="8825240" y="1637204"/>
                <a:ext cx="65017" cy="58649"/>
              </a:xfrm>
              <a:custGeom>
                <a:avLst/>
                <a:gdLst/>
                <a:ahLst/>
                <a:cxnLst/>
                <a:rect l="l" t="t" r="r" b="b"/>
                <a:pathLst>
                  <a:path w="633" h="571" extrusionOk="0">
                    <a:moveTo>
                      <a:pt x="555" y="0"/>
                    </a:moveTo>
                    <a:cubicBezTo>
                      <a:pt x="546" y="0"/>
                      <a:pt x="536" y="2"/>
                      <a:pt x="527" y="6"/>
                    </a:cubicBezTo>
                    <a:cubicBezTo>
                      <a:pt x="368" y="73"/>
                      <a:pt x="232" y="183"/>
                      <a:pt x="116" y="309"/>
                    </a:cubicBezTo>
                    <a:cubicBezTo>
                      <a:pt x="77" y="352"/>
                      <a:pt x="42" y="398"/>
                      <a:pt x="13" y="450"/>
                    </a:cubicBezTo>
                    <a:cubicBezTo>
                      <a:pt x="2" y="471"/>
                      <a:pt x="0" y="495"/>
                      <a:pt x="9" y="519"/>
                    </a:cubicBezTo>
                    <a:cubicBezTo>
                      <a:pt x="22" y="551"/>
                      <a:pt x="53" y="571"/>
                      <a:pt x="86" y="571"/>
                    </a:cubicBezTo>
                    <a:cubicBezTo>
                      <a:pt x="96" y="571"/>
                      <a:pt x="106" y="569"/>
                      <a:pt x="116" y="566"/>
                    </a:cubicBezTo>
                    <a:cubicBezTo>
                      <a:pt x="171" y="543"/>
                      <a:pt x="221" y="514"/>
                      <a:pt x="268" y="482"/>
                    </a:cubicBezTo>
                    <a:cubicBezTo>
                      <a:pt x="408" y="382"/>
                      <a:pt x="534" y="262"/>
                      <a:pt x="621" y="111"/>
                    </a:cubicBezTo>
                    <a:cubicBezTo>
                      <a:pt x="631" y="93"/>
                      <a:pt x="632" y="69"/>
                      <a:pt x="625" y="48"/>
                    </a:cubicBezTo>
                    <a:cubicBezTo>
                      <a:pt x="614" y="19"/>
                      <a:pt x="585" y="0"/>
                      <a:pt x="55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8" name="Google Shape;1988;p48"/>
              <p:cNvSpPr/>
              <p:nvPr/>
            </p:nvSpPr>
            <p:spPr>
              <a:xfrm>
                <a:off x="8720164" y="1598275"/>
                <a:ext cx="65017" cy="58649"/>
              </a:xfrm>
              <a:custGeom>
                <a:avLst/>
                <a:gdLst/>
                <a:ahLst/>
                <a:cxnLst/>
                <a:rect l="l" t="t" r="r" b="b"/>
                <a:pathLst>
                  <a:path w="633" h="571" extrusionOk="0">
                    <a:moveTo>
                      <a:pt x="555" y="0"/>
                    </a:moveTo>
                    <a:cubicBezTo>
                      <a:pt x="546" y="0"/>
                      <a:pt x="537" y="2"/>
                      <a:pt x="527" y="6"/>
                    </a:cubicBezTo>
                    <a:cubicBezTo>
                      <a:pt x="368" y="73"/>
                      <a:pt x="232" y="183"/>
                      <a:pt x="116" y="309"/>
                    </a:cubicBezTo>
                    <a:cubicBezTo>
                      <a:pt x="78" y="352"/>
                      <a:pt x="42" y="396"/>
                      <a:pt x="13" y="449"/>
                    </a:cubicBezTo>
                    <a:cubicBezTo>
                      <a:pt x="2" y="470"/>
                      <a:pt x="0" y="495"/>
                      <a:pt x="10" y="519"/>
                    </a:cubicBezTo>
                    <a:cubicBezTo>
                      <a:pt x="22" y="551"/>
                      <a:pt x="52" y="571"/>
                      <a:pt x="84" y="571"/>
                    </a:cubicBezTo>
                    <a:cubicBezTo>
                      <a:pt x="95" y="571"/>
                      <a:pt x="105" y="569"/>
                      <a:pt x="116" y="564"/>
                    </a:cubicBezTo>
                    <a:cubicBezTo>
                      <a:pt x="172" y="542"/>
                      <a:pt x="221" y="514"/>
                      <a:pt x="268" y="480"/>
                    </a:cubicBezTo>
                    <a:cubicBezTo>
                      <a:pt x="409" y="381"/>
                      <a:pt x="535" y="262"/>
                      <a:pt x="621" y="111"/>
                    </a:cubicBezTo>
                    <a:cubicBezTo>
                      <a:pt x="631" y="92"/>
                      <a:pt x="632" y="69"/>
                      <a:pt x="625" y="48"/>
                    </a:cubicBezTo>
                    <a:cubicBezTo>
                      <a:pt x="614" y="19"/>
                      <a:pt x="585" y="0"/>
                      <a:pt x="55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9" name="Google Shape;1989;p48"/>
              <p:cNvSpPr/>
              <p:nvPr/>
            </p:nvSpPr>
            <p:spPr>
              <a:xfrm>
                <a:off x="8640253" y="3102312"/>
                <a:ext cx="83300" cy="51664"/>
              </a:xfrm>
              <a:custGeom>
                <a:avLst/>
                <a:gdLst/>
                <a:ahLst/>
                <a:cxnLst/>
                <a:rect l="l" t="t" r="r" b="b"/>
                <a:pathLst>
                  <a:path w="811" h="503" extrusionOk="0">
                    <a:moveTo>
                      <a:pt x="734" y="1"/>
                    </a:moveTo>
                    <a:cubicBezTo>
                      <a:pt x="729" y="1"/>
                      <a:pt x="725" y="1"/>
                      <a:pt x="720" y="2"/>
                    </a:cubicBezTo>
                    <a:cubicBezTo>
                      <a:pt x="525" y="43"/>
                      <a:pt x="348" y="132"/>
                      <a:pt x="182" y="241"/>
                    </a:cubicBezTo>
                    <a:cubicBezTo>
                      <a:pt x="128" y="277"/>
                      <a:pt x="75" y="317"/>
                      <a:pt x="27" y="367"/>
                    </a:cubicBezTo>
                    <a:cubicBezTo>
                      <a:pt x="9" y="384"/>
                      <a:pt x="1" y="411"/>
                      <a:pt x="6" y="437"/>
                    </a:cubicBezTo>
                    <a:cubicBezTo>
                      <a:pt x="13" y="476"/>
                      <a:pt x="46" y="503"/>
                      <a:pt x="85" y="503"/>
                    </a:cubicBezTo>
                    <a:cubicBezTo>
                      <a:pt x="90" y="503"/>
                      <a:pt x="95" y="502"/>
                      <a:pt x="101" y="501"/>
                    </a:cubicBezTo>
                    <a:cubicBezTo>
                      <a:pt x="232" y="475"/>
                      <a:pt x="351" y="420"/>
                      <a:pt x="466" y="357"/>
                    </a:cubicBezTo>
                    <a:cubicBezTo>
                      <a:pt x="582" y="293"/>
                      <a:pt x="692" y="221"/>
                      <a:pt x="787" y="126"/>
                    </a:cubicBezTo>
                    <a:cubicBezTo>
                      <a:pt x="802" y="109"/>
                      <a:pt x="811" y="85"/>
                      <a:pt x="807" y="60"/>
                    </a:cubicBezTo>
                    <a:cubicBezTo>
                      <a:pt x="800" y="25"/>
                      <a:pt x="768" y="1"/>
                      <a:pt x="7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0" name="Google Shape;1990;p48"/>
              <p:cNvSpPr/>
              <p:nvPr/>
            </p:nvSpPr>
            <p:spPr>
              <a:xfrm>
                <a:off x="8615704" y="2970428"/>
                <a:ext cx="104048" cy="66044"/>
              </a:xfrm>
              <a:custGeom>
                <a:avLst/>
                <a:gdLst/>
                <a:ahLst/>
                <a:cxnLst/>
                <a:rect l="l" t="t" r="r" b="b"/>
                <a:pathLst>
                  <a:path w="1013" h="643" extrusionOk="0">
                    <a:moveTo>
                      <a:pt x="914" y="0"/>
                    </a:moveTo>
                    <a:cubicBezTo>
                      <a:pt x="907" y="0"/>
                      <a:pt x="900" y="1"/>
                      <a:pt x="892" y="4"/>
                    </a:cubicBezTo>
                    <a:cubicBezTo>
                      <a:pt x="652" y="81"/>
                      <a:pt x="431" y="205"/>
                      <a:pt x="225" y="348"/>
                    </a:cubicBezTo>
                    <a:cubicBezTo>
                      <a:pt x="157" y="397"/>
                      <a:pt x="91" y="448"/>
                      <a:pt x="30" y="508"/>
                    </a:cubicBezTo>
                    <a:cubicBezTo>
                      <a:pt x="10" y="528"/>
                      <a:pt x="0" y="558"/>
                      <a:pt x="10" y="587"/>
                    </a:cubicBezTo>
                    <a:cubicBezTo>
                      <a:pt x="21" y="621"/>
                      <a:pt x="51" y="643"/>
                      <a:pt x="85" y="643"/>
                    </a:cubicBezTo>
                    <a:cubicBezTo>
                      <a:pt x="93" y="643"/>
                      <a:pt x="101" y="642"/>
                      <a:pt x="109" y="639"/>
                    </a:cubicBezTo>
                    <a:cubicBezTo>
                      <a:pt x="270" y="590"/>
                      <a:pt x="417" y="511"/>
                      <a:pt x="561" y="424"/>
                    </a:cubicBezTo>
                    <a:cubicBezTo>
                      <a:pt x="704" y="338"/>
                      <a:pt x="843" y="243"/>
                      <a:pt x="965" y="124"/>
                    </a:cubicBezTo>
                    <a:cubicBezTo>
                      <a:pt x="1013" y="79"/>
                      <a:pt x="975" y="0"/>
                      <a:pt x="91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1" name="Google Shape;1991;p48"/>
              <p:cNvSpPr/>
              <p:nvPr/>
            </p:nvSpPr>
            <p:spPr>
              <a:xfrm>
                <a:off x="8276338" y="2129100"/>
                <a:ext cx="74056" cy="77343"/>
              </a:xfrm>
              <a:custGeom>
                <a:avLst/>
                <a:gdLst/>
                <a:ahLst/>
                <a:cxnLst/>
                <a:rect l="l" t="t" r="r" b="b"/>
                <a:pathLst>
                  <a:path w="721" h="753" extrusionOk="0">
                    <a:moveTo>
                      <a:pt x="645" y="1"/>
                    </a:moveTo>
                    <a:cubicBezTo>
                      <a:pt x="632" y="1"/>
                      <a:pt x="619" y="4"/>
                      <a:pt x="607" y="12"/>
                    </a:cubicBezTo>
                    <a:cubicBezTo>
                      <a:pt x="421" y="127"/>
                      <a:pt x="267" y="284"/>
                      <a:pt x="131" y="453"/>
                    </a:cubicBezTo>
                    <a:cubicBezTo>
                      <a:pt x="87" y="510"/>
                      <a:pt x="46" y="569"/>
                      <a:pt x="12" y="635"/>
                    </a:cubicBezTo>
                    <a:cubicBezTo>
                      <a:pt x="0" y="659"/>
                      <a:pt x="0" y="688"/>
                      <a:pt x="15" y="713"/>
                    </a:cubicBezTo>
                    <a:cubicBezTo>
                      <a:pt x="30" y="738"/>
                      <a:pt x="56" y="752"/>
                      <a:pt x="83" y="752"/>
                    </a:cubicBezTo>
                    <a:cubicBezTo>
                      <a:pt x="98" y="752"/>
                      <a:pt x="112" y="748"/>
                      <a:pt x="125" y="740"/>
                    </a:cubicBezTo>
                    <a:cubicBezTo>
                      <a:pt x="251" y="663"/>
                      <a:pt x="355" y="564"/>
                      <a:pt x="455" y="458"/>
                    </a:cubicBezTo>
                    <a:cubicBezTo>
                      <a:pt x="552" y="351"/>
                      <a:pt x="642" y="237"/>
                      <a:pt x="710" y="107"/>
                    </a:cubicBezTo>
                    <a:cubicBezTo>
                      <a:pt x="721" y="86"/>
                      <a:pt x="721" y="59"/>
                      <a:pt x="708" y="37"/>
                    </a:cubicBezTo>
                    <a:cubicBezTo>
                      <a:pt x="694" y="13"/>
                      <a:pt x="670" y="1"/>
                      <a:pt x="6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2" name="Google Shape;1992;p48"/>
              <p:cNvSpPr/>
              <p:nvPr/>
            </p:nvSpPr>
            <p:spPr>
              <a:xfrm>
                <a:off x="8200330" y="2092328"/>
                <a:ext cx="64093" cy="71385"/>
              </a:xfrm>
              <a:custGeom>
                <a:avLst/>
                <a:gdLst/>
                <a:ahLst/>
                <a:cxnLst/>
                <a:rect l="l" t="t" r="r" b="b"/>
                <a:pathLst>
                  <a:path w="624" h="695" extrusionOk="0">
                    <a:moveTo>
                      <a:pt x="547" y="1"/>
                    </a:moveTo>
                    <a:cubicBezTo>
                      <a:pt x="534" y="1"/>
                      <a:pt x="520" y="4"/>
                      <a:pt x="508" y="11"/>
                    </a:cubicBezTo>
                    <a:cubicBezTo>
                      <a:pt x="345" y="116"/>
                      <a:pt x="216" y="258"/>
                      <a:pt x="105" y="414"/>
                    </a:cubicBezTo>
                    <a:cubicBezTo>
                      <a:pt x="69" y="466"/>
                      <a:pt x="36" y="522"/>
                      <a:pt x="10" y="582"/>
                    </a:cubicBezTo>
                    <a:cubicBezTo>
                      <a:pt x="1" y="605"/>
                      <a:pt x="3" y="632"/>
                      <a:pt x="15" y="656"/>
                    </a:cubicBezTo>
                    <a:cubicBezTo>
                      <a:pt x="32" y="681"/>
                      <a:pt x="59" y="694"/>
                      <a:pt x="86" y="694"/>
                    </a:cubicBezTo>
                    <a:cubicBezTo>
                      <a:pt x="100" y="694"/>
                      <a:pt x="115" y="691"/>
                      <a:pt x="129" y="683"/>
                    </a:cubicBezTo>
                    <a:cubicBezTo>
                      <a:pt x="239" y="612"/>
                      <a:pt x="326" y="522"/>
                      <a:pt x="409" y="424"/>
                    </a:cubicBezTo>
                    <a:cubicBezTo>
                      <a:pt x="491" y="324"/>
                      <a:pt x="564" y="223"/>
                      <a:pt x="615" y="103"/>
                    </a:cubicBezTo>
                    <a:cubicBezTo>
                      <a:pt x="624" y="82"/>
                      <a:pt x="624" y="57"/>
                      <a:pt x="610" y="36"/>
                    </a:cubicBezTo>
                    <a:cubicBezTo>
                      <a:pt x="596" y="13"/>
                      <a:pt x="572" y="1"/>
                      <a:pt x="54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3" name="Google Shape;1993;p48"/>
              <p:cNvSpPr/>
              <p:nvPr/>
            </p:nvSpPr>
            <p:spPr>
              <a:xfrm>
                <a:off x="7933583" y="3307534"/>
                <a:ext cx="96652" cy="54027"/>
              </a:xfrm>
              <a:custGeom>
                <a:avLst/>
                <a:gdLst/>
                <a:ahLst/>
                <a:cxnLst/>
                <a:rect l="l" t="t" r="r" b="b"/>
                <a:pathLst>
                  <a:path w="941" h="526" extrusionOk="0">
                    <a:moveTo>
                      <a:pt x="863" y="1"/>
                    </a:moveTo>
                    <a:cubicBezTo>
                      <a:pt x="859" y="1"/>
                      <a:pt x="855" y="1"/>
                      <a:pt x="851" y="2"/>
                    </a:cubicBezTo>
                    <a:cubicBezTo>
                      <a:pt x="626" y="46"/>
                      <a:pt x="417" y="139"/>
                      <a:pt x="219" y="254"/>
                    </a:cubicBezTo>
                    <a:cubicBezTo>
                      <a:pt x="154" y="293"/>
                      <a:pt x="91" y="334"/>
                      <a:pt x="32" y="385"/>
                    </a:cubicBezTo>
                    <a:cubicBezTo>
                      <a:pt x="11" y="403"/>
                      <a:pt x="0" y="431"/>
                      <a:pt x="5" y="460"/>
                    </a:cubicBezTo>
                    <a:cubicBezTo>
                      <a:pt x="12" y="498"/>
                      <a:pt x="45" y="525"/>
                      <a:pt x="82" y="525"/>
                    </a:cubicBezTo>
                    <a:cubicBezTo>
                      <a:pt x="87" y="525"/>
                      <a:pt x="92" y="525"/>
                      <a:pt x="97" y="524"/>
                    </a:cubicBezTo>
                    <a:cubicBezTo>
                      <a:pt x="248" y="496"/>
                      <a:pt x="389" y="438"/>
                      <a:pt x="525" y="372"/>
                    </a:cubicBezTo>
                    <a:cubicBezTo>
                      <a:pt x="662" y="303"/>
                      <a:pt x="793" y="229"/>
                      <a:pt x="911" y="130"/>
                    </a:cubicBezTo>
                    <a:cubicBezTo>
                      <a:pt x="930" y="114"/>
                      <a:pt x="940" y="88"/>
                      <a:pt x="935" y="62"/>
                    </a:cubicBezTo>
                    <a:cubicBezTo>
                      <a:pt x="930" y="26"/>
                      <a:pt x="898" y="1"/>
                      <a:pt x="8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4" name="Google Shape;1994;p48"/>
              <p:cNvSpPr/>
              <p:nvPr/>
            </p:nvSpPr>
            <p:spPr>
              <a:xfrm>
                <a:off x="7941389" y="3236661"/>
                <a:ext cx="88641" cy="45194"/>
              </a:xfrm>
              <a:custGeom>
                <a:avLst/>
                <a:gdLst/>
                <a:ahLst/>
                <a:cxnLst/>
                <a:rect l="l" t="t" r="r" b="b"/>
                <a:pathLst>
                  <a:path w="863" h="440" extrusionOk="0">
                    <a:moveTo>
                      <a:pt x="787" y="1"/>
                    </a:moveTo>
                    <a:cubicBezTo>
                      <a:pt x="785" y="1"/>
                      <a:pt x="783" y="1"/>
                      <a:pt x="781" y="1"/>
                    </a:cubicBezTo>
                    <a:cubicBezTo>
                      <a:pt x="578" y="23"/>
                      <a:pt x="386" y="94"/>
                      <a:pt x="205" y="187"/>
                    </a:cubicBezTo>
                    <a:cubicBezTo>
                      <a:pt x="146" y="217"/>
                      <a:pt x="87" y="253"/>
                      <a:pt x="32" y="296"/>
                    </a:cubicBezTo>
                    <a:cubicBezTo>
                      <a:pt x="13" y="312"/>
                      <a:pt x="1" y="338"/>
                      <a:pt x="4" y="366"/>
                    </a:cubicBezTo>
                    <a:cubicBezTo>
                      <a:pt x="8" y="408"/>
                      <a:pt x="44" y="440"/>
                      <a:pt x="84" y="440"/>
                    </a:cubicBezTo>
                    <a:cubicBezTo>
                      <a:pt x="86" y="440"/>
                      <a:pt x="88" y="440"/>
                      <a:pt x="90" y="440"/>
                    </a:cubicBezTo>
                    <a:cubicBezTo>
                      <a:pt x="229" y="426"/>
                      <a:pt x="356" y="383"/>
                      <a:pt x="481" y="332"/>
                    </a:cubicBezTo>
                    <a:cubicBezTo>
                      <a:pt x="605" y="278"/>
                      <a:pt x="726" y="218"/>
                      <a:pt x="834" y="132"/>
                    </a:cubicBezTo>
                    <a:cubicBezTo>
                      <a:pt x="852" y="118"/>
                      <a:pt x="862" y="94"/>
                      <a:pt x="860" y="69"/>
                    </a:cubicBezTo>
                    <a:cubicBezTo>
                      <a:pt x="857" y="29"/>
                      <a:pt x="826" y="1"/>
                      <a:pt x="7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5" name="Google Shape;1995;p48"/>
              <p:cNvSpPr/>
              <p:nvPr/>
            </p:nvSpPr>
            <p:spPr>
              <a:xfrm>
                <a:off x="7786292" y="2652631"/>
                <a:ext cx="86484" cy="73337"/>
              </a:xfrm>
              <a:custGeom>
                <a:avLst/>
                <a:gdLst/>
                <a:ahLst/>
                <a:cxnLst/>
                <a:rect l="l" t="t" r="r" b="b"/>
                <a:pathLst>
                  <a:path w="842" h="714" extrusionOk="0">
                    <a:moveTo>
                      <a:pt x="762" y="0"/>
                    </a:moveTo>
                    <a:cubicBezTo>
                      <a:pt x="752" y="0"/>
                      <a:pt x="742" y="2"/>
                      <a:pt x="733" y="7"/>
                    </a:cubicBezTo>
                    <a:cubicBezTo>
                      <a:pt x="523" y="107"/>
                      <a:pt x="339" y="250"/>
                      <a:pt x="171" y="412"/>
                    </a:cubicBezTo>
                    <a:cubicBezTo>
                      <a:pt x="116" y="466"/>
                      <a:pt x="64" y="523"/>
                      <a:pt x="17" y="587"/>
                    </a:cubicBezTo>
                    <a:cubicBezTo>
                      <a:pt x="4" y="611"/>
                      <a:pt x="1" y="640"/>
                      <a:pt x="12" y="666"/>
                    </a:cubicBezTo>
                    <a:cubicBezTo>
                      <a:pt x="25" y="696"/>
                      <a:pt x="54" y="713"/>
                      <a:pt x="85" y="713"/>
                    </a:cubicBezTo>
                    <a:cubicBezTo>
                      <a:pt x="96" y="713"/>
                      <a:pt x="107" y="711"/>
                      <a:pt x="117" y="706"/>
                    </a:cubicBezTo>
                    <a:cubicBezTo>
                      <a:pt x="259" y="639"/>
                      <a:pt x="382" y="549"/>
                      <a:pt x="502" y="449"/>
                    </a:cubicBezTo>
                    <a:cubicBezTo>
                      <a:pt x="620" y="348"/>
                      <a:pt x="732" y="243"/>
                      <a:pt x="823" y="115"/>
                    </a:cubicBezTo>
                    <a:cubicBezTo>
                      <a:pt x="838" y="94"/>
                      <a:pt x="842" y="66"/>
                      <a:pt x="830" y="43"/>
                    </a:cubicBezTo>
                    <a:cubicBezTo>
                      <a:pt x="817" y="16"/>
                      <a:pt x="790" y="0"/>
                      <a:pt x="7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6" name="Google Shape;1996;p48"/>
              <p:cNvSpPr/>
              <p:nvPr/>
            </p:nvSpPr>
            <p:spPr>
              <a:xfrm>
                <a:off x="7713057" y="2613806"/>
                <a:ext cx="88744" cy="76521"/>
              </a:xfrm>
              <a:custGeom>
                <a:avLst/>
                <a:gdLst/>
                <a:ahLst/>
                <a:cxnLst/>
                <a:rect l="l" t="t" r="r" b="b"/>
                <a:pathLst>
                  <a:path w="864" h="745" extrusionOk="0">
                    <a:moveTo>
                      <a:pt x="768" y="1"/>
                    </a:moveTo>
                    <a:cubicBezTo>
                      <a:pt x="758" y="1"/>
                      <a:pt x="747" y="3"/>
                      <a:pt x="737" y="9"/>
                    </a:cubicBezTo>
                    <a:cubicBezTo>
                      <a:pt x="524" y="118"/>
                      <a:pt x="341" y="270"/>
                      <a:pt x="173" y="438"/>
                    </a:cubicBezTo>
                    <a:cubicBezTo>
                      <a:pt x="117" y="494"/>
                      <a:pt x="64" y="554"/>
                      <a:pt x="18" y="620"/>
                    </a:cubicBezTo>
                    <a:cubicBezTo>
                      <a:pt x="2" y="643"/>
                      <a:pt x="0" y="674"/>
                      <a:pt x="13" y="701"/>
                    </a:cubicBezTo>
                    <a:cubicBezTo>
                      <a:pt x="27" y="728"/>
                      <a:pt x="55" y="744"/>
                      <a:pt x="85" y="744"/>
                    </a:cubicBezTo>
                    <a:cubicBezTo>
                      <a:pt x="97" y="744"/>
                      <a:pt x="109" y="742"/>
                      <a:pt x="120" y="736"/>
                    </a:cubicBezTo>
                    <a:cubicBezTo>
                      <a:pt x="263" y="664"/>
                      <a:pt x="388" y="566"/>
                      <a:pt x="507" y="463"/>
                    </a:cubicBezTo>
                    <a:cubicBezTo>
                      <a:pt x="625" y="356"/>
                      <a:pt x="737" y="246"/>
                      <a:pt x="829" y="115"/>
                    </a:cubicBezTo>
                    <a:cubicBezTo>
                      <a:pt x="863" y="64"/>
                      <a:pt x="822" y="1"/>
                      <a:pt x="76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997" name="Google Shape;1997;p48"/>
          <p:cNvGrpSpPr/>
          <p:nvPr/>
        </p:nvGrpSpPr>
        <p:grpSpPr>
          <a:xfrm>
            <a:off x="8318102" y="519627"/>
            <a:ext cx="1026711" cy="1056100"/>
            <a:chOff x="8318102" y="519627"/>
            <a:chExt cx="1026711" cy="1056100"/>
          </a:xfrm>
        </p:grpSpPr>
        <p:sp>
          <p:nvSpPr>
            <p:cNvPr id="1998" name="Google Shape;1998;p48"/>
            <p:cNvSpPr/>
            <p:nvPr/>
          </p:nvSpPr>
          <p:spPr>
            <a:xfrm rot="1000901">
              <a:off x="8424164" y="618480"/>
              <a:ext cx="814588" cy="858395"/>
            </a:xfrm>
            <a:custGeom>
              <a:avLst/>
              <a:gdLst/>
              <a:ahLst/>
              <a:cxnLst/>
              <a:rect l="l" t="t" r="r" b="b"/>
              <a:pathLst>
                <a:path w="24694" h="26022" extrusionOk="0">
                  <a:moveTo>
                    <a:pt x="18128" y="1"/>
                  </a:moveTo>
                  <a:cubicBezTo>
                    <a:pt x="17549" y="1"/>
                    <a:pt x="17035" y="347"/>
                    <a:pt x="16819" y="884"/>
                  </a:cubicBezTo>
                  <a:cubicBezTo>
                    <a:pt x="16387" y="1946"/>
                    <a:pt x="15704" y="2902"/>
                    <a:pt x="14944" y="3871"/>
                  </a:cubicBezTo>
                  <a:cubicBezTo>
                    <a:pt x="14868" y="3767"/>
                    <a:pt x="14790" y="3665"/>
                    <a:pt x="14709" y="3563"/>
                  </a:cubicBezTo>
                  <a:cubicBezTo>
                    <a:pt x="14186" y="2912"/>
                    <a:pt x="13563" y="2338"/>
                    <a:pt x="12859" y="1856"/>
                  </a:cubicBezTo>
                  <a:cubicBezTo>
                    <a:pt x="12160" y="1376"/>
                    <a:pt x="11400" y="1001"/>
                    <a:pt x="10604" y="743"/>
                  </a:cubicBezTo>
                  <a:cubicBezTo>
                    <a:pt x="9780" y="478"/>
                    <a:pt x="8936" y="342"/>
                    <a:pt x="8098" y="342"/>
                  </a:cubicBezTo>
                  <a:cubicBezTo>
                    <a:pt x="7809" y="342"/>
                    <a:pt x="7517" y="359"/>
                    <a:pt x="7232" y="390"/>
                  </a:cubicBezTo>
                  <a:cubicBezTo>
                    <a:pt x="6113" y="517"/>
                    <a:pt x="5154" y="866"/>
                    <a:pt x="4385" y="1423"/>
                  </a:cubicBezTo>
                  <a:cubicBezTo>
                    <a:pt x="3548" y="2028"/>
                    <a:pt x="2986" y="2848"/>
                    <a:pt x="2591" y="3494"/>
                  </a:cubicBezTo>
                  <a:cubicBezTo>
                    <a:pt x="822" y="6388"/>
                    <a:pt x="1" y="9844"/>
                    <a:pt x="278" y="13225"/>
                  </a:cubicBezTo>
                  <a:cubicBezTo>
                    <a:pt x="414" y="14890"/>
                    <a:pt x="832" y="16585"/>
                    <a:pt x="1235" y="18224"/>
                  </a:cubicBezTo>
                  <a:cubicBezTo>
                    <a:pt x="1767" y="20381"/>
                    <a:pt x="2315" y="22610"/>
                    <a:pt x="2152" y="24600"/>
                  </a:cubicBezTo>
                  <a:cubicBezTo>
                    <a:pt x="2112" y="25094"/>
                    <a:pt x="2348" y="25563"/>
                    <a:pt x="2770" y="25824"/>
                  </a:cubicBezTo>
                  <a:cubicBezTo>
                    <a:pt x="2977" y="25953"/>
                    <a:pt x="3217" y="26022"/>
                    <a:pt x="3462" y="26022"/>
                  </a:cubicBezTo>
                  <a:cubicBezTo>
                    <a:pt x="3700" y="26022"/>
                    <a:pt x="3934" y="25955"/>
                    <a:pt x="4139" y="25833"/>
                  </a:cubicBezTo>
                  <a:cubicBezTo>
                    <a:pt x="4449" y="25646"/>
                    <a:pt x="4723" y="25363"/>
                    <a:pt x="4987" y="25092"/>
                  </a:cubicBezTo>
                  <a:cubicBezTo>
                    <a:pt x="5178" y="24896"/>
                    <a:pt x="5306" y="24770"/>
                    <a:pt x="5370" y="24717"/>
                  </a:cubicBezTo>
                  <a:cubicBezTo>
                    <a:pt x="7279" y="23893"/>
                    <a:pt x="9446" y="23513"/>
                    <a:pt x="11544" y="23147"/>
                  </a:cubicBezTo>
                  <a:cubicBezTo>
                    <a:pt x="12170" y="23039"/>
                    <a:pt x="12817" y="22924"/>
                    <a:pt x="13457" y="22800"/>
                  </a:cubicBezTo>
                  <a:cubicBezTo>
                    <a:pt x="13607" y="22772"/>
                    <a:pt x="13757" y="22741"/>
                    <a:pt x="13906" y="22710"/>
                  </a:cubicBezTo>
                  <a:cubicBezTo>
                    <a:pt x="13983" y="22706"/>
                    <a:pt x="14060" y="22695"/>
                    <a:pt x="14133" y="22679"/>
                  </a:cubicBezTo>
                  <a:cubicBezTo>
                    <a:pt x="14206" y="22664"/>
                    <a:pt x="14275" y="22643"/>
                    <a:pt x="14343" y="22616"/>
                  </a:cubicBezTo>
                  <a:cubicBezTo>
                    <a:pt x="15857" y="22285"/>
                    <a:pt x="17136" y="21891"/>
                    <a:pt x="18251" y="21414"/>
                  </a:cubicBezTo>
                  <a:cubicBezTo>
                    <a:pt x="19733" y="20781"/>
                    <a:pt x="20946" y="20003"/>
                    <a:pt x="21957" y="19034"/>
                  </a:cubicBezTo>
                  <a:cubicBezTo>
                    <a:pt x="22569" y="18447"/>
                    <a:pt x="23099" y="17763"/>
                    <a:pt x="23528" y="17002"/>
                  </a:cubicBezTo>
                  <a:cubicBezTo>
                    <a:pt x="23959" y="16240"/>
                    <a:pt x="24271" y="15434"/>
                    <a:pt x="24455" y="14607"/>
                  </a:cubicBezTo>
                  <a:cubicBezTo>
                    <a:pt x="24648" y="13727"/>
                    <a:pt x="24693" y="12861"/>
                    <a:pt x="24584" y="12028"/>
                  </a:cubicBezTo>
                  <a:cubicBezTo>
                    <a:pt x="24464" y="11117"/>
                    <a:pt x="24166" y="10273"/>
                    <a:pt x="23696" y="9521"/>
                  </a:cubicBezTo>
                  <a:cubicBezTo>
                    <a:pt x="23087" y="8545"/>
                    <a:pt x="22170" y="7684"/>
                    <a:pt x="20972" y="6963"/>
                  </a:cubicBezTo>
                  <a:cubicBezTo>
                    <a:pt x="19970" y="6360"/>
                    <a:pt x="19103" y="5940"/>
                    <a:pt x="18242" y="5638"/>
                  </a:cubicBezTo>
                  <a:cubicBezTo>
                    <a:pt x="17964" y="5541"/>
                    <a:pt x="17691" y="5457"/>
                    <a:pt x="17421" y="5386"/>
                  </a:cubicBezTo>
                  <a:cubicBezTo>
                    <a:pt x="18226" y="4313"/>
                    <a:pt x="18956" y="3205"/>
                    <a:pt x="19448" y="1917"/>
                  </a:cubicBezTo>
                  <a:lnTo>
                    <a:pt x="19451" y="1906"/>
                  </a:lnTo>
                  <a:cubicBezTo>
                    <a:pt x="19580" y="1562"/>
                    <a:pt x="19570" y="1187"/>
                    <a:pt x="19423" y="848"/>
                  </a:cubicBezTo>
                  <a:cubicBezTo>
                    <a:pt x="19274" y="506"/>
                    <a:pt x="19001" y="241"/>
                    <a:pt x="18653" y="102"/>
                  </a:cubicBezTo>
                  <a:cubicBezTo>
                    <a:pt x="18485" y="34"/>
                    <a:pt x="18308" y="1"/>
                    <a:pt x="18128" y="1"/>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9" name="Google Shape;1999;p48"/>
            <p:cNvSpPr/>
            <p:nvPr/>
          </p:nvSpPr>
          <p:spPr>
            <a:xfrm rot="1000901">
              <a:off x="8465885" y="676310"/>
              <a:ext cx="751549" cy="760489"/>
            </a:xfrm>
            <a:custGeom>
              <a:avLst/>
              <a:gdLst/>
              <a:ahLst/>
              <a:cxnLst/>
              <a:rect l="l" t="t" r="r" b="b"/>
              <a:pathLst>
                <a:path w="22783" h="23054" extrusionOk="0">
                  <a:moveTo>
                    <a:pt x="6766" y="0"/>
                  </a:moveTo>
                  <a:cubicBezTo>
                    <a:pt x="6528" y="0"/>
                    <a:pt x="6289" y="14"/>
                    <a:pt x="6051" y="41"/>
                  </a:cubicBezTo>
                  <a:cubicBezTo>
                    <a:pt x="5259" y="132"/>
                    <a:pt x="4469" y="365"/>
                    <a:pt x="3823" y="833"/>
                  </a:cubicBezTo>
                  <a:cubicBezTo>
                    <a:pt x="3217" y="1270"/>
                    <a:pt x="2769" y="1888"/>
                    <a:pt x="2380" y="2526"/>
                  </a:cubicBezTo>
                  <a:cubicBezTo>
                    <a:pt x="756" y="5183"/>
                    <a:pt x="1" y="8363"/>
                    <a:pt x="254" y="11464"/>
                  </a:cubicBezTo>
                  <a:cubicBezTo>
                    <a:pt x="563" y="15229"/>
                    <a:pt x="2437" y="19289"/>
                    <a:pt x="2129" y="23054"/>
                  </a:cubicBezTo>
                  <a:cubicBezTo>
                    <a:pt x="2494" y="22833"/>
                    <a:pt x="3068" y="22055"/>
                    <a:pt x="3457" y="21885"/>
                  </a:cubicBezTo>
                  <a:cubicBezTo>
                    <a:pt x="6107" y="20724"/>
                    <a:pt x="9034" y="20410"/>
                    <a:pt x="11874" y="19857"/>
                  </a:cubicBezTo>
                  <a:cubicBezTo>
                    <a:pt x="14713" y="19304"/>
                    <a:pt x="17626" y="18434"/>
                    <a:pt x="19715" y="16433"/>
                  </a:cubicBezTo>
                  <a:cubicBezTo>
                    <a:pt x="21804" y="14432"/>
                    <a:pt x="22782" y="11019"/>
                    <a:pt x="21251" y="8563"/>
                  </a:cubicBezTo>
                  <a:cubicBezTo>
                    <a:pt x="20694" y="7671"/>
                    <a:pt x="19864" y="6977"/>
                    <a:pt x="18964" y="6436"/>
                  </a:cubicBezTo>
                  <a:cubicBezTo>
                    <a:pt x="17328" y="5449"/>
                    <a:pt x="15689" y="4751"/>
                    <a:pt x="13809" y="4751"/>
                  </a:cubicBezTo>
                  <a:cubicBezTo>
                    <a:pt x="13698" y="4751"/>
                    <a:pt x="13587" y="4753"/>
                    <a:pt x="13475" y="4758"/>
                  </a:cubicBezTo>
                  <a:cubicBezTo>
                    <a:pt x="12539" y="1980"/>
                    <a:pt x="9681" y="0"/>
                    <a:pt x="67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00" name="Google Shape;2000;p48"/>
            <p:cNvGrpSpPr/>
            <p:nvPr/>
          </p:nvGrpSpPr>
          <p:grpSpPr>
            <a:xfrm rot="1000901">
              <a:off x="8491032" y="658774"/>
              <a:ext cx="662713" cy="758114"/>
              <a:chOff x="8296960" y="1262435"/>
              <a:chExt cx="2357306" cy="2696650"/>
            </a:xfrm>
          </p:grpSpPr>
          <p:sp>
            <p:nvSpPr>
              <p:cNvPr id="2001" name="Google Shape;2001;p48"/>
              <p:cNvSpPr/>
              <p:nvPr/>
            </p:nvSpPr>
            <p:spPr>
              <a:xfrm>
                <a:off x="8296960" y="1262435"/>
                <a:ext cx="1925508" cy="2696650"/>
              </a:xfrm>
              <a:custGeom>
                <a:avLst/>
                <a:gdLst/>
                <a:ahLst/>
                <a:cxnLst/>
                <a:rect l="l" t="t" r="r" b="b"/>
                <a:pathLst>
                  <a:path w="16410" h="22982" extrusionOk="0">
                    <a:moveTo>
                      <a:pt x="16173" y="1"/>
                    </a:moveTo>
                    <a:cubicBezTo>
                      <a:pt x="16134" y="1"/>
                      <a:pt x="16097" y="25"/>
                      <a:pt x="16082" y="64"/>
                    </a:cubicBezTo>
                    <a:cubicBezTo>
                      <a:pt x="15236" y="2150"/>
                      <a:pt x="13610" y="3776"/>
                      <a:pt x="12276" y="5600"/>
                    </a:cubicBezTo>
                    <a:cubicBezTo>
                      <a:pt x="12171" y="5751"/>
                      <a:pt x="12067" y="5900"/>
                      <a:pt x="11964" y="6052"/>
                    </a:cubicBezTo>
                    <a:cubicBezTo>
                      <a:pt x="10016" y="6623"/>
                      <a:pt x="8062" y="7164"/>
                      <a:pt x="6077" y="7575"/>
                    </a:cubicBezTo>
                    <a:cubicBezTo>
                      <a:pt x="4098" y="8027"/>
                      <a:pt x="2093" y="8348"/>
                      <a:pt x="82" y="8634"/>
                    </a:cubicBezTo>
                    <a:cubicBezTo>
                      <a:pt x="35" y="8641"/>
                      <a:pt x="1" y="8684"/>
                      <a:pt x="6" y="8733"/>
                    </a:cubicBezTo>
                    <a:cubicBezTo>
                      <a:pt x="9" y="8780"/>
                      <a:pt x="49" y="8815"/>
                      <a:pt x="96" y="8815"/>
                    </a:cubicBezTo>
                    <a:cubicBezTo>
                      <a:pt x="98" y="8815"/>
                      <a:pt x="101" y="8815"/>
                      <a:pt x="103" y="8815"/>
                    </a:cubicBezTo>
                    <a:cubicBezTo>
                      <a:pt x="2134" y="8639"/>
                      <a:pt x="4146" y="8293"/>
                      <a:pt x="6143" y="7884"/>
                    </a:cubicBezTo>
                    <a:cubicBezTo>
                      <a:pt x="8043" y="7454"/>
                      <a:pt x="9932" y="6963"/>
                      <a:pt x="11773" y="6329"/>
                    </a:cubicBezTo>
                    <a:lnTo>
                      <a:pt x="11773" y="6329"/>
                    </a:lnTo>
                    <a:cubicBezTo>
                      <a:pt x="11115" y="7292"/>
                      <a:pt x="10474" y="8263"/>
                      <a:pt x="9837" y="9234"/>
                    </a:cubicBezTo>
                    <a:cubicBezTo>
                      <a:pt x="8252" y="9968"/>
                      <a:pt x="6668" y="10705"/>
                      <a:pt x="5048" y="11355"/>
                    </a:cubicBezTo>
                    <a:cubicBezTo>
                      <a:pt x="3425" y="12052"/>
                      <a:pt x="1762" y="12657"/>
                      <a:pt x="101" y="13265"/>
                    </a:cubicBezTo>
                    <a:cubicBezTo>
                      <a:pt x="56" y="13281"/>
                      <a:pt x="32" y="13330"/>
                      <a:pt x="45" y="13377"/>
                    </a:cubicBezTo>
                    <a:cubicBezTo>
                      <a:pt x="57" y="13416"/>
                      <a:pt x="93" y="13442"/>
                      <a:pt x="132" y="13442"/>
                    </a:cubicBezTo>
                    <a:cubicBezTo>
                      <a:pt x="141" y="13442"/>
                      <a:pt x="149" y="13441"/>
                      <a:pt x="158" y="13439"/>
                    </a:cubicBezTo>
                    <a:cubicBezTo>
                      <a:pt x="1860" y="12934"/>
                      <a:pt x="3520" y="12304"/>
                      <a:pt x="5169" y="11648"/>
                    </a:cubicBezTo>
                    <a:cubicBezTo>
                      <a:pt x="6670" y="11008"/>
                      <a:pt x="8162" y="10343"/>
                      <a:pt x="9606" y="9586"/>
                    </a:cubicBezTo>
                    <a:lnTo>
                      <a:pt x="9606" y="9586"/>
                    </a:lnTo>
                    <a:cubicBezTo>
                      <a:pt x="9244" y="10137"/>
                      <a:pt x="8883" y="10689"/>
                      <a:pt x="8520" y="11240"/>
                    </a:cubicBezTo>
                    <a:cubicBezTo>
                      <a:pt x="8059" y="11953"/>
                      <a:pt x="7595" y="12664"/>
                      <a:pt x="7133" y="13377"/>
                    </a:cubicBezTo>
                    <a:cubicBezTo>
                      <a:pt x="7127" y="13379"/>
                      <a:pt x="7122" y="13382"/>
                      <a:pt x="7116" y="13384"/>
                    </a:cubicBezTo>
                    <a:cubicBezTo>
                      <a:pt x="6095" y="14007"/>
                      <a:pt x="5064" y="14607"/>
                      <a:pt x="3997" y="15140"/>
                    </a:cubicBezTo>
                    <a:cubicBezTo>
                      <a:pt x="2936" y="15684"/>
                      <a:pt x="1841" y="16162"/>
                      <a:pt x="734" y="16614"/>
                    </a:cubicBezTo>
                    <a:cubicBezTo>
                      <a:pt x="691" y="16633"/>
                      <a:pt x="667" y="16680"/>
                      <a:pt x="681" y="16726"/>
                    </a:cubicBezTo>
                    <a:cubicBezTo>
                      <a:pt x="693" y="16765"/>
                      <a:pt x="729" y="16790"/>
                      <a:pt x="768" y="16790"/>
                    </a:cubicBezTo>
                    <a:cubicBezTo>
                      <a:pt x="777" y="16790"/>
                      <a:pt x="787" y="16789"/>
                      <a:pt x="796" y="16786"/>
                    </a:cubicBezTo>
                    <a:cubicBezTo>
                      <a:pt x="1947" y="16430"/>
                      <a:pt x="3060" y="15959"/>
                      <a:pt x="4141" y="15424"/>
                    </a:cubicBezTo>
                    <a:cubicBezTo>
                      <a:pt x="5075" y="14948"/>
                      <a:pt x="5984" y="14424"/>
                      <a:pt x="6843" y="13825"/>
                    </a:cubicBezTo>
                    <a:lnTo>
                      <a:pt x="6843" y="13825"/>
                    </a:lnTo>
                    <a:cubicBezTo>
                      <a:pt x="6173" y="14856"/>
                      <a:pt x="5505" y="15888"/>
                      <a:pt x="4848" y="16927"/>
                    </a:cubicBezTo>
                    <a:cubicBezTo>
                      <a:pt x="4714" y="17137"/>
                      <a:pt x="4582" y="17348"/>
                      <a:pt x="4451" y="17559"/>
                    </a:cubicBezTo>
                    <a:cubicBezTo>
                      <a:pt x="3436" y="18184"/>
                      <a:pt x="2383" y="18712"/>
                      <a:pt x="1266" y="19133"/>
                    </a:cubicBezTo>
                    <a:cubicBezTo>
                      <a:pt x="1224" y="19149"/>
                      <a:pt x="1199" y="19194"/>
                      <a:pt x="1209" y="19238"/>
                    </a:cubicBezTo>
                    <a:cubicBezTo>
                      <a:pt x="1219" y="19282"/>
                      <a:pt x="1256" y="19310"/>
                      <a:pt x="1298" y="19310"/>
                    </a:cubicBezTo>
                    <a:cubicBezTo>
                      <a:pt x="1305" y="19310"/>
                      <a:pt x="1312" y="19309"/>
                      <a:pt x="1319" y="19308"/>
                    </a:cubicBezTo>
                    <a:cubicBezTo>
                      <a:pt x="2333" y="19085"/>
                      <a:pt x="3309" y="18653"/>
                      <a:pt x="4152" y="18045"/>
                    </a:cubicBezTo>
                    <a:lnTo>
                      <a:pt x="4152" y="18045"/>
                    </a:lnTo>
                    <a:cubicBezTo>
                      <a:pt x="3205" y="19600"/>
                      <a:pt x="2314" y="21193"/>
                      <a:pt x="1556" y="22853"/>
                    </a:cubicBezTo>
                    <a:cubicBezTo>
                      <a:pt x="1535" y="22898"/>
                      <a:pt x="1555" y="22951"/>
                      <a:pt x="1599" y="22972"/>
                    </a:cubicBezTo>
                    <a:cubicBezTo>
                      <a:pt x="1612" y="22979"/>
                      <a:pt x="1626" y="22982"/>
                      <a:pt x="1639" y="22982"/>
                    </a:cubicBezTo>
                    <a:cubicBezTo>
                      <a:pt x="1673" y="22982"/>
                      <a:pt x="1705" y="22963"/>
                      <a:pt x="1721" y="22930"/>
                    </a:cubicBezTo>
                    <a:cubicBezTo>
                      <a:pt x="2617" y="21082"/>
                      <a:pt x="3664" y="19313"/>
                      <a:pt x="4760" y="17575"/>
                    </a:cubicBezTo>
                    <a:lnTo>
                      <a:pt x="4760" y="17575"/>
                    </a:lnTo>
                    <a:cubicBezTo>
                      <a:pt x="4729" y="18140"/>
                      <a:pt x="4741" y="18706"/>
                      <a:pt x="4763" y="19271"/>
                    </a:cubicBezTo>
                    <a:cubicBezTo>
                      <a:pt x="4803" y="19958"/>
                      <a:pt x="4860" y="20645"/>
                      <a:pt x="4981" y="21322"/>
                    </a:cubicBezTo>
                    <a:cubicBezTo>
                      <a:pt x="4989" y="21365"/>
                      <a:pt x="5025" y="21398"/>
                      <a:pt x="5069" y="21398"/>
                    </a:cubicBezTo>
                    <a:cubicBezTo>
                      <a:pt x="5071" y="21398"/>
                      <a:pt x="5073" y="21398"/>
                      <a:pt x="5075" y="21398"/>
                    </a:cubicBezTo>
                    <a:cubicBezTo>
                      <a:pt x="5124" y="21397"/>
                      <a:pt x="5164" y="21354"/>
                      <a:pt x="5163" y="21303"/>
                    </a:cubicBezTo>
                    <a:lnTo>
                      <a:pt x="5080" y="19257"/>
                    </a:lnTo>
                    <a:cubicBezTo>
                      <a:pt x="5044" y="18578"/>
                      <a:pt x="5029" y="17900"/>
                      <a:pt x="4982" y="17221"/>
                    </a:cubicBezTo>
                    <a:cubicBezTo>
                      <a:pt x="5014" y="17172"/>
                      <a:pt x="5045" y="17122"/>
                      <a:pt x="5076" y="17074"/>
                    </a:cubicBezTo>
                    <a:cubicBezTo>
                      <a:pt x="5762" y="16008"/>
                      <a:pt x="6458" y="14948"/>
                      <a:pt x="7156" y="13888"/>
                    </a:cubicBezTo>
                    <a:cubicBezTo>
                      <a:pt x="7177" y="16139"/>
                      <a:pt x="7503" y="18391"/>
                      <a:pt x="8106" y="20557"/>
                    </a:cubicBezTo>
                    <a:cubicBezTo>
                      <a:pt x="8118" y="20596"/>
                      <a:pt x="8154" y="20623"/>
                      <a:pt x="8193" y="20623"/>
                    </a:cubicBezTo>
                    <a:cubicBezTo>
                      <a:pt x="8199" y="20623"/>
                      <a:pt x="8205" y="20622"/>
                      <a:pt x="8211" y="20621"/>
                    </a:cubicBezTo>
                    <a:cubicBezTo>
                      <a:pt x="8261" y="20612"/>
                      <a:pt x="8293" y="20563"/>
                      <a:pt x="8283" y="20515"/>
                    </a:cubicBezTo>
                    <a:cubicBezTo>
                      <a:pt x="8065" y="19362"/>
                      <a:pt x="7854" y="18212"/>
                      <a:pt x="7707" y="17052"/>
                    </a:cubicBezTo>
                    <a:cubicBezTo>
                      <a:pt x="7547" y="15902"/>
                      <a:pt x="7450" y="14744"/>
                      <a:pt x="7356" y="13586"/>
                    </a:cubicBezTo>
                    <a:cubicBezTo>
                      <a:pt x="7834" y="12862"/>
                      <a:pt x="8312" y="12138"/>
                      <a:pt x="8788" y="11414"/>
                    </a:cubicBezTo>
                    <a:cubicBezTo>
                      <a:pt x="9126" y="10898"/>
                      <a:pt x="9462" y="10379"/>
                      <a:pt x="9798" y="9860"/>
                    </a:cubicBezTo>
                    <a:cubicBezTo>
                      <a:pt x="9987" y="11508"/>
                      <a:pt x="10270" y="13144"/>
                      <a:pt x="10567" y="14776"/>
                    </a:cubicBezTo>
                    <a:cubicBezTo>
                      <a:pt x="10929" y="16534"/>
                      <a:pt x="11305" y="18289"/>
                      <a:pt x="11796" y="20016"/>
                    </a:cubicBezTo>
                    <a:cubicBezTo>
                      <a:pt x="11807" y="20055"/>
                      <a:pt x="11843" y="20082"/>
                      <a:pt x="11883" y="20082"/>
                    </a:cubicBezTo>
                    <a:cubicBezTo>
                      <a:pt x="11890" y="20082"/>
                      <a:pt x="11896" y="20081"/>
                      <a:pt x="11903" y="20080"/>
                    </a:cubicBezTo>
                    <a:cubicBezTo>
                      <a:pt x="11951" y="20069"/>
                      <a:pt x="11983" y="20021"/>
                      <a:pt x="11972" y="19973"/>
                    </a:cubicBezTo>
                    <a:cubicBezTo>
                      <a:pt x="11592" y="18223"/>
                      <a:pt x="11193" y="16479"/>
                      <a:pt x="10878" y="14717"/>
                    </a:cubicBezTo>
                    <a:cubicBezTo>
                      <a:pt x="10531" y="13015"/>
                      <a:pt x="10262" y="11299"/>
                      <a:pt x="9977" y="9586"/>
                    </a:cubicBezTo>
                    <a:cubicBezTo>
                      <a:pt x="10672" y="8515"/>
                      <a:pt x="11366" y="7443"/>
                      <a:pt x="12079" y="6389"/>
                    </a:cubicBezTo>
                    <a:cubicBezTo>
                      <a:pt x="12631" y="8407"/>
                      <a:pt x="13282" y="10395"/>
                      <a:pt x="13945" y="12379"/>
                    </a:cubicBezTo>
                    <a:cubicBezTo>
                      <a:pt x="14663" y="14397"/>
                      <a:pt x="15391" y="16416"/>
                      <a:pt x="16223" y="18392"/>
                    </a:cubicBezTo>
                    <a:cubicBezTo>
                      <a:pt x="16237" y="18427"/>
                      <a:pt x="16272" y="18448"/>
                      <a:pt x="16308" y="18448"/>
                    </a:cubicBezTo>
                    <a:cubicBezTo>
                      <a:pt x="16318" y="18448"/>
                      <a:pt x="16329" y="18447"/>
                      <a:pt x="16338" y="18443"/>
                    </a:cubicBezTo>
                    <a:cubicBezTo>
                      <a:pt x="16386" y="18426"/>
                      <a:pt x="16410" y="18373"/>
                      <a:pt x="16393" y="18326"/>
                    </a:cubicBezTo>
                    <a:cubicBezTo>
                      <a:pt x="15662" y="16312"/>
                      <a:pt x="14915" y="14307"/>
                      <a:pt x="14241" y="12276"/>
                    </a:cubicBezTo>
                    <a:cubicBezTo>
                      <a:pt x="13529" y="10258"/>
                      <a:pt x="12889" y="8216"/>
                      <a:pt x="12226" y="6182"/>
                    </a:cubicBezTo>
                    <a:cubicBezTo>
                      <a:pt x="12224" y="6179"/>
                      <a:pt x="12224" y="6177"/>
                      <a:pt x="12223" y="6173"/>
                    </a:cubicBezTo>
                    <a:cubicBezTo>
                      <a:pt x="12317" y="6037"/>
                      <a:pt x="12410" y="5900"/>
                      <a:pt x="12503" y="5765"/>
                    </a:cubicBezTo>
                    <a:cubicBezTo>
                      <a:pt x="13814" y="3961"/>
                      <a:pt x="15443" y="2294"/>
                      <a:pt x="16267" y="135"/>
                    </a:cubicBezTo>
                    <a:cubicBezTo>
                      <a:pt x="16286" y="86"/>
                      <a:pt x="16262" y="28"/>
                      <a:pt x="16210" y="8"/>
                    </a:cubicBezTo>
                    <a:cubicBezTo>
                      <a:pt x="16198" y="3"/>
                      <a:pt x="16186" y="1"/>
                      <a:pt x="161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2" name="Google Shape;2002;p48"/>
              <p:cNvSpPr/>
              <p:nvPr/>
            </p:nvSpPr>
            <p:spPr>
              <a:xfrm>
                <a:off x="9956812" y="1875991"/>
                <a:ext cx="697454" cy="1200363"/>
              </a:xfrm>
              <a:custGeom>
                <a:avLst/>
                <a:gdLst/>
                <a:ahLst/>
                <a:cxnLst/>
                <a:rect l="l" t="t" r="r" b="b"/>
                <a:pathLst>
                  <a:path w="5944" h="10230" extrusionOk="0">
                    <a:moveTo>
                      <a:pt x="114" y="1"/>
                    </a:moveTo>
                    <a:cubicBezTo>
                      <a:pt x="99" y="1"/>
                      <a:pt x="82" y="5"/>
                      <a:pt x="68" y="13"/>
                    </a:cubicBezTo>
                    <a:cubicBezTo>
                      <a:pt x="19" y="39"/>
                      <a:pt x="0" y="98"/>
                      <a:pt x="27" y="146"/>
                    </a:cubicBezTo>
                    <a:cubicBezTo>
                      <a:pt x="934" y="1847"/>
                      <a:pt x="1900" y="3515"/>
                      <a:pt x="2839" y="5197"/>
                    </a:cubicBezTo>
                    <a:cubicBezTo>
                      <a:pt x="3815" y="6860"/>
                      <a:pt x="4758" y="8540"/>
                      <a:pt x="5761" y="10185"/>
                    </a:cubicBezTo>
                    <a:cubicBezTo>
                      <a:pt x="5778" y="10213"/>
                      <a:pt x="5808" y="10229"/>
                      <a:pt x="5839" y="10229"/>
                    </a:cubicBezTo>
                    <a:cubicBezTo>
                      <a:pt x="5853" y="10229"/>
                      <a:pt x="5868" y="10226"/>
                      <a:pt x="5882" y="10218"/>
                    </a:cubicBezTo>
                    <a:cubicBezTo>
                      <a:pt x="5926" y="10195"/>
                      <a:pt x="5943" y="10139"/>
                      <a:pt x="5919" y="10095"/>
                    </a:cubicBezTo>
                    <a:lnTo>
                      <a:pt x="5917" y="10091"/>
                    </a:lnTo>
                    <a:cubicBezTo>
                      <a:pt x="5010" y="8389"/>
                      <a:pt x="4047" y="6723"/>
                      <a:pt x="3113" y="5040"/>
                    </a:cubicBezTo>
                    <a:cubicBezTo>
                      <a:pt x="2143" y="3376"/>
                      <a:pt x="1203" y="1699"/>
                      <a:pt x="202" y="52"/>
                    </a:cubicBezTo>
                    <a:lnTo>
                      <a:pt x="199" y="48"/>
                    </a:lnTo>
                    <a:cubicBezTo>
                      <a:pt x="180" y="18"/>
                      <a:pt x="148" y="1"/>
                      <a:pt x="11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3" name="Google Shape;2003;p48"/>
              <p:cNvSpPr/>
              <p:nvPr/>
            </p:nvSpPr>
            <p:spPr>
              <a:xfrm>
                <a:off x="8520370" y="1580536"/>
                <a:ext cx="1244951" cy="226227"/>
              </a:xfrm>
              <a:custGeom>
                <a:avLst/>
                <a:gdLst/>
                <a:ahLst/>
                <a:cxnLst/>
                <a:rect l="l" t="t" r="r" b="b"/>
                <a:pathLst>
                  <a:path w="10610" h="1928" extrusionOk="0">
                    <a:moveTo>
                      <a:pt x="101" y="0"/>
                    </a:moveTo>
                    <a:cubicBezTo>
                      <a:pt x="62" y="0"/>
                      <a:pt x="25" y="26"/>
                      <a:pt x="13" y="65"/>
                    </a:cubicBezTo>
                    <a:cubicBezTo>
                      <a:pt x="1" y="114"/>
                      <a:pt x="29" y="164"/>
                      <a:pt x="76" y="179"/>
                    </a:cubicBezTo>
                    <a:cubicBezTo>
                      <a:pt x="915" y="437"/>
                      <a:pt x="1746" y="752"/>
                      <a:pt x="2618" y="949"/>
                    </a:cubicBezTo>
                    <a:cubicBezTo>
                      <a:pt x="3479" y="1152"/>
                      <a:pt x="4343" y="1346"/>
                      <a:pt x="5215" y="1508"/>
                    </a:cubicBezTo>
                    <a:cubicBezTo>
                      <a:pt x="6644" y="1748"/>
                      <a:pt x="8094" y="1928"/>
                      <a:pt x="9547" y="1928"/>
                    </a:cubicBezTo>
                    <a:cubicBezTo>
                      <a:pt x="9870" y="1928"/>
                      <a:pt x="10194" y="1919"/>
                      <a:pt x="10517" y="1900"/>
                    </a:cubicBezTo>
                    <a:cubicBezTo>
                      <a:pt x="10569" y="1896"/>
                      <a:pt x="10609" y="1853"/>
                      <a:pt x="10609" y="1800"/>
                    </a:cubicBezTo>
                    <a:cubicBezTo>
                      <a:pt x="10609" y="1744"/>
                      <a:pt x="10565" y="1700"/>
                      <a:pt x="10509" y="1700"/>
                    </a:cubicBezTo>
                    <a:cubicBezTo>
                      <a:pt x="8752" y="1695"/>
                      <a:pt x="6999" y="1525"/>
                      <a:pt x="5270" y="1193"/>
                    </a:cubicBezTo>
                    <a:cubicBezTo>
                      <a:pt x="4402" y="1047"/>
                      <a:pt x="3539" y="869"/>
                      <a:pt x="2677" y="680"/>
                    </a:cubicBezTo>
                    <a:cubicBezTo>
                      <a:pt x="1822" y="495"/>
                      <a:pt x="986" y="213"/>
                      <a:pt x="122" y="3"/>
                    </a:cubicBezTo>
                    <a:cubicBezTo>
                      <a:pt x="115" y="1"/>
                      <a:pt x="108" y="0"/>
                      <a:pt x="1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004" name="Google Shape;2004;p48"/>
          <p:cNvGrpSpPr/>
          <p:nvPr/>
        </p:nvGrpSpPr>
        <p:grpSpPr>
          <a:xfrm>
            <a:off x="301302" y="4322816"/>
            <a:ext cx="823839" cy="976836"/>
            <a:chOff x="301302" y="4322816"/>
            <a:chExt cx="823839" cy="976836"/>
          </a:xfrm>
        </p:grpSpPr>
        <p:sp>
          <p:nvSpPr>
            <p:cNvPr id="2005" name="Google Shape;2005;p48"/>
            <p:cNvSpPr/>
            <p:nvPr/>
          </p:nvSpPr>
          <p:spPr>
            <a:xfrm>
              <a:off x="301302" y="4322816"/>
              <a:ext cx="823839" cy="976836"/>
            </a:xfrm>
            <a:custGeom>
              <a:avLst/>
              <a:gdLst/>
              <a:ahLst/>
              <a:cxnLst/>
              <a:rect l="l" t="t" r="r" b="b"/>
              <a:pathLst>
                <a:path w="30025" h="35601" extrusionOk="0">
                  <a:moveTo>
                    <a:pt x="28190" y="0"/>
                  </a:moveTo>
                  <a:cubicBezTo>
                    <a:pt x="28171" y="0"/>
                    <a:pt x="28155" y="0"/>
                    <a:pt x="28138" y="1"/>
                  </a:cubicBezTo>
                  <a:cubicBezTo>
                    <a:pt x="26266" y="78"/>
                    <a:pt x="24401" y="185"/>
                    <a:pt x="22548" y="477"/>
                  </a:cubicBezTo>
                  <a:cubicBezTo>
                    <a:pt x="21386" y="660"/>
                    <a:pt x="20197" y="873"/>
                    <a:pt x="19065" y="1199"/>
                  </a:cubicBezTo>
                  <a:cubicBezTo>
                    <a:pt x="17777" y="1570"/>
                    <a:pt x="16522" y="2117"/>
                    <a:pt x="15321" y="2708"/>
                  </a:cubicBezTo>
                  <a:cubicBezTo>
                    <a:pt x="14660" y="3032"/>
                    <a:pt x="14014" y="3386"/>
                    <a:pt x="13383" y="3765"/>
                  </a:cubicBezTo>
                  <a:cubicBezTo>
                    <a:pt x="12467" y="4315"/>
                    <a:pt x="11591" y="4891"/>
                    <a:pt x="10739" y="5541"/>
                  </a:cubicBezTo>
                  <a:cubicBezTo>
                    <a:pt x="9881" y="6193"/>
                    <a:pt x="9053" y="6885"/>
                    <a:pt x="8256" y="7611"/>
                  </a:cubicBezTo>
                  <a:cubicBezTo>
                    <a:pt x="7732" y="8089"/>
                    <a:pt x="7215" y="8579"/>
                    <a:pt x="6719" y="9089"/>
                  </a:cubicBezTo>
                  <a:cubicBezTo>
                    <a:pt x="5264" y="10562"/>
                    <a:pt x="4092" y="11973"/>
                    <a:pt x="3133" y="13397"/>
                  </a:cubicBezTo>
                  <a:cubicBezTo>
                    <a:pt x="2585" y="14211"/>
                    <a:pt x="2105" y="15040"/>
                    <a:pt x="1706" y="15859"/>
                  </a:cubicBezTo>
                  <a:cubicBezTo>
                    <a:pt x="1273" y="16746"/>
                    <a:pt x="922" y="17649"/>
                    <a:pt x="661" y="18545"/>
                  </a:cubicBezTo>
                  <a:cubicBezTo>
                    <a:pt x="117" y="20412"/>
                    <a:pt x="0" y="22425"/>
                    <a:pt x="326" y="24366"/>
                  </a:cubicBezTo>
                  <a:cubicBezTo>
                    <a:pt x="619" y="26116"/>
                    <a:pt x="1270" y="27755"/>
                    <a:pt x="2214" y="29127"/>
                  </a:cubicBezTo>
                  <a:cubicBezTo>
                    <a:pt x="1882" y="30083"/>
                    <a:pt x="1607" y="31053"/>
                    <a:pt x="1396" y="32015"/>
                  </a:cubicBezTo>
                  <a:cubicBezTo>
                    <a:pt x="1267" y="32582"/>
                    <a:pt x="1152" y="33202"/>
                    <a:pt x="1042" y="33915"/>
                  </a:cubicBezTo>
                  <a:cubicBezTo>
                    <a:pt x="985" y="34293"/>
                    <a:pt x="1074" y="34671"/>
                    <a:pt x="1294" y="34982"/>
                  </a:cubicBezTo>
                  <a:cubicBezTo>
                    <a:pt x="1517" y="35296"/>
                    <a:pt x="1848" y="35507"/>
                    <a:pt x="2226" y="35576"/>
                  </a:cubicBezTo>
                  <a:cubicBezTo>
                    <a:pt x="2312" y="35592"/>
                    <a:pt x="2402" y="35600"/>
                    <a:pt x="2490" y="35600"/>
                  </a:cubicBezTo>
                  <a:cubicBezTo>
                    <a:pt x="2857" y="35600"/>
                    <a:pt x="3219" y="35458"/>
                    <a:pt x="3488" y="35207"/>
                  </a:cubicBezTo>
                  <a:cubicBezTo>
                    <a:pt x="3810" y="34906"/>
                    <a:pt x="3912" y="34519"/>
                    <a:pt x="3989" y="34098"/>
                  </a:cubicBezTo>
                  <a:cubicBezTo>
                    <a:pt x="4111" y="33439"/>
                    <a:pt x="4254" y="32784"/>
                    <a:pt x="4429" y="32135"/>
                  </a:cubicBezTo>
                  <a:cubicBezTo>
                    <a:pt x="4429" y="32134"/>
                    <a:pt x="4430" y="32130"/>
                    <a:pt x="4430" y="32130"/>
                  </a:cubicBezTo>
                  <a:cubicBezTo>
                    <a:pt x="4593" y="31515"/>
                    <a:pt x="4786" y="30895"/>
                    <a:pt x="5006" y="30279"/>
                  </a:cubicBezTo>
                  <a:cubicBezTo>
                    <a:pt x="7260" y="29999"/>
                    <a:pt x="9502" y="29441"/>
                    <a:pt x="11675" y="28620"/>
                  </a:cubicBezTo>
                  <a:cubicBezTo>
                    <a:pt x="13958" y="27755"/>
                    <a:pt x="18418" y="25031"/>
                    <a:pt x="19526" y="24219"/>
                  </a:cubicBezTo>
                  <a:cubicBezTo>
                    <a:pt x="21463" y="22718"/>
                    <a:pt x="23199" y="20997"/>
                    <a:pt x="24689" y="19104"/>
                  </a:cubicBezTo>
                  <a:cubicBezTo>
                    <a:pt x="25223" y="18426"/>
                    <a:pt x="25724" y="17726"/>
                    <a:pt x="26190" y="17001"/>
                  </a:cubicBezTo>
                  <a:cubicBezTo>
                    <a:pt x="26647" y="16291"/>
                    <a:pt x="27124" y="15552"/>
                    <a:pt x="27462" y="14777"/>
                  </a:cubicBezTo>
                  <a:cubicBezTo>
                    <a:pt x="27873" y="13838"/>
                    <a:pt x="28366" y="12944"/>
                    <a:pt x="28723" y="11979"/>
                  </a:cubicBezTo>
                  <a:cubicBezTo>
                    <a:pt x="29063" y="11060"/>
                    <a:pt x="29312" y="10115"/>
                    <a:pt x="29485" y="9152"/>
                  </a:cubicBezTo>
                  <a:cubicBezTo>
                    <a:pt x="29661" y="8181"/>
                    <a:pt x="29842" y="7225"/>
                    <a:pt x="29905" y="6234"/>
                  </a:cubicBezTo>
                  <a:cubicBezTo>
                    <a:pt x="30024" y="4433"/>
                    <a:pt x="29875" y="2673"/>
                    <a:pt x="29465" y="1001"/>
                  </a:cubicBezTo>
                  <a:cubicBezTo>
                    <a:pt x="29320" y="411"/>
                    <a:pt x="28796" y="0"/>
                    <a:pt x="28190" y="0"/>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6" name="Google Shape;2006;p48"/>
            <p:cNvSpPr/>
            <p:nvPr/>
          </p:nvSpPr>
          <p:spPr>
            <a:xfrm>
              <a:off x="326682" y="4358815"/>
              <a:ext cx="787702" cy="761910"/>
            </a:xfrm>
            <a:custGeom>
              <a:avLst/>
              <a:gdLst/>
              <a:ahLst/>
              <a:cxnLst/>
              <a:rect l="l" t="t" r="r" b="b"/>
              <a:pathLst>
                <a:path w="28708" h="27768" extrusionOk="0">
                  <a:moveTo>
                    <a:pt x="27266" y="0"/>
                  </a:moveTo>
                  <a:cubicBezTo>
                    <a:pt x="25135" y="85"/>
                    <a:pt x="22622" y="189"/>
                    <a:pt x="19610" y="893"/>
                  </a:cubicBezTo>
                  <a:cubicBezTo>
                    <a:pt x="14658" y="2050"/>
                    <a:pt x="10306" y="5075"/>
                    <a:pt x="6732" y="8695"/>
                  </a:cubicBezTo>
                  <a:cubicBezTo>
                    <a:pt x="4227" y="11233"/>
                    <a:pt x="1997" y="14174"/>
                    <a:pt x="1000" y="17598"/>
                  </a:cubicBezTo>
                  <a:cubicBezTo>
                    <a:pt x="1" y="21023"/>
                    <a:pt x="610" y="25037"/>
                    <a:pt x="2904" y="27768"/>
                  </a:cubicBezTo>
                  <a:cubicBezTo>
                    <a:pt x="10616" y="27111"/>
                    <a:pt x="17950" y="23061"/>
                    <a:pt x="22735" y="16978"/>
                  </a:cubicBezTo>
                  <a:cubicBezTo>
                    <a:pt x="26484" y="12211"/>
                    <a:pt x="28707" y="5889"/>
                    <a:pt x="2726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7" name="Google Shape;2007;p48"/>
            <p:cNvSpPr/>
            <p:nvPr/>
          </p:nvSpPr>
          <p:spPr>
            <a:xfrm>
              <a:off x="365261" y="4386006"/>
              <a:ext cx="698720" cy="877454"/>
            </a:xfrm>
            <a:custGeom>
              <a:avLst/>
              <a:gdLst/>
              <a:ahLst/>
              <a:cxnLst/>
              <a:rect l="l" t="t" r="r" b="b"/>
              <a:pathLst>
                <a:path w="25465" h="31979" extrusionOk="0">
                  <a:moveTo>
                    <a:pt x="17255" y="0"/>
                  </a:moveTo>
                  <a:cubicBezTo>
                    <a:pt x="17195" y="0"/>
                    <a:pt x="17135" y="37"/>
                    <a:pt x="17121" y="113"/>
                  </a:cubicBezTo>
                  <a:cubicBezTo>
                    <a:pt x="16984" y="886"/>
                    <a:pt x="16851" y="1660"/>
                    <a:pt x="16707" y="2430"/>
                  </a:cubicBezTo>
                  <a:cubicBezTo>
                    <a:pt x="16602" y="2986"/>
                    <a:pt x="16481" y="3607"/>
                    <a:pt x="16370" y="4161"/>
                  </a:cubicBezTo>
                  <a:cubicBezTo>
                    <a:pt x="16021" y="5863"/>
                    <a:pt x="15611" y="7568"/>
                    <a:pt x="15195" y="9255"/>
                  </a:cubicBezTo>
                  <a:cubicBezTo>
                    <a:pt x="13460" y="10853"/>
                    <a:pt x="11769" y="12501"/>
                    <a:pt x="10126" y="14195"/>
                  </a:cubicBezTo>
                  <a:cubicBezTo>
                    <a:pt x="10206" y="13194"/>
                    <a:pt x="10267" y="12191"/>
                    <a:pt x="10321" y="11188"/>
                  </a:cubicBezTo>
                  <a:cubicBezTo>
                    <a:pt x="10452" y="8630"/>
                    <a:pt x="10556" y="6022"/>
                    <a:pt x="10564" y="3464"/>
                  </a:cubicBezTo>
                  <a:cubicBezTo>
                    <a:pt x="10561" y="3372"/>
                    <a:pt x="10495" y="3327"/>
                    <a:pt x="10428" y="3327"/>
                  </a:cubicBezTo>
                  <a:cubicBezTo>
                    <a:pt x="10363" y="3327"/>
                    <a:pt x="10298" y="3369"/>
                    <a:pt x="10289" y="3452"/>
                  </a:cubicBezTo>
                  <a:cubicBezTo>
                    <a:pt x="10207" y="4386"/>
                    <a:pt x="10144" y="5320"/>
                    <a:pt x="10089" y="6255"/>
                  </a:cubicBezTo>
                  <a:cubicBezTo>
                    <a:pt x="9928" y="9002"/>
                    <a:pt x="9801" y="11796"/>
                    <a:pt x="9785" y="14549"/>
                  </a:cubicBezTo>
                  <a:cubicBezTo>
                    <a:pt x="8809" y="15563"/>
                    <a:pt x="7851" y="16594"/>
                    <a:pt x="6912" y="17642"/>
                  </a:cubicBezTo>
                  <a:cubicBezTo>
                    <a:pt x="6158" y="18483"/>
                    <a:pt x="5447" y="19369"/>
                    <a:pt x="4785" y="20289"/>
                  </a:cubicBezTo>
                  <a:cubicBezTo>
                    <a:pt x="4916" y="16414"/>
                    <a:pt x="4914" y="12515"/>
                    <a:pt x="4802" y="8643"/>
                  </a:cubicBezTo>
                  <a:cubicBezTo>
                    <a:pt x="4797" y="8553"/>
                    <a:pt x="4731" y="8510"/>
                    <a:pt x="4666" y="8510"/>
                  </a:cubicBezTo>
                  <a:cubicBezTo>
                    <a:pt x="4599" y="8510"/>
                    <a:pt x="4532" y="8554"/>
                    <a:pt x="4527" y="8641"/>
                  </a:cubicBezTo>
                  <a:cubicBezTo>
                    <a:pt x="4482" y="9661"/>
                    <a:pt x="4456" y="10683"/>
                    <a:pt x="4436" y="11702"/>
                  </a:cubicBezTo>
                  <a:cubicBezTo>
                    <a:pt x="4402" y="13441"/>
                    <a:pt x="4391" y="15318"/>
                    <a:pt x="4397" y="17061"/>
                  </a:cubicBezTo>
                  <a:cubicBezTo>
                    <a:pt x="4402" y="18292"/>
                    <a:pt x="4418" y="19522"/>
                    <a:pt x="4459" y="20752"/>
                  </a:cubicBezTo>
                  <a:cubicBezTo>
                    <a:pt x="2529" y="23547"/>
                    <a:pt x="1077" y="26669"/>
                    <a:pt x="349" y="29994"/>
                  </a:cubicBezTo>
                  <a:cubicBezTo>
                    <a:pt x="213" y="30586"/>
                    <a:pt x="103" y="31206"/>
                    <a:pt x="13" y="31805"/>
                  </a:cubicBezTo>
                  <a:cubicBezTo>
                    <a:pt x="0" y="31885"/>
                    <a:pt x="54" y="31962"/>
                    <a:pt x="135" y="31976"/>
                  </a:cubicBezTo>
                  <a:cubicBezTo>
                    <a:pt x="144" y="31978"/>
                    <a:pt x="153" y="31978"/>
                    <a:pt x="162" y="31978"/>
                  </a:cubicBezTo>
                  <a:cubicBezTo>
                    <a:pt x="233" y="31978"/>
                    <a:pt x="297" y="31928"/>
                    <a:pt x="311" y="31855"/>
                  </a:cubicBezTo>
                  <a:cubicBezTo>
                    <a:pt x="353" y="31637"/>
                    <a:pt x="375" y="31490"/>
                    <a:pt x="422" y="31255"/>
                  </a:cubicBezTo>
                  <a:cubicBezTo>
                    <a:pt x="539" y="30666"/>
                    <a:pt x="678" y="30063"/>
                    <a:pt x="833" y="29485"/>
                  </a:cubicBezTo>
                  <a:cubicBezTo>
                    <a:pt x="1574" y="26690"/>
                    <a:pt x="2818" y="24061"/>
                    <a:pt x="4409" y="21655"/>
                  </a:cubicBezTo>
                  <a:cubicBezTo>
                    <a:pt x="6183" y="21800"/>
                    <a:pt x="7981" y="21851"/>
                    <a:pt x="9762" y="21851"/>
                  </a:cubicBezTo>
                  <a:cubicBezTo>
                    <a:pt x="9852" y="21851"/>
                    <a:pt x="9941" y="21851"/>
                    <a:pt x="10031" y="21851"/>
                  </a:cubicBezTo>
                  <a:cubicBezTo>
                    <a:pt x="11961" y="21837"/>
                    <a:pt x="13913" y="21766"/>
                    <a:pt x="15835" y="21587"/>
                  </a:cubicBezTo>
                  <a:cubicBezTo>
                    <a:pt x="16013" y="21565"/>
                    <a:pt x="15992" y="21313"/>
                    <a:pt x="15820" y="21312"/>
                  </a:cubicBezTo>
                  <a:cubicBezTo>
                    <a:pt x="14481" y="21330"/>
                    <a:pt x="12071" y="21360"/>
                    <a:pt x="10752" y="21367"/>
                  </a:cubicBezTo>
                  <a:cubicBezTo>
                    <a:pt x="10394" y="21368"/>
                    <a:pt x="10034" y="21369"/>
                    <a:pt x="9675" y="21369"/>
                  </a:cubicBezTo>
                  <a:cubicBezTo>
                    <a:pt x="7992" y="21369"/>
                    <a:pt x="6301" y="21352"/>
                    <a:pt x="4622" y="21340"/>
                  </a:cubicBezTo>
                  <a:cubicBezTo>
                    <a:pt x="5484" y="20070"/>
                    <a:pt x="6444" y="18866"/>
                    <a:pt x="7474" y="17732"/>
                  </a:cubicBezTo>
                  <a:cubicBezTo>
                    <a:pt x="8065" y="17084"/>
                    <a:pt x="8677" y="16421"/>
                    <a:pt x="9288" y="15769"/>
                  </a:cubicBezTo>
                  <a:cubicBezTo>
                    <a:pt x="10932" y="15767"/>
                    <a:pt x="12595" y="15680"/>
                    <a:pt x="14235" y="15554"/>
                  </a:cubicBezTo>
                  <a:cubicBezTo>
                    <a:pt x="16981" y="15328"/>
                    <a:pt x="19748" y="14979"/>
                    <a:pt x="22449" y="14443"/>
                  </a:cubicBezTo>
                  <a:cubicBezTo>
                    <a:pt x="22620" y="14400"/>
                    <a:pt x="22577" y="14169"/>
                    <a:pt x="22422" y="14169"/>
                  </a:cubicBezTo>
                  <a:cubicBezTo>
                    <a:pt x="22416" y="14169"/>
                    <a:pt x="22411" y="14169"/>
                    <a:pt x="22405" y="14170"/>
                  </a:cubicBezTo>
                  <a:cubicBezTo>
                    <a:pt x="21036" y="14340"/>
                    <a:pt x="19671" y="14511"/>
                    <a:pt x="18303" y="14664"/>
                  </a:cubicBezTo>
                  <a:cubicBezTo>
                    <a:pt x="17257" y="14781"/>
                    <a:pt x="16066" y="14903"/>
                    <a:pt x="15017" y="15003"/>
                  </a:cubicBezTo>
                  <a:cubicBezTo>
                    <a:pt x="13221" y="15170"/>
                    <a:pt x="11397" y="15310"/>
                    <a:pt x="9596" y="15442"/>
                  </a:cubicBezTo>
                  <a:cubicBezTo>
                    <a:pt x="9789" y="15238"/>
                    <a:pt x="9981" y="15034"/>
                    <a:pt x="10174" y="14835"/>
                  </a:cubicBezTo>
                  <a:cubicBezTo>
                    <a:pt x="11661" y="13284"/>
                    <a:pt x="13187" y="11767"/>
                    <a:pt x="14747" y="10286"/>
                  </a:cubicBezTo>
                  <a:cubicBezTo>
                    <a:pt x="18126" y="9830"/>
                    <a:pt x="21953" y="9377"/>
                    <a:pt x="25292" y="8892"/>
                  </a:cubicBezTo>
                  <a:cubicBezTo>
                    <a:pt x="25464" y="8867"/>
                    <a:pt x="25433" y="8625"/>
                    <a:pt x="25268" y="8625"/>
                  </a:cubicBezTo>
                  <a:cubicBezTo>
                    <a:pt x="25266" y="8625"/>
                    <a:pt x="25264" y="8625"/>
                    <a:pt x="25262" y="8625"/>
                  </a:cubicBezTo>
                  <a:cubicBezTo>
                    <a:pt x="23893" y="8710"/>
                    <a:pt x="22530" y="8839"/>
                    <a:pt x="21166" y="8987"/>
                  </a:cubicBezTo>
                  <a:cubicBezTo>
                    <a:pt x="19169" y="9213"/>
                    <a:pt x="17168" y="9478"/>
                    <a:pt x="15193" y="9870"/>
                  </a:cubicBezTo>
                  <a:cubicBezTo>
                    <a:pt x="18065" y="7169"/>
                    <a:pt x="21051" y="4588"/>
                    <a:pt x="24128" y="2134"/>
                  </a:cubicBezTo>
                  <a:cubicBezTo>
                    <a:pt x="24188" y="2088"/>
                    <a:pt x="24198" y="2003"/>
                    <a:pt x="24152" y="1942"/>
                  </a:cubicBezTo>
                  <a:cubicBezTo>
                    <a:pt x="24125" y="1906"/>
                    <a:pt x="24084" y="1888"/>
                    <a:pt x="24042" y="1888"/>
                  </a:cubicBezTo>
                  <a:cubicBezTo>
                    <a:pt x="24013" y="1888"/>
                    <a:pt x="23984" y="1897"/>
                    <a:pt x="23959" y="1915"/>
                  </a:cubicBezTo>
                  <a:cubicBezTo>
                    <a:pt x="21366" y="3889"/>
                    <a:pt x="18848" y="5963"/>
                    <a:pt x="16422" y="8141"/>
                  </a:cubicBezTo>
                  <a:cubicBezTo>
                    <a:pt x="16170" y="8367"/>
                    <a:pt x="15918" y="8595"/>
                    <a:pt x="15667" y="8823"/>
                  </a:cubicBezTo>
                  <a:cubicBezTo>
                    <a:pt x="16097" y="7519"/>
                    <a:pt x="16439" y="6177"/>
                    <a:pt x="16721" y="4835"/>
                  </a:cubicBezTo>
                  <a:cubicBezTo>
                    <a:pt x="17036" y="3294"/>
                    <a:pt x="17281" y="1718"/>
                    <a:pt x="17395" y="148"/>
                  </a:cubicBezTo>
                  <a:cubicBezTo>
                    <a:pt x="17398" y="51"/>
                    <a:pt x="17327" y="0"/>
                    <a:pt x="172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08" name="Google Shape;2008;p48"/>
          <p:cNvGrpSpPr/>
          <p:nvPr/>
        </p:nvGrpSpPr>
        <p:grpSpPr>
          <a:xfrm>
            <a:off x="-574092" y="3247190"/>
            <a:ext cx="1800529" cy="1638016"/>
            <a:chOff x="-574092" y="3247190"/>
            <a:chExt cx="1800529" cy="1638016"/>
          </a:xfrm>
        </p:grpSpPr>
        <p:sp>
          <p:nvSpPr>
            <p:cNvPr id="2009" name="Google Shape;2009;p48"/>
            <p:cNvSpPr/>
            <p:nvPr/>
          </p:nvSpPr>
          <p:spPr>
            <a:xfrm rot="3617282">
              <a:off x="-195027" y="3327089"/>
              <a:ext cx="1042398" cy="1478218"/>
            </a:xfrm>
            <a:custGeom>
              <a:avLst/>
              <a:gdLst/>
              <a:ahLst/>
              <a:cxnLst/>
              <a:rect l="l" t="t" r="r" b="b"/>
              <a:pathLst>
                <a:path w="21842" h="30974" extrusionOk="0">
                  <a:moveTo>
                    <a:pt x="1916" y="1"/>
                  </a:moveTo>
                  <a:cubicBezTo>
                    <a:pt x="1574" y="1"/>
                    <a:pt x="1251" y="131"/>
                    <a:pt x="1005" y="368"/>
                  </a:cubicBezTo>
                  <a:cubicBezTo>
                    <a:pt x="611" y="747"/>
                    <a:pt x="494" y="1338"/>
                    <a:pt x="713" y="1839"/>
                  </a:cubicBezTo>
                  <a:cubicBezTo>
                    <a:pt x="1588" y="3842"/>
                    <a:pt x="1620" y="6247"/>
                    <a:pt x="799" y="8271"/>
                  </a:cubicBezTo>
                  <a:cubicBezTo>
                    <a:pt x="531" y="8931"/>
                    <a:pt x="199" y="9751"/>
                    <a:pt x="80" y="10573"/>
                  </a:cubicBezTo>
                  <a:cubicBezTo>
                    <a:pt x="1" y="11118"/>
                    <a:pt x="21" y="11600"/>
                    <a:pt x="142" y="12045"/>
                  </a:cubicBezTo>
                  <a:cubicBezTo>
                    <a:pt x="300" y="12630"/>
                    <a:pt x="624" y="13114"/>
                    <a:pt x="1103" y="13485"/>
                  </a:cubicBezTo>
                  <a:cubicBezTo>
                    <a:pt x="1255" y="13603"/>
                    <a:pt x="1414" y="13703"/>
                    <a:pt x="1566" y="13792"/>
                  </a:cubicBezTo>
                  <a:cubicBezTo>
                    <a:pt x="1246" y="14267"/>
                    <a:pt x="1100" y="14831"/>
                    <a:pt x="1144" y="15445"/>
                  </a:cubicBezTo>
                  <a:cubicBezTo>
                    <a:pt x="1173" y="15877"/>
                    <a:pt x="1302" y="16322"/>
                    <a:pt x="1514" y="16731"/>
                  </a:cubicBezTo>
                  <a:cubicBezTo>
                    <a:pt x="1719" y="17124"/>
                    <a:pt x="2001" y="17481"/>
                    <a:pt x="2327" y="17761"/>
                  </a:cubicBezTo>
                  <a:cubicBezTo>
                    <a:pt x="3004" y="18342"/>
                    <a:pt x="3782" y="18636"/>
                    <a:pt x="4468" y="18895"/>
                  </a:cubicBezTo>
                  <a:cubicBezTo>
                    <a:pt x="4638" y="18959"/>
                    <a:pt x="4802" y="19021"/>
                    <a:pt x="4957" y="19085"/>
                  </a:cubicBezTo>
                  <a:cubicBezTo>
                    <a:pt x="4786" y="19226"/>
                    <a:pt x="4605" y="19394"/>
                    <a:pt x="4442" y="19611"/>
                  </a:cubicBezTo>
                  <a:cubicBezTo>
                    <a:pt x="4076" y="20094"/>
                    <a:pt x="3903" y="20691"/>
                    <a:pt x="3941" y="21336"/>
                  </a:cubicBezTo>
                  <a:cubicBezTo>
                    <a:pt x="3971" y="21860"/>
                    <a:pt x="4149" y="22396"/>
                    <a:pt x="4438" y="22848"/>
                  </a:cubicBezTo>
                  <a:cubicBezTo>
                    <a:pt x="4936" y="23625"/>
                    <a:pt x="5697" y="24122"/>
                    <a:pt x="6199" y="24452"/>
                  </a:cubicBezTo>
                  <a:cubicBezTo>
                    <a:pt x="7593" y="25363"/>
                    <a:pt x="9047" y="26165"/>
                    <a:pt x="10455" y="26942"/>
                  </a:cubicBezTo>
                  <a:cubicBezTo>
                    <a:pt x="11652" y="27603"/>
                    <a:pt x="12890" y="28286"/>
                    <a:pt x="14050" y="29018"/>
                  </a:cubicBezTo>
                  <a:cubicBezTo>
                    <a:pt x="15048" y="29647"/>
                    <a:pt x="16364" y="30368"/>
                    <a:pt x="17697" y="30368"/>
                  </a:cubicBezTo>
                  <a:cubicBezTo>
                    <a:pt x="18123" y="30368"/>
                    <a:pt x="18528" y="30296"/>
                    <a:pt x="18903" y="30154"/>
                  </a:cubicBezTo>
                  <a:cubicBezTo>
                    <a:pt x="19036" y="30290"/>
                    <a:pt x="19168" y="30426"/>
                    <a:pt x="19301" y="30558"/>
                  </a:cubicBezTo>
                  <a:cubicBezTo>
                    <a:pt x="19562" y="30822"/>
                    <a:pt x="19925" y="30973"/>
                    <a:pt x="20294" y="30973"/>
                  </a:cubicBezTo>
                  <a:cubicBezTo>
                    <a:pt x="20650" y="30973"/>
                    <a:pt x="20990" y="30839"/>
                    <a:pt x="21249" y="30596"/>
                  </a:cubicBezTo>
                  <a:cubicBezTo>
                    <a:pt x="21811" y="30068"/>
                    <a:pt x="21841" y="29180"/>
                    <a:pt x="21314" y="28616"/>
                  </a:cubicBezTo>
                  <a:cubicBezTo>
                    <a:pt x="21192" y="28485"/>
                    <a:pt x="21066" y="28351"/>
                    <a:pt x="20955" y="28233"/>
                  </a:cubicBezTo>
                  <a:cubicBezTo>
                    <a:pt x="20955" y="28233"/>
                    <a:pt x="20930" y="28207"/>
                    <a:pt x="20919" y="28195"/>
                  </a:cubicBezTo>
                  <a:cubicBezTo>
                    <a:pt x="20985" y="28065"/>
                    <a:pt x="21046" y="27931"/>
                    <a:pt x="21104" y="27792"/>
                  </a:cubicBezTo>
                  <a:cubicBezTo>
                    <a:pt x="21437" y="26994"/>
                    <a:pt x="21575" y="26110"/>
                    <a:pt x="21526" y="25087"/>
                  </a:cubicBezTo>
                  <a:cubicBezTo>
                    <a:pt x="21486" y="24257"/>
                    <a:pt x="21329" y="23437"/>
                    <a:pt x="21164" y="22674"/>
                  </a:cubicBezTo>
                  <a:cubicBezTo>
                    <a:pt x="20951" y="21689"/>
                    <a:pt x="20670" y="20538"/>
                    <a:pt x="20209" y="19469"/>
                  </a:cubicBezTo>
                  <a:cubicBezTo>
                    <a:pt x="19666" y="18208"/>
                    <a:pt x="18959" y="17253"/>
                    <a:pt x="18049" y="16547"/>
                  </a:cubicBezTo>
                  <a:cubicBezTo>
                    <a:pt x="17871" y="16409"/>
                    <a:pt x="17699" y="16292"/>
                    <a:pt x="17532" y="16178"/>
                  </a:cubicBezTo>
                  <a:cubicBezTo>
                    <a:pt x="17287" y="16010"/>
                    <a:pt x="17054" y="15850"/>
                    <a:pt x="16914" y="15695"/>
                  </a:cubicBezTo>
                  <a:cubicBezTo>
                    <a:pt x="16587" y="15333"/>
                    <a:pt x="16466" y="14672"/>
                    <a:pt x="16339" y="13972"/>
                  </a:cubicBezTo>
                  <a:cubicBezTo>
                    <a:pt x="16196" y="13191"/>
                    <a:pt x="16034" y="12305"/>
                    <a:pt x="15545" y="11494"/>
                  </a:cubicBezTo>
                  <a:cubicBezTo>
                    <a:pt x="15329" y="11138"/>
                    <a:pt x="15024" y="10811"/>
                    <a:pt x="14682" y="10573"/>
                  </a:cubicBezTo>
                  <a:cubicBezTo>
                    <a:pt x="14250" y="10272"/>
                    <a:pt x="13772" y="10114"/>
                    <a:pt x="13301" y="10114"/>
                  </a:cubicBezTo>
                  <a:cubicBezTo>
                    <a:pt x="13002" y="10114"/>
                    <a:pt x="12710" y="10178"/>
                    <a:pt x="12442" y="10303"/>
                  </a:cubicBezTo>
                  <a:cubicBezTo>
                    <a:pt x="12107" y="9578"/>
                    <a:pt x="11729" y="8868"/>
                    <a:pt x="11312" y="8183"/>
                  </a:cubicBezTo>
                  <a:cubicBezTo>
                    <a:pt x="10616" y="7041"/>
                    <a:pt x="9805" y="5955"/>
                    <a:pt x="8900" y="4957"/>
                  </a:cubicBezTo>
                  <a:cubicBezTo>
                    <a:pt x="7997" y="3960"/>
                    <a:pt x="6996" y="3046"/>
                    <a:pt x="5929" y="2240"/>
                  </a:cubicBezTo>
                  <a:cubicBezTo>
                    <a:pt x="4847" y="1423"/>
                    <a:pt x="3689" y="714"/>
                    <a:pt x="2488" y="132"/>
                  </a:cubicBezTo>
                  <a:cubicBezTo>
                    <a:pt x="2311" y="47"/>
                    <a:pt x="2112" y="1"/>
                    <a:pt x="1916" y="1"/>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0" name="Google Shape;2010;p48"/>
            <p:cNvSpPr/>
            <p:nvPr/>
          </p:nvSpPr>
          <p:spPr>
            <a:xfrm rot="3617282">
              <a:off x="-135258" y="3385960"/>
              <a:ext cx="935686" cy="1323925"/>
            </a:xfrm>
            <a:custGeom>
              <a:avLst/>
              <a:gdLst/>
              <a:ahLst/>
              <a:cxnLst/>
              <a:rect l="l" t="t" r="r" b="b"/>
              <a:pathLst>
                <a:path w="19606" h="27741" extrusionOk="0">
                  <a:moveTo>
                    <a:pt x="1065" y="1"/>
                  </a:moveTo>
                  <a:lnTo>
                    <a:pt x="1065" y="1"/>
                  </a:lnTo>
                  <a:cubicBezTo>
                    <a:pt x="2086" y="2339"/>
                    <a:pt x="2122" y="5089"/>
                    <a:pt x="1165" y="7453"/>
                  </a:cubicBezTo>
                  <a:cubicBezTo>
                    <a:pt x="666" y="8684"/>
                    <a:pt x="1" y="10321"/>
                    <a:pt x="1053" y="11134"/>
                  </a:cubicBezTo>
                  <a:cubicBezTo>
                    <a:pt x="1597" y="11555"/>
                    <a:pt x="2595" y="11821"/>
                    <a:pt x="2400" y="12481"/>
                  </a:cubicBezTo>
                  <a:cubicBezTo>
                    <a:pt x="2324" y="12736"/>
                    <a:pt x="2074" y="12890"/>
                    <a:pt x="1899" y="13090"/>
                  </a:cubicBezTo>
                  <a:cubicBezTo>
                    <a:pt x="1308" y="13760"/>
                    <a:pt x="1654" y="14873"/>
                    <a:pt x="2330" y="15453"/>
                  </a:cubicBezTo>
                  <a:cubicBezTo>
                    <a:pt x="3007" y="16034"/>
                    <a:pt x="3907" y="16261"/>
                    <a:pt x="4727" y="16611"/>
                  </a:cubicBezTo>
                  <a:cubicBezTo>
                    <a:pt x="5267" y="16840"/>
                    <a:pt x="5865" y="17290"/>
                    <a:pt x="5756" y="17867"/>
                  </a:cubicBezTo>
                  <a:cubicBezTo>
                    <a:pt x="5650" y="18419"/>
                    <a:pt x="4975" y="18640"/>
                    <a:pt x="4637" y="19089"/>
                  </a:cubicBezTo>
                  <a:cubicBezTo>
                    <a:pt x="4265" y="19581"/>
                    <a:pt x="4356" y="20308"/>
                    <a:pt x="4689" y="20826"/>
                  </a:cubicBezTo>
                  <a:cubicBezTo>
                    <a:pt x="5021" y="21344"/>
                    <a:pt x="5550" y="21703"/>
                    <a:pt x="6065" y="22041"/>
                  </a:cubicBezTo>
                  <a:cubicBezTo>
                    <a:pt x="8601" y="23698"/>
                    <a:pt x="11344" y="24987"/>
                    <a:pt x="13897" y="26592"/>
                  </a:cubicBezTo>
                  <a:cubicBezTo>
                    <a:pt x="14825" y="27177"/>
                    <a:pt x="15883" y="27741"/>
                    <a:pt x="16844" y="27741"/>
                  </a:cubicBezTo>
                  <a:cubicBezTo>
                    <a:pt x="17709" y="27741"/>
                    <a:pt x="18496" y="27284"/>
                    <a:pt x="19041" y="25975"/>
                  </a:cubicBezTo>
                  <a:cubicBezTo>
                    <a:pt x="19605" y="24618"/>
                    <a:pt x="19340" y="23074"/>
                    <a:pt x="19030" y="21640"/>
                  </a:cubicBezTo>
                  <a:cubicBezTo>
                    <a:pt x="18598" y="19649"/>
                    <a:pt x="18002" y="17520"/>
                    <a:pt x="16393" y="16271"/>
                  </a:cubicBezTo>
                  <a:cubicBezTo>
                    <a:pt x="15958" y="15934"/>
                    <a:pt x="15458" y="15672"/>
                    <a:pt x="15089" y="15262"/>
                  </a:cubicBezTo>
                  <a:cubicBezTo>
                    <a:pt x="14037" y="14096"/>
                    <a:pt x="14382" y="12202"/>
                    <a:pt x="13570" y="10858"/>
                  </a:cubicBezTo>
                  <a:cubicBezTo>
                    <a:pt x="13330" y="10461"/>
                    <a:pt x="12879" y="10112"/>
                    <a:pt x="12450" y="10112"/>
                  </a:cubicBezTo>
                  <a:cubicBezTo>
                    <a:pt x="12315" y="10112"/>
                    <a:pt x="12182" y="10147"/>
                    <a:pt x="12059" y="10226"/>
                  </a:cubicBezTo>
                  <a:cubicBezTo>
                    <a:pt x="11712" y="10447"/>
                    <a:pt x="11471" y="10975"/>
                    <a:pt x="11113" y="10975"/>
                  </a:cubicBezTo>
                  <a:cubicBezTo>
                    <a:pt x="11072" y="10975"/>
                    <a:pt x="11029" y="10968"/>
                    <a:pt x="10985" y="10954"/>
                  </a:cubicBezTo>
                  <a:cubicBezTo>
                    <a:pt x="9244" y="6214"/>
                    <a:pt x="5608" y="2201"/>
                    <a:pt x="106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11" name="Google Shape;2011;p48"/>
            <p:cNvGrpSpPr/>
            <p:nvPr/>
          </p:nvGrpSpPr>
          <p:grpSpPr>
            <a:xfrm rot="3617282">
              <a:off x="-112820" y="3480615"/>
              <a:ext cx="838090" cy="1269376"/>
              <a:chOff x="7208673" y="2242224"/>
              <a:chExt cx="1386485" cy="2099979"/>
            </a:xfrm>
          </p:grpSpPr>
          <p:sp>
            <p:nvSpPr>
              <p:cNvPr id="2012" name="Google Shape;2012;p48"/>
              <p:cNvSpPr/>
              <p:nvPr/>
            </p:nvSpPr>
            <p:spPr>
              <a:xfrm>
                <a:off x="7208673" y="2242224"/>
                <a:ext cx="1386485" cy="2099979"/>
              </a:xfrm>
              <a:custGeom>
                <a:avLst/>
                <a:gdLst/>
                <a:ahLst/>
                <a:cxnLst/>
                <a:rect l="l" t="t" r="r" b="b"/>
                <a:pathLst>
                  <a:path w="17561" h="26598" extrusionOk="0">
                    <a:moveTo>
                      <a:pt x="104" y="0"/>
                    </a:moveTo>
                    <a:cubicBezTo>
                      <a:pt x="80" y="0"/>
                      <a:pt x="57" y="9"/>
                      <a:pt x="38" y="27"/>
                    </a:cubicBezTo>
                    <a:cubicBezTo>
                      <a:pt x="1" y="64"/>
                      <a:pt x="0" y="122"/>
                      <a:pt x="37" y="159"/>
                    </a:cubicBezTo>
                    <a:cubicBezTo>
                      <a:pt x="267" y="395"/>
                      <a:pt x="490" y="637"/>
                      <a:pt x="704" y="887"/>
                    </a:cubicBezTo>
                    <a:cubicBezTo>
                      <a:pt x="2940" y="3528"/>
                      <a:pt x="4133" y="6802"/>
                      <a:pt x="5621" y="9891"/>
                    </a:cubicBezTo>
                    <a:cubicBezTo>
                      <a:pt x="5331" y="9901"/>
                      <a:pt x="5041" y="9907"/>
                      <a:pt x="4751" y="9907"/>
                    </a:cubicBezTo>
                    <a:cubicBezTo>
                      <a:pt x="4255" y="9907"/>
                      <a:pt x="3759" y="9890"/>
                      <a:pt x="3265" y="9849"/>
                    </a:cubicBezTo>
                    <a:cubicBezTo>
                      <a:pt x="2470" y="9784"/>
                      <a:pt x="1674" y="9664"/>
                      <a:pt x="892" y="9510"/>
                    </a:cubicBezTo>
                    <a:cubicBezTo>
                      <a:pt x="886" y="9509"/>
                      <a:pt x="880" y="9508"/>
                      <a:pt x="873" y="9508"/>
                    </a:cubicBezTo>
                    <a:cubicBezTo>
                      <a:pt x="834" y="9508"/>
                      <a:pt x="798" y="9533"/>
                      <a:pt x="784" y="9573"/>
                    </a:cubicBezTo>
                    <a:cubicBezTo>
                      <a:pt x="768" y="9623"/>
                      <a:pt x="794" y="9675"/>
                      <a:pt x="845" y="9691"/>
                    </a:cubicBezTo>
                    <a:cubicBezTo>
                      <a:pt x="1232" y="9817"/>
                      <a:pt x="1628" y="9915"/>
                      <a:pt x="2029" y="9989"/>
                    </a:cubicBezTo>
                    <a:cubicBezTo>
                      <a:pt x="2709" y="10114"/>
                      <a:pt x="3404" y="10181"/>
                      <a:pt x="4099" y="10181"/>
                    </a:cubicBezTo>
                    <a:cubicBezTo>
                      <a:pt x="4628" y="10181"/>
                      <a:pt x="5157" y="10142"/>
                      <a:pt x="5678" y="10061"/>
                    </a:cubicBezTo>
                    <a:cubicBezTo>
                      <a:pt x="5687" y="10059"/>
                      <a:pt x="5693" y="10056"/>
                      <a:pt x="5699" y="10053"/>
                    </a:cubicBezTo>
                    <a:cubicBezTo>
                      <a:pt x="5835" y="10331"/>
                      <a:pt x="5972" y="10607"/>
                      <a:pt x="6112" y="10880"/>
                    </a:cubicBezTo>
                    <a:cubicBezTo>
                      <a:pt x="6815" y="12272"/>
                      <a:pt x="7569" y="13637"/>
                      <a:pt x="8375" y="14973"/>
                    </a:cubicBezTo>
                    <a:cubicBezTo>
                      <a:pt x="7661" y="15067"/>
                      <a:pt x="6947" y="15126"/>
                      <a:pt x="6229" y="15126"/>
                    </a:cubicBezTo>
                    <a:cubicBezTo>
                      <a:pt x="6208" y="15127"/>
                      <a:pt x="6188" y="15127"/>
                      <a:pt x="6167" y="15127"/>
                    </a:cubicBezTo>
                    <a:cubicBezTo>
                      <a:pt x="5450" y="15127"/>
                      <a:pt x="4725" y="15074"/>
                      <a:pt x="4013" y="14987"/>
                    </a:cubicBezTo>
                    <a:cubicBezTo>
                      <a:pt x="4009" y="14986"/>
                      <a:pt x="4005" y="14986"/>
                      <a:pt x="4002" y="14986"/>
                    </a:cubicBezTo>
                    <a:cubicBezTo>
                      <a:pt x="3960" y="14986"/>
                      <a:pt x="3921" y="15014"/>
                      <a:pt x="3911" y="15056"/>
                    </a:cubicBezTo>
                    <a:cubicBezTo>
                      <a:pt x="3897" y="15105"/>
                      <a:pt x="3928" y="15157"/>
                      <a:pt x="3979" y="15171"/>
                    </a:cubicBezTo>
                    <a:cubicBezTo>
                      <a:pt x="4345" y="15265"/>
                      <a:pt x="4720" y="15328"/>
                      <a:pt x="5096" y="15370"/>
                    </a:cubicBezTo>
                    <a:cubicBezTo>
                      <a:pt x="5447" y="15407"/>
                      <a:pt x="5801" y="15426"/>
                      <a:pt x="6156" y="15426"/>
                    </a:cubicBezTo>
                    <a:cubicBezTo>
                      <a:pt x="6937" y="15426"/>
                      <a:pt x="7719" y="15333"/>
                      <a:pt x="8471" y="15134"/>
                    </a:cubicBezTo>
                    <a:cubicBezTo>
                      <a:pt x="9568" y="16940"/>
                      <a:pt x="10757" y="18690"/>
                      <a:pt x="12032" y="20376"/>
                    </a:cubicBezTo>
                    <a:cubicBezTo>
                      <a:pt x="11702" y="20385"/>
                      <a:pt x="11372" y="20390"/>
                      <a:pt x="11042" y="20390"/>
                    </a:cubicBezTo>
                    <a:cubicBezTo>
                      <a:pt x="10387" y="20390"/>
                      <a:pt x="9732" y="20370"/>
                      <a:pt x="9078" y="20323"/>
                    </a:cubicBezTo>
                    <a:cubicBezTo>
                      <a:pt x="8097" y="20255"/>
                      <a:pt x="7114" y="20128"/>
                      <a:pt x="6144" y="19967"/>
                    </a:cubicBezTo>
                    <a:cubicBezTo>
                      <a:pt x="6139" y="19967"/>
                      <a:pt x="6134" y="19966"/>
                      <a:pt x="6129" y="19966"/>
                    </a:cubicBezTo>
                    <a:cubicBezTo>
                      <a:pt x="6087" y="19966"/>
                      <a:pt x="6049" y="19993"/>
                      <a:pt x="6038" y="20036"/>
                    </a:cubicBezTo>
                    <a:cubicBezTo>
                      <a:pt x="6024" y="20086"/>
                      <a:pt x="6053" y="20136"/>
                      <a:pt x="6104" y="20151"/>
                    </a:cubicBezTo>
                    <a:cubicBezTo>
                      <a:pt x="7414" y="20491"/>
                      <a:pt x="8772" y="20660"/>
                      <a:pt x="10128" y="20660"/>
                    </a:cubicBezTo>
                    <a:cubicBezTo>
                      <a:pt x="10769" y="20660"/>
                      <a:pt x="11411" y="20622"/>
                      <a:pt x="12047" y="20546"/>
                    </a:cubicBezTo>
                    <a:cubicBezTo>
                      <a:pt x="12085" y="20540"/>
                      <a:pt x="12109" y="20517"/>
                      <a:pt x="12117" y="20488"/>
                    </a:cubicBezTo>
                    <a:cubicBezTo>
                      <a:pt x="13745" y="22630"/>
                      <a:pt x="15512" y="24666"/>
                      <a:pt x="17403" y="26573"/>
                    </a:cubicBezTo>
                    <a:cubicBezTo>
                      <a:pt x="17420" y="26590"/>
                      <a:pt x="17442" y="26598"/>
                      <a:pt x="17464" y="26598"/>
                    </a:cubicBezTo>
                    <a:cubicBezTo>
                      <a:pt x="17485" y="26598"/>
                      <a:pt x="17507" y="26590"/>
                      <a:pt x="17524" y="26575"/>
                    </a:cubicBezTo>
                    <a:cubicBezTo>
                      <a:pt x="17560" y="26540"/>
                      <a:pt x="17561" y="26487"/>
                      <a:pt x="17529" y="26451"/>
                    </a:cubicBezTo>
                    <a:cubicBezTo>
                      <a:pt x="17078" y="25967"/>
                      <a:pt x="16620" y="25490"/>
                      <a:pt x="16179" y="24995"/>
                    </a:cubicBezTo>
                    <a:cubicBezTo>
                      <a:pt x="16018" y="24817"/>
                      <a:pt x="15854" y="24640"/>
                      <a:pt x="15681" y="24442"/>
                    </a:cubicBezTo>
                    <a:cubicBezTo>
                      <a:pt x="15053" y="23730"/>
                      <a:pt x="14440" y="23002"/>
                      <a:pt x="13843" y="22262"/>
                    </a:cubicBezTo>
                    <a:cubicBezTo>
                      <a:pt x="13845" y="22257"/>
                      <a:pt x="13849" y="22251"/>
                      <a:pt x="13850" y="22244"/>
                    </a:cubicBezTo>
                    <a:cubicBezTo>
                      <a:pt x="14474" y="20235"/>
                      <a:pt x="14610" y="18061"/>
                      <a:pt x="14231" y="15992"/>
                    </a:cubicBezTo>
                    <a:cubicBezTo>
                      <a:pt x="14222" y="15947"/>
                      <a:pt x="14184" y="15916"/>
                      <a:pt x="14139" y="15916"/>
                    </a:cubicBezTo>
                    <a:cubicBezTo>
                      <a:pt x="14136" y="15916"/>
                      <a:pt x="14133" y="15916"/>
                      <a:pt x="14130" y="15916"/>
                    </a:cubicBezTo>
                    <a:cubicBezTo>
                      <a:pt x="14079" y="15922"/>
                      <a:pt x="14041" y="15968"/>
                      <a:pt x="14046" y="16018"/>
                    </a:cubicBezTo>
                    <a:cubicBezTo>
                      <a:pt x="14251" y="18047"/>
                      <a:pt x="14142" y="20102"/>
                      <a:pt x="13708" y="22094"/>
                    </a:cubicBezTo>
                    <a:cubicBezTo>
                      <a:pt x="13262" y="21538"/>
                      <a:pt x="12824" y="20976"/>
                      <a:pt x="12393" y="20406"/>
                    </a:cubicBezTo>
                    <a:cubicBezTo>
                      <a:pt x="11391" y="19065"/>
                      <a:pt x="10412" y="17660"/>
                      <a:pt x="9509" y="16238"/>
                    </a:cubicBezTo>
                    <a:cubicBezTo>
                      <a:pt x="10270" y="14190"/>
                      <a:pt x="10619" y="11975"/>
                      <a:pt x="10513" y="9794"/>
                    </a:cubicBezTo>
                    <a:cubicBezTo>
                      <a:pt x="10510" y="9747"/>
                      <a:pt x="10471" y="9707"/>
                      <a:pt x="10423" y="9706"/>
                    </a:cubicBezTo>
                    <a:cubicBezTo>
                      <a:pt x="10422" y="9706"/>
                      <a:pt x="10421" y="9706"/>
                      <a:pt x="10421" y="9706"/>
                    </a:cubicBezTo>
                    <a:cubicBezTo>
                      <a:pt x="10370" y="9706"/>
                      <a:pt x="10326" y="9746"/>
                      <a:pt x="10325" y="9796"/>
                    </a:cubicBezTo>
                    <a:cubicBezTo>
                      <a:pt x="10266" y="11906"/>
                      <a:pt x="9953" y="14006"/>
                      <a:pt x="9381" y="16038"/>
                    </a:cubicBezTo>
                    <a:cubicBezTo>
                      <a:pt x="9267" y="15856"/>
                      <a:pt x="9154" y="15676"/>
                      <a:pt x="9044" y="15494"/>
                    </a:cubicBezTo>
                    <a:cubicBezTo>
                      <a:pt x="8519" y="14657"/>
                      <a:pt x="7963" y="13686"/>
                      <a:pt x="7478" y="12823"/>
                    </a:cubicBezTo>
                    <a:cubicBezTo>
                      <a:pt x="7274" y="12446"/>
                      <a:pt x="7031" y="12001"/>
                      <a:pt x="6831" y="11624"/>
                    </a:cubicBezTo>
                    <a:cubicBezTo>
                      <a:pt x="6668" y="11307"/>
                      <a:pt x="6426" y="10836"/>
                      <a:pt x="6265" y="10523"/>
                    </a:cubicBezTo>
                    <a:cubicBezTo>
                      <a:pt x="6204" y="10401"/>
                      <a:pt x="5985" y="9952"/>
                      <a:pt x="5838" y="9652"/>
                    </a:cubicBezTo>
                    <a:cubicBezTo>
                      <a:pt x="6043" y="9037"/>
                      <a:pt x="6166" y="8395"/>
                      <a:pt x="6229" y="7750"/>
                    </a:cubicBezTo>
                    <a:cubicBezTo>
                      <a:pt x="6260" y="7416"/>
                      <a:pt x="6275" y="7033"/>
                      <a:pt x="6269" y="6699"/>
                    </a:cubicBezTo>
                    <a:cubicBezTo>
                      <a:pt x="6260" y="6348"/>
                      <a:pt x="6233" y="5997"/>
                      <a:pt x="6177" y="5651"/>
                    </a:cubicBezTo>
                    <a:cubicBezTo>
                      <a:pt x="6170" y="5606"/>
                      <a:pt x="6131" y="5573"/>
                      <a:pt x="6085" y="5573"/>
                    </a:cubicBezTo>
                    <a:cubicBezTo>
                      <a:pt x="6084" y="5573"/>
                      <a:pt x="6084" y="5573"/>
                      <a:pt x="6083" y="5573"/>
                    </a:cubicBezTo>
                    <a:cubicBezTo>
                      <a:pt x="6030" y="5575"/>
                      <a:pt x="5990" y="5616"/>
                      <a:pt x="5991" y="5668"/>
                    </a:cubicBezTo>
                    <a:cubicBezTo>
                      <a:pt x="5997" y="6013"/>
                      <a:pt x="5999" y="6356"/>
                      <a:pt x="5990" y="6698"/>
                    </a:cubicBezTo>
                    <a:cubicBezTo>
                      <a:pt x="5982" y="6936"/>
                      <a:pt x="5969" y="7228"/>
                      <a:pt x="5952" y="7467"/>
                    </a:cubicBezTo>
                    <a:cubicBezTo>
                      <a:pt x="5907" y="8105"/>
                      <a:pt x="5817" y="8738"/>
                      <a:pt x="5698" y="9367"/>
                    </a:cubicBezTo>
                    <a:cubicBezTo>
                      <a:pt x="4278" y="6398"/>
                      <a:pt x="3055" y="3256"/>
                      <a:pt x="860" y="752"/>
                    </a:cubicBezTo>
                    <a:cubicBezTo>
                      <a:pt x="637" y="503"/>
                      <a:pt x="408" y="261"/>
                      <a:pt x="169" y="27"/>
                    </a:cubicBezTo>
                    <a:cubicBezTo>
                      <a:pt x="151" y="9"/>
                      <a:pt x="127" y="0"/>
                      <a:pt x="10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3" name="Google Shape;2013;p48"/>
              <p:cNvSpPr/>
              <p:nvPr/>
            </p:nvSpPr>
            <p:spPr>
              <a:xfrm>
                <a:off x="8247527" y="3761029"/>
                <a:ext cx="47135" cy="55740"/>
              </a:xfrm>
              <a:custGeom>
                <a:avLst/>
                <a:gdLst/>
                <a:ahLst/>
                <a:cxnLst/>
                <a:rect l="l" t="t" r="r" b="b"/>
                <a:pathLst>
                  <a:path w="597" h="706" extrusionOk="0">
                    <a:moveTo>
                      <a:pt x="118" y="0"/>
                    </a:moveTo>
                    <a:cubicBezTo>
                      <a:pt x="57" y="0"/>
                      <a:pt x="0" y="57"/>
                      <a:pt x="13" y="123"/>
                    </a:cubicBezTo>
                    <a:cubicBezTo>
                      <a:pt x="27" y="187"/>
                      <a:pt x="48" y="244"/>
                      <a:pt x="73" y="297"/>
                    </a:cubicBezTo>
                    <a:cubicBezTo>
                      <a:pt x="153" y="455"/>
                      <a:pt x="258" y="601"/>
                      <a:pt x="416" y="692"/>
                    </a:cubicBezTo>
                    <a:cubicBezTo>
                      <a:pt x="432" y="701"/>
                      <a:pt x="450" y="705"/>
                      <a:pt x="468" y="705"/>
                    </a:cubicBezTo>
                    <a:cubicBezTo>
                      <a:pt x="534" y="705"/>
                      <a:pt x="597" y="643"/>
                      <a:pt x="583" y="571"/>
                    </a:cubicBezTo>
                    <a:cubicBezTo>
                      <a:pt x="570" y="508"/>
                      <a:pt x="547" y="452"/>
                      <a:pt x="521" y="400"/>
                    </a:cubicBezTo>
                    <a:cubicBezTo>
                      <a:pt x="437" y="244"/>
                      <a:pt x="322" y="104"/>
                      <a:pt x="166" y="13"/>
                    </a:cubicBezTo>
                    <a:cubicBezTo>
                      <a:pt x="150" y="4"/>
                      <a:pt x="134" y="0"/>
                      <a:pt x="1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4" name="Google Shape;2014;p48"/>
              <p:cNvSpPr/>
              <p:nvPr/>
            </p:nvSpPr>
            <p:spPr>
              <a:xfrm>
                <a:off x="8241132" y="3829796"/>
                <a:ext cx="37976" cy="38529"/>
              </a:xfrm>
              <a:custGeom>
                <a:avLst/>
                <a:gdLst/>
                <a:ahLst/>
                <a:cxnLst/>
                <a:rect l="l" t="t" r="r" b="b"/>
                <a:pathLst>
                  <a:path w="481" h="488" extrusionOk="0">
                    <a:moveTo>
                      <a:pt x="117" y="0"/>
                    </a:moveTo>
                    <a:cubicBezTo>
                      <a:pt x="57" y="0"/>
                      <a:pt x="1" y="50"/>
                      <a:pt x="3" y="115"/>
                    </a:cubicBezTo>
                    <a:cubicBezTo>
                      <a:pt x="10" y="288"/>
                      <a:pt x="154" y="461"/>
                      <a:pt x="328" y="486"/>
                    </a:cubicBezTo>
                    <a:cubicBezTo>
                      <a:pt x="333" y="487"/>
                      <a:pt x="338" y="487"/>
                      <a:pt x="342" y="487"/>
                    </a:cubicBezTo>
                    <a:cubicBezTo>
                      <a:pt x="418" y="487"/>
                      <a:pt x="481" y="413"/>
                      <a:pt x="461" y="336"/>
                    </a:cubicBezTo>
                    <a:cubicBezTo>
                      <a:pt x="452" y="290"/>
                      <a:pt x="434" y="251"/>
                      <a:pt x="414" y="220"/>
                    </a:cubicBezTo>
                    <a:cubicBezTo>
                      <a:pt x="351" y="122"/>
                      <a:pt x="270" y="51"/>
                      <a:pt x="158" y="9"/>
                    </a:cubicBezTo>
                    <a:cubicBezTo>
                      <a:pt x="144" y="3"/>
                      <a:pt x="130" y="0"/>
                      <a:pt x="1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5" name="Google Shape;2015;p48"/>
              <p:cNvSpPr/>
              <p:nvPr/>
            </p:nvSpPr>
            <p:spPr>
              <a:xfrm>
                <a:off x="7813131" y="3766555"/>
                <a:ext cx="27949" cy="42003"/>
              </a:xfrm>
              <a:custGeom>
                <a:avLst/>
                <a:gdLst/>
                <a:ahLst/>
                <a:cxnLst/>
                <a:rect l="l" t="t" r="r" b="b"/>
                <a:pathLst>
                  <a:path w="354" h="532" extrusionOk="0">
                    <a:moveTo>
                      <a:pt x="161" y="0"/>
                    </a:moveTo>
                    <a:cubicBezTo>
                      <a:pt x="122" y="0"/>
                      <a:pt x="82" y="20"/>
                      <a:pt x="61" y="56"/>
                    </a:cubicBezTo>
                    <a:cubicBezTo>
                      <a:pt x="37" y="96"/>
                      <a:pt x="25" y="133"/>
                      <a:pt x="19" y="171"/>
                    </a:cubicBezTo>
                    <a:cubicBezTo>
                      <a:pt x="0" y="285"/>
                      <a:pt x="17" y="401"/>
                      <a:pt x="98" y="491"/>
                    </a:cubicBezTo>
                    <a:cubicBezTo>
                      <a:pt x="122" y="519"/>
                      <a:pt x="156" y="532"/>
                      <a:pt x="190" y="532"/>
                    </a:cubicBezTo>
                    <a:cubicBezTo>
                      <a:pt x="234" y="532"/>
                      <a:pt x="277" y="511"/>
                      <a:pt x="301" y="470"/>
                    </a:cubicBezTo>
                    <a:cubicBezTo>
                      <a:pt x="325" y="431"/>
                      <a:pt x="335" y="395"/>
                      <a:pt x="341" y="356"/>
                    </a:cubicBezTo>
                    <a:cubicBezTo>
                      <a:pt x="353" y="240"/>
                      <a:pt x="327" y="127"/>
                      <a:pt x="247" y="38"/>
                    </a:cubicBezTo>
                    <a:cubicBezTo>
                      <a:pt x="224" y="12"/>
                      <a:pt x="193" y="0"/>
                      <a:pt x="1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6" name="Google Shape;2016;p48"/>
              <p:cNvSpPr/>
              <p:nvPr/>
            </p:nvSpPr>
            <p:spPr>
              <a:xfrm>
                <a:off x="7771050" y="3766792"/>
                <a:ext cx="28028" cy="42713"/>
              </a:xfrm>
              <a:custGeom>
                <a:avLst/>
                <a:gdLst/>
                <a:ahLst/>
                <a:cxnLst/>
                <a:rect l="l" t="t" r="r" b="b"/>
                <a:pathLst>
                  <a:path w="355" h="541" extrusionOk="0">
                    <a:moveTo>
                      <a:pt x="172" y="0"/>
                    </a:moveTo>
                    <a:cubicBezTo>
                      <a:pt x="137" y="0"/>
                      <a:pt x="101" y="16"/>
                      <a:pt x="79" y="47"/>
                    </a:cubicBezTo>
                    <a:cubicBezTo>
                      <a:pt x="51" y="85"/>
                      <a:pt x="37" y="123"/>
                      <a:pt x="27" y="162"/>
                    </a:cubicBezTo>
                    <a:cubicBezTo>
                      <a:pt x="1" y="279"/>
                      <a:pt x="13" y="405"/>
                      <a:pt x="96" y="500"/>
                    </a:cubicBezTo>
                    <a:cubicBezTo>
                      <a:pt x="121" y="527"/>
                      <a:pt x="155" y="540"/>
                      <a:pt x="189" y="540"/>
                    </a:cubicBezTo>
                    <a:cubicBezTo>
                      <a:pt x="232" y="540"/>
                      <a:pt x="274" y="519"/>
                      <a:pt x="298" y="479"/>
                    </a:cubicBezTo>
                    <a:cubicBezTo>
                      <a:pt x="322" y="440"/>
                      <a:pt x="334" y="402"/>
                      <a:pt x="339" y="365"/>
                    </a:cubicBezTo>
                    <a:cubicBezTo>
                      <a:pt x="355" y="253"/>
                      <a:pt x="335" y="145"/>
                      <a:pt x="266" y="48"/>
                    </a:cubicBezTo>
                    <a:cubicBezTo>
                      <a:pt x="244" y="16"/>
                      <a:pt x="208" y="0"/>
                      <a:pt x="1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7" name="Google Shape;2017;p48"/>
              <p:cNvSpPr/>
              <p:nvPr/>
            </p:nvSpPr>
            <p:spPr>
              <a:xfrm>
                <a:off x="7954219" y="3079355"/>
                <a:ext cx="32292" cy="32686"/>
              </a:xfrm>
              <a:custGeom>
                <a:avLst/>
                <a:gdLst/>
                <a:ahLst/>
                <a:cxnLst/>
                <a:rect l="l" t="t" r="r" b="b"/>
                <a:pathLst>
                  <a:path w="409" h="414" extrusionOk="0">
                    <a:moveTo>
                      <a:pt x="129" y="0"/>
                    </a:moveTo>
                    <a:cubicBezTo>
                      <a:pt x="59" y="0"/>
                      <a:pt x="0" y="59"/>
                      <a:pt x="3" y="130"/>
                    </a:cubicBezTo>
                    <a:cubicBezTo>
                      <a:pt x="9" y="236"/>
                      <a:pt x="67" y="323"/>
                      <a:pt x="154" y="378"/>
                    </a:cubicBezTo>
                    <a:cubicBezTo>
                      <a:pt x="185" y="397"/>
                      <a:pt x="227" y="414"/>
                      <a:pt x="271" y="414"/>
                    </a:cubicBezTo>
                    <a:cubicBezTo>
                      <a:pt x="272" y="414"/>
                      <a:pt x="274" y="414"/>
                      <a:pt x="275" y="413"/>
                    </a:cubicBezTo>
                    <a:cubicBezTo>
                      <a:pt x="350" y="410"/>
                      <a:pt x="408" y="347"/>
                      <a:pt x="406" y="273"/>
                    </a:cubicBezTo>
                    <a:cubicBezTo>
                      <a:pt x="397" y="131"/>
                      <a:pt x="278" y="20"/>
                      <a:pt x="141" y="1"/>
                    </a:cubicBezTo>
                    <a:cubicBezTo>
                      <a:pt x="137" y="0"/>
                      <a:pt x="133" y="0"/>
                      <a:pt x="1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8" name="Google Shape;2018;p48"/>
              <p:cNvSpPr/>
              <p:nvPr/>
            </p:nvSpPr>
            <p:spPr>
              <a:xfrm>
                <a:off x="7930612" y="3120410"/>
                <a:ext cx="46187" cy="47372"/>
              </a:xfrm>
              <a:custGeom>
                <a:avLst/>
                <a:gdLst/>
                <a:ahLst/>
                <a:cxnLst/>
                <a:rect l="l" t="t" r="r" b="b"/>
                <a:pathLst>
                  <a:path w="585" h="600" extrusionOk="0">
                    <a:moveTo>
                      <a:pt x="121" y="1"/>
                    </a:moveTo>
                    <a:cubicBezTo>
                      <a:pt x="58" y="1"/>
                      <a:pt x="0" y="62"/>
                      <a:pt x="15" y="130"/>
                    </a:cubicBezTo>
                    <a:cubicBezTo>
                      <a:pt x="28" y="187"/>
                      <a:pt x="50" y="235"/>
                      <a:pt x="73" y="281"/>
                    </a:cubicBezTo>
                    <a:cubicBezTo>
                      <a:pt x="152" y="417"/>
                      <a:pt x="261" y="536"/>
                      <a:pt x="413" y="593"/>
                    </a:cubicBezTo>
                    <a:cubicBezTo>
                      <a:pt x="425" y="597"/>
                      <a:pt x="438" y="599"/>
                      <a:pt x="450" y="599"/>
                    </a:cubicBezTo>
                    <a:cubicBezTo>
                      <a:pt x="521" y="599"/>
                      <a:pt x="584" y="528"/>
                      <a:pt x="564" y="453"/>
                    </a:cubicBezTo>
                    <a:cubicBezTo>
                      <a:pt x="549" y="399"/>
                      <a:pt x="525" y="351"/>
                      <a:pt x="498" y="308"/>
                    </a:cubicBezTo>
                    <a:cubicBezTo>
                      <a:pt x="414" y="179"/>
                      <a:pt x="304" y="70"/>
                      <a:pt x="160" y="9"/>
                    </a:cubicBezTo>
                    <a:cubicBezTo>
                      <a:pt x="147" y="3"/>
                      <a:pt x="134" y="1"/>
                      <a:pt x="12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9" name="Google Shape;2019;p48"/>
              <p:cNvSpPr/>
              <p:nvPr/>
            </p:nvSpPr>
            <p:spPr>
              <a:xfrm>
                <a:off x="7372262" y="2920740"/>
                <a:ext cx="27949" cy="66636"/>
              </a:xfrm>
              <a:custGeom>
                <a:avLst/>
                <a:gdLst/>
                <a:ahLst/>
                <a:cxnLst/>
                <a:rect l="l" t="t" r="r" b="b"/>
                <a:pathLst>
                  <a:path w="354" h="844" extrusionOk="0">
                    <a:moveTo>
                      <a:pt x="142" y="1"/>
                    </a:moveTo>
                    <a:cubicBezTo>
                      <a:pt x="100" y="1"/>
                      <a:pt x="58" y="24"/>
                      <a:pt x="43" y="70"/>
                    </a:cubicBezTo>
                    <a:cubicBezTo>
                      <a:pt x="21" y="133"/>
                      <a:pt x="12" y="196"/>
                      <a:pt x="8" y="257"/>
                    </a:cubicBezTo>
                    <a:cubicBezTo>
                      <a:pt x="1" y="444"/>
                      <a:pt x="27" y="633"/>
                      <a:pt x="128" y="794"/>
                    </a:cubicBezTo>
                    <a:cubicBezTo>
                      <a:pt x="150" y="828"/>
                      <a:pt x="185" y="844"/>
                      <a:pt x="221" y="844"/>
                    </a:cubicBezTo>
                    <a:cubicBezTo>
                      <a:pt x="269" y="844"/>
                      <a:pt x="317" y="815"/>
                      <a:pt x="332" y="762"/>
                    </a:cubicBezTo>
                    <a:cubicBezTo>
                      <a:pt x="349" y="699"/>
                      <a:pt x="354" y="637"/>
                      <a:pt x="354" y="576"/>
                    </a:cubicBezTo>
                    <a:cubicBezTo>
                      <a:pt x="351" y="394"/>
                      <a:pt x="320" y="214"/>
                      <a:pt x="231" y="51"/>
                    </a:cubicBezTo>
                    <a:cubicBezTo>
                      <a:pt x="212" y="17"/>
                      <a:pt x="177" y="1"/>
                      <a:pt x="1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0" name="Google Shape;2020;p48"/>
              <p:cNvSpPr/>
              <p:nvPr/>
            </p:nvSpPr>
            <p:spPr>
              <a:xfrm>
                <a:off x="7310916" y="2929030"/>
                <a:ext cx="27870" cy="64741"/>
              </a:xfrm>
              <a:custGeom>
                <a:avLst/>
                <a:gdLst/>
                <a:ahLst/>
                <a:cxnLst/>
                <a:rect l="l" t="t" r="r" b="b"/>
                <a:pathLst>
                  <a:path w="353" h="820" extrusionOk="0">
                    <a:moveTo>
                      <a:pt x="168" y="0"/>
                    </a:moveTo>
                    <a:cubicBezTo>
                      <a:pt x="130" y="0"/>
                      <a:pt x="91" y="20"/>
                      <a:pt x="74" y="60"/>
                    </a:cubicBezTo>
                    <a:cubicBezTo>
                      <a:pt x="47" y="119"/>
                      <a:pt x="33" y="179"/>
                      <a:pt x="24" y="238"/>
                    </a:cubicBezTo>
                    <a:cubicBezTo>
                      <a:pt x="0" y="416"/>
                      <a:pt x="10" y="601"/>
                      <a:pt x="96" y="764"/>
                    </a:cubicBezTo>
                    <a:cubicBezTo>
                      <a:pt x="116" y="802"/>
                      <a:pt x="155" y="820"/>
                      <a:pt x="193" y="820"/>
                    </a:cubicBezTo>
                    <a:cubicBezTo>
                      <a:pt x="238" y="820"/>
                      <a:pt x="283" y="796"/>
                      <a:pt x="300" y="748"/>
                    </a:cubicBezTo>
                    <a:cubicBezTo>
                      <a:pt x="323" y="689"/>
                      <a:pt x="332" y="631"/>
                      <a:pt x="339" y="573"/>
                    </a:cubicBezTo>
                    <a:cubicBezTo>
                      <a:pt x="352" y="396"/>
                      <a:pt x="337" y="221"/>
                      <a:pt x="262" y="57"/>
                    </a:cubicBezTo>
                    <a:cubicBezTo>
                      <a:pt x="244" y="19"/>
                      <a:pt x="206" y="0"/>
                      <a:pt x="1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pic>
        <p:nvPicPr>
          <p:cNvPr id="15" name="Picture 14">
            <a:extLst>
              <a:ext uri="{FF2B5EF4-FFF2-40B4-BE49-F238E27FC236}">
                <a16:creationId xmlns:a16="http://schemas.microsoft.com/office/drawing/2014/main" xmlns="" id="{D9D68B09-81B1-434E-9E7B-F7005C5AE2CA}"/>
              </a:ext>
            </a:extLst>
          </p:cNvPr>
          <p:cNvPicPr>
            <a:picLocks noChangeAspect="1"/>
          </p:cNvPicPr>
          <p:nvPr/>
        </p:nvPicPr>
        <p:blipFill>
          <a:blip r:embed="rId3"/>
          <a:stretch>
            <a:fillRect/>
          </a:stretch>
        </p:blipFill>
        <p:spPr>
          <a:xfrm>
            <a:off x="2911846" y="3615314"/>
            <a:ext cx="3474853" cy="1541384"/>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24"/>
        <p:cNvGrpSpPr/>
        <p:nvPr/>
      </p:nvGrpSpPr>
      <p:grpSpPr>
        <a:xfrm>
          <a:off x="0" y="0"/>
          <a:ext cx="0" cy="0"/>
          <a:chOff x="0" y="0"/>
          <a:chExt cx="0" cy="0"/>
        </a:xfrm>
      </p:grpSpPr>
      <p:grpSp>
        <p:nvGrpSpPr>
          <p:cNvPr id="2025" name="Google Shape;2025;p49"/>
          <p:cNvGrpSpPr/>
          <p:nvPr/>
        </p:nvGrpSpPr>
        <p:grpSpPr>
          <a:xfrm rot="4024378" flipH="1">
            <a:off x="7708077" y="3630778"/>
            <a:ext cx="1445393" cy="1650398"/>
            <a:chOff x="-362" y="-54805"/>
            <a:chExt cx="1445239" cy="1650222"/>
          </a:xfrm>
        </p:grpSpPr>
        <p:sp>
          <p:nvSpPr>
            <p:cNvPr id="2026" name="Google Shape;2026;p49"/>
            <p:cNvSpPr/>
            <p:nvPr/>
          </p:nvSpPr>
          <p:spPr>
            <a:xfrm rot="-1693256">
              <a:off x="276242" y="73244"/>
              <a:ext cx="892030" cy="1394124"/>
            </a:xfrm>
            <a:custGeom>
              <a:avLst/>
              <a:gdLst/>
              <a:ahLst/>
              <a:cxnLst/>
              <a:rect l="l" t="t" r="r" b="b"/>
              <a:pathLst>
                <a:path w="24711" h="38620" extrusionOk="0">
                  <a:moveTo>
                    <a:pt x="8523" y="0"/>
                  </a:moveTo>
                  <a:cubicBezTo>
                    <a:pt x="8388" y="0"/>
                    <a:pt x="8256" y="21"/>
                    <a:pt x="8126" y="62"/>
                  </a:cubicBezTo>
                  <a:cubicBezTo>
                    <a:pt x="7635" y="219"/>
                    <a:pt x="7278" y="651"/>
                    <a:pt x="7218" y="1165"/>
                  </a:cubicBezTo>
                  <a:cubicBezTo>
                    <a:pt x="7045" y="2679"/>
                    <a:pt x="6863" y="4468"/>
                    <a:pt x="6812" y="6238"/>
                  </a:cubicBezTo>
                  <a:cubicBezTo>
                    <a:pt x="6758" y="8166"/>
                    <a:pt x="6864" y="9871"/>
                    <a:pt x="7137" y="11449"/>
                  </a:cubicBezTo>
                  <a:cubicBezTo>
                    <a:pt x="7394" y="12934"/>
                    <a:pt x="7862" y="14519"/>
                    <a:pt x="8421" y="15796"/>
                  </a:cubicBezTo>
                  <a:cubicBezTo>
                    <a:pt x="9208" y="17596"/>
                    <a:pt x="10177" y="18851"/>
                    <a:pt x="11298" y="19527"/>
                  </a:cubicBezTo>
                  <a:cubicBezTo>
                    <a:pt x="11318" y="19539"/>
                    <a:pt x="11339" y="19551"/>
                    <a:pt x="11359" y="19562"/>
                  </a:cubicBezTo>
                  <a:cubicBezTo>
                    <a:pt x="11577" y="20206"/>
                    <a:pt x="11806" y="20844"/>
                    <a:pt x="12044" y="21474"/>
                  </a:cubicBezTo>
                  <a:cubicBezTo>
                    <a:pt x="10725" y="20346"/>
                    <a:pt x="9338" y="19504"/>
                    <a:pt x="8182" y="18852"/>
                  </a:cubicBezTo>
                  <a:cubicBezTo>
                    <a:pt x="6973" y="18172"/>
                    <a:pt x="5957" y="17672"/>
                    <a:pt x="4988" y="17278"/>
                  </a:cubicBezTo>
                  <a:cubicBezTo>
                    <a:pt x="3757" y="16779"/>
                    <a:pt x="2616" y="16462"/>
                    <a:pt x="1501" y="16306"/>
                  </a:cubicBezTo>
                  <a:cubicBezTo>
                    <a:pt x="1440" y="16299"/>
                    <a:pt x="1380" y="16294"/>
                    <a:pt x="1319" y="16294"/>
                  </a:cubicBezTo>
                  <a:cubicBezTo>
                    <a:pt x="881" y="16294"/>
                    <a:pt x="474" y="16510"/>
                    <a:pt x="230" y="16874"/>
                  </a:cubicBezTo>
                  <a:cubicBezTo>
                    <a:pt x="91" y="17078"/>
                    <a:pt x="16" y="17316"/>
                    <a:pt x="7" y="17563"/>
                  </a:cubicBezTo>
                  <a:cubicBezTo>
                    <a:pt x="0" y="17809"/>
                    <a:pt x="60" y="18051"/>
                    <a:pt x="185" y="18265"/>
                  </a:cubicBezTo>
                  <a:cubicBezTo>
                    <a:pt x="1058" y="19770"/>
                    <a:pt x="2087" y="21190"/>
                    <a:pt x="3244" y="22488"/>
                  </a:cubicBezTo>
                  <a:cubicBezTo>
                    <a:pt x="4364" y="23744"/>
                    <a:pt x="5608" y="24889"/>
                    <a:pt x="6938" y="25891"/>
                  </a:cubicBezTo>
                  <a:cubicBezTo>
                    <a:pt x="8575" y="27123"/>
                    <a:pt x="9989" y="27847"/>
                    <a:pt x="11387" y="28173"/>
                  </a:cubicBezTo>
                  <a:cubicBezTo>
                    <a:pt x="11908" y="28294"/>
                    <a:pt x="12673" y="28439"/>
                    <a:pt x="13365" y="28439"/>
                  </a:cubicBezTo>
                  <a:cubicBezTo>
                    <a:pt x="13795" y="28439"/>
                    <a:pt x="14154" y="28384"/>
                    <a:pt x="14464" y="28273"/>
                  </a:cubicBezTo>
                  <a:cubicBezTo>
                    <a:pt x="14469" y="28271"/>
                    <a:pt x="14475" y="28269"/>
                    <a:pt x="14480" y="28268"/>
                  </a:cubicBezTo>
                  <a:cubicBezTo>
                    <a:pt x="14922" y="28632"/>
                    <a:pt x="15366" y="29006"/>
                    <a:pt x="15803" y="29382"/>
                  </a:cubicBezTo>
                  <a:cubicBezTo>
                    <a:pt x="15945" y="29626"/>
                    <a:pt x="16088" y="29870"/>
                    <a:pt x="16233" y="30113"/>
                  </a:cubicBezTo>
                  <a:cubicBezTo>
                    <a:pt x="14369" y="29339"/>
                    <a:pt x="12382" y="28936"/>
                    <a:pt x="10393" y="28936"/>
                  </a:cubicBezTo>
                  <a:cubicBezTo>
                    <a:pt x="8645" y="28936"/>
                    <a:pt x="6934" y="29241"/>
                    <a:pt x="5306" y="29846"/>
                  </a:cubicBezTo>
                  <a:cubicBezTo>
                    <a:pt x="4880" y="30006"/>
                    <a:pt x="4570" y="30366"/>
                    <a:pt x="4479" y="30812"/>
                  </a:cubicBezTo>
                  <a:cubicBezTo>
                    <a:pt x="4386" y="31259"/>
                    <a:pt x="4528" y="31714"/>
                    <a:pt x="4858" y="32028"/>
                  </a:cubicBezTo>
                  <a:cubicBezTo>
                    <a:pt x="5902" y="33022"/>
                    <a:pt x="7120" y="33861"/>
                    <a:pt x="8581" y="34587"/>
                  </a:cubicBezTo>
                  <a:cubicBezTo>
                    <a:pt x="9946" y="35266"/>
                    <a:pt x="11327" y="35752"/>
                    <a:pt x="12498" y="36140"/>
                  </a:cubicBezTo>
                  <a:cubicBezTo>
                    <a:pt x="13637" y="36515"/>
                    <a:pt x="14761" y="36852"/>
                    <a:pt x="15992" y="36852"/>
                  </a:cubicBezTo>
                  <a:lnTo>
                    <a:pt x="16001" y="36852"/>
                  </a:lnTo>
                  <a:cubicBezTo>
                    <a:pt x="16452" y="36852"/>
                    <a:pt x="17132" y="36808"/>
                    <a:pt x="17816" y="36600"/>
                  </a:cubicBezTo>
                  <a:cubicBezTo>
                    <a:pt x="18527" y="36384"/>
                    <a:pt x="19081" y="36043"/>
                    <a:pt x="19475" y="35581"/>
                  </a:cubicBezTo>
                  <a:cubicBezTo>
                    <a:pt x="19727" y="35678"/>
                    <a:pt x="19985" y="35778"/>
                    <a:pt x="20250" y="35885"/>
                  </a:cubicBezTo>
                  <a:cubicBezTo>
                    <a:pt x="20890" y="36673"/>
                    <a:pt x="21553" y="37439"/>
                    <a:pt x="22222" y="38162"/>
                  </a:cubicBezTo>
                  <a:lnTo>
                    <a:pt x="22231" y="38170"/>
                  </a:lnTo>
                  <a:cubicBezTo>
                    <a:pt x="22500" y="38456"/>
                    <a:pt x="22878" y="38620"/>
                    <a:pt x="23269" y="38620"/>
                  </a:cubicBezTo>
                  <a:cubicBezTo>
                    <a:pt x="23717" y="38620"/>
                    <a:pt x="24132" y="38412"/>
                    <a:pt x="24406" y="38048"/>
                  </a:cubicBezTo>
                  <a:cubicBezTo>
                    <a:pt x="24606" y="37779"/>
                    <a:pt x="24710" y="37440"/>
                    <a:pt x="24695" y="37098"/>
                  </a:cubicBezTo>
                  <a:cubicBezTo>
                    <a:pt x="24682" y="36759"/>
                    <a:pt x="24550" y="36434"/>
                    <a:pt x="24328" y="36183"/>
                  </a:cubicBezTo>
                  <a:cubicBezTo>
                    <a:pt x="24002" y="35811"/>
                    <a:pt x="23671" y="35422"/>
                    <a:pt x="23346" y="35024"/>
                  </a:cubicBezTo>
                  <a:lnTo>
                    <a:pt x="23308" y="34783"/>
                  </a:lnTo>
                  <a:cubicBezTo>
                    <a:pt x="23172" y="33937"/>
                    <a:pt x="23034" y="33065"/>
                    <a:pt x="22898" y="32199"/>
                  </a:cubicBezTo>
                  <a:cubicBezTo>
                    <a:pt x="23285" y="31729"/>
                    <a:pt x="23608" y="31193"/>
                    <a:pt x="23866" y="30599"/>
                  </a:cubicBezTo>
                  <a:cubicBezTo>
                    <a:pt x="24168" y="29904"/>
                    <a:pt x="24363" y="29163"/>
                    <a:pt x="24447" y="28399"/>
                  </a:cubicBezTo>
                  <a:cubicBezTo>
                    <a:pt x="24605" y="26957"/>
                    <a:pt x="24472" y="25375"/>
                    <a:pt x="24026" y="23417"/>
                  </a:cubicBezTo>
                  <a:cubicBezTo>
                    <a:pt x="23582" y="21467"/>
                    <a:pt x="23031" y="19726"/>
                    <a:pt x="22340" y="18098"/>
                  </a:cubicBezTo>
                  <a:cubicBezTo>
                    <a:pt x="21626" y="16416"/>
                    <a:pt x="20786" y="14899"/>
                    <a:pt x="19769" y="13463"/>
                  </a:cubicBezTo>
                  <a:cubicBezTo>
                    <a:pt x="19680" y="13306"/>
                    <a:pt x="19557" y="13166"/>
                    <a:pt x="19412" y="13056"/>
                  </a:cubicBezTo>
                  <a:cubicBezTo>
                    <a:pt x="19412" y="13056"/>
                    <a:pt x="19396" y="13044"/>
                    <a:pt x="19395" y="13044"/>
                  </a:cubicBezTo>
                  <a:cubicBezTo>
                    <a:pt x="19304" y="12975"/>
                    <a:pt x="19024" y="12766"/>
                    <a:pt x="18586" y="12766"/>
                  </a:cubicBezTo>
                  <a:cubicBezTo>
                    <a:pt x="18019" y="12766"/>
                    <a:pt x="17519" y="13127"/>
                    <a:pt x="17340" y="13662"/>
                  </a:cubicBezTo>
                  <a:cubicBezTo>
                    <a:pt x="17284" y="13827"/>
                    <a:pt x="17263" y="14000"/>
                    <a:pt x="17274" y="14169"/>
                  </a:cubicBezTo>
                  <a:cubicBezTo>
                    <a:pt x="16917" y="17145"/>
                    <a:pt x="16791" y="19722"/>
                    <a:pt x="16888" y="22050"/>
                  </a:cubicBezTo>
                  <a:cubicBezTo>
                    <a:pt x="16941" y="23319"/>
                    <a:pt x="17063" y="24544"/>
                    <a:pt x="17251" y="25692"/>
                  </a:cubicBezTo>
                  <a:cubicBezTo>
                    <a:pt x="16697" y="24605"/>
                    <a:pt x="16181" y="23495"/>
                    <a:pt x="15702" y="22366"/>
                  </a:cubicBezTo>
                  <a:cubicBezTo>
                    <a:pt x="15702" y="22366"/>
                    <a:pt x="15699" y="22360"/>
                    <a:pt x="15699" y="22357"/>
                  </a:cubicBezTo>
                  <a:cubicBezTo>
                    <a:pt x="15246" y="21301"/>
                    <a:pt x="14817" y="20214"/>
                    <a:pt x="14426" y="19121"/>
                  </a:cubicBezTo>
                  <a:cubicBezTo>
                    <a:pt x="14564" y="18951"/>
                    <a:pt x="14688" y="18757"/>
                    <a:pt x="14793" y="18538"/>
                  </a:cubicBezTo>
                  <a:cubicBezTo>
                    <a:pt x="15019" y="18074"/>
                    <a:pt x="15177" y="17482"/>
                    <a:pt x="15267" y="16778"/>
                  </a:cubicBezTo>
                  <a:cubicBezTo>
                    <a:pt x="15407" y="15661"/>
                    <a:pt x="15351" y="14373"/>
                    <a:pt x="15234" y="13589"/>
                  </a:cubicBezTo>
                  <a:cubicBezTo>
                    <a:pt x="15113" y="12784"/>
                    <a:pt x="14872" y="11538"/>
                    <a:pt x="14626" y="10702"/>
                  </a:cubicBezTo>
                  <a:cubicBezTo>
                    <a:pt x="14011" y="8612"/>
                    <a:pt x="13350" y="6830"/>
                    <a:pt x="12604" y="5256"/>
                  </a:cubicBezTo>
                  <a:cubicBezTo>
                    <a:pt x="12173" y="4347"/>
                    <a:pt x="11707" y="3497"/>
                    <a:pt x="11218" y="2727"/>
                  </a:cubicBezTo>
                  <a:cubicBezTo>
                    <a:pt x="10686" y="1891"/>
                    <a:pt x="10109" y="1122"/>
                    <a:pt x="9504" y="440"/>
                  </a:cubicBezTo>
                  <a:cubicBezTo>
                    <a:pt x="9254" y="161"/>
                    <a:pt x="8897" y="0"/>
                    <a:pt x="8523" y="0"/>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27" name="Google Shape;2027;p49"/>
            <p:cNvGrpSpPr/>
            <p:nvPr/>
          </p:nvGrpSpPr>
          <p:grpSpPr>
            <a:xfrm rot="-1693293">
              <a:off x="308936" y="125229"/>
              <a:ext cx="793806" cy="1235579"/>
              <a:chOff x="8612482" y="623927"/>
              <a:chExt cx="2250458" cy="3502897"/>
            </a:xfrm>
          </p:grpSpPr>
          <p:sp>
            <p:nvSpPr>
              <p:cNvPr id="2028" name="Google Shape;2028;p49"/>
              <p:cNvSpPr/>
              <p:nvPr/>
            </p:nvSpPr>
            <p:spPr>
              <a:xfrm>
                <a:off x="9282400" y="623927"/>
                <a:ext cx="645765" cy="1774166"/>
              </a:xfrm>
              <a:custGeom>
                <a:avLst/>
                <a:gdLst/>
                <a:ahLst/>
                <a:cxnLst/>
                <a:rect l="l" t="t" r="r" b="b"/>
                <a:pathLst>
                  <a:path w="6310" h="17336" extrusionOk="0">
                    <a:moveTo>
                      <a:pt x="657" y="0"/>
                    </a:moveTo>
                    <a:cubicBezTo>
                      <a:pt x="283" y="3281"/>
                      <a:pt x="1" y="6648"/>
                      <a:pt x="566" y="9913"/>
                    </a:cubicBezTo>
                    <a:cubicBezTo>
                      <a:pt x="981" y="12311"/>
                      <a:pt x="2152" y="15909"/>
                      <a:pt x="4111" y="17089"/>
                    </a:cubicBezTo>
                    <a:cubicBezTo>
                      <a:pt x="4394" y="17260"/>
                      <a:pt x="4641" y="17336"/>
                      <a:pt x="4855" y="17336"/>
                    </a:cubicBezTo>
                    <a:cubicBezTo>
                      <a:pt x="6310" y="17336"/>
                      <a:pt x="6275" y="13826"/>
                      <a:pt x="6071" y="12471"/>
                    </a:cubicBezTo>
                    <a:cubicBezTo>
                      <a:pt x="5953" y="11683"/>
                      <a:pt x="5723" y="10516"/>
                      <a:pt x="5501" y="9760"/>
                    </a:cubicBezTo>
                    <a:cubicBezTo>
                      <a:pt x="4442" y="6154"/>
                      <a:pt x="2977" y="2608"/>
                      <a:pt x="65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9" name="Google Shape;2029;p49"/>
              <p:cNvSpPr/>
              <p:nvPr/>
            </p:nvSpPr>
            <p:spPr>
              <a:xfrm>
                <a:off x="8612482" y="2291355"/>
                <a:ext cx="1354572" cy="974481"/>
              </a:xfrm>
              <a:custGeom>
                <a:avLst/>
                <a:gdLst/>
                <a:ahLst/>
                <a:cxnLst/>
                <a:rect l="l" t="t" r="r" b="b"/>
                <a:pathLst>
                  <a:path w="13236" h="9522" extrusionOk="0">
                    <a:moveTo>
                      <a:pt x="0" y="1"/>
                    </a:moveTo>
                    <a:cubicBezTo>
                      <a:pt x="1692" y="2915"/>
                      <a:pt x="3915" y="5361"/>
                      <a:pt x="6408" y="7237"/>
                    </a:cubicBezTo>
                    <a:cubicBezTo>
                      <a:pt x="7637" y="8162"/>
                      <a:pt x="8954" y="8960"/>
                      <a:pt x="10365" y="9290"/>
                    </a:cubicBezTo>
                    <a:cubicBezTo>
                      <a:pt x="10629" y="9352"/>
                      <a:pt x="11395" y="9522"/>
                      <a:pt x="12043" y="9522"/>
                    </a:cubicBezTo>
                    <a:cubicBezTo>
                      <a:pt x="12536" y="9522"/>
                      <a:pt x="12961" y="9423"/>
                      <a:pt x="13043" y="9104"/>
                    </a:cubicBezTo>
                    <a:cubicBezTo>
                      <a:pt x="13235" y="8367"/>
                      <a:pt x="11772" y="6803"/>
                      <a:pt x="11371" y="6342"/>
                    </a:cubicBezTo>
                    <a:cubicBezTo>
                      <a:pt x="9884" y="4634"/>
                      <a:pt x="8057" y="3425"/>
                      <a:pt x="6219" y="2390"/>
                    </a:cubicBezTo>
                    <a:cubicBezTo>
                      <a:pt x="4233" y="1273"/>
                      <a:pt x="2161" y="301"/>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0" name="Google Shape;2030;p49"/>
              <p:cNvSpPr/>
              <p:nvPr/>
            </p:nvSpPr>
            <p:spPr>
              <a:xfrm>
                <a:off x="10301298" y="1930094"/>
                <a:ext cx="561642" cy="1835161"/>
              </a:xfrm>
              <a:custGeom>
                <a:avLst/>
                <a:gdLst/>
                <a:ahLst/>
                <a:cxnLst/>
                <a:rect l="l" t="t" r="r" b="b"/>
                <a:pathLst>
                  <a:path w="5488" h="17932" extrusionOk="0">
                    <a:moveTo>
                      <a:pt x="766" y="0"/>
                    </a:moveTo>
                    <a:cubicBezTo>
                      <a:pt x="766" y="0"/>
                      <a:pt x="771" y="5"/>
                      <a:pt x="787" y="16"/>
                    </a:cubicBezTo>
                    <a:cubicBezTo>
                      <a:pt x="148" y="5202"/>
                      <a:pt x="1" y="10723"/>
                      <a:pt x="1812" y="15546"/>
                    </a:cubicBezTo>
                    <a:cubicBezTo>
                      <a:pt x="2170" y="16497"/>
                      <a:pt x="2646" y="17466"/>
                      <a:pt x="3416" y="17932"/>
                    </a:cubicBezTo>
                    <a:cubicBezTo>
                      <a:pt x="4454" y="17095"/>
                      <a:pt x="5154" y="15689"/>
                      <a:pt x="5321" y="14176"/>
                    </a:cubicBezTo>
                    <a:cubicBezTo>
                      <a:pt x="5488" y="12662"/>
                      <a:pt x="5262" y="11113"/>
                      <a:pt x="4925" y="9629"/>
                    </a:cubicBezTo>
                    <a:cubicBezTo>
                      <a:pt x="4103" y="6023"/>
                      <a:pt x="2820" y="2851"/>
                      <a:pt x="787" y="16"/>
                    </a:cubicBezTo>
                    <a:lnTo>
                      <a:pt x="787" y="16"/>
                    </a:lnTo>
                    <a:cubicBezTo>
                      <a:pt x="802" y="28"/>
                      <a:pt x="808" y="32"/>
                      <a:pt x="808" y="32"/>
                    </a:cubicBezTo>
                    <a:cubicBezTo>
                      <a:pt x="808" y="32"/>
                      <a:pt x="766" y="0"/>
                      <a:pt x="7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1" name="Google Shape;2031;p49"/>
              <p:cNvSpPr/>
              <p:nvPr/>
            </p:nvSpPr>
            <p:spPr>
              <a:xfrm>
                <a:off x="9067281" y="3585138"/>
                <a:ext cx="1374529" cy="541686"/>
              </a:xfrm>
              <a:custGeom>
                <a:avLst/>
                <a:gdLst/>
                <a:ahLst/>
                <a:cxnLst/>
                <a:rect l="l" t="t" r="r" b="b"/>
                <a:pathLst>
                  <a:path w="13431" h="5293" extrusionOk="0">
                    <a:moveTo>
                      <a:pt x="4629" y="1"/>
                    </a:moveTo>
                    <a:cubicBezTo>
                      <a:pt x="3059" y="1"/>
                      <a:pt x="1494" y="275"/>
                      <a:pt x="0" y="829"/>
                    </a:cubicBezTo>
                    <a:cubicBezTo>
                      <a:pt x="2066" y="2802"/>
                      <a:pt x="4623" y="3812"/>
                      <a:pt x="7144" y="4645"/>
                    </a:cubicBezTo>
                    <a:cubicBezTo>
                      <a:pt x="8156" y="4979"/>
                      <a:pt x="9187" y="5292"/>
                      <a:pt x="10229" y="5292"/>
                    </a:cubicBezTo>
                    <a:cubicBezTo>
                      <a:pt x="10231" y="5292"/>
                      <a:pt x="10233" y="5292"/>
                      <a:pt x="10234" y="5292"/>
                    </a:cubicBezTo>
                    <a:cubicBezTo>
                      <a:pt x="11019" y="5291"/>
                      <a:pt x="12396" y="5122"/>
                      <a:pt x="12876" y="4241"/>
                    </a:cubicBezTo>
                    <a:cubicBezTo>
                      <a:pt x="13431" y="3223"/>
                      <a:pt x="12361" y="2324"/>
                      <a:pt x="11692" y="1935"/>
                    </a:cubicBezTo>
                    <a:cubicBezTo>
                      <a:pt x="9487" y="653"/>
                      <a:pt x="7052" y="1"/>
                      <a:pt x="462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32" name="Google Shape;2032;p49"/>
            <p:cNvSpPr/>
            <p:nvPr/>
          </p:nvSpPr>
          <p:spPr>
            <a:xfrm rot="-1693256">
              <a:off x="488160" y="243314"/>
              <a:ext cx="663599" cy="1135478"/>
            </a:xfrm>
            <a:custGeom>
              <a:avLst/>
              <a:gdLst/>
              <a:ahLst/>
              <a:cxnLst/>
              <a:rect l="l" t="t" r="r" b="b"/>
              <a:pathLst>
                <a:path w="18383" h="31455" extrusionOk="0">
                  <a:moveTo>
                    <a:pt x="4882" y="1"/>
                  </a:moveTo>
                  <a:cubicBezTo>
                    <a:pt x="4877" y="1"/>
                    <a:pt x="4872" y="1"/>
                    <a:pt x="4868" y="2"/>
                  </a:cubicBezTo>
                  <a:cubicBezTo>
                    <a:pt x="4794" y="10"/>
                    <a:pt x="4742" y="91"/>
                    <a:pt x="4750" y="181"/>
                  </a:cubicBezTo>
                  <a:cubicBezTo>
                    <a:pt x="5051" y="3140"/>
                    <a:pt x="5563" y="6078"/>
                    <a:pt x="6298" y="8937"/>
                  </a:cubicBezTo>
                  <a:cubicBezTo>
                    <a:pt x="7028" y="11798"/>
                    <a:pt x="7962" y="14589"/>
                    <a:pt x="9101" y="17257"/>
                  </a:cubicBezTo>
                  <a:cubicBezTo>
                    <a:pt x="9781" y="18819"/>
                    <a:pt x="10526" y="20343"/>
                    <a:pt x="11332" y="21818"/>
                  </a:cubicBezTo>
                  <a:cubicBezTo>
                    <a:pt x="9779" y="20375"/>
                    <a:pt x="8147" y="19057"/>
                    <a:pt x="6475" y="17832"/>
                  </a:cubicBezTo>
                  <a:cubicBezTo>
                    <a:pt x="4456" y="16383"/>
                    <a:pt x="2373" y="15058"/>
                    <a:pt x="201" y="14001"/>
                  </a:cubicBezTo>
                  <a:cubicBezTo>
                    <a:pt x="185" y="13993"/>
                    <a:pt x="168" y="13989"/>
                    <a:pt x="151" y="13989"/>
                  </a:cubicBezTo>
                  <a:cubicBezTo>
                    <a:pt x="101" y="13989"/>
                    <a:pt x="52" y="14023"/>
                    <a:pt x="31" y="14082"/>
                  </a:cubicBezTo>
                  <a:cubicBezTo>
                    <a:pt x="0" y="14163"/>
                    <a:pt x="31" y="14261"/>
                    <a:pt x="99" y="14300"/>
                  </a:cubicBezTo>
                  <a:cubicBezTo>
                    <a:pt x="4203" y="16645"/>
                    <a:pt x="8111" y="19477"/>
                    <a:pt x="11817" y="22680"/>
                  </a:cubicBezTo>
                  <a:cubicBezTo>
                    <a:pt x="12967" y="24696"/>
                    <a:pt x="14236" y="26612"/>
                    <a:pt x="15616" y="28398"/>
                  </a:cubicBezTo>
                  <a:cubicBezTo>
                    <a:pt x="14179" y="27700"/>
                    <a:pt x="12690" y="27163"/>
                    <a:pt x="11185" y="26741"/>
                  </a:cubicBezTo>
                  <a:cubicBezTo>
                    <a:pt x="10326" y="26513"/>
                    <a:pt x="9463" y="26320"/>
                    <a:pt x="8593" y="26178"/>
                  </a:cubicBezTo>
                  <a:cubicBezTo>
                    <a:pt x="7724" y="26036"/>
                    <a:pt x="6851" y="25946"/>
                    <a:pt x="5978" y="25908"/>
                  </a:cubicBezTo>
                  <a:cubicBezTo>
                    <a:pt x="5976" y="25908"/>
                    <a:pt x="5974" y="25908"/>
                    <a:pt x="5973" y="25908"/>
                  </a:cubicBezTo>
                  <a:cubicBezTo>
                    <a:pt x="5906" y="25908"/>
                    <a:pt x="5847" y="25970"/>
                    <a:pt x="5842" y="26053"/>
                  </a:cubicBezTo>
                  <a:cubicBezTo>
                    <a:pt x="5836" y="26144"/>
                    <a:pt x="5892" y="26224"/>
                    <a:pt x="5965" y="26235"/>
                  </a:cubicBezTo>
                  <a:cubicBezTo>
                    <a:pt x="6827" y="26350"/>
                    <a:pt x="7688" y="26492"/>
                    <a:pt x="8545" y="26659"/>
                  </a:cubicBezTo>
                  <a:cubicBezTo>
                    <a:pt x="9401" y="26825"/>
                    <a:pt x="10254" y="27019"/>
                    <a:pt x="11101" y="27254"/>
                  </a:cubicBezTo>
                  <a:cubicBezTo>
                    <a:pt x="12771" y="27692"/>
                    <a:pt x="14415" y="28280"/>
                    <a:pt x="16043" y="28944"/>
                  </a:cubicBezTo>
                  <a:cubicBezTo>
                    <a:pt x="16726" y="29800"/>
                    <a:pt x="17435" y="30625"/>
                    <a:pt x="18168" y="31417"/>
                  </a:cubicBezTo>
                  <a:cubicBezTo>
                    <a:pt x="18192" y="31442"/>
                    <a:pt x="18222" y="31455"/>
                    <a:pt x="18251" y="31455"/>
                  </a:cubicBezTo>
                  <a:cubicBezTo>
                    <a:pt x="18284" y="31455"/>
                    <a:pt x="18317" y="31439"/>
                    <a:pt x="18340" y="31408"/>
                  </a:cubicBezTo>
                  <a:cubicBezTo>
                    <a:pt x="18382" y="31346"/>
                    <a:pt x="18378" y="31250"/>
                    <a:pt x="18329" y="31193"/>
                  </a:cubicBezTo>
                  <a:cubicBezTo>
                    <a:pt x="17907" y="30713"/>
                    <a:pt x="17494" y="30222"/>
                    <a:pt x="17088" y="29722"/>
                  </a:cubicBezTo>
                  <a:cubicBezTo>
                    <a:pt x="17088" y="29716"/>
                    <a:pt x="17086" y="29710"/>
                    <a:pt x="17086" y="29703"/>
                  </a:cubicBezTo>
                  <a:cubicBezTo>
                    <a:pt x="16660" y="27024"/>
                    <a:pt x="16228" y="24349"/>
                    <a:pt x="15855" y="21662"/>
                  </a:cubicBezTo>
                  <a:cubicBezTo>
                    <a:pt x="15660" y="20320"/>
                    <a:pt x="15481" y="18976"/>
                    <a:pt x="15306" y="17628"/>
                  </a:cubicBezTo>
                  <a:lnTo>
                    <a:pt x="14793" y="13588"/>
                  </a:lnTo>
                  <a:cubicBezTo>
                    <a:pt x="14783" y="13506"/>
                    <a:pt x="14726" y="13445"/>
                    <a:pt x="14660" y="13445"/>
                  </a:cubicBezTo>
                  <a:cubicBezTo>
                    <a:pt x="14656" y="13445"/>
                    <a:pt x="14652" y="13446"/>
                    <a:pt x="14648" y="13446"/>
                  </a:cubicBezTo>
                  <a:cubicBezTo>
                    <a:pt x="14575" y="13452"/>
                    <a:pt x="14520" y="13531"/>
                    <a:pt x="14527" y="13620"/>
                  </a:cubicBezTo>
                  <a:cubicBezTo>
                    <a:pt x="14631" y="14979"/>
                    <a:pt x="14760" y="16335"/>
                    <a:pt x="14914" y="17689"/>
                  </a:cubicBezTo>
                  <a:cubicBezTo>
                    <a:pt x="15067" y="19042"/>
                    <a:pt x="15245" y="20392"/>
                    <a:pt x="15434" y="21739"/>
                  </a:cubicBezTo>
                  <a:cubicBezTo>
                    <a:pt x="15807" y="24273"/>
                    <a:pt x="16228" y="26799"/>
                    <a:pt x="16749" y="29296"/>
                  </a:cubicBezTo>
                  <a:cubicBezTo>
                    <a:pt x="15561" y="27797"/>
                    <a:pt x="14443" y="26214"/>
                    <a:pt x="13403" y="24562"/>
                  </a:cubicBezTo>
                  <a:cubicBezTo>
                    <a:pt x="11916" y="22191"/>
                    <a:pt x="10602" y="19665"/>
                    <a:pt x="9481" y="17022"/>
                  </a:cubicBezTo>
                  <a:cubicBezTo>
                    <a:pt x="8346" y="14386"/>
                    <a:pt x="7399" y="11635"/>
                    <a:pt x="6660" y="8806"/>
                  </a:cubicBezTo>
                  <a:cubicBezTo>
                    <a:pt x="5926" y="5975"/>
                    <a:pt x="5384" y="3076"/>
                    <a:pt x="5017" y="145"/>
                  </a:cubicBezTo>
                  <a:cubicBezTo>
                    <a:pt x="5007" y="62"/>
                    <a:pt x="4948" y="1"/>
                    <a:pt x="488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33" name="Google Shape;2033;p49"/>
          <p:cNvGrpSpPr/>
          <p:nvPr/>
        </p:nvGrpSpPr>
        <p:grpSpPr>
          <a:xfrm rot="10255262">
            <a:off x="7652765" y="2996973"/>
            <a:ext cx="1157726" cy="1067279"/>
            <a:chOff x="206542" y="1226995"/>
            <a:chExt cx="1157693" cy="1067248"/>
          </a:xfrm>
        </p:grpSpPr>
        <p:sp>
          <p:nvSpPr>
            <p:cNvPr id="2034" name="Google Shape;2034;p49"/>
            <p:cNvSpPr/>
            <p:nvPr/>
          </p:nvSpPr>
          <p:spPr>
            <a:xfrm rot="1278975">
              <a:off x="316094" y="1370932"/>
              <a:ext cx="938589" cy="779375"/>
            </a:xfrm>
            <a:custGeom>
              <a:avLst/>
              <a:gdLst/>
              <a:ahLst/>
              <a:cxnLst/>
              <a:rect l="l" t="t" r="r" b="b"/>
              <a:pathLst>
                <a:path w="34239" h="28431" extrusionOk="0">
                  <a:moveTo>
                    <a:pt x="18801" y="1"/>
                  </a:moveTo>
                  <a:cubicBezTo>
                    <a:pt x="18581" y="1"/>
                    <a:pt x="18359" y="6"/>
                    <a:pt x="18142" y="18"/>
                  </a:cubicBezTo>
                  <a:cubicBezTo>
                    <a:pt x="17460" y="53"/>
                    <a:pt x="16882" y="160"/>
                    <a:pt x="16370" y="342"/>
                  </a:cubicBezTo>
                  <a:cubicBezTo>
                    <a:pt x="15622" y="608"/>
                    <a:pt x="15038" y="1035"/>
                    <a:pt x="14634" y="1611"/>
                  </a:cubicBezTo>
                  <a:cubicBezTo>
                    <a:pt x="14198" y="2233"/>
                    <a:pt x="14004" y="2992"/>
                    <a:pt x="14072" y="3809"/>
                  </a:cubicBezTo>
                  <a:cubicBezTo>
                    <a:pt x="14100" y="4151"/>
                    <a:pt x="14177" y="4497"/>
                    <a:pt x="14295" y="4830"/>
                  </a:cubicBezTo>
                  <a:cubicBezTo>
                    <a:pt x="13883" y="4802"/>
                    <a:pt x="13468" y="4786"/>
                    <a:pt x="13051" y="4786"/>
                  </a:cubicBezTo>
                  <a:cubicBezTo>
                    <a:pt x="12468" y="4786"/>
                    <a:pt x="11879" y="4815"/>
                    <a:pt x="11297" y="4872"/>
                  </a:cubicBezTo>
                  <a:cubicBezTo>
                    <a:pt x="10350" y="4967"/>
                    <a:pt x="9127" y="5170"/>
                    <a:pt x="8078" y="5907"/>
                  </a:cubicBezTo>
                  <a:cubicBezTo>
                    <a:pt x="7519" y="6300"/>
                    <a:pt x="7051" y="6850"/>
                    <a:pt x="6760" y="7455"/>
                  </a:cubicBezTo>
                  <a:cubicBezTo>
                    <a:pt x="6418" y="8164"/>
                    <a:pt x="6324" y="8916"/>
                    <a:pt x="6487" y="9631"/>
                  </a:cubicBezTo>
                  <a:cubicBezTo>
                    <a:pt x="6529" y="9817"/>
                    <a:pt x="6588" y="9998"/>
                    <a:pt x="6663" y="10174"/>
                  </a:cubicBezTo>
                  <a:cubicBezTo>
                    <a:pt x="6060" y="10262"/>
                    <a:pt x="5425" y="10386"/>
                    <a:pt x="4743" y="10545"/>
                  </a:cubicBezTo>
                  <a:cubicBezTo>
                    <a:pt x="3842" y="10757"/>
                    <a:pt x="3090" y="11085"/>
                    <a:pt x="2510" y="11519"/>
                  </a:cubicBezTo>
                  <a:cubicBezTo>
                    <a:pt x="1888" y="11983"/>
                    <a:pt x="1469" y="12562"/>
                    <a:pt x="1261" y="13238"/>
                  </a:cubicBezTo>
                  <a:cubicBezTo>
                    <a:pt x="1042" y="13961"/>
                    <a:pt x="1093" y="14738"/>
                    <a:pt x="1409" y="15489"/>
                  </a:cubicBezTo>
                  <a:cubicBezTo>
                    <a:pt x="1646" y="16050"/>
                    <a:pt x="2030" y="16576"/>
                    <a:pt x="2501" y="16991"/>
                  </a:cubicBezTo>
                  <a:cubicBezTo>
                    <a:pt x="2269" y="17109"/>
                    <a:pt x="2059" y="17233"/>
                    <a:pt x="1864" y="17364"/>
                  </a:cubicBezTo>
                  <a:cubicBezTo>
                    <a:pt x="1147" y="17846"/>
                    <a:pt x="638" y="18442"/>
                    <a:pt x="349" y="19136"/>
                  </a:cubicBezTo>
                  <a:cubicBezTo>
                    <a:pt x="3" y="19969"/>
                    <a:pt x="1" y="20929"/>
                    <a:pt x="345" y="21840"/>
                  </a:cubicBezTo>
                  <a:cubicBezTo>
                    <a:pt x="651" y="22652"/>
                    <a:pt x="1208" y="23373"/>
                    <a:pt x="1914" y="23873"/>
                  </a:cubicBezTo>
                  <a:cubicBezTo>
                    <a:pt x="2886" y="24561"/>
                    <a:pt x="4131" y="24911"/>
                    <a:pt x="5610" y="24911"/>
                  </a:cubicBezTo>
                  <a:cubicBezTo>
                    <a:pt x="5806" y="24911"/>
                    <a:pt x="6009" y="24904"/>
                    <a:pt x="6213" y="24892"/>
                  </a:cubicBezTo>
                  <a:cubicBezTo>
                    <a:pt x="6534" y="24873"/>
                    <a:pt x="6854" y="24841"/>
                    <a:pt x="7172" y="24796"/>
                  </a:cubicBezTo>
                  <a:lnTo>
                    <a:pt x="7172" y="24796"/>
                  </a:lnTo>
                  <a:cubicBezTo>
                    <a:pt x="7085" y="25178"/>
                    <a:pt x="7046" y="25525"/>
                    <a:pt x="7053" y="25847"/>
                  </a:cubicBezTo>
                  <a:cubicBezTo>
                    <a:pt x="7066" y="26496"/>
                    <a:pt x="7259" y="27050"/>
                    <a:pt x="7628" y="27502"/>
                  </a:cubicBezTo>
                  <a:cubicBezTo>
                    <a:pt x="8111" y="28092"/>
                    <a:pt x="8866" y="28430"/>
                    <a:pt x="9701" y="28430"/>
                  </a:cubicBezTo>
                  <a:cubicBezTo>
                    <a:pt x="9855" y="28430"/>
                    <a:pt x="10009" y="28419"/>
                    <a:pt x="10162" y="28395"/>
                  </a:cubicBezTo>
                  <a:cubicBezTo>
                    <a:pt x="10882" y="28284"/>
                    <a:pt x="11465" y="27961"/>
                    <a:pt x="11988" y="27627"/>
                  </a:cubicBezTo>
                  <a:cubicBezTo>
                    <a:pt x="12986" y="26990"/>
                    <a:pt x="13905" y="26237"/>
                    <a:pt x="14731" y="25384"/>
                  </a:cubicBezTo>
                  <a:cubicBezTo>
                    <a:pt x="14841" y="25573"/>
                    <a:pt x="14986" y="25753"/>
                    <a:pt x="15176" y="25914"/>
                  </a:cubicBezTo>
                  <a:cubicBezTo>
                    <a:pt x="15579" y="26252"/>
                    <a:pt x="16094" y="26423"/>
                    <a:pt x="16704" y="26423"/>
                  </a:cubicBezTo>
                  <a:cubicBezTo>
                    <a:pt x="16784" y="26423"/>
                    <a:pt x="16868" y="26420"/>
                    <a:pt x="16953" y="26414"/>
                  </a:cubicBezTo>
                  <a:cubicBezTo>
                    <a:pt x="18030" y="26338"/>
                    <a:pt x="19054" y="25895"/>
                    <a:pt x="19997" y="25096"/>
                  </a:cubicBezTo>
                  <a:cubicBezTo>
                    <a:pt x="20703" y="24498"/>
                    <a:pt x="21356" y="23707"/>
                    <a:pt x="21935" y="22743"/>
                  </a:cubicBezTo>
                  <a:cubicBezTo>
                    <a:pt x="22175" y="22344"/>
                    <a:pt x="22399" y="21931"/>
                    <a:pt x="22607" y="21510"/>
                  </a:cubicBezTo>
                  <a:cubicBezTo>
                    <a:pt x="22809" y="21728"/>
                    <a:pt x="23040" y="21922"/>
                    <a:pt x="23292" y="22083"/>
                  </a:cubicBezTo>
                  <a:cubicBezTo>
                    <a:pt x="23809" y="22414"/>
                    <a:pt x="24379" y="22589"/>
                    <a:pt x="24941" y="22589"/>
                  </a:cubicBezTo>
                  <a:cubicBezTo>
                    <a:pt x="25262" y="22589"/>
                    <a:pt x="25576" y="22533"/>
                    <a:pt x="25875" y="22421"/>
                  </a:cubicBezTo>
                  <a:cubicBezTo>
                    <a:pt x="26330" y="22250"/>
                    <a:pt x="26674" y="21985"/>
                    <a:pt x="26950" y="21747"/>
                  </a:cubicBezTo>
                  <a:cubicBezTo>
                    <a:pt x="27927" y="20907"/>
                    <a:pt x="28723" y="19829"/>
                    <a:pt x="29318" y="18546"/>
                  </a:cubicBezTo>
                  <a:cubicBezTo>
                    <a:pt x="29840" y="17414"/>
                    <a:pt x="30191" y="16159"/>
                    <a:pt x="30363" y="14813"/>
                  </a:cubicBezTo>
                  <a:cubicBezTo>
                    <a:pt x="30676" y="12343"/>
                    <a:pt x="30389" y="9918"/>
                    <a:pt x="30111" y="7573"/>
                  </a:cubicBezTo>
                  <a:cubicBezTo>
                    <a:pt x="30092" y="7423"/>
                    <a:pt x="30064" y="7250"/>
                    <a:pt x="30028" y="7073"/>
                  </a:cubicBezTo>
                  <a:cubicBezTo>
                    <a:pt x="30265" y="6887"/>
                    <a:pt x="30497" y="6701"/>
                    <a:pt x="30721" y="6521"/>
                  </a:cubicBezTo>
                  <a:cubicBezTo>
                    <a:pt x="31248" y="6096"/>
                    <a:pt x="31856" y="5577"/>
                    <a:pt x="32434" y="5063"/>
                  </a:cubicBezTo>
                  <a:cubicBezTo>
                    <a:pt x="32439" y="5057"/>
                    <a:pt x="32444" y="5054"/>
                    <a:pt x="32450" y="5049"/>
                  </a:cubicBezTo>
                  <a:cubicBezTo>
                    <a:pt x="32503" y="4998"/>
                    <a:pt x="32568" y="4941"/>
                    <a:pt x="32634" y="4879"/>
                  </a:cubicBezTo>
                  <a:cubicBezTo>
                    <a:pt x="32854" y="4678"/>
                    <a:pt x="33102" y="4452"/>
                    <a:pt x="33278" y="4280"/>
                  </a:cubicBezTo>
                  <a:lnTo>
                    <a:pt x="33667" y="3906"/>
                  </a:lnTo>
                  <a:cubicBezTo>
                    <a:pt x="34217" y="3373"/>
                    <a:pt x="34238" y="2487"/>
                    <a:pt x="33713" y="1930"/>
                  </a:cubicBezTo>
                  <a:cubicBezTo>
                    <a:pt x="33448" y="1651"/>
                    <a:pt x="33078" y="1490"/>
                    <a:pt x="32692" y="1490"/>
                  </a:cubicBezTo>
                  <a:cubicBezTo>
                    <a:pt x="32329" y="1490"/>
                    <a:pt x="31985" y="1629"/>
                    <a:pt x="31723" y="1881"/>
                  </a:cubicBezTo>
                  <a:cubicBezTo>
                    <a:pt x="30815" y="2742"/>
                    <a:pt x="29827" y="3591"/>
                    <a:pt x="28711" y="4467"/>
                  </a:cubicBezTo>
                  <a:cubicBezTo>
                    <a:pt x="27588" y="3200"/>
                    <a:pt x="26189" y="2138"/>
                    <a:pt x="24629" y="1373"/>
                  </a:cubicBezTo>
                  <a:cubicBezTo>
                    <a:pt x="22798" y="475"/>
                    <a:pt x="20783" y="1"/>
                    <a:pt x="18801" y="1"/>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5" name="Google Shape;2035;p49"/>
            <p:cNvSpPr/>
            <p:nvPr/>
          </p:nvSpPr>
          <p:spPr>
            <a:xfrm rot="1278975">
              <a:off x="349713" y="1387982"/>
              <a:ext cx="774550" cy="707389"/>
            </a:xfrm>
            <a:custGeom>
              <a:avLst/>
              <a:gdLst/>
              <a:ahLst/>
              <a:cxnLst/>
              <a:rect l="l" t="t" r="r" b="b"/>
              <a:pathLst>
                <a:path w="28255" h="25805" extrusionOk="0">
                  <a:moveTo>
                    <a:pt x="17706" y="1"/>
                  </a:moveTo>
                  <a:cubicBezTo>
                    <a:pt x="17509" y="1"/>
                    <a:pt x="17312" y="6"/>
                    <a:pt x="17115" y="17"/>
                  </a:cubicBezTo>
                  <a:cubicBezTo>
                    <a:pt x="16181" y="67"/>
                    <a:pt x="15150" y="288"/>
                    <a:pt x="14611" y="1054"/>
                  </a:cubicBezTo>
                  <a:cubicBezTo>
                    <a:pt x="14065" y="1832"/>
                    <a:pt x="14233" y="2941"/>
                    <a:pt x="14759" y="3732"/>
                  </a:cubicBezTo>
                  <a:cubicBezTo>
                    <a:pt x="15287" y="4522"/>
                    <a:pt x="16101" y="5068"/>
                    <a:pt x="16892" y="5592"/>
                  </a:cubicBezTo>
                  <a:cubicBezTo>
                    <a:pt x="15321" y="5045"/>
                    <a:pt x="13632" y="4788"/>
                    <a:pt x="11955" y="4788"/>
                  </a:cubicBezTo>
                  <a:cubicBezTo>
                    <a:pt x="11411" y="4788"/>
                    <a:pt x="10868" y="4815"/>
                    <a:pt x="10331" y="4868"/>
                  </a:cubicBezTo>
                  <a:cubicBezTo>
                    <a:pt x="9421" y="4958"/>
                    <a:pt x="8486" y="5144"/>
                    <a:pt x="7737" y="5670"/>
                  </a:cubicBezTo>
                  <a:cubicBezTo>
                    <a:pt x="6987" y="6197"/>
                    <a:pt x="6469" y="7137"/>
                    <a:pt x="6671" y="8030"/>
                  </a:cubicBezTo>
                  <a:cubicBezTo>
                    <a:pt x="6816" y="8668"/>
                    <a:pt x="7300" y="9185"/>
                    <a:pt x="7862" y="9520"/>
                  </a:cubicBezTo>
                  <a:cubicBezTo>
                    <a:pt x="8424" y="9853"/>
                    <a:pt x="9064" y="10029"/>
                    <a:pt x="9694" y="10202"/>
                  </a:cubicBezTo>
                  <a:cubicBezTo>
                    <a:pt x="9061" y="10064"/>
                    <a:pt x="8408" y="10005"/>
                    <a:pt x="7748" y="10005"/>
                  </a:cubicBezTo>
                  <a:cubicBezTo>
                    <a:pt x="6470" y="10005"/>
                    <a:pt x="5167" y="10225"/>
                    <a:pt x="3945" y="10511"/>
                  </a:cubicBezTo>
                  <a:cubicBezTo>
                    <a:pt x="2890" y="10759"/>
                    <a:pt x="1735" y="11273"/>
                    <a:pt x="1419" y="12309"/>
                  </a:cubicBezTo>
                  <a:cubicBezTo>
                    <a:pt x="1145" y="13211"/>
                    <a:pt x="1644" y="14203"/>
                    <a:pt x="2383" y="14787"/>
                  </a:cubicBezTo>
                  <a:cubicBezTo>
                    <a:pt x="3122" y="15371"/>
                    <a:pt x="4057" y="15637"/>
                    <a:pt x="4964" y="15889"/>
                  </a:cubicBezTo>
                  <a:cubicBezTo>
                    <a:pt x="4287" y="16062"/>
                    <a:pt x="3646" y="16194"/>
                    <a:pt x="2988" y="16430"/>
                  </a:cubicBezTo>
                  <a:cubicBezTo>
                    <a:pt x="1966" y="16796"/>
                    <a:pt x="879" y="17326"/>
                    <a:pt x="463" y="18329"/>
                  </a:cubicBezTo>
                  <a:cubicBezTo>
                    <a:pt x="0" y="19442"/>
                    <a:pt x="590" y="20792"/>
                    <a:pt x="1575" y="21489"/>
                  </a:cubicBezTo>
                  <a:cubicBezTo>
                    <a:pt x="2418" y="22087"/>
                    <a:pt x="3473" y="22286"/>
                    <a:pt x="4515" y="22286"/>
                  </a:cubicBezTo>
                  <a:cubicBezTo>
                    <a:pt x="4689" y="22286"/>
                    <a:pt x="4864" y="22280"/>
                    <a:pt x="5037" y="22270"/>
                  </a:cubicBezTo>
                  <a:cubicBezTo>
                    <a:pt x="6041" y="22209"/>
                    <a:pt x="7037" y="22007"/>
                    <a:pt x="7985" y="21668"/>
                  </a:cubicBezTo>
                  <a:lnTo>
                    <a:pt x="7985" y="21668"/>
                  </a:lnTo>
                  <a:cubicBezTo>
                    <a:pt x="7726" y="22233"/>
                    <a:pt x="7567" y="22971"/>
                    <a:pt x="7404" y="23572"/>
                  </a:cubicBezTo>
                  <a:cubicBezTo>
                    <a:pt x="7242" y="24172"/>
                    <a:pt x="7150" y="24877"/>
                    <a:pt x="7544" y="25358"/>
                  </a:cubicBezTo>
                  <a:cubicBezTo>
                    <a:pt x="7795" y="25664"/>
                    <a:pt x="8199" y="25804"/>
                    <a:pt x="8600" y="25804"/>
                  </a:cubicBezTo>
                  <a:cubicBezTo>
                    <a:pt x="8688" y="25804"/>
                    <a:pt x="8776" y="25798"/>
                    <a:pt x="8862" y="25784"/>
                  </a:cubicBezTo>
                  <a:cubicBezTo>
                    <a:pt x="9340" y="25711"/>
                    <a:pt x="9774" y="25468"/>
                    <a:pt x="10182" y="25208"/>
                  </a:cubicBezTo>
                  <a:cubicBezTo>
                    <a:pt x="11850" y="24143"/>
                    <a:pt x="13288" y="22714"/>
                    <a:pt x="14364" y="21053"/>
                  </a:cubicBezTo>
                  <a:lnTo>
                    <a:pt x="14364" y="21053"/>
                  </a:lnTo>
                  <a:cubicBezTo>
                    <a:pt x="14706" y="21713"/>
                    <a:pt x="14349" y="23115"/>
                    <a:pt x="14919" y="23593"/>
                  </a:cubicBezTo>
                  <a:cubicBezTo>
                    <a:pt x="15105" y="23749"/>
                    <a:pt x="15354" y="23796"/>
                    <a:pt x="15601" y="23796"/>
                  </a:cubicBezTo>
                  <a:cubicBezTo>
                    <a:pt x="15655" y="23796"/>
                    <a:pt x="15709" y="23793"/>
                    <a:pt x="15761" y="23790"/>
                  </a:cubicBezTo>
                  <a:cubicBezTo>
                    <a:pt x="17484" y="23669"/>
                    <a:pt x="18818" y="22233"/>
                    <a:pt x="19710" y="20752"/>
                  </a:cubicBezTo>
                  <a:cubicBezTo>
                    <a:pt x="20660" y="19171"/>
                    <a:pt x="21328" y="17420"/>
                    <a:pt x="21673" y="15608"/>
                  </a:cubicBezTo>
                  <a:cubicBezTo>
                    <a:pt x="21686" y="16483"/>
                    <a:pt x="21728" y="18081"/>
                    <a:pt x="22145" y="18851"/>
                  </a:cubicBezTo>
                  <a:cubicBezTo>
                    <a:pt x="22482" y="19474"/>
                    <a:pt x="23161" y="19962"/>
                    <a:pt x="23842" y="19962"/>
                  </a:cubicBezTo>
                  <a:cubicBezTo>
                    <a:pt x="24001" y="19962"/>
                    <a:pt x="24161" y="19935"/>
                    <a:pt x="24316" y="19877"/>
                  </a:cubicBezTo>
                  <a:cubicBezTo>
                    <a:pt x="24570" y="19783"/>
                    <a:pt x="24789" y="19616"/>
                    <a:pt x="24995" y="19439"/>
                  </a:cubicBezTo>
                  <a:cubicBezTo>
                    <a:pt x="26749" y="17929"/>
                    <a:pt x="27670" y="15630"/>
                    <a:pt x="27962" y="13334"/>
                  </a:cubicBezTo>
                  <a:cubicBezTo>
                    <a:pt x="28254" y="11038"/>
                    <a:pt x="27981" y="8712"/>
                    <a:pt x="27709" y="6415"/>
                  </a:cubicBezTo>
                  <a:cubicBezTo>
                    <a:pt x="27651" y="5934"/>
                    <a:pt x="27435" y="5025"/>
                    <a:pt x="27141" y="4640"/>
                  </a:cubicBezTo>
                  <a:cubicBezTo>
                    <a:pt x="24933" y="1757"/>
                    <a:pt x="21333" y="1"/>
                    <a:pt x="1770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36" name="Google Shape;2036;p49"/>
            <p:cNvGrpSpPr/>
            <p:nvPr/>
          </p:nvGrpSpPr>
          <p:grpSpPr>
            <a:xfrm rot="1279075">
              <a:off x="383496" y="1441639"/>
              <a:ext cx="825866" cy="673473"/>
              <a:chOff x="8796200" y="1215589"/>
              <a:chExt cx="2886899" cy="2354194"/>
            </a:xfrm>
          </p:grpSpPr>
          <p:sp>
            <p:nvSpPr>
              <p:cNvPr id="2037" name="Google Shape;2037;p49"/>
              <p:cNvSpPr/>
              <p:nvPr/>
            </p:nvSpPr>
            <p:spPr>
              <a:xfrm>
                <a:off x="8796200" y="1215589"/>
                <a:ext cx="2886899" cy="2354194"/>
              </a:xfrm>
              <a:custGeom>
                <a:avLst/>
                <a:gdLst/>
                <a:ahLst/>
                <a:cxnLst/>
                <a:rect l="l" t="t" r="r" b="b"/>
                <a:pathLst>
                  <a:path w="30126" h="24567" extrusionOk="0">
                    <a:moveTo>
                      <a:pt x="13269" y="1"/>
                    </a:moveTo>
                    <a:cubicBezTo>
                      <a:pt x="13238" y="1"/>
                      <a:pt x="13209" y="18"/>
                      <a:pt x="13196" y="47"/>
                    </a:cubicBezTo>
                    <a:cubicBezTo>
                      <a:pt x="13176" y="88"/>
                      <a:pt x="13194" y="136"/>
                      <a:pt x="13235" y="155"/>
                    </a:cubicBezTo>
                    <a:cubicBezTo>
                      <a:pt x="15360" y="1149"/>
                      <a:pt x="18006" y="2371"/>
                      <a:pt x="20146" y="3355"/>
                    </a:cubicBezTo>
                    <a:cubicBezTo>
                      <a:pt x="20971" y="3733"/>
                      <a:pt x="23067" y="4692"/>
                      <a:pt x="24093" y="5161"/>
                    </a:cubicBezTo>
                    <a:cubicBezTo>
                      <a:pt x="23774" y="5385"/>
                      <a:pt x="23453" y="5607"/>
                      <a:pt x="23132" y="5828"/>
                    </a:cubicBezTo>
                    <a:cubicBezTo>
                      <a:pt x="21332" y="7031"/>
                      <a:pt x="19535" y="8243"/>
                      <a:pt x="17720" y="9431"/>
                    </a:cubicBezTo>
                    <a:cubicBezTo>
                      <a:pt x="14092" y="7872"/>
                      <a:pt x="10136" y="6171"/>
                      <a:pt x="6503" y="4651"/>
                    </a:cubicBezTo>
                    <a:cubicBezTo>
                      <a:pt x="6493" y="4647"/>
                      <a:pt x="6482" y="4645"/>
                      <a:pt x="6472" y="4645"/>
                    </a:cubicBezTo>
                    <a:cubicBezTo>
                      <a:pt x="6441" y="4645"/>
                      <a:pt x="6411" y="4663"/>
                      <a:pt x="6398" y="4693"/>
                    </a:cubicBezTo>
                    <a:cubicBezTo>
                      <a:pt x="6380" y="4734"/>
                      <a:pt x="6398" y="4783"/>
                      <a:pt x="6439" y="4800"/>
                    </a:cubicBezTo>
                    <a:cubicBezTo>
                      <a:pt x="9982" y="6378"/>
                      <a:pt x="13859" y="8066"/>
                      <a:pt x="17436" y="9618"/>
                    </a:cubicBezTo>
                    <a:cubicBezTo>
                      <a:pt x="15467" y="10903"/>
                      <a:pt x="13477" y="12158"/>
                      <a:pt x="11448" y="13342"/>
                    </a:cubicBezTo>
                    <a:cubicBezTo>
                      <a:pt x="7777" y="12635"/>
                      <a:pt x="3772" y="11866"/>
                      <a:pt x="105" y="11200"/>
                    </a:cubicBezTo>
                    <a:cubicBezTo>
                      <a:pt x="99" y="11199"/>
                      <a:pt x="94" y="11199"/>
                      <a:pt x="89" y="11199"/>
                    </a:cubicBezTo>
                    <a:cubicBezTo>
                      <a:pt x="52" y="11199"/>
                      <a:pt x="18" y="11225"/>
                      <a:pt x="10" y="11263"/>
                    </a:cubicBezTo>
                    <a:cubicBezTo>
                      <a:pt x="1" y="11307"/>
                      <a:pt x="30" y="11349"/>
                      <a:pt x="73" y="11359"/>
                    </a:cubicBezTo>
                    <a:cubicBezTo>
                      <a:pt x="3620" y="12092"/>
                      <a:pt x="7493" y="12855"/>
                      <a:pt x="11075" y="13557"/>
                    </a:cubicBezTo>
                    <a:cubicBezTo>
                      <a:pt x="9547" y="14437"/>
                      <a:pt x="7995" y="15277"/>
                      <a:pt x="6411" y="16057"/>
                    </a:cubicBezTo>
                    <a:cubicBezTo>
                      <a:pt x="4459" y="17024"/>
                      <a:pt x="2467" y="17916"/>
                      <a:pt x="448" y="18735"/>
                    </a:cubicBezTo>
                    <a:cubicBezTo>
                      <a:pt x="408" y="18752"/>
                      <a:pt x="387" y="18798"/>
                      <a:pt x="403" y="18840"/>
                    </a:cubicBezTo>
                    <a:cubicBezTo>
                      <a:pt x="415" y="18872"/>
                      <a:pt x="445" y="18892"/>
                      <a:pt x="477" y="18892"/>
                    </a:cubicBezTo>
                    <a:cubicBezTo>
                      <a:pt x="487" y="18892"/>
                      <a:pt x="498" y="18890"/>
                      <a:pt x="508" y="18885"/>
                    </a:cubicBezTo>
                    <a:cubicBezTo>
                      <a:pt x="2543" y="18096"/>
                      <a:pt x="4550" y="17225"/>
                      <a:pt x="6514" y="16269"/>
                    </a:cubicBezTo>
                    <a:cubicBezTo>
                      <a:pt x="8103" y="15506"/>
                      <a:pt x="9654" y="14679"/>
                      <a:pt x="11181" y="13806"/>
                    </a:cubicBezTo>
                    <a:lnTo>
                      <a:pt x="11181" y="13806"/>
                    </a:lnTo>
                    <a:cubicBezTo>
                      <a:pt x="10513" y="15369"/>
                      <a:pt x="9610" y="17486"/>
                      <a:pt x="8996" y="18931"/>
                    </a:cubicBezTo>
                    <a:cubicBezTo>
                      <a:pt x="8462" y="20190"/>
                      <a:pt x="7482" y="22516"/>
                      <a:pt x="6967" y="23753"/>
                    </a:cubicBezTo>
                    <a:lnTo>
                      <a:pt x="6681" y="24444"/>
                    </a:lnTo>
                    <a:cubicBezTo>
                      <a:pt x="6663" y="24488"/>
                      <a:pt x="6682" y="24539"/>
                      <a:pt x="6727" y="24559"/>
                    </a:cubicBezTo>
                    <a:cubicBezTo>
                      <a:pt x="6738" y="24564"/>
                      <a:pt x="6750" y="24566"/>
                      <a:pt x="6762" y="24566"/>
                    </a:cubicBezTo>
                    <a:cubicBezTo>
                      <a:pt x="6796" y="24566"/>
                      <a:pt x="6829" y="24547"/>
                      <a:pt x="6843" y="24513"/>
                    </a:cubicBezTo>
                    <a:cubicBezTo>
                      <a:pt x="7184" y="23754"/>
                      <a:pt x="7706" y="22543"/>
                      <a:pt x="8046" y="21777"/>
                    </a:cubicBezTo>
                    <a:cubicBezTo>
                      <a:pt x="9150" y="19248"/>
                      <a:pt x="10500" y="16111"/>
                      <a:pt x="11591" y="13571"/>
                    </a:cubicBezTo>
                    <a:cubicBezTo>
                      <a:pt x="13597" y="12410"/>
                      <a:pt x="15561" y="11175"/>
                      <a:pt x="17503" y="9907"/>
                    </a:cubicBezTo>
                    <a:lnTo>
                      <a:pt x="17503" y="9907"/>
                    </a:lnTo>
                    <a:cubicBezTo>
                      <a:pt x="17219" y="11117"/>
                      <a:pt x="16676" y="13420"/>
                      <a:pt x="16460" y="14334"/>
                    </a:cubicBezTo>
                    <a:cubicBezTo>
                      <a:pt x="16044" y="16112"/>
                      <a:pt x="15391" y="18931"/>
                      <a:pt x="14987" y="20713"/>
                    </a:cubicBezTo>
                    <a:lnTo>
                      <a:pt x="14624" y="22309"/>
                    </a:lnTo>
                    <a:cubicBezTo>
                      <a:pt x="14614" y="22357"/>
                      <a:pt x="14642" y="22404"/>
                      <a:pt x="14689" y="22415"/>
                    </a:cubicBezTo>
                    <a:cubicBezTo>
                      <a:pt x="14697" y="22417"/>
                      <a:pt x="14704" y="22418"/>
                      <a:pt x="14712" y="22418"/>
                    </a:cubicBezTo>
                    <a:cubicBezTo>
                      <a:pt x="14751" y="22418"/>
                      <a:pt x="14787" y="22391"/>
                      <a:pt x="14798" y="22350"/>
                    </a:cubicBezTo>
                    <a:cubicBezTo>
                      <a:pt x="15241" y="20576"/>
                      <a:pt x="15909" y="17782"/>
                      <a:pt x="16347" y="15988"/>
                    </a:cubicBezTo>
                    <a:cubicBezTo>
                      <a:pt x="16773" y="14223"/>
                      <a:pt x="17414" y="11488"/>
                      <a:pt x="17847" y="9680"/>
                    </a:cubicBezTo>
                    <a:cubicBezTo>
                      <a:pt x="19519" y="8585"/>
                      <a:pt x="21175" y="7466"/>
                      <a:pt x="22830" y="6354"/>
                    </a:cubicBezTo>
                    <a:cubicBezTo>
                      <a:pt x="23280" y="6045"/>
                      <a:pt x="23727" y="5731"/>
                      <a:pt x="24174" y="5414"/>
                    </a:cubicBezTo>
                    <a:lnTo>
                      <a:pt x="24174" y="5414"/>
                    </a:lnTo>
                    <a:cubicBezTo>
                      <a:pt x="24103" y="5899"/>
                      <a:pt x="23972" y="6790"/>
                      <a:pt x="23972" y="6790"/>
                    </a:cubicBezTo>
                    <a:cubicBezTo>
                      <a:pt x="23522" y="9879"/>
                      <a:pt x="22951" y="13812"/>
                      <a:pt x="22525" y="16904"/>
                    </a:cubicBezTo>
                    <a:lnTo>
                      <a:pt x="22293" y="18591"/>
                    </a:lnTo>
                    <a:cubicBezTo>
                      <a:pt x="22286" y="18638"/>
                      <a:pt x="22319" y="18684"/>
                      <a:pt x="22367" y="18691"/>
                    </a:cubicBezTo>
                    <a:cubicBezTo>
                      <a:pt x="22372" y="18692"/>
                      <a:pt x="22377" y="18692"/>
                      <a:pt x="22382" y="18692"/>
                    </a:cubicBezTo>
                    <a:cubicBezTo>
                      <a:pt x="22425" y="18692"/>
                      <a:pt x="22462" y="18660"/>
                      <a:pt x="22468" y="18617"/>
                    </a:cubicBezTo>
                    <a:cubicBezTo>
                      <a:pt x="22955" y="15536"/>
                      <a:pt x="23543" y="11613"/>
                      <a:pt x="24002" y="8514"/>
                    </a:cubicBezTo>
                    <a:cubicBezTo>
                      <a:pt x="24126" y="7688"/>
                      <a:pt x="24367" y="6038"/>
                      <a:pt x="24493" y="5184"/>
                    </a:cubicBezTo>
                    <a:cubicBezTo>
                      <a:pt x="25423" y="4515"/>
                      <a:pt x="26341" y="3825"/>
                      <a:pt x="27225" y="3107"/>
                    </a:cubicBezTo>
                    <a:cubicBezTo>
                      <a:pt x="27767" y="2669"/>
                      <a:pt x="28371" y="2152"/>
                      <a:pt x="28891" y="1690"/>
                    </a:cubicBezTo>
                    <a:cubicBezTo>
                      <a:pt x="29114" y="1487"/>
                      <a:pt x="29483" y="1154"/>
                      <a:pt x="29693" y="946"/>
                    </a:cubicBezTo>
                    <a:lnTo>
                      <a:pt x="30087" y="567"/>
                    </a:lnTo>
                    <a:cubicBezTo>
                      <a:pt x="30123" y="535"/>
                      <a:pt x="30125" y="480"/>
                      <a:pt x="30091" y="445"/>
                    </a:cubicBezTo>
                    <a:cubicBezTo>
                      <a:pt x="30074" y="426"/>
                      <a:pt x="30050" y="417"/>
                      <a:pt x="30026" y="417"/>
                    </a:cubicBezTo>
                    <a:cubicBezTo>
                      <a:pt x="30004" y="417"/>
                      <a:pt x="29982" y="425"/>
                      <a:pt x="29965" y="442"/>
                    </a:cubicBezTo>
                    <a:cubicBezTo>
                      <a:pt x="28223" y="2096"/>
                      <a:pt x="26321" y="3581"/>
                      <a:pt x="24361" y="4972"/>
                    </a:cubicBezTo>
                    <a:cubicBezTo>
                      <a:pt x="23959" y="4789"/>
                      <a:pt x="21644" y="3743"/>
                      <a:pt x="21644" y="3743"/>
                    </a:cubicBezTo>
                    <a:cubicBezTo>
                      <a:pt x="18999" y="2546"/>
                      <a:pt x="15954" y="1178"/>
                      <a:pt x="13302" y="8"/>
                    </a:cubicBezTo>
                    <a:cubicBezTo>
                      <a:pt x="13291" y="3"/>
                      <a:pt x="13280" y="1"/>
                      <a:pt x="132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8" name="Google Shape;2038;p49"/>
              <p:cNvSpPr/>
              <p:nvPr/>
            </p:nvSpPr>
            <p:spPr>
              <a:xfrm>
                <a:off x="9562158" y="1825729"/>
                <a:ext cx="67079" cy="48776"/>
              </a:xfrm>
              <a:custGeom>
                <a:avLst/>
                <a:gdLst/>
                <a:ahLst/>
                <a:cxnLst/>
                <a:rect l="l" t="t" r="r" b="b"/>
                <a:pathLst>
                  <a:path w="700" h="509" extrusionOk="0">
                    <a:moveTo>
                      <a:pt x="560" y="0"/>
                    </a:moveTo>
                    <a:cubicBezTo>
                      <a:pt x="348" y="6"/>
                      <a:pt x="146" y="140"/>
                      <a:pt x="44" y="323"/>
                    </a:cubicBezTo>
                    <a:cubicBezTo>
                      <a:pt x="1" y="404"/>
                      <a:pt x="64" y="509"/>
                      <a:pt x="156" y="509"/>
                    </a:cubicBezTo>
                    <a:cubicBezTo>
                      <a:pt x="319" y="507"/>
                      <a:pt x="463" y="436"/>
                      <a:pt x="582" y="331"/>
                    </a:cubicBezTo>
                    <a:cubicBezTo>
                      <a:pt x="631" y="284"/>
                      <a:pt x="694" y="219"/>
                      <a:pt x="698" y="141"/>
                    </a:cubicBezTo>
                    <a:cubicBezTo>
                      <a:pt x="699" y="65"/>
                      <a:pt x="637" y="2"/>
                      <a:pt x="56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9" name="Google Shape;2039;p49"/>
              <p:cNvSpPr/>
              <p:nvPr/>
            </p:nvSpPr>
            <p:spPr>
              <a:xfrm>
                <a:off x="9650608" y="1873260"/>
                <a:ext cx="62767" cy="48393"/>
              </a:xfrm>
              <a:custGeom>
                <a:avLst/>
                <a:gdLst/>
                <a:ahLst/>
                <a:cxnLst/>
                <a:rect l="l" t="t" r="r" b="b"/>
                <a:pathLst>
                  <a:path w="655" h="505" extrusionOk="0">
                    <a:moveTo>
                      <a:pt x="498" y="0"/>
                    </a:moveTo>
                    <a:cubicBezTo>
                      <a:pt x="452" y="0"/>
                      <a:pt x="402" y="12"/>
                      <a:pt x="360" y="30"/>
                    </a:cubicBezTo>
                    <a:cubicBezTo>
                      <a:pt x="221" y="87"/>
                      <a:pt x="102" y="183"/>
                      <a:pt x="38" y="324"/>
                    </a:cubicBezTo>
                    <a:cubicBezTo>
                      <a:pt x="1" y="405"/>
                      <a:pt x="64" y="504"/>
                      <a:pt x="156" y="504"/>
                    </a:cubicBezTo>
                    <a:cubicBezTo>
                      <a:pt x="156" y="504"/>
                      <a:pt x="157" y="504"/>
                      <a:pt x="157" y="504"/>
                    </a:cubicBezTo>
                    <a:cubicBezTo>
                      <a:pt x="312" y="502"/>
                      <a:pt x="447" y="431"/>
                      <a:pt x="554" y="326"/>
                    </a:cubicBezTo>
                    <a:cubicBezTo>
                      <a:pt x="598" y="280"/>
                      <a:pt x="652" y="216"/>
                      <a:pt x="654" y="142"/>
                    </a:cubicBezTo>
                    <a:cubicBezTo>
                      <a:pt x="647" y="36"/>
                      <a:pt x="578" y="0"/>
                      <a:pt x="4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0" name="Google Shape;2040;p49"/>
              <p:cNvSpPr/>
              <p:nvPr/>
            </p:nvSpPr>
            <p:spPr>
              <a:xfrm>
                <a:off x="9736949" y="1920983"/>
                <a:ext cx="71679" cy="54622"/>
              </a:xfrm>
              <a:custGeom>
                <a:avLst/>
                <a:gdLst/>
                <a:ahLst/>
                <a:cxnLst/>
                <a:rect l="l" t="t" r="r" b="b"/>
                <a:pathLst>
                  <a:path w="748" h="570" extrusionOk="0">
                    <a:moveTo>
                      <a:pt x="591" y="0"/>
                    </a:moveTo>
                    <a:cubicBezTo>
                      <a:pt x="578" y="0"/>
                      <a:pt x="565" y="2"/>
                      <a:pt x="551" y="6"/>
                    </a:cubicBezTo>
                    <a:cubicBezTo>
                      <a:pt x="494" y="23"/>
                      <a:pt x="443" y="48"/>
                      <a:pt x="398" y="75"/>
                    </a:cubicBezTo>
                    <a:cubicBezTo>
                      <a:pt x="268" y="154"/>
                      <a:pt x="159" y="242"/>
                      <a:pt x="63" y="365"/>
                    </a:cubicBezTo>
                    <a:cubicBezTo>
                      <a:pt x="1" y="437"/>
                      <a:pt x="47" y="557"/>
                      <a:pt x="143" y="567"/>
                    </a:cubicBezTo>
                    <a:cubicBezTo>
                      <a:pt x="157" y="569"/>
                      <a:pt x="171" y="569"/>
                      <a:pt x="185" y="569"/>
                    </a:cubicBezTo>
                    <a:cubicBezTo>
                      <a:pt x="300" y="569"/>
                      <a:pt x="407" y="525"/>
                      <a:pt x="501" y="462"/>
                    </a:cubicBezTo>
                    <a:cubicBezTo>
                      <a:pt x="607" y="389"/>
                      <a:pt x="748" y="235"/>
                      <a:pt x="718" y="95"/>
                    </a:cubicBezTo>
                    <a:cubicBezTo>
                      <a:pt x="700" y="37"/>
                      <a:pt x="648" y="0"/>
                      <a:pt x="5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1" name="Google Shape;2041;p49"/>
              <p:cNvSpPr/>
              <p:nvPr/>
            </p:nvSpPr>
            <p:spPr>
              <a:xfrm>
                <a:off x="10132721" y="2961777"/>
                <a:ext cx="87874" cy="36606"/>
              </a:xfrm>
              <a:custGeom>
                <a:avLst/>
                <a:gdLst/>
                <a:ahLst/>
                <a:cxnLst/>
                <a:rect l="l" t="t" r="r" b="b"/>
                <a:pathLst>
                  <a:path w="917" h="382" extrusionOk="0">
                    <a:moveTo>
                      <a:pt x="494" y="0"/>
                    </a:moveTo>
                    <a:cubicBezTo>
                      <a:pt x="362" y="0"/>
                      <a:pt x="233" y="20"/>
                      <a:pt x="105" y="70"/>
                    </a:cubicBezTo>
                    <a:cubicBezTo>
                      <a:pt x="13" y="103"/>
                      <a:pt x="1" y="237"/>
                      <a:pt x="85" y="287"/>
                    </a:cubicBezTo>
                    <a:cubicBezTo>
                      <a:pt x="143" y="325"/>
                      <a:pt x="206" y="346"/>
                      <a:pt x="269" y="361"/>
                    </a:cubicBezTo>
                    <a:cubicBezTo>
                      <a:pt x="332" y="374"/>
                      <a:pt x="398" y="381"/>
                      <a:pt x="463" y="381"/>
                    </a:cubicBezTo>
                    <a:cubicBezTo>
                      <a:pt x="592" y="381"/>
                      <a:pt x="720" y="352"/>
                      <a:pt x="831" y="280"/>
                    </a:cubicBezTo>
                    <a:cubicBezTo>
                      <a:pt x="917" y="224"/>
                      <a:pt x="901" y="80"/>
                      <a:pt x="803" y="47"/>
                    </a:cubicBezTo>
                    <a:cubicBezTo>
                      <a:pt x="741" y="22"/>
                      <a:pt x="680" y="11"/>
                      <a:pt x="622" y="6"/>
                    </a:cubicBezTo>
                    <a:cubicBezTo>
                      <a:pt x="579" y="2"/>
                      <a:pt x="536" y="0"/>
                      <a:pt x="4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2" name="Google Shape;2042;p49"/>
              <p:cNvSpPr/>
              <p:nvPr/>
            </p:nvSpPr>
            <p:spPr>
              <a:xfrm>
                <a:off x="10128792" y="3043519"/>
                <a:ext cx="77716" cy="36798"/>
              </a:xfrm>
              <a:custGeom>
                <a:avLst/>
                <a:gdLst/>
                <a:ahLst/>
                <a:cxnLst/>
                <a:rect l="l" t="t" r="r" b="b"/>
                <a:pathLst>
                  <a:path w="811" h="384" extrusionOk="0">
                    <a:moveTo>
                      <a:pt x="355" y="1"/>
                    </a:moveTo>
                    <a:cubicBezTo>
                      <a:pt x="278" y="1"/>
                      <a:pt x="201" y="12"/>
                      <a:pt x="122" y="38"/>
                    </a:cubicBezTo>
                    <a:cubicBezTo>
                      <a:pt x="32" y="62"/>
                      <a:pt x="1" y="183"/>
                      <a:pt x="69" y="248"/>
                    </a:cubicBezTo>
                    <a:cubicBezTo>
                      <a:pt x="112" y="291"/>
                      <a:pt x="163" y="320"/>
                      <a:pt x="215" y="341"/>
                    </a:cubicBezTo>
                    <a:cubicBezTo>
                      <a:pt x="280" y="367"/>
                      <a:pt x="362" y="383"/>
                      <a:pt x="445" y="383"/>
                    </a:cubicBezTo>
                    <a:cubicBezTo>
                      <a:pt x="560" y="383"/>
                      <a:pt x="675" y="350"/>
                      <a:pt x="740" y="264"/>
                    </a:cubicBezTo>
                    <a:cubicBezTo>
                      <a:pt x="811" y="114"/>
                      <a:pt x="656" y="47"/>
                      <a:pt x="540" y="20"/>
                    </a:cubicBezTo>
                    <a:cubicBezTo>
                      <a:pt x="477" y="8"/>
                      <a:pt x="416" y="1"/>
                      <a:pt x="3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3" name="Google Shape;2043;p49"/>
              <p:cNvSpPr/>
              <p:nvPr/>
            </p:nvSpPr>
            <p:spPr>
              <a:xfrm>
                <a:off x="10124480" y="3137431"/>
                <a:ext cx="65833" cy="36798"/>
              </a:xfrm>
              <a:custGeom>
                <a:avLst/>
                <a:gdLst/>
                <a:ahLst/>
                <a:cxnLst/>
                <a:rect l="l" t="t" r="r" b="b"/>
                <a:pathLst>
                  <a:path w="687" h="384" extrusionOk="0">
                    <a:moveTo>
                      <a:pt x="339" y="0"/>
                    </a:moveTo>
                    <a:cubicBezTo>
                      <a:pt x="241" y="0"/>
                      <a:pt x="141" y="32"/>
                      <a:pt x="66" y="96"/>
                    </a:cubicBezTo>
                    <a:cubicBezTo>
                      <a:pt x="1" y="154"/>
                      <a:pt x="13" y="263"/>
                      <a:pt x="89" y="305"/>
                    </a:cubicBezTo>
                    <a:cubicBezTo>
                      <a:pt x="170" y="352"/>
                      <a:pt x="247" y="372"/>
                      <a:pt x="333" y="382"/>
                    </a:cubicBezTo>
                    <a:cubicBezTo>
                      <a:pt x="352" y="383"/>
                      <a:pt x="371" y="384"/>
                      <a:pt x="391" y="384"/>
                    </a:cubicBezTo>
                    <a:cubicBezTo>
                      <a:pt x="469" y="384"/>
                      <a:pt x="550" y="370"/>
                      <a:pt x="619" y="322"/>
                    </a:cubicBezTo>
                    <a:cubicBezTo>
                      <a:pt x="679" y="271"/>
                      <a:pt x="687" y="183"/>
                      <a:pt x="635" y="122"/>
                    </a:cubicBezTo>
                    <a:cubicBezTo>
                      <a:pt x="559" y="40"/>
                      <a:pt x="450" y="0"/>
                      <a:pt x="3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4" name="Google Shape;2044;p49"/>
              <p:cNvSpPr/>
              <p:nvPr/>
            </p:nvSpPr>
            <p:spPr>
              <a:xfrm>
                <a:off x="10210726" y="1389901"/>
                <a:ext cx="60371" cy="59892"/>
              </a:xfrm>
              <a:custGeom>
                <a:avLst/>
                <a:gdLst/>
                <a:ahLst/>
                <a:cxnLst/>
                <a:rect l="l" t="t" r="r" b="b"/>
                <a:pathLst>
                  <a:path w="630" h="625" extrusionOk="0">
                    <a:moveTo>
                      <a:pt x="480" y="0"/>
                    </a:moveTo>
                    <a:cubicBezTo>
                      <a:pt x="465" y="0"/>
                      <a:pt x="449" y="3"/>
                      <a:pt x="434" y="9"/>
                    </a:cubicBezTo>
                    <a:cubicBezTo>
                      <a:pt x="378" y="29"/>
                      <a:pt x="332" y="59"/>
                      <a:pt x="291" y="91"/>
                    </a:cubicBezTo>
                    <a:cubicBezTo>
                      <a:pt x="171" y="190"/>
                      <a:pt x="76" y="306"/>
                      <a:pt x="28" y="458"/>
                    </a:cubicBezTo>
                    <a:cubicBezTo>
                      <a:pt x="1" y="539"/>
                      <a:pt x="66" y="624"/>
                      <a:pt x="147" y="624"/>
                    </a:cubicBezTo>
                    <a:cubicBezTo>
                      <a:pt x="156" y="624"/>
                      <a:pt x="164" y="623"/>
                      <a:pt x="173" y="621"/>
                    </a:cubicBezTo>
                    <a:cubicBezTo>
                      <a:pt x="234" y="610"/>
                      <a:pt x="286" y="585"/>
                      <a:pt x="334" y="555"/>
                    </a:cubicBezTo>
                    <a:cubicBezTo>
                      <a:pt x="476" y="464"/>
                      <a:pt x="593" y="328"/>
                      <a:pt x="617" y="155"/>
                    </a:cubicBezTo>
                    <a:cubicBezTo>
                      <a:pt x="630" y="72"/>
                      <a:pt x="558" y="0"/>
                      <a:pt x="4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5" name="Google Shape;2045;p49"/>
              <p:cNvSpPr/>
              <p:nvPr/>
            </p:nvSpPr>
            <p:spPr>
              <a:xfrm>
                <a:off x="10309525" y="1451806"/>
                <a:ext cx="46285" cy="45231"/>
              </a:xfrm>
              <a:custGeom>
                <a:avLst/>
                <a:gdLst/>
                <a:ahLst/>
                <a:cxnLst/>
                <a:rect l="l" t="t" r="r" b="b"/>
                <a:pathLst>
                  <a:path w="483" h="472" extrusionOk="0">
                    <a:moveTo>
                      <a:pt x="289" y="0"/>
                    </a:moveTo>
                    <a:cubicBezTo>
                      <a:pt x="282" y="0"/>
                      <a:pt x="275" y="1"/>
                      <a:pt x="268" y="2"/>
                    </a:cubicBezTo>
                    <a:cubicBezTo>
                      <a:pt x="108" y="28"/>
                      <a:pt x="1" y="171"/>
                      <a:pt x="0" y="331"/>
                    </a:cubicBezTo>
                    <a:cubicBezTo>
                      <a:pt x="3" y="410"/>
                      <a:pt x="69" y="471"/>
                      <a:pt x="146" y="471"/>
                    </a:cubicBezTo>
                    <a:cubicBezTo>
                      <a:pt x="153" y="471"/>
                      <a:pt x="160" y="471"/>
                      <a:pt x="166" y="470"/>
                    </a:cubicBezTo>
                    <a:cubicBezTo>
                      <a:pt x="285" y="452"/>
                      <a:pt x="374" y="377"/>
                      <a:pt x="425" y="274"/>
                    </a:cubicBezTo>
                    <a:cubicBezTo>
                      <a:pt x="483" y="155"/>
                      <a:pt x="434" y="0"/>
                      <a:pt x="2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6" name="Google Shape;2046;p49"/>
              <p:cNvSpPr/>
              <p:nvPr/>
            </p:nvSpPr>
            <p:spPr>
              <a:xfrm>
                <a:off x="10403245" y="1479884"/>
                <a:ext cx="52226" cy="54047"/>
              </a:xfrm>
              <a:custGeom>
                <a:avLst/>
                <a:gdLst/>
                <a:ahLst/>
                <a:cxnLst/>
                <a:rect l="l" t="t" r="r" b="b"/>
                <a:pathLst>
                  <a:path w="545" h="564" extrusionOk="0">
                    <a:moveTo>
                      <a:pt x="391" y="0"/>
                    </a:moveTo>
                    <a:cubicBezTo>
                      <a:pt x="367" y="0"/>
                      <a:pt x="343" y="6"/>
                      <a:pt x="320" y="19"/>
                    </a:cubicBezTo>
                    <a:cubicBezTo>
                      <a:pt x="176" y="102"/>
                      <a:pt x="94" y="222"/>
                      <a:pt x="39" y="378"/>
                    </a:cubicBezTo>
                    <a:cubicBezTo>
                      <a:pt x="0" y="462"/>
                      <a:pt x="57" y="561"/>
                      <a:pt x="151" y="564"/>
                    </a:cubicBezTo>
                    <a:cubicBezTo>
                      <a:pt x="320" y="561"/>
                      <a:pt x="465" y="429"/>
                      <a:pt x="517" y="273"/>
                    </a:cubicBezTo>
                    <a:cubicBezTo>
                      <a:pt x="535" y="210"/>
                      <a:pt x="544" y="131"/>
                      <a:pt x="510" y="68"/>
                    </a:cubicBezTo>
                    <a:cubicBezTo>
                      <a:pt x="484" y="24"/>
                      <a:pt x="438" y="0"/>
                      <a:pt x="3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7" name="Google Shape;2047;p49"/>
              <p:cNvSpPr/>
              <p:nvPr/>
            </p:nvSpPr>
            <p:spPr>
              <a:xfrm>
                <a:off x="10850477" y="2522211"/>
                <a:ext cx="84041" cy="36702"/>
              </a:xfrm>
              <a:custGeom>
                <a:avLst/>
                <a:gdLst/>
                <a:ahLst/>
                <a:cxnLst/>
                <a:rect l="l" t="t" r="r" b="b"/>
                <a:pathLst>
                  <a:path w="877" h="383" extrusionOk="0">
                    <a:moveTo>
                      <a:pt x="407" y="0"/>
                    </a:moveTo>
                    <a:cubicBezTo>
                      <a:pt x="310" y="0"/>
                      <a:pt x="218" y="8"/>
                      <a:pt x="119" y="43"/>
                    </a:cubicBezTo>
                    <a:cubicBezTo>
                      <a:pt x="27" y="69"/>
                      <a:pt x="1" y="197"/>
                      <a:pt x="77" y="255"/>
                    </a:cubicBezTo>
                    <a:cubicBezTo>
                      <a:pt x="130" y="298"/>
                      <a:pt x="188" y="324"/>
                      <a:pt x="245" y="344"/>
                    </a:cubicBezTo>
                    <a:cubicBezTo>
                      <a:pt x="322" y="368"/>
                      <a:pt x="403" y="382"/>
                      <a:pt x="484" y="382"/>
                    </a:cubicBezTo>
                    <a:cubicBezTo>
                      <a:pt x="590" y="382"/>
                      <a:pt x="695" y="358"/>
                      <a:pt x="787" y="301"/>
                    </a:cubicBezTo>
                    <a:cubicBezTo>
                      <a:pt x="877" y="245"/>
                      <a:pt x="865" y="103"/>
                      <a:pt x="766" y="65"/>
                    </a:cubicBezTo>
                    <a:cubicBezTo>
                      <a:pt x="660" y="16"/>
                      <a:pt x="557" y="4"/>
                      <a:pt x="446" y="1"/>
                    </a:cubicBezTo>
                    <a:cubicBezTo>
                      <a:pt x="433" y="0"/>
                      <a:pt x="420" y="0"/>
                      <a:pt x="4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8" name="Google Shape;2048;p49"/>
              <p:cNvSpPr/>
              <p:nvPr/>
            </p:nvSpPr>
            <p:spPr>
              <a:xfrm>
                <a:off x="10849519" y="2628677"/>
                <a:ext cx="75991" cy="36989"/>
              </a:xfrm>
              <a:custGeom>
                <a:avLst/>
                <a:gdLst/>
                <a:ahLst/>
                <a:cxnLst/>
                <a:rect l="l" t="t" r="r" b="b"/>
                <a:pathLst>
                  <a:path w="793" h="386" extrusionOk="0">
                    <a:moveTo>
                      <a:pt x="349" y="0"/>
                    </a:moveTo>
                    <a:cubicBezTo>
                      <a:pt x="284" y="0"/>
                      <a:pt x="218" y="6"/>
                      <a:pt x="148" y="16"/>
                    </a:cubicBezTo>
                    <a:cubicBezTo>
                      <a:pt x="54" y="24"/>
                      <a:pt x="0" y="135"/>
                      <a:pt x="58" y="213"/>
                    </a:cubicBezTo>
                    <a:cubicBezTo>
                      <a:pt x="147" y="329"/>
                      <a:pt x="293" y="386"/>
                      <a:pt x="436" y="386"/>
                    </a:cubicBezTo>
                    <a:cubicBezTo>
                      <a:pt x="479" y="386"/>
                      <a:pt x="521" y="381"/>
                      <a:pt x="562" y="371"/>
                    </a:cubicBezTo>
                    <a:cubicBezTo>
                      <a:pt x="637" y="350"/>
                      <a:pt x="726" y="313"/>
                      <a:pt x="762" y="235"/>
                    </a:cubicBezTo>
                    <a:cubicBezTo>
                      <a:pt x="792" y="159"/>
                      <a:pt x="747" y="77"/>
                      <a:pt x="669" y="54"/>
                    </a:cubicBezTo>
                    <a:cubicBezTo>
                      <a:pt x="560" y="16"/>
                      <a:pt x="456" y="0"/>
                      <a:pt x="3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9" name="Google Shape;2049;p49"/>
              <p:cNvSpPr/>
              <p:nvPr/>
            </p:nvSpPr>
            <p:spPr>
              <a:xfrm>
                <a:off x="10846261" y="2728818"/>
                <a:ext cx="82220" cy="36606"/>
              </a:xfrm>
              <a:custGeom>
                <a:avLst/>
                <a:gdLst/>
                <a:ahLst/>
                <a:cxnLst/>
                <a:rect l="l" t="t" r="r" b="b"/>
                <a:pathLst>
                  <a:path w="858" h="382" extrusionOk="0">
                    <a:moveTo>
                      <a:pt x="416" y="1"/>
                    </a:moveTo>
                    <a:cubicBezTo>
                      <a:pt x="304" y="1"/>
                      <a:pt x="193" y="23"/>
                      <a:pt x="88" y="74"/>
                    </a:cubicBezTo>
                    <a:cubicBezTo>
                      <a:pt x="4" y="116"/>
                      <a:pt x="1" y="245"/>
                      <a:pt x="83" y="290"/>
                    </a:cubicBezTo>
                    <a:cubicBezTo>
                      <a:pt x="138" y="324"/>
                      <a:pt x="194" y="341"/>
                      <a:pt x="251" y="356"/>
                    </a:cubicBezTo>
                    <a:cubicBezTo>
                      <a:pt x="323" y="372"/>
                      <a:pt x="396" y="381"/>
                      <a:pt x="468" y="381"/>
                    </a:cubicBezTo>
                    <a:cubicBezTo>
                      <a:pt x="568" y="381"/>
                      <a:pt x="666" y="363"/>
                      <a:pt x="760" y="316"/>
                    </a:cubicBezTo>
                    <a:cubicBezTo>
                      <a:pt x="852" y="272"/>
                      <a:pt x="858" y="131"/>
                      <a:pt x="767" y="82"/>
                    </a:cubicBezTo>
                    <a:cubicBezTo>
                      <a:pt x="712" y="48"/>
                      <a:pt x="655" y="32"/>
                      <a:pt x="598" y="19"/>
                    </a:cubicBezTo>
                    <a:cubicBezTo>
                      <a:pt x="538" y="7"/>
                      <a:pt x="477" y="1"/>
                      <a:pt x="41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0" name="Google Shape;2050;p49"/>
              <p:cNvSpPr/>
              <p:nvPr/>
            </p:nvSpPr>
            <p:spPr>
              <a:xfrm>
                <a:off x="8965529" y="2390064"/>
                <a:ext cx="65259" cy="58071"/>
              </a:xfrm>
              <a:custGeom>
                <a:avLst/>
                <a:gdLst/>
                <a:ahLst/>
                <a:cxnLst/>
                <a:rect l="l" t="t" r="r" b="b"/>
                <a:pathLst>
                  <a:path w="681" h="606" extrusionOk="0">
                    <a:moveTo>
                      <a:pt x="508" y="1"/>
                    </a:moveTo>
                    <a:cubicBezTo>
                      <a:pt x="492" y="1"/>
                      <a:pt x="475" y="4"/>
                      <a:pt x="459" y="10"/>
                    </a:cubicBezTo>
                    <a:cubicBezTo>
                      <a:pt x="404" y="31"/>
                      <a:pt x="356" y="59"/>
                      <a:pt x="317" y="90"/>
                    </a:cubicBezTo>
                    <a:cubicBezTo>
                      <a:pt x="200" y="182"/>
                      <a:pt x="107" y="285"/>
                      <a:pt x="42" y="425"/>
                    </a:cubicBezTo>
                    <a:cubicBezTo>
                      <a:pt x="1" y="505"/>
                      <a:pt x="64" y="605"/>
                      <a:pt x="153" y="605"/>
                    </a:cubicBezTo>
                    <a:cubicBezTo>
                      <a:pt x="157" y="605"/>
                      <a:pt x="160" y="605"/>
                      <a:pt x="164" y="605"/>
                    </a:cubicBezTo>
                    <a:cubicBezTo>
                      <a:pt x="228" y="600"/>
                      <a:pt x="283" y="579"/>
                      <a:pt x="335" y="555"/>
                    </a:cubicBezTo>
                    <a:cubicBezTo>
                      <a:pt x="488" y="479"/>
                      <a:pt x="681" y="272"/>
                      <a:pt x="635" y="88"/>
                    </a:cubicBezTo>
                    <a:cubicBezTo>
                      <a:pt x="614" y="34"/>
                      <a:pt x="562" y="1"/>
                      <a:pt x="5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1" name="Google Shape;2051;p49"/>
              <p:cNvSpPr/>
              <p:nvPr/>
            </p:nvSpPr>
            <p:spPr>
              <a:xfrm>
                <a:off x="9062603" y="2413254"/>
                <a:ext cx="52513" cy="57401"/>
              </a:xfrm>
              <a:custGeom>
                <a:avLst/>
                <a:gdLst/>
                <a:ahLst/>
                <a:cxnLst/>
                <a:rect l="l" t="t" r="r" b="b"/>
                <a:pathLst>
                  <a:path w="548" h="599" extrusionOk="0">
                    <a:moveTo>
                      <a:pt x="398" y="1"/>
                    </a:moveTo>
                    <a:cubicBezTo>
                      <a:pt x="383" y="1"/>
                      <a:pt x="368" y="3"/>
                      <a:pt x="354" y="9"/>
                    </a:cubicBezTo>
                    <a:cubicBezTo>
                      <a:pt x="299" y="25"/>
                      <a:pt x="257" y="53"/>
                      <a:pt x="219" y="83"/>
                    </a:cubicBezTo>
                    <a:cubicBezTo>
                      <a:pt x="107" y="179"/>
                      <a:pt x="25" y="306"/>
                      <a:pt x="8" y="458"/>
                    </a:cubicBezTo>
                    <a:cubicBezTo>
                      <a:pt x="0" y="533"/>
                      <a:pt x="66" y="599"/>
                      <a:pt x="139" y="599"/>
                    </a:cubicBezTo>
                    <a:cubicBezTo>
                      <a:pt x="152" y="599"/>
                      <a:pt x="165" y="597"/>
                      <a:pt x="177" y="593"/>
                    </a:cubicBezTo>
                    <a:cubicBezTo>
                      <a:pt x="231" y="576"/>
                      <a:pt x="275" y="550"/>
                      <a:pt x="314" y="520"/>
                    </a:cubicBezTo>
                    <a:cubicBezTo>
                      <a:pt x="430" y="429"/>
                      <a:pt x="522" y="309"/>
                      <a:pt x="539" y="156"/>
                    </a:cubicBezTo>
                    <a:cubicBezTo>
                      <a:pt x="547" y="72"/>
                      <a:pt x="476" y="1"/>
                      <a:pt x="3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2" name="Google Shape;2052;p49"/>
              <p:cNvSpPr/>
              <p:nvPr/>
            </p:nvSpPr>
            <p:spPr>
              <a:xfrm>
                <a:off x="9157665" y="2429833"/>
                <a:ext cx="53951" cy="60563"/>
              </a:xfrm>
              <a:custGeom>
                <a:avLst/>
                <a:gdLst/>
                <a:ahLst/>
                <a:cxnLst/>
                <a:rect l="l" t="t" r="r" b="b"/>
                <a:pathLst>
                  <a:path w="563" h="632" extrusionOk="0">
                    <a:moveTo>
                      <a:pt x="413" y="1"/>
                    </a:moveTo>
                    <a:cubicBezTo>
                      <a:pt x="398" y="1"/>
                      <a:pt x="382" y="4"/>
                      <a:pt x="366" y="10"/>
                    </a:cubicBezTo>
                    <a:cubicBezTo>
                      <a:pt x="310" y="30"/>
                      <a:pt x="267" y="59"/>
                      <a:pt x="228" y="93"/>
                    </a:cubicBezTo>
                    <a:cubicBezTo>
                      <a:pt x="113" y="198"/>
                      <a:pt x="29" y="331"/>
                      <a:pt x="10" y="490"/>
                    </a:cubicBezTo>
                    <a:cubicBezTo>
                      <a:pt x="1" y="567"/>
                      <a:pt x="66" y="632"/>
                      <a:pt x="138" y="632"/>
                    </a:cubicBezTo>
                    <a:cubicBezTo>
                      <a:pt x="153" y="632"/>
                      <a:pt x="167" y="629"/>
                      <a:pt x="182" y="623"/>
                    </a:cubicBezTo>
                    <a:cubicBezTo>
                      <a:pt x="237" y="603"/>
                      <a:pt x="282" y="573"/>
                      <a:pt x="323" y="541"/>
                    </a:cubicBezTo>
                    <a:cubicBezTo>
                      <a:pt x="441" y="442"/>
                      <a:pt x="535" y="315"/>
                      <a:pt x="554" y="154"/>
                    </a:cubicBezTo>
                    <a:cubicBezTo>
                      <a:pt x="563" y="71"/>
                      <a:pt x="491" y="1"/>
                      <a:pt x="4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3" name="Google Shape;2053;p49"/>
              <p:cNvSpPr/>
              <p:nvPr/>
            </p:nvSpPr>
            <p:spPr>
              <a:xfrm>
                <a:off x="9502552" y="3091625"/>
                <a:ext cx="57017" cy="38714"/>
              </a:xfrm>
              <a:custGeom>
                <a:avLst/>
                <a:gdLst/>
                <a:ahLst/>
                <a:cxnLst/>
                <a:rect l="l" t="t" r="r" b="b"/>
                <a:pathLst>
                  <a:path w="595" h="404" extrusionOk="0">
                    <a:moveTo>
                      <a:pt x="246" y="1"/>
                    </a:moveTo>
                    <a:cubicBezTo>
                      <a:pt x="203" y="1"/>
                      <a:pt x="159" y="8"/>
                      <a:pt x="116" y="23"/>
                    </a:cubicBezTo>
                    <a:cubicBezTo>
                      <a:pt x="34" y="54"/>
                      <a:pt x="1" y="154"/>
                      <a:pt x="46" y="229"/>
                    </a:cubicBezTo>
                    <a:cubicBezTo>
                      <a:pt x="95" y="305"/>
                      <a:pt x="158" y="348"/>
                      <a:pt x="235" y="379"/>
                    </a:cubicBezTo>
                    <a:cubicBezTo>
                      <a:pt x="277" y="394"/>
                      <a:pt x="321" y="403"/>
                      <a:pt x="366" y="403"/>
                    </a:cubicBezTo>
                    <a:cubicBezTo>
                      <a:pt x="410" y="403"/>
                      <a:pt x="455" y="394"/>
                      <a:pt x="498" y="371"/>
                    </a:cubicBezTo>
                    <a:cubicBezTo>
                      <a:pt x="570" y="326"/>
                      <a:pt x="594" y="232"/>
                      <a:pt x="549" y="158"/>
                    </a:cubicBezTo>
                    <a:cubicBezTo>
                      <a:pt x="480" y="54"/>
                      <a:pt x="365" y="1"/>
                      <a:pt x="2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4" name="Google Shape;2054;p49"/>
              <p:cNvSpPr/>
              <p:nvPr/>
            </p:nvSpPr>
            <p:spPr>
              <a:xfrm>
                <a:off x="9470737" y="3192149"/>
                <a:ext cx="57401" cy="40056"/>
              </a:xfrm>
              <a:custGeom>
                <a:avLst/>
                <a:gdLst/>
                <a:ahLst/>
                <a:cxnLst/>
                <a:rect l="l" t="t" r="r" b="b"/>
                <a:pathLst>
                  <a:path w="599" h="418" extrusionOk="0">
                    <a:moveTo>
                      <a:pt x="137" y="1"/>
                    </a:moveTo>
                    <a:cubicBezTo>
                      <a:pt x="61" y="1"/>
                      <a:pt x="0" y="70"/>
                      <a:pt x="12" y="145"/>
                    </a:cubicBezTo>
                    <a:cubicBezTo>
                      <a:pt x="30" y="258"/>
                      <a:pt x="115" y="341"/>
                      <a:pt x="214" y="385"/>
                    </a:cubicBezTo>
                    <a:cubicBezTo>
                      <a:pt x="261" y="405"/>
                      <a:pt x="313" y="418"/>
                      <a:pt x="365" y="418"/>
                    </a:cubicBezTo>
                    <a:cubicBezTo>
                      <a:pt x="431" y="418"/>
                      <a:pt x="497" y="398"/>
                      <a:pt x="548" y="349"/>
                    </a:cubicBezTo>
                    <a:cubicBezTo>
                      <a:pt x="599" y="295"/>
                      <a:pt x="596" y="208"/>
                      <a:pt x="540" y="155"/>
                    </a:cubicBezTo>
                    <a:cubicBezTo>
                      <a:pt x="435" y="48"/>
                      <a:pt x="323" y="6"/>
                      <a:pt x="175" y="1"/>
                    </a:cubicBezTo>
                    <a:cubicBezTo>
                      <a:pt x="175" y="1"/>
                      <a:pt x="172" y="1"/>
                      <a:pt x="167" y="1"/>
                    </a:cubicBezTo>
                    <a:cubicBezTo>
                      <a:pt x="158" y="1"/>
                      <a:pt x="144" y="1"/>
                      <a:pt x="144" y="1"/>
                    </a:cubicBezTo>
                    <a:cubicBezTo>
                      <a:pt x="141" y="1"/>
                      <a:pt x="139" y="1"/>
                      <a:pt x="13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5" name="Google Shape;2055;p49"/>
              <p:cNvSpPr/>
              <p:nvPr/>
            </p:nvSpPr>
            <p:spPr>
              <a:xfrm>
                <a:off x="9433172" y="3279353"/>
                <a:ext cx="52513" cy="41877"/>
              </a:xfrm>
              <a:custGeom>
                <a:avLst/>
                <a:gdLst/>
                <a:ahLst/>
                <a:cxnLst/>
                <a:rect l="l" t="t" r="r" b="b"/>
                <a:pathLst>
                  <a:path w="548" h="437" extrusionOk="0">
                    <a:moveTo>
                      <a:pt x="143" y="0"/>
                    </a:moveTo>
                    <a:cubicBezTo>
                      <a:pt x="67" y="0"/>
                      <a:pt x="1" y="59"/>
                      <a:pt x="5" y="141"/>
                    </a:cubicBezTo>
                    <a:cubicBezTo>
                      <a:pt x="19" y="303"/>
                      <a:pt x="177" y="436"/>
                      <a:pt x="337" y="436"/>
                    </a:cubicBezTo>
                    <a:cubicBezTo>
                      <a:pt x="378" y="436"/>
                      <a:pt x="419" y="427"/>
                      <a:pt x="458" y="408"/>
                    </a:cubicBezTo>
                    <a:cubicBezTo>
                      <a:pt x="525" y="366"/>
                      <a:pt x="547" y="278"/>
                      <a:pt x="505" y="210"/>
                    </a:cubicBezTo>
                    <a:cubicBezTo>
                      <a:pt x="483" y="172"/>
                      <a:pt x="450" y="126"/>
                      <a:pt x="423" y="104"/>
                    </a:cubicBezTo>
                    <a:cubicBezTo>
                      <a:pt x="350" y="38"/>
                      <a:pt x="274" y="14"/>
                      <a:pt x="173" y="3"/>
                    </a:cubicBezTo>
                    <a:cubicBezTo>
                      <a:pt x="163" y="1"/>
                      <a:pt x="153" y="0"/>
                      <a:pt x="14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056" name="Google Shape;2056;p49"/>
          <p:cNvGrpSpPr/>
          <p:nvPr/>
        </p:nvGrpSpPr>
        <p:grpSpPr>
          <a:xfrm rot="10212705">
            <a:off x="6932645" y="4004693"/>
            <a:ext cx="1056670" cy="1056670"/>
            <a:chOff x="1109529" y="11170"/>
            <a:chExt cx="1056716" cy="1056716"/>
          </a:xfrm>
        </p:grpSpPr>
        <p:sp>
          <p:nvSpPr>
            <p:cNvPr id="2057" name="Google Shape;2057;p49"/>
            <p:cNvSpPr/>
            <p:nvPr/>
          </p:nvSpPr>
          <p:spPr>
            <a:xfrm rot="2700000">
              <a:off x="1328879" y="101325"/>
              <a:ext cx="618017" cy="876406"/>
            </a:xfrm>
            <a:custGeom>
              <a:avLst/>
              <a:gdLst/>
              <a:ahLst/>
              <a:cxnLst/>
              <a:rect l="l" t="t" r="r" b="b"/>
              <a:pathLst>
                <a:path w="21842" h="30974" extrusionOk="0">
                  <a:moveTo>
                    <a:pt x="1916" y="1"/>
                  </a:moveTo>
                  <a:cubicBezTo>
                    <a:pt x="1574" y="1"/>
                    <a:pt x="1251" y="131"/>
                    <a:pt x="1005" y="368"/>
                  </a:cubicBezTo>
                  <a:cubicBezTo>
                    <a:pt x="611" y="747"/>
                    <a:pt x="494" y="1338"/>
                    <a:pt x="713" y="1839"/>
                  </a:cubicBezTo>
                  <a:cubicBezTo>
                    <a:pt x="1588" y="3842"/>
                    <a:pt x="1620" y="6247"/>
                    <a:pt x="799" y="8271"/>
                  </a:cubicBezTo>
                  <a:cubicBezTo>
                    <a:pt x="531" y="8931"/>
                    <a:pt x="199" y="9751"/>
                    <a:pt x="80" y="10573"/>
                  </a:cubicBezTo>
                  <a:cubicBezTo>
                    <a:pt x="1" y="11118"/>
                    <a:pt x="21" y="11600"/>
                    <a:pt x="142" y="12045"/>
                  </a:cubicBezTo>
                  <a:cubicBezTo>
                    <a:pt x="300" y="12630"/>
                    <a:pt x="624" y="13114"/>
                    <a:pt x="1103" y="13485"/>
                  </a:cubicBezTo>
                  <a:cubicBezTo>
                    <a:pt x="1255" y="13603"/>
                    <a:pt x="1414" y="13703"/>
                    <a:pt x="1566" y="13792"/>
                  </a:cubicBezTo>
                  <a:cubicBezTo>
                    <a:pt x="1246" y="14267"/>
                    <a:pt x="1100" y="14831"/>
                    <a:pt x="1144" y="15445"/>
                  </a:cubicBezTo>
                  <a:cubicBezTo>
                    <a:pt x="1173" y="15877"/>
                    <a:pt x="1302" y="16322"/>
                    <a:pt x="1514" y="16731"/>
                  </a:cubicBezTo>
                  <a:cubicBezTo>
                    <a:pt x="1719" y="17124"/>
                    <a:pt x="2001" y="17481"/>
                    <a:pt x="2327" y="17761"/>
                  </a:cubicBezTo>
                  <a:cubicBezTo>
                    <a:pt x="3004" y="18342"/>
                    <a:pt x="3782" y="18636"/>
                    <a:pt x="4468" y="18895"/>
                  </a:cubicBezTo>
                  <a:cubicBezTo>
                    <a:pt x="4638" y="18959"/>
                    <a:pt x="4802" y="19021"/>
                    <a:pt x="4957" y="19085"/>
                  </a:cubicBezTo>
                  <a:cubicBezTo>
                    <a:pt x="4786" y="19226"/>
                    <a:pt x="4605" y="19394"/>
                    <a:pt x="4442" y="19611"/>
                  </a:cubicBezTo>
                  <a:cubicBezTo>
                    <a:pt x="4076" y="20094"/>
                    <a:pt x="3903" y="20691"/>
                    <a:pt x="3941" y="21336"/>
                  </a:cubicBezTo>
                  <a:cubicBezTo>
                    <a:pt x="3971" y="21860"/>
                    <a:pt x="4149" y="22396"/>
                    <a:pt x="4438" y="22848"/>
                  </a:cubicBezTo>
                  <a:cubicBezTo>
                    <a:pt x="4936" y="23625"/>
                    <a:pt x="5697" y="24122"/>
                    <a:pt x="6199" y="24452"/>
                  </a:cubicBezTo>
                  <a:cubicBezTo>
                    <a:pt x="7593" y="25363"/>
                    <a:pt x="9047" y="26165"/>
                    <a:pt x="10455" y="26942"/>
                  </a:cubicBezTo>
                  <a:cubicBezTo>
                    <a:pt x="11652" y="27603"/>
                    <a:pt x="12890" y="28286"/>
                    <a:pt x="14050" y="29018"/>
                  </a:cubicBezTo>
                  <a:cubicBezTo>
                    <a:pt x="15048" y="29647"/>
                    <a:pt x="16364" y="30368"/>
                    <a:pt x="17697" y="30368"/>
                  </a:cubicBezTo>
                  <a:cubicBezTo>
                    <a:pt x="18123" y="30368"/>
                    <a:pt x="18528" y="30296"/>
                    <a:pt x="18903" y="30154"/>
                  </a:cubicBezTo>
                  <a:cubicBezTo>
                    <a:pt x="19036" y="30290"/>
                    <a:pt x="19168" y="30426"/>
                    <a:pt x="19301" y="30558"/>
                  </a:cubicBezTo>
                  <a:cubicBezTo>
                    <a:pt x="19562" y="30822"/>
                    <a:pt x="19925" y="30973"/>
                    <a:pt x="20294" y="30973"/>
                  </a:cubicBezTo>
                  <a:cubicBezTo>
                    <a:pt x="20650" y="30973"/>
                    <a:pt x="20990" y="30839"/>
                    <a:pt x="21249" y="30596"/>
                  </a:cubicBezTo>
                  <a:cubicBezTo>
                    <a:pt x="21811" y="30068"/>
                    <a:pt x="21841" y="29180"/>
                    <a:pt x="21314" y="28616"/>
                  </a:cubicBezTo>
                  <a:cubicBezTo>
                    <a:pt x="21192" y="28485"/>
                    <a:pt x="21066" y="28351"/>
                    <a:pt x="20955" y="28233"/>
                  </a:cubicBezTo>
                  <a:cubicBezTo>
                    <a:pt x="20955" y="28233"/>
                    <a:pt x="20930" y="28207"/>
                    <a:pt x="20919" y="28195"/>
                  </a:cubicBezTo>
                  <a:cubicBezTo>
                    <a:pt x="20985" y="28065"/>
                    <a:pt x="21046" y="27931"/>
                    <a:pt x="21104" y="27792"/>
                  </a:cubicBezTo>
                  <a:cubicBezTo>
                    <a:pt x="21437" y="26994"/>
                    <a:pt x="21575" y="26110"/>
                    <a:pt x="21526" y="25087"/>
                  </a:cubicBezTo>
                  <a:cubicBezTo>
                    <a:pt x="21486" y="24257"/>
                    <a:pt x="21329" y="23437"/>
                    <a:pt x="21164" y="22674"/>
                  </a:cubicBezTo>
                  <a:cubicBezTo>
                    <a:pt x="20951" y="21689"/>
                    <a:pt x="20670" y="20538"/>
                    <a:pt x="20209" y="19469"/>
                  </a:cubicBezTo>
                  <a:cubicBezTo>
                    <a:pt x="19666" y="18208"/>
                    <a:pt x="18959" y="17253"/>
                    <a:pt x="18049" y="16547"/>
                  </a:cubicBezTo>
                  <a:cubicBezTo>
                    <a:pt x="17871" y="16409"/>
                    <a:pt x="17699" y="16292"/>
                    <a:pt x="17532" y="16178"/>
                  </a:cubicBezTo>
                  <a:cubicBezTo>
                    <a:pt x="17287" y="16010"/>
                    <a:pt x="17054" y="15850"/>
                    <a:pt x="16914" y="15695"/>
                  </a:cubicBezTo>
                  <a:cubicBezTo>
                    <a:pt x="16587" y="15333"/>
                    <a:pt x="16466" y="14672"/>
                    <a:pt x="16339" y="13972"/>
                  </a:cubicBezTo>
                  <a:cubicBezTo>
                    <a:pt x="16196" y="13191"/>
                    <a:pt x="16034" y="12305"/>
                    <a:pt x="15545" y="11494"/>
                  </a:cubicBezTo>
                  <a:cubicBezTo>
                    <a:pt x="15329" y="11138"/>
                    <a:pt x="15024" y="10811"/>
                    <a:pt x="14682" y="10573"/>
                  </a:cubicBezTo>
                  <a:cubicBezTo>
                    <a:pt x="14250" y="10272"/>
                    <a:pt x="13772" y="10114"/>
                    <a:pt x="13301" y="10114"/>
                  </a:cubicBezTo>
                  <a:cubicBezTo>
                    <a:pt x="13002" y="10114"/>
                    <a:pt x="12710" y="10178"/>
                    <a:pt x="12442" y="10303"/>
                  </a:cubicBezTo>
                  <a:cubicBezTo>
                    <a:pt x="12107" y="9578"/>
                    <a:pt x="11729" y="8868"/>
                    <a:pt x="11312" y="8183"/>
                  </a:cubicBezTo>
                  <a:cubicBezTo>
                    <a:pt x="10616" y="7041"/>
                    <a:pt x="9805" y="5955"/>
                    <a:pt x="8900" y="4957"/>
                  </a:cubicBezTo>
                  <a:cubicBezTo>
                    <a:pt x="7997" y="3960"/>
                    <a:pt x="6996" y="3046"/>
                    <a:pt x="5929" y="2240"/>
                  </a:cubicBezTo>
                  <a:cubicBezTo>
                    <a:pt x="4847" y="1423"/>
                    <a:pt x="3689" y="714"/>
                    <a:pt x="2488" y="132"/>
                  </a:cubicBezTo>
                  <a:cubicBezTo>
                    <a:pt x="2311" y="47"/>
                    <a:pt x="2112" y="1"/>
                    <a:pt x="1916" y="1"/>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8" name="Google Shape;2058;p49"/>
            <p:cNvSpPr/>
            <p:nvPr/>
          </p:nvSpPr>
          <p:spPr>
            <a:xfrm rot="2700000">
              <a:off x="1361324" y="135607"/>
              <a:ext cx="554749" cy="784928"/>
            </a:xfrm>
            <a:custGeom>
              <a:avLst/>
              <a:gdLst/>
              <a:ahLst/>
              <a:cxnLst/>
              <a:rect l="l" t="t" r="r" b="b"/>
              <a:pathLst>
                <a:path w="19606" h="27741" extrusionOk="0">
                  <a:moveTo>
                    <a:pt x="1065" y="1"/>
                  </a:moveTo>
                  <a:lnTo>
                    <a:pt x="1065" y="1"/>
                  </a:lnTo>
                  <a:cubicBezTo>
                    <a:pt x="2086" y="2339"/>
                    <a:pt x="2122" y="5089"/>
                    <a:pt x="1165" y="7453"/>
                  </a:cubicBezTo>
                  <a:cubicBezTo>
                    <a:pt x="666" y="8684"/>
                    <a:pt x="1" y="10321"/>
                    <a:pt x="1053" y="11134"/>
                  </a:cubicBezTo>
                  <a:cubicBezTo>
                    <a:pt x="1597" y="11555"/>
                    <a:pt x="2595" y="11821"/>
                    <a:pt x="2400" y="12481"/>
                  </a:cubicBezTo>
                  <a:cubicBezTo>
                    <a:pt x="2324" y="12736"/>
                    <a:pt x="2074" y="12890"/>
                    <a:pt x="1899" y="13090"/>
                  </a:cubicBezTo>
                  <a:cubicBezTo>
                    <a:pt x="1308" y="13760"/>
                    <a:pt x="1654" y="14873"/>
                    <a:pt x="2330" y="15453"/>
                  </a:cubicBezTo>
                  <a:cubicBezTo>
                    <a:pt x="3007" y="16034"/>
                    <a:pt x="3907" y="16261"/>
                    <a:pt x="4727" y="16611"/>
                  </a:cubicBezTo>
                  <a:cubicBezTo>
                    <a:pt x="5267" y="16840"/>
                    <a:pt x="5865" y="17290"/>
                    <a:pt x="5756" y="17867"/>
                  </a:cubicBezTo>
                  <a:cubicBezTo>
                    <a:pt x="5650" y="18419"/>
                    <a:pt x="4975" y="18640"/>
                    <a:pt x="4637" y="19089"/>
                  </a:cubicBezTo>
                  <a:cubicBezTo>
                    <a:pt x="4265" y="19581"/>
                    <a:pt x="4356" y="20308"/>
                    <a:pt x="4689" y="20826"/>
                  </a:cubicBezTo>
                  <a:cubicBezTo>
                    <a:pt x="5021" y="21344"/>
                    <a:pt x="5550" y="21703"/>
                    <a:pt x="6065" y="22041"/>
                  </a:cubicBezTo>
                  <a:cubicBezTo>
                    <a:pt x="8601" y="23698"/>
                    <a:pt x="11344" y="24987"/>
                    <a:pt x="13897" y="26592"/>
                  </a:cubicBezTo>
                  <a:cubicBezTo>
                    <a:pt x="14825" y="27177"/>
                    <a:pt x="15883" y="27741"/>
                    <a:pt x="16844" y="27741"/>
                  </a:cubicBezTo>
                  <a:cubicBezTo>
                    <a:pt x="17709" y="27741"/>
                    <a:pt x="18496" y="27284"/>
                    <a:pt x="19041" y="25975"/>
                  </a:cubicBezTo>
                  <a:cubicBezTo>
                    <a:pt x="19605" y="24618"/>
                    <a:pt x="19340" y="23074"/>
                    <a:pt x="19030" y="21640"/>
                  </a:cubicBezTo>
                  <a:cubicBezTo>
                    <a:pt x="18598" y="19649"/>
                    <a:pt x="18002" y="17520"/>
                    <a:pt x="16393" y="16271"/>
                  </a:cubicBezTo>
                  <a:cubicBezTo>
                    <a:pt x="15958" y="15934"/>
                    <a:pt x="15458" y="15672"/>
                    <a:pt x="15089" y="15262"/>
                  </a:cubicBezTo>
                  <a:cubicBezTo>
                    <a:pt x="14037" y="14096"/>
                    <a:pt x="14382" y="12202"/>
                    <a:pt x="13570" y="10858"/>
                  </a:cubicBezTo>
                  <a:cubicBezTo>
                    <a:pt x="13330" y="10461"/>
                    <a:pt x="12879" y="10112"/>
                    <a:pt x="12450" y="10112"/>
                  </a:cubicBezTo>
                  <a:cubicBezTo>
                    <a:pt x="12315" y="10112"/>
                    <a:pt x="12182" y="10147"/>
                    <a:pt x="12059" y="10226"/>
                  </a:cubicBezTo>
                  <a:cubicBezTo>
                    <a:pt x="11712" y="10447"/>
                    <a:pt x="11471" y="10975"/>
                    <a:pt x="11113" y="10975"/>
                  </a:cubicBezTo>
                  <a:cubicBezTo>
                    <a:pt x="11072" y="10975"/>
                    <a:pt x="11029" y="10968"/>
                    <a:pt x="10985" y="10954"/>
                  </a:cubicBezTo>
                  <a:cubicBezTo>
                    <a:pt x="9244" y="6214"/>
                    <a:pt x="5608" y="2201"/>
                    <a:pt x="106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59" name="Google Shape;2059;p49"/>
            <p:cNvGrpSpPr/>
            <p:nvPr/>
          </p:nvGrpSpPr>
          <p:grpSpPr>
            <a:xfrm rot="2700000">
              <a:off x="1385729" y="194427"/>
              <a:ext cx="496863" cy="752552"/>
              <a:chOff x="7208673" y="2242224"/>
              <a:chExt cx="1386485" cy="2099979"/>
            </a:xfrm>
          </p:grpSpPr>
          <p:sp>
            <p:nvSpPr>
              <p:cNvPr id="2060" name="Google Shape;2060;p49"/>
              <p:cNvSpPr/>
              <p:nvPr/>
            </p:nvSpPr>
            <p:spPr>
              <a:xfrm>
                <a:off x="7208673" y="2242224"/>
                <a:ext cx="1386485" cy="2099979"/>
              </a:xfrm>
              <a:custGeom>
                <a:avLst/>
                <a:gdLst/>
                <a:ahLst/>
                <a:cxnLst/>
                <a:rect l="l" t="t" r="r" b="b"/>
                <a:pathLst>
                  <a:path w="17561" h="26598" extrusionOk="0">
                    <a:moveTo>
                      <a:pt x="104" y="0"/>
                    </a:moveTo>
                    <a:cubicBezTo>
                      <a:pt x="80" y="0"/>
                      <a:pt x="57" y="9"/>
                      <a:pt x="38" y="27"/>
                    </a:cubicBezTo>
                    <a:cubicBezTo>
                      <a:pt x="1" y="64"/>
                      <a:pt x="0" y="122"/>
                      <a:pt x="37" y="159"/>
                    </a:cubicBezTo>
                    <a:cubicBezTo>
                      <a:pt x="267" y="395"/>
                      <a:pt x="490" y="637"/>
                      <a:pt x="704" y="887"/>
                    </a:cubicBezTo>
                    <a:cubicBezTo>
                      <a:pt x="2940" y="3528"/>
                      <a:pt x="4133" y="6802"/>
                      <a:pt x="5621" y="9891"/>
                    </a:cubicBezTo>
                    <a:cubicBezTo>
                      <a:pt x="5331" y="9901"/>
                      <a:pt x="5041" y="9907"/>
                      <a:pt x="4751" y="9907"/>
                    </a:cubicBezTo>
                    <a:cubicBezTo>
                      <a:pt x="4255" y="9907"/>
                      <a:pt x="3759" y="9890"/>
                      <a:pt x="3265" y="9849"/>
                    </a:cubicBezTo>
                    <a:cubicBezTo>
                      <a:pt x="2470" y="9784"/>
                      <a:pt x="1674" y="9664"/>
                      <a:pt x="892" y="9510"/>
                    </a:cubicBezTo>
                    <a:cubicBezTo>
                      <a:pt x="886" y="9509"/>
                      <a:pt x="880" y="9508"/>
                      <a:pt x="873" y="9508"/>
                    </a:cubicBezTo>
                    <a:cubicBezTo>
                      <a:pt x="834" y="9508"/>
                      <a:pt x="798" y="9533"/>
                      <a:pt x="784" y="9573"/>
                    </a:cubicBezTo>
                    <a:cubicBezTo>
                      <a:pt x="768" y="9623"/>
                      <a:pt x="794" y="9675"/>
                      <a:pt x="845" y="9691"/>
                    </a:cubicBezTo>
                    <a:cubicBezTo>
                      <a:pt x="1232" y="9817"/>
                      <a:pt x="1628" y="9915"/>
                      <a:pt x="2029" y="9989"/>
                    </a:cubicBezTo>
                    <a:cubicBezTo>
                      <a:pt x="2709" y="10114"/>
                      <a:pt x="3404" y="10181"/>
                      <a:pt x="4099" y="10181"/>
                    </a:cubicBezTo>
                    <a:cubicBezTo>
                      <a:pt x="4628" y="10181"/>
                      <a:pt x="5157" y="10142"/>
                      <a:pt x="5678" y="10061"/>
                    </a:cubicBezTo>
                    <a:cubicBezTo>
                      <a:pt x="5687" y="10059"/>
                      <a:pt x="5693" y="10056"/>
                      <a:pt x="5699" y="10053"/>
                    </a:cubicBezTo>
                    <a:cubicBezTo>
                      <a:pt x="5835" y="10331"/>
                      <a:pt x="5972" y="10607"/>
                      <a:pt x="6112" y="10880"/>
                    </a:cubicBezTo>
                    <a:cubicBezTo>
                      <a:pt x="6815" y="12272"/>
                      <a:pt x="7569" y="13637"/>
                      <a:pt x="8375" y="14973"/>
                    </a:cubicBezTo>
                    <a:cubicBezTo>
                      <a:pt x="7661" y="15067"/>
                      <a:pt x="6947" y="15126"/>
                      <a:pt x="6229" y="15126"/>
                    </a:cubicBezTo>
                    <a:cubicBezTo>
                      <a:pt x="6208" y="15127"/>
                      <a:pt x="6188" y="15127"/>
                      <a:pt x="6167" y="15127"/>
                    </a:cubicBezTo>
                    <a:cubicBezTo>
                      <a:pt x="5450" y="15127"/>
                      <a:pt x="4725" y="15074"/>
                      <a:pt x="4013" y="14987"/>
                    </a:cubicBezTo>
                    <a:cubicBezTo>
                      <a:pt x="4009" y="14986"/>
                      <a:pt x="4005" y="14986"/>
                      <a:pt x="4002" y="14986"/>
                    </a:cubicBezTo>
                    <a:cubicBezTo>
                      <a:pt x="3960" y="14986"/>
                      <a:pt x="3921" y="15014"/>
                      <a:pt x="3911" y="15056"/>
                    </a:cubicBezTo>
                    <a:cubicBezTo>
                      <a:pt x="3897" y="15105"/>
                      <a:pt x="3928" y="15157"/>
                      <a:pt x="3979" y="15171"/>
                    </a:cubicBezTo>
                    <a:cubicBezTo>
                      <a:pt x="4345" y="15265"/>
                      <a:pt x="4720" y="15328"/>
                      <a:pt x="5096" y="15370"/>
                    </a:cubicBezTo>
                    <a:cubicBezTo>
                      <a:pt x="5447" y="15407"/>
                      <a:pt x="5801" y="15426"/>
                      <a:pt x="6156" y="15426"/>
                    </a:cubicBezTo>
                    <a:cubicBezTo>
                      <a:pt x="6937" y="15426"/>
                      <a:pt x="7719" y="15333"/>
                      <a:pt x="8471" y="15134"/>
                    </a:cubicBezTo>
                    <a:cubicBezTo>
                      <a:pt x="9568" y="16940"/>
                      <a:pt x="10757" y="18690"/>
                      <a:pt x="12032" y="20376"/>
                    </a:cubicBezTo>
                    <a:cubicBezTo>
                      <a:pt x="11702" y="20385"/>
                      <a:pt x="11372" y="20390"/>
                      <a:pt x="11042" y="20390"/>
                    </a:cubicBezTo>
                    <a:cubicBezTo>
                      <a:pt x="10387" y="20390"/>
                      <a:pt x="9732" y="20370"/>
                      <a:pt x="9078" y="20323"/>
                    </a:cubicBezTo>
                    <a:cubicBezTo>
                      <a:pt x="8097" y="20255"/>
                      <a:pt x="7114" y="20128"/>
                      <a:pt x="6144" y="19967"/>
                    </a:cubicBezTo>
                    <a:cubicBezTo>
                      <a:pt x="6139" y="19967"/>
                      <a:pt x="6134" y="19966"/>
                      <a:pt x="6129" y="19966"/>
                    </a:cubicBezTo>
                    <a:cubicBezTo>
                      <a:pt x="6087" y="19966"/>
                      <a:pt x="6049" y="19993"/>
                      <a:pt x="6038" y="20036"/>
                    </a:cubicBezTo>
                    <a:cubicBezTo>
                      <a:pt x="6024" y="20086"/>
                      <a:pt x="6053" y="20136"/>
                      <a:pt x="6104" y="20151"/>
                    </a:cubicBezTo>
                    <a:cubicBezTo>
                      <a:pt x="7414" y="20491"/>
                      <a:pt x="8772" y="20660"/>
                      <a:pt x="10128" y="20660"/>
                    </a:cubicBezTo>
                    <a:cubicBezTo>
                      <a:pt x="10769" y="20660"/>
                      <a:pt x="11411" y="20622"/>
                      <a:pt x="12047" y="20546"/>
                    </a:cubicBezTo>
                    <a:cubicBezTo>
                      <a:pt x="12085" y="20540"/>
                      <a:pt x="12109" y="20517"/>
                      <a:pt x="12117" y="20488"/>
                    </a:cubicBezTo>
                    <a:cubicBezTo>
                      <a:pt x="13745" y="22630"/>
                      <a:pt x="15512" y="24666"/>
                      <a:pt x="17403" y="26573"/>
                    </a:cubicBezTo>
                    <a:cubicBezTo>
                      <a:pt x="17420" y="26590"/>
                      <a:pt x="17442" y="26598"/>
                      <a:pt x="17464" y="26598"/>
                    </a:cubicBezTo>
                    <a:cubicBezTo>
                      <a:pt x="17485" y="26598"/>
                      <a:pt x="17507" y="26590"/>
                      <a:pt x="17524" y="26575"/>
                    </a:cubicBezTo>
                    <a:cubicBezTo>
                      <a:pt x="17560" y="26540"/>
                      <a:pt x="17561" y="26487"/>
                      <a:pt x="17529" y="26451"/>
                    </a:cubicBezTo>
                    <a:cubicBezTo>
                      <a:pt x="17078" y="25967"/>
                      <a:pt x="16620" y="25490"/>
                      <a:pt x="16179" y="24995"/>
                    </a:cubicBezTo>
                    <a:cubicBezTo>
                      <a:pt x="16018" y="24817"/>
                      <a:pt x="15854" y="24640"/>
                      <a:pt x="15681" y="24442"/>
                    </a:cubicBezTo>
                    <a:cubicBezTo>
                      <a:pt x="15053" y="23730"/>
                      <a:pt x="14440" y="23002"/>
                      <a:pt x="13843" y="22262"/>
                    </a:cubicBezTo>
                    <a:cubicBezTo>
                      <a:pt x="13845" y="22257"/>
                      <a:pt x="13849" y="22251"/>
                      <a:pt x="13850" y="22244"/>
                    </a:cubicBezTo>
                    <a:cubicBezTo>
                      <a:pt x="14474" y="20235"/>
                      <a:pt x="14610" y="18061"/>
                      <a:pt x="14231" y="15992"/>
                    </a:cubicBezTo>
                    <a:cubicBezTo>
                      <a:pt x="14222" y="15947"/>
                      <a:pt x="14184" y="15916"/>
                      <a:pt x="14139" y="15916"/>
                    </a:cubicBezTo>
                    <a:cubicBezTo>
                      <a:pt x="14136" y="15916"/>
                      <a:pt x="14133" y="15916"/>
                      <a:pt x="14130" y="15916"/>
                    </a:cubicBezTo>
                    <a:cubicBezTo>
                      <a:pt x="14079" y="15922"/>
                      <a:pt x="14041" y="15968"/>
                      <a:pt x="14046" y="16018"/>
                    </a:cubicBezTo>
                    <a:cubicBezTo>
                      <a:pt x="14251" y="18047"/>
                      <a:pt x="14142" y="20102"/>
                      <a:pt x="13708" y="22094"/>
                    </a:cubicBezTo>
                    <a:cubicBezTo>
                      <a:pt x="13262" y="21538"/>
                      <a:pt x="12824" y="20976"/>
                      <a:pt x="12393" y="20406"/>
                    </a:cubicBezTo>
                    <a:cubicBezTo>
                      <a:pt x="11391" y="19065"/>
                      <a:pt x="10412" y="17660"/>
                      <a:pt x="9509" y="16238"/>
                    </a:cubicBezTo>
                    <a:cubicBezTo>
                      <a:pt x="10270" y="14190"/>
                      <a:pt x="10619" y="11975"/>
                      <a:pt x="10513" y="9794"/>
                    </a:cubicBezTo>
                    <a:cubicBezTo>
                      <a:pt x="10510" y="9747"/>
                      <a:pt x="10471" y="9707"/>
                      <a:pt x="10423" y="9706"/>
                    </a:cubicBezTo>
                    <a:cubicBezTo>
                      <a:pt x="10422" y="9706"/>
                      <a:pt x="10421" y="9706"/>
                      <a:pt x="10421" y="9706"/>
                    </a:cubicBezTo>
                    <a:cubicBezTo>
                      <a:pt x="10370" y="9706"/>
                      <a:pt x="10326" y="9746"/>
                      <a:pt x="10325" y="9796"/>
                    </a:cubicBezTo>
                    <a:cubicBezTo>
                      <a:pt x="10266" y="11906"/>
                      <a:pt x="9953" y="14006"/>
                      <a:pt x="9381" y="16038"/>
                    </a:cubicBezTo>
                    <a:cubicBezTo>
                      <a:pt x="9267" y="15856"/>
                      <a:pt x="9154" y="15676"/>
                      <a:pt x="9044" y="15494"/>
                    </a:cubicBezTo>
                    <a:cubicBezTo>
                      <a:pt x="8519" y="14657"/>
                      <a:pt x="7963" y="13686"/>
                      <a:pt x="7478" y="12823"/>
                    </a:cubicBezTo>
                    <a:cubicBezTo>
                      <a:pt x="7274" y="12446"/>
                      <a:pt x="7031" y="12001"/>
                      <a:pt x="6831" y="11624"/>
                    </a:cubicBezTo>
                    <a:cubicBezTo>
                      <a:pt x="6668" y="11307"/>
                      <a:pt x="6426" y="10836"/>
                      <a:pt x="6265" y="10523"/>
                    </a:cubicBezTo>
                    <a:cubicBezTo>
                      <a:pt x="6204" y="10401"/>
                      <a:pt x="5985" y="9952"/>
                      <a:pt x="5838" y="9652"/>
                    </a:cubicBezTo>
                    <a:cubicBezTo>
                      <a:pt x="6043" y="9037"/>
                      <a:pt x="6166" y="8395"/>
                      <a:pt x="6229" y="7750"/>
                    </a:cubicBezTo>
                    <a:cubicBezTo>
                      <a:pt x="6260" y="7416"/>
                      <a:pt x="6275" y="7033"/>
                      <a:pt x="6269" y="6699"/>
                    </a:cubicBezTo>
                    <a:cubicBezTo>
                      <a:pt x="6260" y="6348"/>
                      <a:pt x="6233" y="5997"/>
                      <a:pt x="6177" y="5651"/>
                    </a:cubicBezTo>
                    <a:cubicBezTo>
                      <a:pt x="6170" y="5606"/>
                      <a:pt x="6131" y="5573"/>
                      <a:pt x="6085" y="5573"/>
                    </a:cubicBezTo>
                    <a:cubicBezTo>
                      <a:pt x="6084" y="5573"/>
                      <a:pt x="6084" y="5573"/>
                      <a:pt x="6083" y="5573"/>
                    </a:cubicBezTo>
                    <a:cubicBezTo>
                      <a:pt x="6030" y="5575"/>
                      <a:pt x="5990" y="5616"/>
                      <a:pt x="5991" y="5668"/>
                    </a:cubicBezTo>
                    <a:cubicBezTo>
                      <a:pt x="5997" y="6013"/>
                      <a:pt x="5999" y="6356"/>
                      <a:pt x="5990" y="6698"/>
                    </a:cubicBezTo>
                    <a:cubicBezTo>
                      <a:pt x="5982" y="6936"/>
                      <a:pt x="5969" y="7228"/>
                      <a:pt x="5952" y="7467"/>
                    </a:cubicBezTo>
                    <a:cubicBezTo>
                      <a:pt x="5907" y="8105"/>
                      <a:pt x="5817" y="8738"/>
                      <a:pt x="5698" y="9367"/>
                    </a:cubicBezTo>
                    <a:cubicBezTo>
                      <a:pt x="4278" y="6398"/>
                      <a:pt x="3055" y="3256"/>
                      <a:pt x="860" y="752"/>
                    </a:cubicBezTo>
                    <a:cubicBezTo>
                      <a:pt x="637" y="503"/>
                      <a:pt x="408" y="261"/>
                      <a:pt x="169" y="27"/>
                    </a:cubicBezTo>
                    <a:cubicBezTo>
                      <a:pt x="151" y="9"/>
                      <a:pt x="127" y="0"/>
                      <a:pt x="10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1" name="Google Shape;2061;p49"/>
              <p:cNvSpPr/>
              <p:nvPr/>
            </p:nvSpPr>
            <p:spPr>
              <a:xfrm>
                <a:off x="8247527" y="3761029"/>
                <a:ext cx="47135" cy="55740"/>
              </a:xfrm>
              <a:custGeom>
                <a:avLst/>
                <a:gdLst/>
                <a:ahLst/>
                <a:cxnLst/>
                <a:rect l="l" t="t" r="r" b="b"/>
                <a:pathLst>
                  <a:path w="597" h="706" extrusionOk="0">
                    <a:moveTo>
                      <a:pt x="118" y="0"/>
                    </a:moveTo>
                    <a:cubicBezTo>
                      <a:pt x="57" y="0"/>
                      <a:pt x="0" y="57"/>
                      <a:pt x="13" y="123"/>
                    </a:cubicBezTo>
                    <a:cubicBezTo>
                      <a:pt x="27" y="187"/>
                      <a:pt x="48" y="244"/>
                      <a:pt x="73" y="297"/>
                    </a:cubicBezTo>
                    <a:cubicBezTo>
                      <a:pt x="153" y="455"/>
                      <a:pt x="258" y="601"/>
                      <a:pt x="416" y="692"/>
                    </a:cubicBezTo>
                    <a:cubicBezTo>
                      <a:pt x="432" y="701"/>
                      <a:pt x="450" y="705"/>
                      <a:pt x="468" y="705"/>
                    </a:cubicBezTo>
                    <a:cubicBezTo>
                      <a:pt x="534" y="705"/>
                      <a:pt x="597" y="643"/>
                      <a:pt x="583" y="571"/>
                    </a:cubicBezTo>
                    <a:cubicBezTo>
                      <a:pt x="570" y="508"/>
                      <a:pt x="547" y="452"/>
                      <a:pt x="521" y="400"/>
                    </a:cubicBezTo>
                    <a:cubicBezTo>
                      <a:pt x="437" y="244"/>
                      <a:pt x="322" y="104"/>
                      <a:pt x="166" y="13"/>
                    </a:cubicBezTo>
                    <a:cubicBezTo>
                      <a:pt x="150" y="4"/>
                      <a:pt x="134" y="0"/>
                      <a:pt x="1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2" name="Google Shape;2062;p49"/>
              <p:cNvSpPr/>
              <p:nvPr/>
            </p:nvSpPr>
            <p:spPr>
              <a:xfrm>
                <a:off x="8241132" y="3829796"/>
                <a:ext cx="37976" cy="38529"/>
              </a:xfrm>
              <a:custGeom>
                <a:avLst/>
                <a:gdLst/>
                <a:ahLst/>
                <a:cxnLst/>
                <a:rect l="l" t="t" r="r" b="b"/>
                <a:pathLst>
                  <a:path w="481" h="488" extrusionOk="0">
                    <a:moveTo>
                      <a:pt x="117" y="0"/>
                    </a:moveTo>
                    <a:cubicBezTo>
                      <a:pt x="57" y="0"/>
                      <a:pt x="1" y="50"/>
                      <a:pt x="3" y="115"/>
                    </a:cubicBezTo>
                    <a:cubicBezTo>
                      <a:pt x="10" y="288"/>
                      <a:pt x="154" y="461"/>
                      <a:pt x="328" y="486"/>
                    </a:cubicBezTo>
                    <a:cubicBezTo>
                      <a:pt x="333" y="487"/>
                      <a:pt x="338" y="487"/>
                      <a:pt x="342" y="487"/>
                    </a:cubicBezTo>
                    <a:cubicBezTo>
                      <a:pt x="418" y="487"/>
                      <a:pt x="481" y="413"/>
                      <a:pt x="461" y="336"/>
                    </a:cubicBezTo>
                    <a:cubicBezTo>
                      <a:pt x="452" y="290"/>
                      <a:pt x="434" y="251"/>
                      <a:pt x="414" y="220"/>
                    </a:cubicBezTo>
                    <a:cubicBezTo>
                      <a:pt x="351" y="122"/>
                      <a:pt x="270" y="51"/>
                      <a:pt x="158" y="9"/>
                    </a:cubicBezTo>
                    <a:cubicBezTo>
                      <a:pt x="144" y="3"/>
                      <a:pt x="130" y="0"/>
                      <a:pt x="1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3" name="Google Shape;2063;p49"/>
              <p:cNvSpPr/>
              <p:nvPr/>
            </p:nvSpPr>
            <p:spPr>
              <a:xfrm>
                <a:off x="7813131" y="3766555"/>
                <a:ext cx="27949" cy="42003"/>
              </a:xfrm>
              <a:custGeom>
                <a:avLst/>
                <a:gdLst/>
                <a:ahLst/>
                <a:cxnLst/>
                <a:rect l="l" t="t" r="r" b="b"/>
                <a:pathLst>
                  <a:path w="354" h="532" extrusionOk="0">
                    <a:moveTo>
                      <a:pt x="161" y="0"/>
                    </a:moveTo>
                    <a:cubicBezTo>
                      <a:pt x="122" y="0"/>
                      <a:pt x="82" y="20"/>
                      <a:pt x="61" y="56"/>
                    </a:cubicBezTo>
                    <a:cubicBezTo>
                      <a:pt x="37" y="96"/>
                      <a:pt x="25" y="133"/>
                      <a:pt x="19" y="171"/>
                    </a:cubicBezTo>
                    <a:cubicBezTo>
                      <a:pt x="0" y="285"/>
                      <a:pt x="17" y="401"/>
                      <a:pt x="98" y="491"/>
                    </a:cubicBezTo>
                    <a:cubicBezTo>
                      <a:pt x="122" y="519"/>
                      <a:pt x="156" y="532"/>
                      <a:pt x="190" y="532"/>
                    </a:cubicBezTo>
                    <a:cubicBezTo>
                      <a:pt x="234" y="532"/>
                      <a:pt x="277" y="511"/>
                      <a:pt x="301" y="470"/>
                    </a:cubicBezTo>
                    <a:cubicBezTo>
                      <a:pt x="325" y="431"/>
                      <a:pt x="335" y="395"/>
                      <a:pt x="341" y="356"/>
                    </a:cubicBezTo>
                    <a:cubicBezTo>
                      <a:pt x="353" y="240"/>
                      <a:pt x="327" y="127"/>
                      <a:pt x="247" y="38"/>
                    </a:cubicBezTo>
                    <a:cubicBezTo>
                      <a:pt x="224" y="12"/>
                      <a:pt x="193" y="0"/>
                      <a:pt x="1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4" name="Google Shape;2064;p49"/>
              <p:cNvSpPr/>
              <p:nvPr/>
            </p:nvSpPr>
            <p:spPr>
              <a:xfrm>
                <a:off x="7771050" y="3766792"/>
                <a:ext cx="28028" cy="42713"/>
              </a:xfrm>
              <a:custGeom>
                <a:avLst/>
                <a:gdLst/>
                <a:ahLst/>
                <a:cxnLst/>
                <a:rect l="l" t="t" r="r" b="b"/>
                <a:pathLst>
                  <a:path w="355" h="541" extrusionOk="0">
                    <a:moveTo>
                      <a:pt x="172" y="0"/>
                    </a:moveTo>
                    <a:cubicBezTo>
                      <a:pt x="137" y="0"/>
                      <a:pt x="101" y="16"/>
                      <a:pt x="79" y="47"/>
                    </a:cubicBezTo>
                    <a:cubicBezTo>
                      <a:pt x="51" y="85"/>
                      <a:pt x="37" y="123"/>
                      <a:pt x="27" y="162"/>
                    </a:cubicBezTo>
                    <a:cubicBezTo>
                      <a:pt x="1" y="279"/>
                      <a:pt x="13" y="405"/>
                      <a:pt x="96" y="500"/>
                    </a:cubicBezTo>
                    <a:cubicBezTo>
                      <a:pt x="121" y="527"/>
                      <a:pt x="155" y="540"/>
                      <a:pt x="189" y="540"/>
                    </a:cubicBezTo>
                    <a:cubicBezTo>
                      <a:pt x="232" y="540"/>
                      <a:pt x="274" y="519"/>
                      <a:pt x="298" y="479"/>
                    </a:cubicBezTo>
                    <a:cubicBezTo>
                      <a:pt x="322" y="440"/>
                      <a:pt x="334" y="402"/>
                      <a:pt x="339" y="365"/>
                    </a:cubicBezTo>
                    <a:cubicBezTo>
                      <a:pt x="355" y="253"/>
                      <a:pt x="335" y="145"/>
                      <a:pt x="266" y="48"/>
                    </a:cubicBezTo>
                    <a:cubicBezTo>
                      <a:pt x="244" y="16"/>
                      <a:pt x="208" y="0"/>
                      <a:pt x="1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5" name="Google Shape;2065;p49"/>
              <p:cNvSpPr/>
              <p:nvPr/>
            </p:nvSpPr>
            <p:spPr>
              <a:xfrm>
                <a:off x="7954219" y="3079355"/>
                <a:ext cx="32292" cy="32686"/>
              </a:xfrm>
              <a:custGeom>
                <a:avLst/>
                <a:gdLst/>
                <a:ahLst/>
                <a:cxnLst/>
                <a:rect l="l" t="t" r="r" b="b"/>
                <a:pathLst>
                  <a:path w="409" h="414" extrusionOk="0">
                    <a:moveTo>
                      <a:pt x="129" y="0"/>
                    </a:moveTo>
                    <a:cubicBezTo>
                      <a:pt x="59" y="0"/>
                      <a:pt x="0" y="59"/>
                      <a:pt x="3" y="130"/>
                    </a:cubicBezTo>
                    <a:cubicBezTo>
                      <a:pt x="9" y="236"/>
                      <a:pt x="67" y="323"/>
                      <a:pt x="154" y="378"/>
                    </a:cubicBezTo>
                    <a:cubicBezTo>
                      <a:pt x="185" y="397"/>
                      <a:pt x="227" y="414"/>
                      <a:pt x="271" y="414"/>
                    </a:cubicBezTo>
                    <a:cubicBezTo>
                      <a:pt x="272" y="414"/>
                      <a:pt x="274" y="414"/>
                      <a:pt x="275" y="413"/>
                    </a:cubicBezTo>
                    <a:cubicBezTo>
                      <a:pt x="350" y="410"/>
                      <a:pt x="408" y="347"/>
                      <a:pt x="406" y="273"/>
                    </a:cubicBezTo>
                    <a:cubicBezTo>
                      <a:pt x="397" y="131"/>
                      <a:pt x="278" y="20"/>
                      <a:pt x="141" y="1"/>
                    </a:cubicBezTo>
                    <a:cubicBezTo>
                      <a:pt x="137" y="0"/>
                      <a:pt x="133" y="0"/>
                      <a:pt x="1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6" name="Google Shape;2066;p49"/>
              <p:cNvSpPr/>
              <p:nvPr/>
            </p:nvSpPr>
            <p:spPr>
              <a:xfrm>
                <a:off x="7930612" y="3120410"/>
                <a:ext cx="46187" cy="47372"/>
              </a:xfrm>
              <a:custGeom>
                <a:avLst/>
                <a:gdLst/>
                <a:ahLst/>
                <a:cxnLst/>
                <a:rect l="l" t="t" r="r" b="b"/>
                <a:pathLst>
                  <a:path w="585" h="600" extrusionOk="0">
                    <a:moveTo>
                      <a:pt x="121" y="1"/>
                    </a:moveTo>
                    <a:cubicBezTo>
                      <a:pt x="58" y="1"/>
                      <a:pt x="0" y="62"/>
                      <a:pt x="15" y="130"/>
                    </a:cubicBezTo>
                    <a:cubicBezTo>
                      <a:pt x="28" y="187"/>
                      <a:pt x="50" y="235"/>
                      <a:pt x="73" y="281"/>
                    </a:cubicBezTo>
                    <a:cubicBezTo>
                      <a:pt x="152" y="417"/>
                      <a:pt x="261" y="536"/>
                      <a:pt x="413" y="593"/>
                    </a:cubicBezTo>
                    <a:cubicBezTo>
                      <a:pt x="425" y="597"/>
                      <a:pt x="438" y="599"/>
                      <a:pt x="450" y="599"/>
                    </a:cubicBezTo>
                    <a:cubicBezTo>
                      <a:pt x="521" y="599"/>
                      <a:pt x="584" y="528"/>
                      <a:pt x="564" y="453"/>
                    </a:cubicBezTo>
                    <a:cubicBezTo>
                      <a:pt x="549" y="399"/>
                      <a:pt x="525" y="351"/>
                      <a:pt x="498" y="308"/>
                    </a:cubicBezTo>
                    <a:cubicBezTo>
                      <a:pt x="414" y="179"/>
                      <a:pt x="304" y="70"/>
                      <a:pt x="160" y="9"/>
                    </a:cubicBezTo>
                    <a:cubicBezTo>
                      <a:pt x="147" y="3"/>
                      <a:pt x="134" y="1"/>
                      <a:pt x="12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7" name="Google Shape;2067;p49"/>
              <p:cNvSpPr/>
              <p:nvPr/>
            </p:nvSpPr>
            <p:spPr>
              <a:xfrm>
                <a:off x="7372262" y="2920740"/>
                <a:ext cx="27949" cy="66636"/>
              </a:xfrm>
              <a:custGeom>
                <a:avLst/>
                <a:gdLst/>
                <a:ahLst/>
                <a:cxnLst/>
                <a:rect l="l" t="t" r="r" b="b"/>
                <a:pathLst>
                  <a:path w="354" h="844" extrusionOk="0">
                    <a:moveTo>
                      <a:pt x="142" y="1"/>
                    </a:moveTo>
                    <a:cubicBezTo>
                      <a:pt x="100" y="1"/>
                      <a:pt x="58" y="24"/>
                      <a:pt x="43" y="70"/>
                    </a:cubicBezTo>
                    <a:cubicBezTo>
                      <a:pt x="21" y="133"/>
                      <a:pt x="12" y="196"/>
                      <a:pt x="8" y="257"/>
                    </a:cubicBezTo>
                    <a:cubicBezTo>
                      <a:pt x="1" y="444"/>
                      <a:pt x="27" y="633"/>
                      <a:pt x="128" y="794"/>
                    </a:cubicBezTo>
                    <a:cubicBezTo>
                      <a:pt x="150" y="828"/>
                      <a:pt x="185" y="844"/>
                      <a:pt x="221" y="844"/>
                    </a:cubicBezTo>
                    <a:cubicBezTo>
                      <a:pt x="269" y="844"/>
                      <a:pt x="317" y="815"/>
                      <a:pt x="332" y="762"/>
                    </a:cubicBezTo>
                    <a:cubicBezTo>
                      <a:pt x="349" y="699"/>
                      <a:pt x="354" y="637"/>
                      <a:pt x="354" y="576"/>
                    </a:cubicBezTo>
                    <a:cubicBezTo>
                      <a:pt x="351" y="394"/>
                      <a:pt x="320" y="214"/>
                      <a:pt x="231" y="51"/>
                    </a:cubicBezTo>
                    <a:cubicBezTo>
                      <a:pt x="212" y="17"/>
                      <a:pt x="177" y="1"/>
                      <a:pt x="1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8" name="Google Shape;2068;p49"/>
              <p:cNvSpPr/>
              <p:nvPr/>
            </p:nvSpPr>
            <p:spPr>
              <a:xfrm>
                <a:off x="7310916" y="2929030"/>
                <a:ext cx="27870" cy="64741"/>
              </a:xfrm>
              <a:custGeom>
                <a:avLst/>
                <a:gdLst/>
                <a:ahLst/>
                <a:cxnLst/>
                <a:rect l="l" t="t" r="r" b="b"/>
                <a:pathLst>
                  <a:path w="353" h="820" extrusionOk="0">
                    <a:moveTo>
                      <a:pt x="168" y="0"/>
                    </a:moveTo>
                    <a:cubicBezTo>
                      <a:pt x="130" y="0"/>
                      <a:pt x="91" y="20"/>
                      <a:pt x="74" y="60"/>
                    </a:cubicBezTo>
                    <a:cubicBezTo>
                      <a:pt x="47" y="119"/>
                      <a:pt x="33" y="179"/>
                      <a:pt x="24" y="238"/>
                    </a:cubicBezTo>
                    <a:cubicBezTo>
                      <a:pt x="0" y="416"/>
                      <a:pt x="10" y="601"/>
                      <a:pt x="96" y="764"/>
                    </a:cubicBezTo>
                    <a:cubicBezTo>
                      <a:pt x="116" y="802"/>
                      <a:pt x="155" y="820"/>
                      <a:pt x="193" y="820"/>
                    </a:cubicBezTo>
                    <a:cubicBezTo>
                      <a:pt x="238" y="820"/>
                      <a:pt x="283" y="796"/>
                      <a:pt x="300" y="748"/>
                    </a:cubicBezTo>
                    <a:cubicBezTo>
                      <a:pt x="323" y="689"/>
                      <a:pt x="332" y="631"/>
                      <a:pt x="339" y="573"/>
                    </a:cubicBezTo>
                    <a:cubicBezTo>
                      <a:pt x="352" y="396"/>
                      <a:pt x="337" y="221"/>
                      <a:pt x="262" y="57"/>
                    </a:cubicBezTo>
                    <a:cubicBezTo>
                      <a:pt x="244" y="19"/>
                      <a:pt x="206" y="0"/>
                      <a:pt x="1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069" name="Google Shape;2069;p49"/>
          <p:cNvGrpSpPr/>
          <p:nvPr/>
        </p:nvGrpSpPr>
        <p:grpSpPr>
          <a:xfrm rot="-446774">
            <a:off x="-59251" y="-18771"/>
            <a:ext cx="1445293" cy="1650276"/>
            <a:chOff x="-362" y="-54812"/>
            <a:chExt cx="1445245" cy="1650221"/>
          </a:xfrm>
        </p:grpSpPr>
        <p:sp>
          <p:nvSpPr>
            <p:cNvPr id="2070" name="Google Shape;2070;p49"/>
            <p:cNvSpPr/>
            <p:nvPr/>
          </p:nvSpPr>
          <p:spPr>
            <a:xfrm rot="-1693293">
              <a:off x="276246" y="73237"/>
              <a:ext cx="892029" cy="1394122"/>
            </a:xfrm>
            <a:custGeom>
              <a:avLst/>
              <a:gdLst/>
              <a:ahLst/>
              <a:cxnLst/>
              <a:rect l="l" t="t" r="r" b="b"/>
              <a:pathLst>
                <a:path w="24711" h="38620" extrusionOk="0">
                  <a:moveTo>
                    <a:pt x="8523" y="0"/>
                  </a:moveTo>
                  <a:cubicBezTo>
                    <a:pt x="8388" y="0"/>
                    <a:pt x="8256" y="21"/>
                    <a:pt x="8126" y="62"/>
                  </a:cubicBezTo>
                  <a:cubicBezTo>
                    <a:pt x="7635" y="219"/>
                    <a:pt x="7278" y="651"/>
                    <a:pt x="7218" y="1165"/>
                  </a:cubicBezTo>
                  <a:cubicBezTo>
                    <a:pt x="7045" y="2679"/>
                    <a:pt x="6863" y="4468"/>
                    <a:pt x="6812" y="6238"/>
                  </a:cubicBezTo>
                  <a:cubicBezTo>
                    <a:pt x="6758" y="8166"/>
                    <a:pt x="6864" y="9871"/>
                    <a:pt x="7137" y="11449"/>
                  </a:cubicBezTo>
                  <a:cubicBezTo>
                    <a:pt x="7394" y="12934"/>
                    <a:pt x="7862" y="14519"/>
                    <a:pt x="8421" y="15796"/>
                  </a:cubicBezTo>
                  <a:cubicBezTo>
                    <a:pt x="9208" y="17596"/>
                    <a:pt x="10177" y="18851"/>
                    <a:pt x="11298" y="19527"/>
                  </a:cubicBezTo>
                  <a:cubicBezTo>
                    <a:pt x="11318" y="19539"/>
                    <a:pt x="11339" y="19551"/>
                    <a:pt x="11359" y="19562"/>
                  </a:cubicBezTo>
                  <a:cubicBezTo>
                    <a:pt x="11577" y="20206"/>
                    <a:pt x="11806" y="20844"/>
                    <a:pt x="12044" y="21474"/>
                  </a:cubicBezTo>
                  <a:cubicBezTo>
                    <a:pt x="10725" y="20346"/>
                    <a:pt x="9338" y="19504"/>
                    <a:pt x="8182" y="18852"/>
                  </a:cubicBezTo>
                  <a:cubicBezTo>
                    <a:pt x="6973" y="18172"/>
                    <a:pt x="5957" y="17672"/>
                    <a:pt x="4988" y="17278"/>
                  </a:cubicBezTo>
                  <a:cubicBezTo>
                    <a:pt x="3757" y="16779"/>
                    <a:pt x="2616" y="16462"/>
                    <a:pt x="1501" y="16306"/>
                  </a:cubicBezTo>
                  <a:cubicBezTo>
                    <a:pt x="1440" y="16299"/>
                    <a:pt x="1380" y="16294"/>
                    <a:pt x="1319" y="16294"/>
                  </a:cubicBezTo>
                  <a:cubicBezTo>
                    <a:pt x="881" y="16294"/>
                    <a:pt x="474" y="16510"/>
                    <a:pt x="230" y="16874"/>
                  </a:cubicBezTo>
                  <a:cubicBezTo>
                    <a:pt x="91" y="17078"/>
                    <a:pt x="16" y="17316"/>
                    <a:pt x="7" y="17563"/>
                  </a:cubicBezTo>
                  <a:cubicBezTo>
                    <a:pt x="0" y="17809"/>
                    <a:pt x="60" y="18051"/>
                    <a:pt x="185" y="18265"/>
                  </a:cubicBezTo>
                  <a:cubicBezTo>
                    <a:pt x="1058" y="19770"/>
                    <a:pt x="2087" y="21190"/>
                    <a:pt x="3244" y="22488"/>
                  </a:cubicBezTo>
                  <a:cubicBezTo>
                    <a:pt x="4364" y="23744"/>
                    <a:pt x="5608" y="24889"/>
                    <a:pt x="6938" y="25891"/>
                  </a:cubicBezTo>
                  <a:cubicBezTo>
                    <a:pt x="8575" y="27123"/>
                    <a:pt x="9989" y="27847"/>
                    <a:pt x="11387" y="28173"/>
                  </a:cubicBezTo>
                  <a:cubicBezTo>
                    <a:pt x="11908" y="28294"/>
                    <a:pt x="12673" y="28439"/>
                    <a:pt x="13365" y="28439"/>
                  </a:cubicBezTo>
                  <a:cubicBezTo>
                    <a:pt x="13795" y="28439"/>
                    <a:pt x="14154" y="28384"/>
                    <a:pt x="14464" y="28273"/>
                  </a:cubicBezTo>
                  <a:cubicBezTo>
                    <a:pt x="14469" y="28271"/>
                    <a:pt x="14475" y="28269"/>
                    <a:pt x="14480" y="28268"/>
                  </a:cubicBezTo>
                  <a:cubicBezTo>
                    <a:pt x="14922" y="28632"/>
                    <a:pt x="15366" y="29006"/>
                    <a:pt x="15803" y="29382"/>
                  </a:cubicBezTo>
                  <a:cubicBezTo>
                    <a:pt x="15945" y="29626"/>
                    <a:pt x="16088" y="29870"/>
                    <a:pt x="16233" y="30113"/>
                  </a:cubicBezTo>
                  <a:cubicBezTo>
                    <a:pt x="14369" y="29339"/>
                    <a:pt x="12382" y="28936"/>
                    <a:pt x="10393" y="28936"/>
                  </a:cubicBezTo>
                  <a:cubicBezTo>
                    <a:pt x="8645" y="28936"/>
                    <a:pt x="6934" y="29241"/>
                    <a:pt x="5306" y="29846"/>
                  </a:cubicBezTo>
                  <a:cubicBezTo>
                    <a:pt x="4880" y="30006"/>
                    <a:pt x="4570" y="30366"/>
                    <a:pt x="4479" y="30812"/>
                  </a:cubicBezTo>
                  <a:cubicBezTo>
                    <a:pt x="4386" y="31259"/>
                    <a:pt x="4528" y="31714"/>
                    <a:pt x="4858" y="32028"/>
                  </a:cubicBezTo>
                  <a:cubicBezTo>
                    <a:pt x="5902" y="33022"/>
                    <a:pt x="7120" y="33861"/>
                    <a:pt x="8581" y="34587"/>
                  </a:cubicBezTo>
                  <a:cubicBezTo>
                    <a:pt x="9946" y="35266"/>
                    <a:pt x="11327" y="35752"/>
                    <a:pt x="12498" y="36140"/>
                  </a:cubicBezTo>
                  <a:cubicBezTo>
                    <a:pt x="13637" y="36515"/>
                    <a:pt x="14761" y="36852"/>
                    <a:pt x="15992" y="36852"/>
                  </a:cubicBezTo>
                  <a:lnTo>
                    <a:pt x="16001" y="36852"/>
                  </a:lnTo>
                  <a:cubicBezTo>
                    <a:pt x="16452" y="36852"/>
                    <a:pt x="17132" y="36808"/>
                    <a:pt x="17816" y="36600"/>
                  </a:cubicBezTo>
                  <a:cubicBezTo>
                    <a:pt x="18527" y="36384"/>
                    <a:pt x="19081" y="36043"/>
                    <a:pt x="19475" y="35581"/>
                  </a:cubicBezTo>
                  <a:cubicBezTo>
                    <a:pt x="19727" y="35678"/>
                    <a:pt x="19985" y="35778"/>
                    <a:pt x="20250" y="35885"/>
                  </a:cubicBezTo>
                  <a:cubicBezTo>
                    <a:pt x="20890" y="36673"/>
                    <a:pt x="21553" y="37439"/>
                    <a:pt x="22222" y="38162"/>
                  </a:cubicBezTo>
                  <a:lnTo>
                    <a:pt x="22231" y="38170"/>
                  </a:lnTo>
                  <a:cubicBezTo>
                    <a:pt x="22500" y="38456"/>
                    <a:pt x="22878" y="38620"/>
                    <a:pt x="23269" y="38620"/>
                  </a:cubicBezTo>
                  <a:cubicBezTo>
                    <a:pt x="23717" y="38620"/>
                    <a:pt x="24132" y="38412"/>
                    <a:pt x="24406" y="38048"/>
                  </a:cubicBezTo>
                  <a:cubicBezTo>
                    <a:pt x="24606" y="37779"/>
                    <a:pt x="24710" y="37440"/>
                    <a:pt x="24695" y="37098"/>
                  </a:cubicBezTo>
                  <a:cubicBezTo>
                    <a:pt x="24682" y="36759"/>
                    <a:pt x="24550" y="36434"/>
                    <a:pt x="24328" y="36183"/>
                  </a:cubicBezTo>
                  <a:cubicBezTo>
                    <a:pt x="24002" y="35811"/>
                    <a:pt x="23671" y="35422"/>
                    <a:pt x="23346" y="35024"/>
                  </a:cubicBezTo>
                  <a:lnTo>
                    <a:pt x="23308" y="34783"/>
                  </a:lnTo>
                  <a:cubicBezTo>
                    <a:pt x="23172" y="33937"/>
                    <a:pt x="23034" y="33065"/>
                    <a:pt x="22898" y="32199"/>
                  </a:cubicBezTo>
                  <a:cubicBezTo>
                    <a:pt x="23285" y="31729"/>
                    <a:pt x="23608" y="31193"/>
                    <a:pt x="23866" y="30599"/>
                  </a:cubicBezTo>
                  <a:cubicBezTo>
                    <a:pt x="24168" y="29904"/>
                    <a:pt x="24363" y="29163"/>
                    <a:pt x="24447" y="28399"/>
                  </a:cubicBezTo>
                  <a:cubicBezTo>
                    <a:pt x="24605" y="26957"/>
                    <a:pt x="24472" y="25375"/>
                    <a:pt x="24026" y="23417"/>
                  </a:cubicBezTo>
                  <a:cubicBezTo>
                    <a:pt x="23582" y="21467"/>
                    <a:pt x="23031" y="19726"/>
                    <a:pt x="22340" y="18098"/>
                  </a:cubicBezTo>
                  <a:cubicBezTo>
                    <a:pt x="21626" y="16416"/>
                    <a:pt x="20786" y="14899"/>
                    <a:pt x="19769" y="13463"/>
                  </a:cubicBezTo>
                  <a:cubicBezTo>
                    <a:pt x="19680" y="13306"/>
                    <a:pt x="19557" y="13166"/>
                    <a:pt x="19412" y="13056"/>
                  </a:cubicBezTo>
                  <a:cubicBezTo>
                    <a:pt x="19412" y="13056"/>
                    <a:pt x="19396" y="13044"/>
                    <a:pt x="19395" y="13044"/>
                  </a:cubicBezTo>
                  <a:cubicBezTo>
                    <a:pt x="19304" y="12975"/>
                    <a:pt x="19024" y="12766"/>
                    <a:pt x="18586" y="12766"/>
                  </a:cubicBezTo>
                  <a:cubicBezTo>
                    <a:pt x="18019" y="12766"/>
                    <a:pt x="17519" y="13127"/>
                    <a:pt x="17340" y="13662"/>
                  </a:cubicBezTo>
                  <a:cubicBezTo>
                    <a:pt x="17284" y="13827"/>
                    <a:pt x="17263" y="14000"/>
                    <a:pt x="17274" y="14169"/>
                  </a:cubicBezTo>
                  <a:cubicBezTo>
                    <a:pt x="16917" y="17145"/>
                    <a:pt x="16791" y="19722"/>
                    <a:pt x="16888" y="22050"/>
                  </a:cubicBezTo>
                  <a:cubicBezTo>
                    <a:pt x="16941" y="23319"/>
                    <a:pt x="17063" y="24544"/>
                    <a:pt x="17251" y="25692"/>
                  </a:cubicBezTo>
                  <a:cubicBezTo>
                    <a:pt x="16697" y="24605"/>
                    <a:pt x="16181" y="23495"/>
                    <a:pt x="15702" y="22366"/>
                  </a:cubicBezTo>
                  <a:cubicBezTo>
                    <a:pt x="15702" y="22366"/>
                    <a:pt x="15699" y="22360"/>
                    <a:pt x="15699" y="22357"/>
                  </a:cubicBezTo>
                  <a:cubicBezTo>
                    <a:pt x="15246" y="21301"/>
                    <a:pt x="14817" y="20214"/>
                    <a:pt x="14426" y="19121"/>
                  </a:cubicBezTo>
                  <a:cubicBezTo>
                    <a:pt x="14564" y="18951"/>
                    <a:pt x="14688" y="18757"/>
                    <a:pt x="14793" y="18538"/>
                  </a:cubicBezTo>
                  <a:cubicBezTo>
                    <a:pt x="15019" y="18074"/>
                    <a:pt x="15177" y="17482"/>
                    <a:pt x="15267" y="16778"/>
                  </a:cubicBezTo>
                  <a:cubicBezTo>
                    <a:pt x="15407" y="15661"/>
                    <a:pt x="15351" y="14373"/>
                    <a:pt x="15234" y="13589"/>
                  </a:cubicBezTo>
                  <a:cubicBezTo>
                    <a:pt x="15113" y="12784"/>
                    <a:pt x="14872" y="11538"/>
                    <a:pt x="14626" y="10702"/>
                  </a:cubicBezTo>
                  <a:cubicBezTo>
                    <a:pt x="14011" y="8612"/>
                    <a:pt x="13350" y="6830"/>
                    <a:pt x="12604" y="5256"/>
                  </a:cubicBezTo>
                  <a:cubicBezTo>
                    <a:pt x="12173" y="4347"/>
                    <a:pt x="11707" y="3497"/>
                    <a:pt x="11218" y="2727"/>
                  </a:cubicBezTo>
                  <a:cubicBezTo>
                    <a:pt x="10686" y="1891"/>
                    <a:pt x="10109" y="1122"/>
                    <a:pt x="9504" y="440"/>
                  </a:cubicBezTo>
                  <a:cubicBezTo>
                    <a:pt x="9254" y="161"/>
                    <a:pt x="8897" y="0"/>
                    <a:pt x="8523" y="0"/>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71" name="Google Shape;2071;p49"/>
            <p:cNvGrpSpPr/>
            <p:nvPr/>
          </p:nvGrpSpPr>
          <p:grpSpPr>
            <a:xfrm rot="-1693293">
              <a:off x="308936" y="125229"/>
              <a:ext cx="793806" cy="1235579"/>
              <a:chOff x="8612482" y="623927"/>
              <a:chExt cx="2250458" cy="3502897"/>
            </a:xfrm>
          </p:grpSpPr>
          <p:sp>
            <p:nvSpPr>
              <p:cNvPr id="2072" name="Google Shape;2072;p49"/>
              <p:cNvSpPr/>
              <p:nvPr/>
            </p:nvSpPr>
            <p:spPr>
              <a:xfrm>
                <a:off x="9282400" y="623927"/>
                <a:ext cx="645765" cy="1774166"/>
              </a:xfrm>
              <a:custGeom>
                <a:avLst/>
                <a:gdLst/>
                <a:ahLst/>
                <a:cxnLst/>
                <a:rect l="l" t="t" r="r" b="b"/>
                <a:pathLst>
                  <a:path w="6310" h="17336" extrusionOk="0">
                    <a:moveTo>
                      <a:pt x="657" y="0"/>
                    </a:moveTo>
                    <a:cubicBezTo>
                      <a:pt x="283" y="3281"/>
                      <a:pt x="1" y="6648"/>
                      <a:pt x="566" y="9913"/>
                    </a:cubicBezTo>
                    <a:cubicBezTo>
                      <a:pt x="981" y="12311"/>
                      <a:pt x="2152" y="15909"/>
                      <a:pt x="4111" y="17089"/>
                    </a:cubicBezTo>
                    <a:cubicBezTo>
                      <a:pt x="4394" y="17260"/>
                      <a:pt x="4641" y="17336"/>
                      <a:pt x="4855" y="17336"/>
                    </a:cubicBezTo>
                    <a:cubicBezTo>
                      <a:pt x="6310" y="17336"/>
                      <a:pt x="6275" y="13826"/>
                      <a:pt x="6071" y="12471"/>
                    </a:cubicBezTo>
                    <a:cubicBezTo>
                      <a:pt x="5953" y="11683"/>
                      <a:pt x="5723" y="10516"/>
                      <a:pt x="5501" y="9760"/>
                    </a:cubicBezTo>
                    <a:cubicBezTo>
                      <a:pt x="4442" y="6154"/>
                      <a:pt x="2977" y="2608"/>
                      <a:pt x="65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3" name="Google Shape;2073;p49"/>
              <p:cNvSpPr/>
              <p:nvPr/>
            </p:nvSpPr>
            <p:spPr>
              <a:xfrm>
                <a:off x="8612482" y="2291355"/>
                <a:ext cx="1354572" cy="974481"/>
              </a:xfrm>
              <a:custGeom>
                <a:avLst/>
                <a:gdLst/>
                <a:ahLst/>
                <a:cxnLst/>
                <a:rect l="l" t="t" r="r" b="b"/>
                <a:pathLst>
                  <a:path w="13236" h="9522" extrusionOk="0">
                    <a:moveTo>
                      <a:pt x="0" y="1"/>
                    </a:moveTo>
                    <a:cubicBezTo>
                      <a:pt x="1692" y="2915"/>
                      <a:pt x="3915" y="5361"/>
                      <a:pt x="6408" y="7237"/>
                    </a:cubicBezTo>
                    <a:cubicBezTo>
                      <a:pt x="7637" y="8162"/>
                      <a:pt x="8954" y="8960"/>
                      <a:pt x="10365" y="9290"/>
                    </a:cubicBezTo>
                    <a:cubicBezTo>
                      <a:pt x="10629" y="9352"/>
                      <a:pt x="11395" y="9522"/>
                      <a:pt x="12043" y="9522"/>
                    </a:cubicBezTo>
                    <a:cubicBezTo>
                      <a:pt x="12536" y="9522"/>
                      <a:pt x="12961" y="9423"/>
                      <a:pt x="13043" y="9104"/>
                    </a:cubicBezTo>
                    <a:cubicBezTo>
                      <a:pt x="13235" y="8367"/>
                      <a:pt x="11772" y="6803"/>
                      <a:pt x="11371" y="6342"/>
                    </a:cubicBezTo>
                    <a:cubicBezTo>
                      <a:pt x="9884" y="4634"/>
                      <a:pt x="8057" y="3425"/>
                      <a:pt x="6219" y="2390"/>
                    </a:cubicBezTo>
                    <a:cubicBezTo>
                      <a:pt x="4233" y="1273"/>
                      <a:pt x="2161" y="301"/>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4" name="Google Shape;2074;p49"/>
              <p:cNvSpPr/>
              <p:nvPr/>
            </p:nvSpPr>
            <p:spPr>
              <a:xfrm>
                <a:off x="10301298" y="1930094"/>
                <a:ext cx="561642" cy="1835161"/>
              </a:xfrm>
              <a:custGeom>
                <a:avLst/>
                <a:gdLst/>
                <a:ahLst/>
                <a:cxnLst/>
                <a:rect l="l" t="t" r="r" b="b"/>
                <a:pathLst>
                  <a:path w="5488" h="17932" extrusionOk="0">
                    <a:moveTo>
                      <a:pt x="766" y="0"/>
                    </a:moveTo>
                    <a:cubicBezTo>
                      <a:pt x="766" y="0"/>
                      <a:pt x="771" y="5"/>
                      <a:pt x="787" y="16"/>
                    </a:cubicBezTo>
                    <a:cubicBezTo>
                      <a:pt x="148" y="5202"/>
                      <a:pt x="1" y="10723"/>
                      <a:pt x="1812" y="15546"/>
                    </a:cubicBezTo>
                    <a:cubicBezTo>
                      <a:pt x="2170" y="16497"/>
                      <a:pt x="2646" y="17466"/>
                      <a:pt x="3416" y="17932"/>
                    </a:cubicBezTo>
                    <a:cubicBezTo>
                      <a:pt x="4454" y="17095"/>
                      <a:pt x="5154" y="15689"/>
                      <a:pt x="5321" y="14176"/>
                    </a:cubicBezTo>
                    <a:cubicBezTo>
                      <a:pt x="5488" y="12662"/>
                      <a:pt x="5262" y="11113"/>
                      <a:pt x="4925" y="9629"/>
                    </a:cubicBezTo>
                    <a:cubicBezTo>
                      <a:pt x="4103" y="6023"/>
                      <a:pt x="2820" y="2851"/>
                      <a:pt x="787" y="16"/>
                    </a:cubicBezTo>
                    <a:lnTo>
                      <a:pt x="787" y="16"/>
                    </a:lnTo>
                    <a:cubicBezTo>
                      <a:pt x="802" y="28"/>
                      <a:pt x="808" y="32"/>
                      <a:pt x="808" y="32"/>
                    </a:cubicBezTo>
                    <a:cubicBezTo>
                      <a:pt x="808" y="32"/>
                      <a:pt x="766" y="0"/>
                      <a:pt x="7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5" name="Google Shape;2075;p49"/>
              <p:cNvSpPr/>
              <p:nvPr/>
            </p:nvSpPr>
            <p:spPr>
              <a:xfrm>
                <a:off x="9067281" y="3585138"/>
                <a:ext cx="1374529" cy="541686"/>
              </a:xfrm>
              <a:custGeom>
                <a:avLst/>
                <a:gdLst/>
                <a:ahLst/>
                <a:cxnLst/>
                <a:rect l="l" t="t" r="r" b="b"/>
                <a:pathLst>
                  <a:path w="13431" h="5293" extrusionOk="0">
                    <a:moveTo>
                      <a:pt x="4629" y="1"/>
                    </a:moveTo>
                    <a:cubicBezTo>
                      <a:pt x="3059" y="1"/>
                      <a:pt x="1494" y="275"/>
                      <a:pt x="0" y="829"/>
                    </a:cubicBezTo>
                    <a:cubicBezTo>
                      <a:pt x="2066" y="2802"/>
                      <a:pt x="4623" y="3812"/>
                      <a:pt x="7144" y="4645"/>
                    </a:cubicBezTo>
                    <a:cubicBezTo>
                      <a:pt x="8156" y="4979"/>
                      <a:pt x="9187" y="5292"/>
                      <a:pt x="10229" y="5292"/>
                    </a:cubicBezTo>
                    <a:cubicBezTo>
                      <a:pt x="10231" y="5292"/>
                      <a:pt x="10233" y="5292"/>
                      <a:pt x="10234" y="5292"/>
                    </a:cubicBezTo>
                    <a:cubicBezTo>
                      <a:pt x="11019" y="5291"/>
                      <a:pt x="12396" y="5122"/>
                      <a:pt x="12876" y="4241"/>
                    </a:cubicBezTo>
                    <a:cubicBezTo>
                      <a:pt x="13431" y="3223"/>
                      <a:pt x="12361" y="2324"/>
                      <a:pt x="11692" y="1935"/>
                    </a:cubicBezTo>
                    <a:cubicBezTo>
                      <a:pt x="9487" y="653"/>
                      <a:pt x="7052" y="1"/>
                      <a:pt x="462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76" name="Google Shape;2076;p49"/>
            <p:cNvSpPr/>
            <p:nvPr/>
          </p:nvSpPr>
          <p:spPr>
            <a:xfrm rot="-1693293">
              <a:off x="488164" y="243308"/>
              <a:ext cx="663598" cy="1135477"/>
            </a:xfrm>
            <a:custGeom>
              <a:avLst/>
              <a:gdLst/>
              <a:ahLst/>
              <a:cxnLst/>
              <a:rect l="l" t="t" r="r" b="b"/>
              <a:pathLst>
                <a:path w="18383" h="31455" extrusionOk="0">
                  <a:moveTo>
                    <a:pt x="4882" y="1"/>
                  </a:moveTo>
                  <a:cubicBezTo>
                    <a:pt x="4877" y="1"/>
                    <a:pt x="4872" y="1"/>
                    <a:pt x="4868" y="2"/>
                  </a:cubicBezTo>
                  <a:cubicBezTo>
                    <a:pt x="4794" y="10"/>
                    <a:pt x="4742" y="91"/>
                    <a:pt x="4750" y="181"/>
                  </a:cubicBezTo>
                  <a:cubicBezTo>
                    <a:pt x="5051" y="3140"/>
                    <a:pt x="5563" y="6078"/>
                    <a:pt x="6298" y="8937"/>
                  </a:cubicBezTo>
                  <a:cubicBezTo>
                    <a:pt x="7028" y="11798"/>
                    <a:pt x="7962" y="14589"/>
                    <a:pt x="9101" y="17257"/>
                  </a:cubicBezTo>
                  <a:cubicBezTo>
                    <a:pt x="9781" y="18819"/>
                    <a:pt x="10526" y="20343"/>
                    <a:pt x="11332" y="21818"/>
                  </a:cubicBezTo>
                  <a:cubicBezTo>
                    <a:pt x="9779" y="20375"/>
                    <a:pt x="8147" y="19057"/>
                    <a:pt x="6475" y="17832"/>
                  </a:cubicBezTo>
                  <a:cubicBezTo>
                    <a:pt x="4456" y="16383"/>
                    <a:pt x="2373" y="15058"/>
                    <a:pt x="201" y="14001"/>
                  </a:cubicBezTo>
                  <a:cubicBezTo>
                    <a:pt x="185" y="13993"/>
                    <a:pt x="168" y="13989"/>
                    <a:pt x="151" y="13989"/>
                  </a:cubicBezTo>
                  <a:cubicBezTo>
                    <a:pt x="101" y="13989"/>
                    <a:pt x="52" y="14023"/>
                    <a:pt x="31" y="14082"/>
                  </a:cubicBezTo>
                  <a:cubicBezTo>
                    <a:pt x="0" y="14163"/>
                    <a:pt x="31" y="14261"/>
                    <a:pt x="99" y="14300"/>
                  </a:cubicBezTo>
                  <a:cubicBezTo>
                    <a:pt x="4203" y="16645"/>
                    <a:pt x="8111" y="19477"/>
                    <a:pt x="11817" y="22680"/>
                  </a:cubicBezTo>
                  <a:cubicBezTo>
                    <a:pt x="12967" y="24696"/>
                    <a:pt x="14236" y="26612"/>
                    <a:pt x="15616" y="28398"/>
                  </a:cubicBezTo>
                  <a:cubicBezTo>
                    <a:pt x="14179" y="27700"/>
                    <a:pt x="12690" y="27163"/>
                    <a:pt x="11185" y="26741"/>
                  </a:cubicBezTo>
                  <a:cubicBezTo>
                    <a:pt x="10326" y="26513"/>
                    <a:pt x="9463" y="26320"/>
                    <a:pt x="8593" y="26178"/>
                  </a:cubicBezTo>
                  <a:cubicBezTo>
                    <a:pt x="7724" y="26036"/>
                    <a:pt x="6851" y="25946"/>
                    <a:pt x="5978" y="25908"/>
                  </a:cubicBezTo>
                  <a:cubicBezTo>
                    <a:pt x="5976" y="25908"/>
                    <a:pt x="5974" y="25908"/>
                    <a:pt x="5973" y="25908"/>
                  </a:cubicBezTo>
                  <a:cubicBezTo>
                    <a:pt x="5906" y="25908"/>
                    <a:pt x="5847" y="25970"/>
                    <a:pt x="5842" y="26053"/>
                  </a:cubicBezTo>
                  <a:cubicBezTo>
                    <a:pt x="5836" y="26144"/>
                    <a:pt x="5892" y="26224"/>
                    <a:pt x="5965" y="26235"/>
                  </a:cubicBezTo>
                  <a:cubicBezTo>
                    <a:pt x="6827" y="26350"/>
                    <a:pt x="7688" y="26492"/>
                    <a:pt x="8545" y="26659"/>
                  </a:cubicBezTo>
                  <a:cubicBezTo>
                    <a:pt x="9401" y="26825"/>
                    <a:pt x="10254" y="27019"/>
                    <a:pt x="11101" y="27254"/>
                  </a:cubicBezTo>
                  <a:cubicBezTo>
                    <a:pt x="12771" y="27692"/>
                    <a:pt x="14415" y="28280"/>
                    <a:pt x="16043" y="28944"/>
                  </a:cubicBezTo>
                  <a:cubicBezTo>
                    <a:pt x="16726" y="29800"/>
                    <a:pt x="17435" y="30625"/>
                    <a:pt x="18168" y="31417"/>
                  </a:cubicBezTo>
                  <a:cubicBezTo>
                    <a:pt x="18192" y="31442"/>
                    <a:pt x="18222" y="31455"/>
                    <a:pt x="18251" y="31455"/>
                  </a:cubicBezTo>
                  <a:cubicBezTo>
                    <a:pt x="18284" y="31455"/>
                    <a:pt x="18317" y="31439"/>
                    <a:pt x="18340" y="31408"/>
                  </a:cubicBezTo>
                  <a:cubicBezTo>
                    <a:pt x="18382" y="31346"/>
                    <a:pt x="18378" y="31250"/>
                    <a:pt x="18329" y="31193"/>
                  </a:cubicBezTo>
                  <a:cubicBezTo>
                    <a:pt x="17907" y="30713"/>
                    <a:pt x="17494" y="30222"/>
                    <a:pt x="17088" y="29722"/>
                  </a:cubicBezTo>
                  <a:cubicBezTo>
                    <a:pt x="17088" y="29716"/>
                    <a:pt x="17086" y="29710"/>
                    <a:pt x="17086" y="29703"/>
                  </a:cubicBezTo>
                  <a:cubicBezTo>
                    <a:pt x="16660" y="27024"/>
                    <a:pt x="16228" y="24349"/>
                    <a:pt x="15855" y="21662"/>
                  </a:cubicBezTo>
                  <a:cubicBezTo>
                    <a:pt x="15660" y="20320"/>
                    <a:pt x="15481" y="18976"/>
                    <a:pt x="15306" y="17628"/>
                  </a:cubicBezTo>
                  <a:lnTo>
                    <a:pt x="14793" y="13588"/>
                  </a:lnTo>
                  <a:cubicBezTo>
                    <a:pt x="14783" y="13506"/>
                    <a:pt x="14726" y="13445"/>
                    <a:pt x="14660" y="13445"/>
                  </a:cubicBezTo>
                  <a:cubicBezTo>
                    <a:pt x="14656" y="13445"/>
                    <a:pt x="14652" y="13446"/>
                    <a:pt x="14648" y="13446"/>
                  </a:cubicBezTo>
                  <a:cubicBezTo>
                    <a:pt x="14575" y="13452"/>
                    <a:pt x="14520" y="13531"/>
                    <a:pt x="14527" y="13620"/>
                  </a:cubicBezTo>
                  <a:cubicBezTo>
                    <a:pt x="14631" y="14979"/>
                    <a:pt x="14760" y="16335"/>
                    <a:pt x="14914" y="17689"/>
                  </a:cubicBezTo>
                  <a:cubicBezTo>
                    <a:pt x="15067" y="19042"/>
                    <a:pt x="15245" y="20392"/>
                    <a:pt x="15434" y="21739"/>
                  </a:cubicBezTo>
                  <a:cubicBezTo>
                    <a:pt x="15807" y="24273"/>
                    <a:pt x="16228" y="26799"/>
                    <a:pt x="16749" y="29296"/>
                  </a:cubicBezTo>
                  <a:cubicBezTo>
                    <a:pt x="15561" y="27797"/>
                    <a:pt x="14443" y="26214"/>
                    <a:pt x="13403" y="24562"/>
                  </a:cubicBezTo>
                  <a:cubicBezTo>
                    <a:pt x="11916" y="22191"/>
                    <a:pt x="10602" y="19665"/>
                    <a:pt x="9481" y="17022"/>
                  </a:cubicBezTo>
                  <a:cubicBezTo>
                    <a:pt x="8346" y="14386"/>
                    <a:pt x="7399" y="11635"/>
                    <a:pt x="6660" y="8806"/>
                  </a:cubicBezTo>
                  <a:cubicBezTo>
                    <a:pt x="5926" y="5975"/>
                    <a:pt x="5384" y="3076"/>
                    <a:pt x="5017" y="145"/>
                  </a:cubicBezTo>
                  <a:cubicBezTo>
                    <a:pt x="5007" y="62"/>
                    <a:pt x="4948" y="1"/>
                    <a:pt x="488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77" name="Google Shape;2077;p49"/>
          <p:cNvGrpSpPr/>
          <p:nvPr/>
        </p:nvGrpSpPr>
        <p:grpSpPr>
          <a:xfrm rot="-437436">
            <a:off x="354440" y="1233592"/>
            <a:ext cx="1157724" cy="1067283"/>
            <a:chOff x="206512" y="1226995"/>
            <a:chExt cx="1157742" cy="1067300"/>
          </a:xfrm>
        </p:grpSpPr>
        <p:sp>
          <p:nvSpPr>
            <p:cNvPr id="2078" name="Google Shape;2078;p49"/>
            <p:cNvSpPr/>
            <p:nvPr/>
          </p:nvSpPr>
          <p:spPr>
            <a:xfrm rot="1279075">
              <a:off x="316073" y="1370945"/>
              <a:ext cx="938619" cy="779400"/>
            </a:xfrm>
            <a:custGeom>
              <a:avLst/>
              <a:gdLst/>
              <a:ahLst/>
              <a:cxnLst/>
              <a:rect l="l" t="t" r="r" b="b"/>
              <a:pathLst>
                <a:path w="34239" h="28431" extrusionOk="0">
                  <a:moveTo>
                    <a:pt x="18801" y="1"/>
                  </a:moveTo>
                  <a:cubicBezTo>
                    <a:pt x="18581" y="1"/>
                    <a:pt x="18359" y="6"/>
                    <a:pt x="18142" y="18"/>
                  </a:cubicBezTo>
                  <a:cubicBezTo>
                    <a:pt x="17460" y="53"/>
                    <a:pt x="16882" y="160"/>
                    <a:pt x="16370" y="342"/>
                  </a:cubicBezTo>
                  <a:cubicBezTo>
                    <a:pt x="15622" y="608"/>
                    <a:pt x="15038" y="1035"/>
                    <a:pt x="14634" y="1611"/>
                  </a:cubicBezTo>
                  <a:cubicBezTo>
                    <a:pt x="14198" y="2233"/>
                    <a:pt x="14004" y="2992"/>
                    <a:pt x="14072" y="3809"/>
                  </a:cubicBezTo>
                  <a:cubicBezTo>
                    <a:pt x="14100" y="4151"/>
                    <a:pt x="14177" y="4497"/>
                    <a:pt x="14295" y="4830"/>
                  </a:cubicBezTo>
                  <a:cubicBezTo>
                    <a:pt x="13883" y="4802"/>
                    <a:pt x="13468" y="4786"/>
                    <a:pt x="13051" y="4786"/>
                  </a:cubicBezTo>
                  <a:cubicBezTo>
                    <a:pt x="12468" y="4786"/>
                    <a:pt x="11879" y="4815"/>
                    <a:pt x="11297" y="4872"/>
                  </a:cubicBezTo>
                  <a:cubicBezTo>
                    <a:pt x="10350" y="4967"/>
                    <a:pt x="9127" y="5170"/>
                    <a:pt x="8078" y="5907"/>
                  </a:cubicBezTo>
                  <a:cubicBezTo>
                    <a:pt x="7519" y="6300"/>
                    <a:pt x="7051" y="6850"/>
                    <a:pt x="6760" y="7455"/>
                  </a:cubicBezTo>
                  <a:cubicBezTo>
                    <a:pt x="6418" y="8164"/>
                    <a:pt x="6324" y="8916"/>
                    <a:pt x="6487" y="9631"/>
                  </a:cubicBezTo>
                  <a:cubicBezTo>
                    <a:pt x="6529" y="9817"/>
                    <a:pt x="6588" y="9998"/>
                    <a:pt x="6663" y="10174"/>
                  </a:cubicBezTo>
                  <a:cubicBezTo>
                    <a:pt x="6060" y="10262"/>
                    <a:pt x="5425" y="10386"/>
                    <a:pt x="4743" y="10545"/>
                  </a:cubicBezTo>
                  <a:cubicBezTo>
                    <a:pt x="3842" y="10757"/>
                    <a:pt x="3090" y="11085"/>
                    <a:pt x="2510" y="11519"/>
                  </a:cubicBezTo>
                  <a:cubicBezTo>
                    <a:pt x="1888" y="11983"/>
                    <a:pt x="1469" y="12562"/>
                    <a:pt x="1261" y="13238"/>
                  </a:cubicBezTo>
                  <a:cubicBezTo>
                    <a:pt x="1042" y="13961"/>
                    <a:pt x="1093" y="14738"/>
                    <a:pt x="1409" y="15489"/>
                  </a:cubicBezTo>
                  <a:cubicBezTo>
                    <a:pt x="1646" y="16050"/>
                    <a:pt x="2030" y="16576"/>
                    <a:pt x="2501" y="16991"/>
                  </a:cubicBezTo>
                  <a:cubicBezTo>
                    <a:pt x="2269" y="17109"/>
                    <a:pt x="2059" y="17233"/>
                    <a:pt x="1864" y="17364"/>
                  </a:cubicBezTo>
                  <a:cubicBezTo>
                    <a:pt x="1147" y="17846"/>
                    <a:pt x="638" y="18442"/>
                    <a:pt x="349" y="19136"/>
                  </a:cubicBezTo>
                  <a:cubicBezTo>
                    <a:pt x="3" y="19969"/>
                    <a:pt x="1" y="20929"/>
                    <a:pt x="345" y="21840"/>
                  </a:cubicBezTo>
                  <a:cubicBezTo>
                    <a:pt x="651" y="22652"/>
                    <a:pt x="1208" y="23373"/>
                    <a:pt x="1914" y="23873"/>
                  </a:cubicBezTo>
                  <a:cubicBezTo>
                    <a:pt x="2886" y="24561"/>
                    <a:pt x="4131" y="24911"/>
                    <a:pt x="5610" y="24911"/>
                  </a:cubicBezTo>
                  <a:cubicBezTo>
                    <a:pt x="5806" y="24911"/>
                    <a:pt x="6009" y="24904"/>
                    <a:pt x="6213" y="24892"/>
                  </a:cubicBezTo>
                  <a:cubicBezTo>
                    <a:pt x="6534" y="24873"/>
                    <a:pt x="6854" y="24841"/>
                    <a:pt x="7172" y="24796"/>
                  </a:cubicBezTo>
                  <a:lnTo>
                    <a:pt x="7172" y="24796"/>
                  </a:lnTo>
                  <a:cubicBezTo>
                    <a:pt x="7085" y="25178"/>
                    <a:pt x="7046" y="25525"/>
                    <a:pt x="7053" y="25847"/>
                  </a:cubicBezTo>
                  <a:cubicBezTo>
                    <a:pt x="7066" y="26496"/>
                    <a:pt x="7259" y="27050"/>
                    <a:pt x="7628" y="27502"/>
                  </a:cubicBezTo>
                  <a:cubicBezTo>
                    <a:pt x="8111" y="28092"/>
                    <a:pt x="8866" y="28430"/>
                    <a:pt x="9701" y="28430"/>
                  </a:cubicBezTo>
                  <a:cubicBezTo>
                    <a:pt x="9855" y="28430"/>
                    <a:pt x="10009" y="28419"/>
                    <a:pt x="10162" y="28395"/>
                  </a:cubicBezTo>
                  <a:cubicBezTo>
                    <a:pt x="10882" y="28284"/>
                    <a:pt x="11465" y="27961"/>
                    <a:pt x="11988" y="27627"/>
                  </a:cubicBezTo>
                  <a:cubicBezTo>
                    <a:pt x="12986" y="26990"/>
                    <a:pt x="13905" y="26237"/>
                    <a:pt x="14731" y="25384"/>
                  </a:cubicBezTo>
                  <a:cubicBezTo>
                    <a:pt x="14841" y="25573"/>
                    <a:pt x="14986" y="25753"/>
                    <a:pt x="15176" y="25914"/>
                  </a:cubicBezTo>
                  <a:cubicBezTo>
                    <a:pt x="15579" y="26252"/>
                    <a:pt x="16094" y="26423"/>
                    <a:pt x="16704" y="26423"/>
                  </a:cubicBezTo>
                  <a:cubicBezTo>
                    <a:pt x="16784" y="26423"/>
                    <a:pt x="16868" y="26420"/>
                    <a:pt x="16953" y="26414"/>
                  </a:cubicBezTo>
                  <a:cubicBezTo>
                    <a:pt x="18030" y="26338"/>
                    <a:pt x="19054" y="25895"/>
                    <a:pt x="19997" y="25096"/>
                  </a:cubicBezTo>
                  <a:cubicBezTo>
                    <a:pt x="20703" y="24498"/>
                    <a:pt x="21356" y="23707"/>
                    <a:pt x="21935" y="22743"/>
                  </a:cubicBezTo>
                  <a:cubicBezTo>
                    <a:pt x="22175" y="22344"/>
                    <a:pt x="22399" y="21931"/>
                    <a:pt x="22607" y="21510"/>
                  </a:cubicBezTo>
                  <a:cubicBezTo>
                    <a:pt x="22809" y="21728"/>
                    <a:pt x="23040" y="21922"/>
                    <a:pt x="23292" y="22083"/>
                  </a:cubicBezTo>
                  <a:cubicBezTo>
                    <a:pt x="23809" y="22414"/>
                    <a:pt x="24379" y="22589"/>
                    <a:pt x="24941" y="22589"/>
                  </a:cubicBezTo>
                  <a:cubicBezTo>
                    <a:pt x="25262" y="22589"/>
                    <a:pt x="25576" y="22533"/>
                    <a:pt x="25875" y="22421"/>
                  </a:cubicBezTo>
                  <a:cubicBezTo>
                    <a:pt x="26330" y="22250"/>
                    <a:pt x="26674" y="21985"/>
                    <a:pt x="26950" y="21747"/>
                  </a:cubicBezTo>
                  <a:cubicBezTo>
                    <a:pt x="27927" y="20907"/>
                    <a:pt x="28723" y="19829"/>
                    <a:pt x="29318" y="18546"/>
                  </a:cubicBezTo>
                  <a:cubicBezTo>
                    <a:pt x="29840" y="17414"/>
                    <a:pt x="30191" y="16159"/>
                    <a:pt x="30363" y="14813"/>
                  </a:cubicBezTo>
                  <a:cubicBezTo>
                    <a:pt x="30676" y="12343"/>
                    <a:pt x="30389" y="9918"/>
                    <a:pt x="30111" y="7573"/>
                  </a:cubicBezTo>
                  <a:cubicBezTo>
                    <a:pt x="30092" y="7423"/>
                    <a:pt x="30064" y="7250"/>
                    <a:pt x="30028" y="7073"/>
                  </a:cubicBezTo>
                  <a:cubicBezTo>
                    <a:pt x="30265" y="6887"/>
                    <a:pt x="30497" y="6701"/>
                    <a:pt x="30721" y="6521"/>
                  </a:cubicBezTo>
                  <a:cubicBezTo>
                    <a:pt x="31248" y="6096"/>
                    <a:pt x="31856" y="5577"/>
                    <a:pt x="32434" y="5063"/>
                  </a:cubicBezTo>
                  <a:cubicBezTo>
                    <a:pt x="32439" y="5057"/>
                    <a:pt x="32444" y="5054"/>
                    <a:pt x="32450" y="5049"/>
                  </a:cubicBezTo>
                  <a:cubicBezTo>
                    <a:pt x="32503" y="4998"/>
                    <a:pt x="32568" y="4941"/>
                    <a:pt x="32634" y="4879"/>
                  </a:cubicBezTo>
                  <a:cubicBezTo>
                    <a:pt x="32854" y="4678"/>
                    <a:pt x="33102" y="4452"/>
                    <a:pt x="33278" y="4280"/>
                  </a:cubicBezTo>
                  <a:lnTo>
                    <a:pt x="33667" y="3906"/>
                  </a:lnTo>
                  <a:cubicBezTo>
                    <a:pt x="34217" y="3373"/>
                    <a:pt x="34238" y="2487"/>
                    <a:pt x="33713" y="1930"/>
                  </a:cubicBezTo>
                  <a:cubicBezTo>
                    <a:pt x="33448" y="1651"/>
                    <a:pt x="33078" y="1490"/>
                    <a:pt x="32692" y="1490"/>
                  </a:cubicBezTo>
                  <a:cubicBezTo>
                    <a:pt x="32329" y="1490"/>
                    <a:pt x="31985" y="1629"/>
                    <a:pt x="31723" y="1881"/>
                  </a:cubicBezTo>
                  <a:cubicBezTo>
                    <a:pt x="30815" y="2742"/>
                    <a:pt x="29827" y="3591"/>
                    <a:pt x="28711" y="4467"/>
                  </a:cubicBezTo>
                  <a:cubicBezTo>
                    <a:pt x="27588" y="3200"/>
                    <a:pt x="26189" y="2138"/>
                    <a:pt x="24629" y="1373"/>
                  </a:cubicBezTo>
                  <a:cubicBezTo>
                    <a:pt x="22798" y="475"/>
                    <a:pt x="20783" y="1"/>
                    <a:pt x="18801" y="1"/>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9" name="Google Shape;2079;p49"/>
            <p:cNvSpPr/>
            <p:nvPr/>
          </p:nvSpPr>
          <p:spPr>
            <a:xfrm rot="1279075">
              <a:off x="349695" y="1387993"/>
              <a:ext cx="774575" cy="707412"/>
            </a:xfrm>
            <a:custGeom>
              <a:avLst/>
              <a:gdLst/>
              <a:ahLst/>
              <a:cxnLst/>
              <a:rect l="l" t="t" r="r" b="b"/>
              <a:pathLst>
                <a:path w="28255" h="25805" extrusionOk="0">
                  <a:moveTo>
                    <a:pt x="17706" y="1"/>
                  </a:moveTo>
                  <a:cubicBezTo>
                    <a:pt x="17509" y="1"/>
                    <a:pt x="17312" y="6"/>
                    <a:pt x="17115" y="17"/>
                  </a:cubicBezTo>
                  <a:cubicBezTo>
                    <a:pt x="16181" y="67"/>
                    <a:pt x="15150" y="288"/>
                    <a:pt x="14611" y="1054"/>
                  </a:cubicBezTo>
                  <a:cubicBezTo>
                    <a:pt x="14065" y="1832"/>
                    <a:pt x="14233" y="2941"/>
                    <a:pt x="14759" y="3732"/>
                  </a:cubicBezTo>
                  <a:cubicBezTo>
                    <a:pt x="15287" y="4522"/>
                    <a:pt x="16101" y="5068"/>
                    <a:pt x="16892" y="5592"/>
                  </a:cubicBezTo>
                  <a:cubicBezTo>
                    <a:pt x="15321" y="5045"/>
                    <a:pt x="13632" y="4788"/>
                    <a:pt x="11955" y="4788"/>
                  </a:cubicBezTo>
                  <a:cubicBezTo>
                    <a:pt x="11411" y="4788"/>
                    <a:pt x="10868" y="4815"/>
                    <a:pt x="10331" y="4868"/>
                  </a:cubicBezTo>
                  <a:cubicBezTo>
                    <a:pt x="9421" y="4958"/>
                    <a:pt x="8486" y="5144"/>
                    <a:pt x="7737" y="5670"/>
                  </a:cubicBezTo>
                  <a:cubicBezTo>
                    <a:pt x="6987" y="6197"/>
                    <a:pt x="6469" y="7137"/>
                    <a:pt x="6671" y="8030"/>
                  </a:cubicBezTo>
                  <a:cubicBezTo>
                    <a:pt x="6816" y="8668"/>
                    <a:pt x="7300" y="9185"/>
                    <a:pt x="7862" y="9520"/>
                  </a:cubicBezTo>
                  <a:cubicBezTo>
                    <a:pt x="8424" y="9853"/>
                    <a:pt x="9064" y="10029"/>
                    <a:pt x="9694" y="10202"/>
                  </a:cubicBezTo>
                  <a:cubicBezTo>
                    <a:pt x="9061" y="10064"/>
                    <a:pt x="8408" y="10005"/>
                    <a:pt x="7748" y="10005"/>
                  </a:cubicBezTo>
                  <a:cubicBezTo>
                    <a:pt x="6470" y="10005"/>
                    <a:pt x="5167" y="10225"/>
                    <a:pt x="3945" y="10511"/>
                  </a:cubicBezTo>
                  <a:cubicBezTo>
                    <a:pt x="2890" y="10759"/>
                    <a:pt x="1735" y="11273"/>
                    <a:pt x="1419" y="12309"/>
                  </a:cubicBezTo>
                  <a:cubicBezTo>
                    <a:pt x="1145" y="13211"/>
                    <a:pt x="1644" y="14203"/>
                    <a:pt x="2383" y="14787"/>
                  </a:cubicBezTo>
                  <a:cubicBezTo>
                    <a:pt x="3122" y="15371"/>
                    <a:pt x="4057" y="15637"/>
                    <a:pt x="4964" y="15889"/>
                  </a:cubicBezTo>
                  <a:cubicBezTo>
                    <a:pt x="4287" y="16062"/>
                    <a:pt x="3646" y="16194"/>
                    <a:pt x="2988" y="16430"/>
                  </a:cubicBezTo>
                  <a:cubicBezTo>
                    <a:pt x="1966" y="16796"/>
                    <a:pt x="879" y="17326"/>
                    <a:pt x="463" y="18329"/>
                  </a:cubicBezTo>
                  <a:cubicBezTo>
                    <a:pt x="0" y="19442"/>
                    <a:pt x="590" y="20792"/>
                    <a:pt x="1575" y="21489"/>
                  </a:cubicBezTo>
                  <a:cubicBezTo>
                    <a:pt x="2418" y="22087"/>
                    <a:pt x="3473" y="22286"/>
                    <a:pt x="4515" y="22286"/>
                  </a:cubicBezTo>
                  <a:cubicBezTo>
                    <a:pt x="4689" y="22286"/>
                    <a:pt x="4864" y="22280"/>
                    <a:pt x="5037" y="22270"/>
                  </a:cubicBezTo>
                  <a:cubicBezTo>
                    <a:pt x="6041" y="22209"/>
                    <a:pt x="7037" y="22007"/>
                    <a:pt x="7985" y="21668"/>
                  </a:cubicBezTo>
                  <a:lnTo>
                    <a:pt x="7985" y="21668"/>
                  </a:lnTo>
                  <a:cubicBezTo>
                    <a:pt x="7726" y="22233"/>
                    <a:pt x="7567" y="22971"/>
                    <a:pt x="7404" y="23572"/>
                  </a:cubicBezTo>
                  <a:cubicBezTo>
                    <a:pt x="7242" y="24172"/>
                    <a:pt x="7150" y="24877"/>
                    <a:pt x="7544" y="25358"/>
                  </a:cubicBezTo>
                  <a:cubicBezTo>
                    <a:pt x="7795" y="25664"/>
                    <a:pt x="8199" y="25804"/>
                    <a:pt x="8600" y="25804"/>
                  </a:cubicBezTo>
                  <a:cubicBezTo>
                    <a:pt x="8688" y="25804"/>
                    <a:pt x="8776" y="25798"/>
                    <a:pt x="8862" y="25784"/>
                  </a:cubicBezTo>
                  <a:cubicBezTo>
                    <a:pt x="9340" y="25711"/>
                    <a:pt x="9774" y="25468"/>
                    <a:pt x="10182" y="25208"/>
                  </a:cubicBezTo>
                  <a:cubicBezTo>
                    <a:pt x="11850" y="24143"/>
                    <a:pt x="13288" y="22714"/>
                    <a:pt x="14364" y="21053"/>
                  </a:cubicBezTo>
                  <a:lnTo>
                    <a:pt x="14364" y="21053"/>
                  </a:lnTo>
                  <a:cubicBezTo>
                    <a:pt x="14706" y="21713"/>
                    <a:pt x="14349" y="23115"/>
                    <a:pt x="14919" y="23593"/>
                  </a:cubicBezTo>
                  <a:cubicBezTo>
                    <a:pt x="15105" y="23749"/>
                    <a:pt x="15354" y="23796"/>
                    <a:pt x="15601" y="23796"/>
                  </a:cubicBezTo>
                  <a:cubicBezTo>
                    <a:pt x="15655" y="23796"/>
                    <a:pt x="15709" y="23793"/>
                    <a:pt x="15761" y="23790"/>
                  </a:cubicBezTo>
                  <a:cubicBezTo>
                    <a:pt x="17484" y="23669"/>
                    <a:pt x="18818" y="22233"/>
                    <a:pt x="19710" y="20752"/>
                  </a:cubicBezTo>
                  <a:cubicBezTo>
                    <a:pt x="20660" y="19171"/>
                    <a:pt x="21328" y="17420"/>
                    <a:pt x="21673" y="15608"/>
                  </a:cubicBezTo>
                  <a:cubicBezTo>
                    <a:pt x="21686" y="16483"/>
                    <a:pt x="21728" y="18081"/>
                    <a:pt x="22145" y="18851"/>
                  </a:cubicBezTo>
                  <a:cubicBezTo>
                    <a:pt x="22482" y="19474"/>
                    <a:pt x="23161" y="19962"/>
                    <a:pt x="23842" y="19962"/>
                  </a:cubicBezTo>
                  <a:cubicBezTo>
                    <a:pt x="24001" y="19962"/>
                    <a:pt x="24161" y="19935"/>
                    <a:pt x="24316" y="19877"/>
                  </a:cubicBezTo>
                  <a:cubicBezTo>
                    <a:pt x="24570" y="19783"/>
                    <a:pt x="24789" y="19616"/>
                    <a:pt x="24995" y="19439"/>
                  </a:cubicBezTo>
                  <a:cubicBezTo>
                    <a:pt x="26749" y="17929"/>
                    <a:pt x="27670" y="15630"/>
                    <a:pt x="27962" y="13334"/>
                  </a:cubicBezTo>
                  <a:cubicBezTo>
                    <a:pt x="28254" y="11038"/>
                    <a:pt x="27981" y="8712"/>
                    <a:pt x="27709" y="6415"/>
                  </a:cubicBezTo>
                  <a:cubicBezTo>
                    <a:pt x="27651" y="5934"/>
                    <a:pt x="27435" y="5025"/>
                    <a:pt x="27141" y="4640"/>
                  </a:cubicBezTo>
                  <a:cubicBezTo>
                    <a:pt x="24933" y="1757"/>
                    <a:pt x="21333" y="1"/>
                    <a:pt x="1770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80" name="Google Shape;2080;p49"/>
            <p:cNvGrpSpPr/>
            <p:nvPr/>
          </p:nvGrpSpPr>
          <p:grpSpPr>
            <a:xfrm rot="1279075">
              <a:off x="383496" y="1441639"/>
              <a:ext cx="825866" cy="673473"/>
              <a:chOff x="8796200" y="1215589"/>
              <a:chExt cx="2886899" cy="2354194"/>
            </a:xfrm>
          </p:grpSpPr>
          <p:sp>
            <p:nvSpPr>
              <p:cNvPr id="2081" name="Google Shape;2081;p49"/>
              <p:cNvSpPr/>
              <p:nvPr/>
            </p:nvSpPr>
            <p:spPr>
              <a:xfrm>
                <a:off x="8796200" y="1215589"/>
                <a:ext cx="2886899" cy="2354194"/>
              </a:xfrm>
              <a:custGeom>
                <a:avLst/>
                <a:gdLst/>
                <a:ahLst/>
                <a:cxnLst/>
                <a:rect l="l" t="t" r="r" b="b"/>
                <a:pathLst>
                  <a:path w="30126" h="24567" extrusionOk="0">
                    <a:moveTo>
                      <a:pt x="13269" y="1"/>
                    </a:moveTo>
                    <a:cubicBezTo>
                      <a:pt x="13238" y="1"/>
                      <a:pt x="13209" y="18"/>
                      <a:pt x="13196" y="47"/>
                    </a:cubicBezTo>
                    <a:cubicBezTo>
                      <a:pt x="13176" y="88"/>
                      <a:pt x="13194" y="136"/>
                      <a:pt x="13235" y="155"/>
                    </a:cubicBezTo>
                    <a:cubicBezTo>
                      <a:pt x="15360" y="1149"/>
                      <a:pt x="18006" y="2371"/>
                      <a:pt x="20146" y="3355"/>
                    </a:cubicBezTo>
                    <a:cubicBezTo>
                      <a:pt x="20971" y="3733"/>
                      <a:pt x="23067" y="4692"/>
                      <a:pt x="24093" y="5161"/>
                    </a:cubicBezTo>
                    <a:cubicBezTo>
                      <a:pt x="23774" y="5385"/>
                      <a:pt x="23453" y="5607"/>
                      <a:pt x="23132" y="5828"/>
                    </a:cubicBezTo>
                    <a:cubicBezTo>
                      <a:pt x="21332" y="7031"/>
                      <a:pt x="19535" y="8243"/>
                      <a:pt x="17720" y="9431"/>
                    </a:cubicBezTo>
                    <a:cubicBezTo>
                      <a:pt x="14092" y="7872"/>
                      <a:pt x="10136" y="6171"/>
                      <a:pt x="6503" y="4651"/>
                    </a:cubicBezTo>
                    <a:cubicBezTo>
                      <a:pt x="6493" y="4647"/>
                      <a:pt x="6482" y="4645"/>
                      <a:pt x="6472" y="4645"/>
                    </a:cubicBezTo>
                    <a:cubicBezTo>
                      <a:pt x="6441" y="4645"/>
                      <a:pt x="6411" y="4663"/>
                      <a:pt x="6398" y="4693"/>
                    </a:cubicBezTo>
                    <a:cubicBezTo>
                      <a:pt x="6380" y="4734"/>
                      <a:pt x="6398" y="4783"/>
                      <a:pt x="6439" y="4800"/>
                    </a:cubicBezTo>
                    <a:cubicBezTo>
                      <a:pt x="9982" y="6378"/>
                      <a:pt x="13859" y="8066"/>
                      <a:pt x="17436" y="9618"/>
                    </a:cubicBezTo>
                    <a:cubicBezTo>
                      <a:pt x="15467" y="10903"/>
                      <a:pt x="13477" y="12158"/>
                      <a:pt x="11448" y="13342"/>
                    </a:cubicBezTo>
                    <a:cubicBezTo>
                      <a:pt x="7777" y="12635"/>
                      <a:pt x="3772" y="11866"/>
                      <a:pt x="105" y="11200"/>
                    </a:cubicBezTo>
                    <a:cubicBezTo>
                      <a:pt x="99" y="11199"/>
                      <a:pt x="94" y="11199"/>
                      <a:pt x="89" y="11199"/>
                    </a:cubicBezTo>
                    <a:cubicBezTo>
                      <a:pt x="52" y="11199"/>
                      <a:pt x="18" y="11225"/>
                      <a:pt x="10" y="11263"/>
                    </a:cubicBezTo>
                    <a:cubicBezTo>
                      <a:pt x="1" y="11307"/>
                      <a:pt x="30" y="11349"/>
                      <a:pt x="73" y="11359"/>
                    </a:cubicBezTo>
                    <a:cubicBezTo>
                      <a:pt x="3620" y="12092"/>
                      <a:pt x="7493" y="12855"/>
                      <a:pt x="11075" y="13557"/>
                    </a:cubicBezTo>
                    <a:cubicBezTo>
                      <a:pt x="9547" y="14437"/>
                      <a:pt x="7995" y="15277"/>
                      <a:pt x="6411" y="16057"/>
                    </a:cubicBezTo>
                    <a:cubicBezTo>
                      <a:pt x="4459" y="17024"/>
                      <a:pt x="2467" y="17916"/>
                      <a:pt x="448" y="18735"/>
                    </a:cubicBezTo>
                    <a:cubicBezTo>
                      <a:pt x="408" y="18752"/>
                      <a:pt x="387" y="18798"/>
                      <a:pt x="403" y="18840"/>
                    </a:cubicBezTo>
                    <a:cubicBezTo>
                      <a:pt x="415" y="18872"/>
                      <a:pt x="445" y="18892"/>
                      <a:pt x="477" y="18892"/>
                    </a:cubicBezTo>
                    <a:cubicBezTo>
                      <a:pt x="487" y="18892"/>
                      <a:pt x="498" y="18890"/>
                      <a:pt x="508" y="18885"/>
                    </a:cubicBezTo>
                    <a:cubicBezTo>
                      <a:pt x="2543" y="18096"/>
                      <a:pt x="4550" y="17225"/>
                      <a:pt x="6514" y="16269"/>
                    </a:cubicBezTo>
                    <a:cubicBezTo>
                      <a:pt x="8103" y="15506"/>
                      <a:pt x="9654" y="14679"/>
                      <a:pt x="11181" y="13806"/>
                    </a:cubicBezTo>
                    <a:lnTo>
                      <a:pt x="11181" y="13806"/>
                    </a:lnTo>
                    <a:cubicBezTo>
                      <a:pt x="10513" y="15369"/>
                      <a:pt x="9610" y="17486"/>
                      <a:pt x="8996" y="18931"/>
                    </a:cubicBezTo>
                    <a:cubicBezTo>
                      <a:pt x="8462" y="20190"/>
                      <a:pt x="7482" y="22516"/>
                      <a:pt x="6967" y="23753"/>
                    </a:cubicBezTo>
                    <a:lnTo>
                      <a:pt x="6681" y="24444"/>
                    </a:lnTo>
                    <a:cubicBezTo>
                      <a:pt x="6663" y="24488"/>
                      <a:pt x="6682" y="24539"/>
                      <a:pt x="6727" y="24559"/>
                    </a:cubicBezTo>
                    <a:cubicBezTo>
                      <a:pt x="6738" y="24564"/>
                      <a:pt x="6750" y="24566"/>
                      <a:pt x="6762" y="24566"/>
                    </a:cubicBezTo>
                    <a:cubicBezTo>
                      <a:pt x="6796" y="24566"/>
                      <a:pt x="6829" y="24547"/>
                      <a:pt x="6843" y="24513"/>
                    </a:cubicBezTo>
                    <a:cubicBezTo>
                      <a:pt x="7184" y="23754"/>
                      <a:pt x="7706" y="22543"/>
                      <a:pt x="8046" y="21777"/>
                    </a:cubicBezTo>
                    <a:cubicBezTo>
                      <a:pt x="9150" y="19248"/>
                      <a:pt x="10500" y="16111"/>
                      <a:pt x="11591" y="13571"/>
                    </a:cubicBezTo>
                    <a:cubicBezTo>
                      <a:pt x="13597" y="12410"/>
                      <a:pt x="15561" y="11175"/>
                      <a:pt x="17503" y="9907"/>
                    </a:cubicBezTo>
                    <a:lnTo>
                      <a:pt x="17503" y="9907"/>
                    </a:lnTo>
                    <a:cubicBezTo>
                      <a:pt x="17219" y="11117"/>
                      <a:pt x="16676" y="13420"/>
                      <a:pt x="16460" y="14334"/>
                    </a:cubicBezTo>
                    <a:cubicBezTo>
                      <a:pt x="16044" y="16112"/>
                      <a:pt x="15391" y="18931"/>
                      <a:pt x="14987" y="20713"/>
                    </a:cubicBezTo>
                    <a:lnTo>
                      <a:pt x="14624" y="22309"/>
                    </a:lnTo>
                    <a:cubicBezTo>
                      <a:pt x="14614" y="22357"/>
                      <a:pt x="14642" y="22404"/>
                      <a:pt x="14689" y="22415"/>
                    </a:cubicBezTo>
                    <a:cubicBezTo>
                      <a:pt x="14697" y="22417"/>
                      <a:pt x="14704" y="22418"/>
                      <a:pt x="14712" y="22418"/>
                    </a:cubicBezTo>
                    <a:cubicBezTo>
                      <a:pt x="14751" y="22418"/>
                      <a:pt x="14787" y="22391"/>
                      <a:pt x="14798" y="22350"/>
                    </a:cubicBezTo>
                    <a:cubicBezTo>
                      <a:pt x="15241" y="20576"/>
                      <a:pt x="15909" y="17782"/>
                      <a:pt x="16347" y="15988"/>
                    </a:cubicBezTo>
                    <a:cubicBezTo>
                      <a:pt x="16773" y="14223"/>
                      <a:pt x="17414" y="11488"/>
                      <a:pt x="17847" y="9680"/>
                    </a:cubicBezTo>
                    <a:cubicBezTo>
                      <a:pt x="19519" y="8585"/>
                      <a:pt x="21175" y="7466"/>
                      <a:pt x="22830" y="6354"/>
                    </a:cubicBezTo>
                    <a:cubicBezTo>
                      <a:pt x="23280" y="6045"/>
                      <a:pt x="23727" y="5731"/>
                      <a:pt x="24174" y="5414"/>
                    </a:cubicBezTo>
                    <a:lnTo>
                      <a:pt x="24174" y="5414"/>
                    </a:lnTo>
                    <a:cubicBezTo>
                      <a:pt x="24103" y="5899"/>
                      <a:pt x="23972" y="6790"/>
                      <a:pt x="23972" y="6790"/>
                    </a:cubicBezTo>
                    <a:cubicBezTo>
                      <a:pt x="23522" y="9879"/>
                      <a:pt x="22951" y="13812"/>
                      <a:pt x="22525" y="16904"/>
                    </a:cubicBezTo>
                    <a:lnTo>
                      <a:pt x="22293" y="18591"/>
                    </a:lnTo>
                    <a:cubicBezTo>
                      <a:pt x="22286" y="18638"/>
                      <a:pt x="22319" y="18684"/>
                      <a:pt x="22367" y="18691"/>
                    </a:cubicBezTo>
                    <a:cubicBezTo>
                      <a:pt x="22372" y="18692"/>
                      <a:pt x="22377" y="18692"/>
                      <a:pt x="22382" y="18692"/>
                    </a:cubicBezTo>
                    <a:cubicBezTo>
                      <a:pt x="22425" y="18692"/>
                      <a:pt x="22462" y="18660"/>
                      <a:pt x="22468" y="18617"/>
                    </a:cubicBezTo>
                    <a:cubicBezTo>
                      <a:pt x="22955" y="15536"/>
                      <a:pt x="23543" y="11613"/>
                      <a:pt x="24002" y="8514"/>
                    </a:cubicBezTo>
                    <a:cubicBezTo>
                      <a:pt x="24126" y="7688"/>
                      <a:pt x="24367" y="6038"/>
                      <a:pt x="24493" y="5184"/>
                    </a:cubicBezTo>
                    <a:cubicBezTo>
                      <a:pt x="25423" y="4515"/>
                      <a:pt x="26341" y="3825"/>
                      <a:pt x="27225" y="3107"/>
                    </a:cubicBezTo>
                    <a:cubicBezTo>
                      <a:pt x="27767" y="2669"/>
                      <a:pt x="28371" y="2152"/>
                      <a:pt x="28891" y="1690"/>
                    </a:cubicBezTo>
                    <a:cubicBezTo>
                      <a:pt x="29114" y="1487"/>
                      <a:pt x="29483" y="1154"/>
                      <a:pt x="29693" y="946"/>
                    </a:cubicBezTo>
                    <a:lnTo>
                      <a:pt x="30087" y="567"/>
                    </a:lnTo>
                    <a:cubicBezTo>
                      <a:pt x="30123" y="535"/>
                      <a:pt x="30125" y="480"/>
                      <a:pt x="30091" y="445"/>
                    </a:cubicBezTo>
                    <a:cubicBezTo>
                      <a:pt x="30074" y="426"/>
                      <a:pt x="30050" y="417"/>
                      <a:pt x="30026" y="417"/>
                    </a:cubicBezTo>
                    <a:cubicBezTo>
                      <a:pt x="30004" y="417"/>
                      <a:pt x="29982" y="425"/>
                      <a:pt x="29965" y="442"/>
                    </a:cubicBezTo>
                    <a:cubicBezTo>
                      <a:pt x="28223" y="2096"/>
                      <a:pt x="26321" y="3581"/>
                      <a:pt x="24361" y="4972"/>
                    </a:cubicBezTo>
                    <a:cubicBezTo>
                      <a:pt x="23959" y="4789"/>
                      <a:pt x="21644" y="3743"/>
                      <a:pt x="21644" y="3743"/>
                    </a:cubicBezTo>
                    <a:cubicBezTo>
                      <a:pt x="18999" y="2546"/>
                      <a:pt x="15954" y="1178"/>
                      <a:pt x="13302" y="8"/>
                    </a:cubicBezTo>
                    <a:cubicBezTo>
                      <a:pt x="13291" y="3"/>
                      <a:pt x="13280" y="1"/>
                      <a:pt x="132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2" name="Google Shape;2082;p49"/>
              <p:cNvSpPr/>
              <p:nvPr/>
            </p:nvSpPr>
            <p:spPr>
              <a:xfrm>
                <a:off x="9562158" y="1825729"/>
                <a:ext cx="67079" cy="48776"/>
              </a:xfrm>
              <a:custGeom>
                <a:avLst/>
                <a:gdLst/>
                <a:ahLst/>
                <a:cxnLst/>
                <a:rect l="l" t="t" r="r" b="b"/>
                <a:pathLst>
                  <a:path w="700" h="509" extrusionOk="0">
                    <a:moveTo>
                      <a:pt x="560" y="0"/>
                    </a:moveTo>
                    <a:cubicBezTo>
                      <a:pt x="348" y="6"/>
                      <a:pt x="146" y="140"/>
                      <a:pt x="44" y="323"/>
                    </a:cubicBezTo>
                    <a:cubicBezTo>
                      <a:pt x="1" y="404"/>
                      <a:pt x="64" y="509"/>
                      <a:pt x="156" y="509"/>
                    </a:cubicBezTo>
                    <a:cubicBezTo>
                      <a:pt x="319" y="507"/>
                      <a:pt x="463" y="436"/>
                      <a:pt x="582" y="331"/>
                    </a:cubicBezTo>
                    <a:cubicBezTo>
                      <a:pt x="631" y="284"/>
                      <a:pt x="694" y="219"/>
                      <a:pt x="698" y="141"/>
                    </a:cubicBezTo>
                    <a:cubicBezTo>
                      <a:pt x="699" y="65"/>
                      <a:pt x="637" y="2"/>
                      <a:pt x="56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3" name="Google Shape;2083;p49"/>
              <p:cNvSpPr/>
              <p:nvPr/>
            </p:nvSpPr>
            <p:spPr>
              <a:xfrm>
                <a:off x="9650608" y="1873260"/>
                <a:ext cx="62767" cy="48393"/>
              </a:xfrm>
              <a:custGeom>
                <a:avLst/>
                <a:gdLst/>
                <a:ahLst/>
                <a:cxnLst/>
                <a:rect l="l" t="t" r="r" b="b"/>
                <a:pathLst>
                  <a:path w="655" h="505" extrusionOk="0">
                    <a:moveTo>
                      <a:pt x="498" y="0"/>
                    </a:moveTo>
                    <a:cubicBezTo>
                      <a:pt x="452" y="0"/>
                      <a:pt x="402" y="12"/>
                      <a:pt x="360" y="30"/>
                    </a:cubicBezTo>
                    <a:cubicBezTo>
                      <a:pt x="221" y="87"/>
                      <a:pt x="102" y="183"/>
                      <a:pt x="38" y="324"/>
                    </a:cubicBezTo>
                    <a:cubicBezTo>
                      <a:pt x="1" y="405"/>
                      <a:pt x="64" y="504"/>
                      <a:pt x="156" y="504"/>
                    </a:cubicBezTo>
                    <a:cubicBezTo>
                      <a:pt x="156" y="504"/>
                      <a:pt x="157" y="504"/>
                      <a:pt x="157" y="504"/>
                    </a:cubicBezTo>
                    <a:cubicBezTo>
                      <a:pt x="312" y="502"/>
                      <a:pt x="447" y="431"/>
                      <a:pt x="554" y="326"/>
                    </a:cubicBezTo>
                    <a:cubicBezTo>
                      <a:pt x="598" y="280"/>
                      <a:pt x="652" y="216"/>
                      <a:pt x="654" y="142"/>
                    </a:cubicBezTo>
                    <a:cubicBezTo>
                      <a:pt x="647" y="36"/>
                      <a:pt x="578" y="0"/>
                      <a:pt x="4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4" name="Google Shape;2084;p49"/>
              <p:cNvSpPr/>
              <p:nvPr/>
            </p:nvSpPr>
            <p:spPr>
              <a:xfrm>
                <a:off x="9736949" y="1920983"/>
                <a:ext cx="71679" cy="54622"/>
              </a:xfrm>
              <a:custGeom>
                <a:avLst/>
                <a:gdLst/>
                <a:ahLst/>
                <a:cxnLst/>
                <a:rect l="l" t="t" r="r" b="b"/>
                <a:pathLst>
                  <a:path w="748" h="570" extrusionOk="0">
                    <a:moveTo>
                      <a:pt x="591" y="0"/>
                    </a:moveTo>
                    <a:cubicBezTo>
                      <a:pt x="578" y="0"/>
                      <a:pt x="565" y="2"/>
                      <a:pt x="551" y="6"/>
                    </a:cubicBezTo>
                    <a:cubicBezTo>
                      <a:pt x="494" y="23"/>
                      <a:pt x="443" y="48"/>
                      <a:pt x="398" y="75"/>
                    </a:cubicBezTo>
                    <a:cubicBezTo>
                      <a:pt x="268" y="154"/>
                      <a:pt x="159" y="242"/>
                      <a:pt x="63" y="365"/>
                    </a:cubicBezTo>
                    <a:cubicBezTo>
                      <a:pt x="1" y="437"/>
                      <a:pt x="47" y="557"/>
                      <a:pt x="143" y="567"/>
                    </a:cubicBezTo>
                    <a:cubicBezTo>
                      <a:pt x="157" y="569"/>
                      <a:pt x="171" y="569"/>
                      <a:pt x="185" y="569"/>
                    </a:cubicBezTo>
                    <a:cubicBezTo>
                      <a:pt x="300" y="569"/>
                      <a:pt x="407" y="525"/>
                      <a:pt x="501" y="462"/>
                    </a:cubicBezTo>
                    <a:cubicBezTo>
                      <a:pt x="607" y="389"/>
                      <a:pt x="748" y="235"/>
                      <a:pt x="718" y="95"/>
                    </a:cubicBezTo>
                    <a:cubicBezTo>
                      <a:pt x="700" y="37"/>
                      <a:pt x="648" y="0"/>
                      <a:pt x="5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5" name="Google Shape;2085;p49"/>
              <p:cNvSpPr/>
              <p:nvPr/>
            </p:nvSpPr>
            <p:spPr>
              <a:xfrm>
                <a:off x="10132721" y="2961777"/>
                <a:ext cx="87874" cy="36606"/>
              </a:xfrm>
              <a:custGeom>
                <a:avLst/>
                <a:gdLst/>
                <a:ahLst/>
                <a:cxnLst/>
                <a:rect l="l" t="t" r="r" b="b"/>
                <a:pathLst>
                  <a:path w="917" h="382" extrusionOk="0">
                    <a:moveTo>
                      <a:pt x="494" y="0"/>
                    </a:moveTo>
                    <a:cubicBezTo>
                      <a:pt x="362" y="0"/>
                      <a:pt x="233" y="20"/>
                      <a:pt x="105" y="70"/>
                    </a:cubicBezTo>
                    <a:cubicBezTo>
                      <a:pt x="13" y="103"/>
                      <a:pt x="1" y="237"/>
                      <a:pt x="85" y="287"/>
                    </a:cubicBezTo>
                    <a:cubicBezTo>
                      <a:pt x="143" y="325"/>
                      <a:pt x="206" y="346"/>
                      <a:pt x="269" y="361"/>
                    </a:cubicBezTo>
                    <a:cubicBezTo>
                      <a:pt x="332" y="374"/>
                      <a:pt x="398" y="381"/>
                      <a:pt x="463" y="381"/>
                    </a:cubicBezTo>
                    <a:cubicBezTo>
                      <a:pt x="592" y="381"/>
                      <a:pt x="720" y="352"/>
                      <a:pt x="831" y="280"/>
                    </a:cubicBezTo>
                    <a:cubicBezTo>
                      <a:pt x="917" y="224"/>
                      <a:pt x="901" y="80"/>
                      <a:pt x="803" y="47"/>
                    </a:cubicBezTo>
                    <a:cubicBezTo>
                      <a:pt x="741" y="22"/>
                      <a:pt x="680" y="11"/>
                      <a:pt x="622" y="6"/>
                    </a:cubicBezTo>
                    <a:cubicBezTo>
                      <a:pt x="579" y="2"/>
                      <a:pt x="536" y="0"/>
                      <a:pt x="4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6" name="Google Shape;2086;p49"/>
              <p:cNvSpPr/>
              <p:nvPr/>
            </p:nvSpPr>
            <p:spPr>
              <a:xfrm>
                <a:off x="10128792" y="3043519"/>
                <a:ext cx="77716" cy="36798"/>
              </a:xfrm>
              <a:custGeom>
                <a:avLst/>
                <a:gdLst/>
                <a:ahLst/>
                <a:cxnLst/>
                <a:rect l="l" t="t" r="r" b="b"/>
                <a:pathLst>
                  <a:path w="811" h="384" extrusionOk="0">
                    <a:moveTo>
                      <a:pt x="355" y="1"/>
                    </a:moveTo>
                    <a:cubicBezTo>
                      <a:pt x="278" y="1"/>
                      <a:pt x="201" y="12"/>
                      <a:pt x="122" y="38"/>
                    </a:cubicBezTo>
                    <a:cubicBezTo>
                      <a:pt x="32" y="62"/>
                      <a:pt x="1" y="183"/>
                      <a:pt x="69" y="248"/>
                    </a:cubicBezTo>
                    <a:cubicBezTo>
                      <a:pt x="112" y="291"/>
                      <a:pt x="163" y="320"/>
                      <a:pt x="215" y="341"/>
                    </a:cubicBezTo>
                    <a:cubicBezTo>
                      <a:pt x="280" y="367"/>
                      <a:pt x="362" y="383"/>
                      <a:pt x="445" y="383"/>
                    </a:cubicBezTo>
                    <a:cubicBezTo>
                      <a:pt x="560" y="383"/>
                      <a:pt x="675" y="350"/>
                      <a:pt x="740" y="264"/>
                    </a:cubicBezTo>
                    <a:cubicBezTo>
                      <a:pt x="811" y="114"/>
                      <a:pt x="656" y="47"/>
                      <a:pt x="540" y="20"/>
                    </a:cubicBezTo>
                    <a:cubicBezTo>
                      <a:pt x="477" y="8"/>
                      <a:pt x="416" y="1"/>
                      <a:pt x="3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7" name="Google Shape;2087;p49"/>
              <p:cNvSpPr/>
              <p:nvPr/>
            </p:nvSpPr>
            <p:spPr>
              <a:xfrm>
                <a:off x="10124480" y="3137431"/>
                <a:ext cx="65833" cy="36798"/>
              </a:xfrm>
              <a:custGeom>
                <a:avLst/>
                <a:gdLst/>
                <a:ahLst/>
                <a:cxnLst/>
                <a:rect l="l" t="t" r="r" b="b"/>
                <a:pathLst>
                  <a:path w="687" h="384" extrusionOk="0">
                    <a:moveTo>
                      <a:pt x="339" y="0"/>
                    </a:moveTo>
                    <a:cubicBezTo>
                      <a:pt x="241" y="0"/>
                      <a:pt x="141" y="32"/>
                      <a:pt x="66" y="96"/>
                    </a:cubicBezTo>
                    <a:cubicBezTo>
                      <a:pt x="1" y="154"/>
                      <a:pt x="13" y="263"/>
                      <a:pt x="89" y="305"/>
                    </a:cubicBezTo>
                    <a:cubicBezTo>
                      <a:pt x="170" y="352"/>
                      <a:pt x="247" y="372"/>
                      <a:pt x="333" y="382"/>
                    </a:cubicBezTo>
                    <a:cubicBezTo>
                      <a:pt x="352" y="383"/>
                      <a:pt x="371" y="384"/>
                      <a:pt x="391" y="384"/>
                    </a:cubicBezTo>
                    <a:cubicBezTo>
                      <a:pt x="469" y="384"/>
                      <a:pt x="550" y="370"/>
                      <a:pt x="619" y="322"/>
                    </a:cubicBezTo>
                    <a:cubicBezTo>
                      <a:pt x="679" y="271"/>
                      <a:pt x="687" y="183"/>
                      <a:pt x="635" y="122"/>
                    </a:cubicBezTo>
                    <a:cubicBezTo>
                      <a:pt x="559" y="40"/>
                      <a:pt x="450" y="0"/>
                      <a:pt x="3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8" name="Google Shape;2088;p49"/>
              <p:cNvSpPr/>
              <p:nvPr/>
            </p:nvSpPr>
            <p:spPr>
              <a:xfrm>
                <a:off x="10210726" y="1389901"/>
                <a:ext cx="60371" cy="59892"/>
              </a:xfrm>
              <a:custGeom>
                <a:avLst/>
                <a:gdLst/>
                <a:ahLst/>
                <a:cxnLst/>
                <a:rect l="l" t="t" r="r" b="b"/>
                <a:pathLst>
                  <a:path w="630" h="625" extrusionOk="0">
                    <a:moveTo>
                      <a:pt x="480" y="0"/>
                    </a:moveTo>
                    <a:cubicBezTo>
                      <a:pt x="465" y="0"/>
                      <a:pt x="449" y="3"/>
                      <a:pt x="434" y="9"/>
                    </a:cubicBezTo>
                    <a:cubicBezTo>
                      <a:pt x="378" y="29"/>
                      <a:pt x="332" y="59"/>
                      <a:pt x="291" y="91"/>
                    </a:cubicBezTo>
                    <a:cubicBezTo>
                      <a:pt x="171" y="190"/>
                      <a:pt x="76" y="306"/>
                      <a:pt x="28" y="458"/>
                    </a:cubicBezTo>
                    <a:cubicBezTo>
                      <a:pt x="1" y="539"/>
                      <a:pt x="66" y="624"/>
                      <a:pt x="147" y="624"/>
                    </a:cubicBezTo>
                    <a:cubicBezTo>
                      <a:pt x="156" y="624"/>
                      <a:pt x="164" y="623"/>
                      <a:pt x="173" y="621"/>
                    </a:cubicBezTo>
                    <a:cubicBezTo>
                      <a:pt x="234" y="610"/>
                      <a:pt x="286" y="585"/>
                      <a:pt x="334" y="555"/>
                    </a:cubicBezTo>
                    <a:cubicBezTo>
                      <a:pt x="476" y="464"/>
                      <a:pt x="593" y="328"/>
                      <a:pt x="617" y="155"/>
                    </a:cubicBezTo>
                    <a:cubicBezTo>
                      <a:pt x="630" y="72"/>
                      <a:pt x="558" y="0"/>
                      <a:pt x="4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9" name="Google Shape;2089;p49"/>
              <p:cNvSpPr/>
              <p:nvPr/>
            </p:nvSpPr>
            <p:spPr>
              <a:xfrm>
                <a:off x="10309525" y="1451806"/>
                <a:ext cx="46285" cy="45231"/>
              </a:xfrm>
              <a:custGeom>
                <a:avLst/>
                <a:gdLst/>
                <a:ahLst/>
                <a:cxnLst/>
                <a:rect l="l" t="t" r="r" b="b"/>
                <a:pathLst>
                  <a:path w="483" h="472" extrusionOk="0">
                    <a:moveTo>
                      <a:pt x="289" y="0"/>
                    </a:moveTo>
                    <a:cubicBezTo>
                      <a:pt x="282" y="0"/>
                      <a:pt x="275" y="1"/>
                      <a:pt x="268" y="2"/>
                    </a:cubicBezTo>
                    <a:cubicBezTo>
                      <a:pt x="108" y="28"/>
                      <a:pt x="1" y="171"/>
                      <a:pt x="0" y="331"/>
                    </a:cubicBezTo>
                    <a:cubicBezTo>
                      <a:pt x="3" y="410"/>
                      <a:pt x="69" y="471"/>
                      <a:pt x="146" y="471"/>
                    </a:cubicBezTo>
                    <a:cubicBezTo>
                      <a:pt x="153" y="471"/>
                      <a:pt x="160" y="471"/>
                      <a:pt x="166" y="470"/>
                    </a:cubicBezTo>
                    <a:cubicBezTo>
                      <a:pt x="285" y="452"/>
                      <a:pt x="374" y="377"/>
                      <a:pt x="425" y="274"/>
                    </a:cubicBezTo>
                    <a:cubicBezTo>
                      <a:pt x="483" y="155"/>
                      <a:pt x="434" y="0"/>
                      <a:pt x="2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0" name="Google Shape;2090;p49"/>
              <p:cNvSpPr/>
              <p:nvPr/>
            </p:nvSpPr>
            <p:spPr>
              <a:xfrm>
                <a:off x="10403245" y="1479884"/>
                <a:ext cx="52226" cy="54047"/>
              </a:xfrm>
              <a:custGeom>
                <a:avLst/>
                <a:gdLst/>
                <a:ahLst/>
                <a:cxnLst/>
                <a:rect l="l" t="t" r="r" b="b"/>
                <a:pathLst>
                  <a:path w="545" h="564" extrusionOk="0">
                    <a:moveTo>
                      <a:pt x="391" y="0"/>
                    </a:moveTo>
                    <a:cubicBezTo>
                      <a:pt x="367" y="0"/>
                      <a:pt x="343" y="6"/>
                      <a:pt x="320" y="19"/>
                    </a:cubicBezTo>
                    <a:cubicBezTo>
                      <a:pt x="176" y="102"/>
                      <a:pt x="94" y="222"/>
                      <a:pt x="39" y="378"/>
                    </a:cubicBezTo>
                    <a:cubicBezTo>
                      <a:pt x="0" y="462"/>
                      <a:pt x="57" y="561"/>
                      <a:pt x="151" y="564"/>
                    </a:cubicBezTo>
                    <a:cubicBezTo>
                      <a:pt x="320" y="561"/>
                      <a:pt x="465" y="429"/>
                      <a:pt x="517" y="273"/>
                    </a:cubicBezTo>
                    <a:cubicBezTo>
                      <a:pt x="535" y="210"/>
                      <a:pt x="544" y="131"/>
                      <a:pt x="510" y="68"/>
                    </a:cubicBezTo>
                    <a:cubicBezTo>
                      <a:pt x="484" y="24"/>
                      <a:pt x="438" y="0"/>
                      <a:pt x="3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1" name="Google Shape;2091;p49"/>
              <p:cNvSpPr/>
              <p:nvPr/>
            </p:nvSpPr>
            <p:spPr>
              <a:xfrm>
                <a:off x="10850477" y="2522211"/>
                <a:ext cx="84041" cy="36702"/>
              </a:xfrm>
              <a:custGeom>
                <a:avLst/>
                <a:gdLst/>
                <a:ahLst/>
                <a:cxnLst/>
                <a:rect l="l" t="t" r="r" b="b"/>
                <a:pathLst>
                  <a:path w="877" h="383" extrusionOk="0">
                    <a:moveTo>
                      <a:pt x="407" y="0"/>
                    </a:moveTo>
                    <a:cubicBezTo>
                      <a:pt x="310" y="0"/>
                      <a:pt x="218" y="8"/>
                      <a:pt x="119" y="43"/>
                    </a:cubicBezTo>
                    <a:cubicBezTo>
                      <a:pt x="27" y="69"/>
                      <a:pt x="1" y="197"/>
                      <a:pt x="77" y="255"/>
                    </a:cubicBezTo>
                    <a:cubicBezTo>
                      <a:pt x="130" y="298"/>
                      <a:pt x="188" y="324"/>
                      <a:pt x="245" y="344"/>
                    </a:cubicBezTo>
                    <a:cubicBezTo>
                      <a:pt x="322" y="368"/>
                      <a:pt x="403" y="382"/>
                      <a:pt x="484" y="382"/>
                    </a:cubicBezTo>
                    <a:cubicBezTo>
                      <a:pt x="590" y="382"/>
                      <a:pt x="695" y="358"/>
                      <a:pt x="787" y="301"/>
                    </a:cubicBezTo>
                    <a:cubicBezTo>
                      <a:pt x="877" y="245"/>
                      <a:pt x="865" y="103"/>
                      <a:pt x="766" y="65"/>
                    </a:cubicBezTo>
                    <a:cubicBezTo>
                      <a:pt x="660" y="16"/>
                      <a:pt x="557" y="4"/>
                      <a:pt x="446" y="1"/>
                    </a:cubicBezTo>
                    <a:cubicBezTo>
                      <a:pt x="433" y="0"/>
                      <a:pt x="420" y="0"/>
                      <a:pt x="4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2" name="Google Shape;2092;p49"/>
              <p:cNvSpPr/>
              <p:nvPr/>
            </p:nvSpPr>
            <p:spPr>
              <a:xfrm>
                <a:off x="10849519" y="2628677"/>
                <a:ext cx="75991" cy="36989"/>
              </a:xfrm>
              <a:custGeom>
                <a:avLst/>
                <a:gdLst/>
                <a:ahLst/>
                <a:cxnLst/>
                <a:rect l="l" t="t" r="r" b="b"/>
                <a:pathLst>
                  <a:path w="793" h="386" extrusionOk="0">
                    <a:moveTo>
                      <a:pt x="349" y="0"/>
                    </a:moveTo>
                    <a:cubicBezTo>
                      <a:pt x="284" y="0"/>
                      <a:pt x="218" y="6"/>
                      <a:pt x="148" y="16"/>
                    </a:cubicBezTo>
                    <a:cubicBezTo>
                      <a:pt x="54" y="24"/>
                      <a:pt x="0" y="135"/>
                      <a:pt x="58" y="213"/>
                    </a:cubicBezTo>
                    <a:cubicBezTo>
                      <a:pt x="147" y="329"/>
                      <a:pt x="293" y="386"/>
                      <a:pt x="436" y="386"/>
                    </a:cubicBezTo>
                    <a:cubicBezTo>
                      <a:pt x="479" y="386"/>
                      <a:pt x="521" y="381"/>
                      <a:pt x="562" y="371"/>
                    </a:cubicBezTo>
                    <a:cubicBezTo>
                      <a:pt x="637" y="350"/>
                      <a:pt x="726" y="313"/>
                      <a:pt x="762" y="235"/>
                    </a:cubicBezTo>
                    <a:cubicBezTo>
                      <a:pt x="792" y="159"/>
                      <a:pt x="747" y="77"/>
                      <a:pt x="669" y="54"/>
                    </a:cubicBezTo>
                    <a:cubicBezTo>
                      <a:pt x="560" y="16"/>
                      <a:pt x="456" y="0"/>
                      <a:pt x="3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3" name="Google Shape;2093;p49"/>
              <p:cNvSpPr/>
              <p:nvPr/>
            </p:nvSpPr>
            <p:spPr>
              <a:xfrm>
                <a:off x="10846261" y="2728818"/>
                <a:ext cx="82220" cy="36606"/>
              </a:xfrm>
              <a:custGeom>
                <a:avLst/>
                <a:gdLst/>
                <a:ahLst/>
                <a:cxnLst/>
                <a:rect l="l" t="t" r="r" b="b"/>
                <a:pathLst>
                  <a:path w="858" h="382" extrusionOk="0">
                    <a:moveTo>
                      <a:pt x="416" y="1"/>
                    </a:moveTo>
                    <a:cubicBezTo>
                      <a:pt x="304" y="1"/>
                      <a:pt x="193" y="23"/>
                      <a:pt x="88" y="74"/>
                    </a:cubicBezTo>
                    <a:cubicBezTo>
                      <a:pt x="4" y="116"/>
                      <a:pt x="1" y="245"/>
                      <a:pt x="83" y="290"/>
                    </a:cubicBezTo>
                    <a:cubicBezTo>
                      <a:pt x="138" y="324"/>
                      <a:pt x="194" y="341"/>
                      <a:pt x="251" y="356"/>
                    </a:cubicBezTo>
                    <a:cubicBezTo>
                      <a:pt x="323" y="372"/>
                      <a:pt x="396" y="381"/>
                      <a:pt x="468" y="381"/>
                    </a:cubicBezTo>
                    <a:cubicBezTo>
                      <a:pt x="568" y="381"/>
                      <a:pt x="666" y="363"/>
                      <a:pt x="760" y="316"/>
                    </a:cubicBezTo>
                    <a:cubicBezTo>
                      <a:pt x="852" y="272"/>
                      <a:pt x="858" y="131"/>
                      <a:pt x="767" y="82"/>
                    </a:cubicBezTo>
                    <a:cubicBezTo>
                      <a:pt x="712" y="48"/>
                      <a:pt x="655" y="32"/>
                      <a:pt x="598" y="19"/>
                    </a:cubicBezTo>
                    <a:cubicBezTo>
                      <a:pt x="538" y="7"/>
                      <a:pt x="477" y="1"/>
                      <a:pt x="41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4" name="Google Shape;2094;p49"/>
              <p:cNvSpPr/>
              <p:nvPr/>
            </p:nvSpPr>
            <p:spPr>
              <a:xfrm>
                <a:off x="8965529" y="2390064"/>
                <a:ext cx="65259" cy="58071"/>
              </a:xfrm>
              <a:custGeom>
                <a:avLst/>
                <a:gdLst/>
                <a:ahLst/>
                <a:cxnLst/>
                <a:rect l="l" t="t" r="r" b="b"/>
                <a:pathLst>
                  <a:path w="681" h="606" extrusionOk="0">
                    <a:moveTo>
                      <a:pt x="508" y="1"/>
                    </a:moveTo>
                    <a:cubicBezTo>
                      <a:pt x="492" y="1"/>
                      <a:pt x="475" y="4"/>
                      <a:pt x="459" y="10"/>
                    </a:cubicBezTo>
                    <a:cubicBezTo>
                      <a:pt x="404" y="31"/>
                      <a:pt x="356" y="59"/>
                      <a:pt x="317" y="90"/>
                    </a:cubicBezTo>
                    <a:cubicBezTo>
                      <a:pt x="200" y="182"/>
                      <a:pt x="107" y="285"/>
                      <a:pt x="42" y="425"/>
                    </a:cubicBezTo>
                    <a:cubicBezTo>
                      <a:pt x="1" y="505"/>
                      <a:pt x="64" y="605"/>
                      <a:pt x="153" y="605"/>
                    </a:cubicBezTo>
                    <a:cubicBezTo>
                      <a:pt x="157" y="605"/>
                      <a:pt x="160" y="605"/>
                      <a:pt x="164" y="605"/>
                    </a:cubicBezTo>
                    <a:cubicBezTo>
                      <a:pt x="228" y="600"/>
                      <a:pt x="283" y="579"/>
                      <a:pt x="335" y="555"/>
                    </a:cubicBezTo>
                    <a:cubicBezTo>
                      <a:pt x="488" y="479"/>
                      <a:pt x="681" y="272"/>
                      <a:pt x="635" y="88"/>
                    </a:cubicBezTo>
                    <a:cubicBezTo>
                      <a:pt x="614" y="34"/>
                      <a:pt x="562" y="1"/>
                      <a:pt x="5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5" name="Google Shape;2095;p49"/>
              <p:cNvSpPr/>
              <p:nvPr/>
            </p:nvSpPr>
            <p:spPr>
              <a:xfrm>
                <a:off x="9062603" y="2413254"/>
                <a:ext cx="52513" cy="57401"/>
              </a:xfrm>
              <a:custGeom>
                <a:avLst/>
                <a:gdLst/>
                <a:ahLst/>
                <a:cxnLst/>
                <a:rect l="l" t="t" r="r" b="b"/>
                <a:pathLst>
                  <a:path w="548" h="599" extrusionOk="0">
                    <a:moveTo>
                      <a:pt x="398" y="1"/>
                    </a:moveTo>
                    <a:cubicBezTo>
                      <a:pt x="383" y="1"/>
                      <a:pt x="368" y="3"/>
                      <a:pt x="354" y="9"/>
                    </a:cubicBezTo>
                    <a:cubicBezTo>
                      <a:pt x="299" y="25"/>
                      <a:pt x="257" y="53"/>
                      <a:pt x="219" y="83"/>
                    </a:cubicBezTo>
                    <a:cubicBezTo>
                      <a:pt x="107" y="179"/>
                      <a:pt x="25" y="306"/>
                      <a:pt x="8" y="458"/>
                    </a:cubicBezTo>
                    <a:cubicBezTo>
                      <a:pt x="0" y="533"/>
                      <a:pt x="66" y="599"/>
                      <a:pt x="139" y="599"/>
                    </a:cubicBezTo>
                    <a:cubicBezTo>
                      <a:pt x="152" y="599"/>
                      <a:pt x="165" y="597"/>
                      <a:pt x="177" y="593"/>
                    </a:cubicBezTo>
                    <a:cubicBezTo>
                      <a:pt x="231" y="576"/>
                      <a:pt x="275" y="550"/>
                      <a:pt x="314" y="520"/>
                    </a:cubicBezTo>
                    <a:cubicBezTo>
                      <a:pt x="430" y="429"/>
                      <a:pt x="522" y="309"/>
                      <a:pt x="539" y="156"/>
                    </a:cubicBezTo>
                    <a:cubicBezTo>
                      <a:pt x="547" y="72"/>
                      <a:pt x="476" y="1"/>
                      <a:pt x="3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6" name="Google Shape;2096;p49"/>
              <p:cNvSpPr/>
              <p:nvPr/>
            </p:nvSpPr>
            <p:spPr>
              <a:xfrm>
                <a:off x="9157665" y="2429833"/>
                <a:ext cx="53951" cy="60563"/>
              </a:xfrm>
              <a:custGeom>
                <a:avLst/>
                <a:gdLst/>
                <a:ahLst/>
                <a:cxnLst/>
                <a:rect l="l" t="t" r="r" b="b"/>
                <a:pathLst>
                  <a:path w="563" h="632" extrusionOk="0">
                    <a:moveTo>
                      <a:pt x="413" y="1"/>
                    </a:moveTo>
                    <a:cubicBezTo>
                      <a:pt x="398" y="1"/>
                      <a:pt x="382" y="4"/>
                      <a:pt x="366" y="10"/>
                    </a:cubicBezTo>
                    <a:cubicBezTo>
                      <a:pt x="310" y="30"/>
                      <a:pt x="267" y="59"/>
                      <a:pt x="228" y="93"/>
                    </a:cubicBezTo>
                    <a:cubicBezTo>
                      <a:pt x="113" y="198"/>
                      <a:pt x="29" y="331"/>
                      <a:pt x="10" y="490"/>
                    </a:cubicBezTo>
                    <a:cubicBezTo>
                      <a:pt x="1" y="567"/>
                      <a:pt x="66" y="632"/>
                      <a:pt x="138" y="632"/>
                    </a:cubicBezTo>
                    <a:cubicBezTo>
                      <a:pt x="153" y="632"/>
                      <a:pt x="167" y="629"/>
                      <a:pt x="182" y="623"/>
                    </a:cubicBezTo>
                    <a:cubicBezTo>
                      <a:pt x="237" y="603"/>
                      <a:pt x="282" y="573"/>
                      <a:pt x="323" y="541"/>
                    </a:cubicBezTo>
                    <a:cubicBezTo>
                      <a:pt x="441" y="442"/>
                      <a:pt x="535" y="315"/>
                      <a:pt x="554" y="154"/>
                    </a:cubicBezTo>
                    <a:cubicBezTo>
                      <a:pt x="563" y="71"/>
                      <a:pt x="491" y="1"/>
                      <a:pt x="4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7" name="Google Shape;2097;p49"/>
              <p:cNvSpPr/>
              <p:nvPr/>
            </p:nvSpPr>
            <p:spPr>
              <a:xfrm>
                <a:off x="9502552" y="3091625"/>
                <a:ext cx="57017" cy="38714"/>
              </a:xfrm>
              <a:custGeom>
                <a:avLst/>
                <a:gdLst/>
                <a:ahLst/>
                <a:cxnLst/>
                <a:rect l="l" t="t" r="r" b="b"/>
                <a:pathLst>
                  <a:path w="595" h="404" extrusionOk="0">
                    <a:moveTo>
                      <a:pt x="246" y="1"/>
                    </a:moveTo>
                    <a:cubicBezTo>
                      <a:pt x="203" y="1"/>
                      <a:pt x="159" y="8"/>
                      <a:pt x="116" y="23"/>
                    </a:cubicBezTo>
                    <a:cubicBezTo>
                      <a:pt x="34" y="54"/>
                      <a:pt x="1" y="154"/>
                      <a:pt x="46" y="229"/>
                    </a:cubicBezTo>
                    <a:cubicBezTo>
                      <a:pt x="95" y="305"/>
                      <a:pt x="158" y="348"/>
                      <a:pt x="235" y="379"/>
                    </a:cubicBezTo>
                    <a:cubicBezTo>
                      <a:pt x="277" y="394"/>
                      <a:pt x="321" y="403"/>
                      <a:pt x="366" y="403"/>
                    </a:cubicBezTo>
                    <a:cubicBezTo>
                      <a:pt x="410" y="403"/>
                      <a:pt x="455" y="394"/>
                      <a:pt x="498" y="371"/>
                    </a:cubicBezTo>
                    <a:cubicBezTo>
                      <a:pt x="570" y="326"/>
                      <a:pt x="594" y="232"/>
                      <a:pt x="549" y="158"/>
                    </a:cubicBezTo>
                    <a:cubicBezTo>
                      <a:pt x="480" y="54"/>
                      <a:pt x="365" y="1"/>
                      <a:pt x="2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8" name="Google Shape;2098;p49"/>
              <p:cNvSpPr/>
              <p:nvPr/>
            </p:nvSpPr>
            <p:spPr>
              <a:xfrm>
                <a:off x="9470737" y="3192149"/>
                <a:ext cx="57401" cy="40056"/>
              </a:xfrm>
              <a:custGeom>
                <a:avLst/>
                <a:gdLst/>
                <a:ahLst/>
                <a:cxnLst/>
                <a:rect l="l" t="t" r="r" b="b"/>
                <a:pathLst>
                  <a:path w="599" h="418" extrusionOk="0">
                    <a:moveTo>
                      <a:pt x="137" y="1"/>
                    </a:moveTo>
                    <a:cubicBezTo>
                      <a:pt x="61" y="1"/>
                      <a:pt x="0" y="70"/>
                      <a:pt x="12" y="145"/>
                    </a:cubicBezTo>
                    <a:cubicBezTo>
                      <a:pt x="30" y="258"/>
                      <a:pt x="115" y="341"/>
                      <a:pt x="214" y="385"/>
                    </a:cubicBezTo>
                    <a:cubicBezTo>
                      <a:pt x="261" y="405"/>
                      <a:pt x="313" y="418"/>
                      <a:pt x="365" y="418"/>
                    </a:cubicBezTo>
                    <a:cubicBezTo>
                      <a:pt x="431" y="418"/>
                      <a:pt x="497" y="398"/>
                      <a:pt x="548" y="349"/>
                    </a:cubicBezTo>
                    <a:cubicBezTo>
                      <a:pt x="599" y="295"/>
                      <a:pt x="596" y="208"/>
                      <a:pt x="540" y="155"/>
                    </a:cubicBezTo>
                    <a:cubicBezTo>
                      <a:pt x="435" y="48"/>
                      <a:pt x="323" y="6"/>
                      <a:pt x="175" y="1"/>
                    </a:cubicBezTo>
                    <a:cubicBezTo>
                      <a:pt x="175" y="1"/>
                      <a:pt x="172" y="1"/>
                      <a:pt x="167" y="1"/>
                    </a:cubicBezTo>
                    <a:cubicBezTo>
                      <a:pt x="158" y="1"/>
                      <a:pt x="144" y="1"/>
                      <a:pt x="144" y="1"/>
                    </a:cubicBezTo>
                    <a:cubicBezTo>
                      <a:pt x="141" y="1"/>
                      <a:pt x="139" y="1"/>
                      <a:pt x="13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9" name="Google Shape;2099;p49"/>
              <p:cNvSpPr/>
              <p:nvPr/>
            </p:nvSpPr>
            <p:spPr>
              <a:xfrm>
                <a:off x="9433172" y="3279353"/>
                <a:ext cx="52513" cy="41877"/>
              </a:xfrm>
              <a:custGeom>
                <a:avLst/>
                <a:gdLst/>
                <a:ahLst/>
                <a:cxnLst/>
                <a:rect l="l" t="t" r="r" b="b"/>
                <a:pathLst>
                  <a:path w="548" h="437" extrusionOk="0">
                    <a:moveTo>
                      <a:pt x="143" y="0"/>
                    </a:moveTo>
                    <a:cubicBezTo>
                      <a:pt x="67" y="0"/>
                      <a:pt x="1" y="59"/>
                      <a:pt x="5" y="141"/>
                    </a:cubicBezTo>
                    <a:cubicBezTo>
                      <a:pt x="19" y="303"/>
                      <a:pt x="177" y="436"/>
                      <a:pt x="337" y="436"/>
                    </a:cubicBezTo>
                    <a:cubicBezTo>
                      <a:pt x="378" y="436"/>
                      <a:pt x="419" y="427"/>
                      <a:pt x="458" y="408"/>
                    </a:cubicBezTo>
                    <a:cubicBezTo>
                      <a:pt x="525" y="366"/>
                      <a:pt x="547" y="278"/>
                      <a:pt x="505" y="210"/>
                    </a:cubicBezTo>
                    <a:cubicBezTo>
                      <a:pt x="483" y="172"/>
                      <a:pt x="450" y="126"/>
                      <a:pt x="423" y="104"/>
                    </a:cubicBezTo>
                    <a:cubicBezTo>
                      <a:pt x="350" y="38"/>
                      <a:pt x="274" y="14"/>
                      <a:pt x="173" y="3"/>
                    </a:cubicBezTo>
                    <a:cubicBezTo>
                      <a:pt x="163" y="1"/>
                      <a:pt x="153" y="0"/>
                      <a:pt x="14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100" name="Google Shape;2100;p49"/>
          <p:cNvGrpSpPr/>
          <p:nvPr/>
        </p:nvGrpSpPr>
        <p:grpSpPr>
          <a:xfrm rot="-1277825">
            <a:off x="961547" y="-48005"/>
            <a:ext cx="1056656" cy="1056656"/>
            <a:chOff x="1109558" y="11170"/>
            <a:chExt cx="1056667" cy="1056667"/>
          </a:xfrm>
        </p:grpSpPr>
        <p:sp>
          <p:nvSpPr>
            <p:cNvPr id="2101" name="Google Shape;2101;p49"/>
            <p:cNvSpPr/>
            <p:nvPr/>
          </p:nvSpPr>
          <p:spPr>
            <a:xfrm rot="2700000">
              <a:off x="1328898" y="101321"/>
              <a:ext cx="617988" cy="876365"/>
            </a:xfrm>
            <a:custGeom>
              <a:avLst/>
              <a:gdLst/>
              <a:ahLst/>
              <a:cxnLst/>
              <a:rect l="l" t="t" r="r" b="b"/>
              <a:pathLst>
                <a:path w="21842" h="30974" extrusionOk="0">
                  <a:moveTo>
                    <a:pt x="1916" y="1"/>
                  </a:moveTo>
                  <a:cubicBezTo>
                    <a:pt x="1574" y="1"/>
                    <a:pt x="1251" y="131"/>
                    <a:pt x="1005" y="368"/>
                  </a:cubicBezTo>
                  <a:cubicBezTo>
                    <a:pt x="611" y="747"/>
                    <a:pt x="494" y="1338"/>
                    <a:pt x="713" y="1839"/>
                  </a:cubicBezTo>
                  <a:cubicBezTo>
                    <a:pt x="1588" y="3842"/>
                    <a:pt x="1620" y="6247"/>
                    <a:pt x="799" y="8271"/>
                  </a:cubicBezTo>
                  <a:cubicBezTo>
                    <a:pt x="531" y="8931"/>
                    <a:pt x="199" y="9751"/>
                    <a:pt x="80" y="10573"/>
                  </a:cubicBezTo>
                  <a:cubicBezTo>
                    <a:pt x="1" y="11118"/>
                    <a:pt x="21" y="11600"/>
                    <a:pt x="142" y="12045"/>
                  </a:cubicBezTo>
                  <a:cubicBezTo>
                    <a:pt x="300" y="12630"/>
                    <a:pt x="624" y="13114"/>
                    <a:pt x="1103" y="13485"/>
                  </a:cubicBezTo>
                  <a:cubicBezTo>
                    <a:pt x="1255" y="13603"/>
                    <a:pt x="1414" y="13703"/>
                    <a:pt x="1566" y="13792"/>
                  </a:cubicBezTo>
                  <a:cubicBezTo>
                    <a:pt x="1246" y="14267"/>
                    <a:pt x="1100" y="14831"/>
                    <a:pt x="1144" y="15445"/>
                  </a:cubicBezTo>
                  <a:cubicBezTo>
                    <a:pt x="1173" y="15877"/>
                    <a:pt x="1302" y="16322"/>
                    <a:pt x="1514" y="16731"/>
                  </a:cubicBezTo>
                  <a:cubicBezTo>
                    <a:pt x="1719" y="17124"/>
                    <a:pt x="2001" y="17481"/>
                    <a:pt x="2327" y="17761"/>
                  </a:cubicBezTo>
                  <a:cubicBezTo>
                    <a:pt x="3004" y="18342"/>
                    <a:pt x="3782" y="18636"/>
                    <a:pt x="4468" y="18895"/>
                  </a:cubicBezTo>
                  <a:cubicBezTo>
                    <a:pt x="4638" y="18959"/>
                    <a:pt x="4802" y="19021"/>
                    <a:pt x="4957" y="19085"/>
                  </a:cubicBezTo>
                  <a:cubicBezTo>
                    <a:pt x="4786" y="19226"/>
                    <a:pt x="4605" y="19394"/>
                    <a:pt x="4442" y="19611"/>
                  </a:cubicBezTo>
                  <a:cubicBezTo>
                    <a:pt x="4076" y="20094"/>
                    <a:pt x="3903" y="20691"/>
                    <a:pt x="3941" y="21336"/>
                  </a:cubicBezTo>
                  <a:cubicBezTo>
                    <a:pt x="3971" y="21860"/>
                    <a:pt x="4149" y="22396"/>
                    <a:pt x="4438" y="22848"/>
                  </a:cubicBezTo>
                  <a:cubicBezTo>
                    <a:pt x="4936" y="23625"/>
                    <a:pt x="5697" y="24122"/>
                    <a:pt x="6199" y="24452"/>
                  </a:cubicBezTo>
                  <a:cubicBezTo>
                    <a:pt x="7593" y="25363"/>
                    <a:pt x="9047" y="26165"/>
                    <a:pt x="10455" y="26942"/>
                  </a:cubicBezTo>
                  <a:cubicBezTo>
                    <a:pt x="11652" y="27603"/>
                    <a:pt x="12890" y="28286"/>
                    <a:pt x="14050" y="29018"/>
                  </a:cubicBezTo>
                  <a:cubicBezTo>
                    <a:pt x="15048" y="29647"/>
                    <a:pt x="16364" y="30368"/>
                    <a:pt x="17697" y="30368"/>
                  </a:cubicBezTo>
                  <a:cubicBezTo>
                    <a:pt x="18123" y="30368"/>
                    <a:pt x="18528" y="30296"/>
                    <a:pt x="18903" y="30154"/>
                  </a:cubicBezTo>
                  <a:cubicBezTo>
                    <a:pt x="19036" y="30290"/>
                    <a:pt x="19168" y="30426"/>
                    <a:pt x="19301" y="30558"/>
                  </a:cubicBezTo>
                  <a:cubicBezTo>
                    <a:pt x="19562" y="30822"/>
                    <a:pt x="19925" y="30973"/>
                    <a:pt x="20294" y="30973"/>
                  </a:cubicBezTo>
                  <a:cubicBezTo>
                    <a:pt x="20650" y="30973"/>
                    <a:pt x="20990" y="30839"/>
                    <a:pt x="21249" y="30596"/>
                  </a:cubicBezTo>
                  <a:cubicBezTo>
                    <a:pt x="21811" y="30068"/>
                    <a:pt x="21841" y="29180"/>
                    <a:pt x="21314" y="28616"/>
                  </a:cubicBezTo>
                  <a:cubicBezTo>
                    <a:pt x="21192" y="28485"/>
                    <a:pt x="21066" y="28351"/>
                    <a:pt x="20955" y="28233"/>
                  </a:cubicBezTo>
                  <a:cubicBezTo>
                    <a:pt x="20955" y="28233"/>
                    <a:pt x="20930" y="28207"/>
                    <a:pt x="20919" y="28195"/>
                  </a:cubicBezTo>
                  <a:cubicBezTo>
                    <a:pt x="20985" y="28065"/>
                    <a:pt x="21046" y="27931"/>
                    <a:pt x="21104" y="27792"/>
                  </a:cubicBezTo>
                  <a:cubicBezTo>
                    <a:pt x="21437" y="26994"/>
                    <a:pt x="21575" y="26110"/>
                    <a:pt x="21526" y="25087"/>
                  </a:cubicBezTo>
                  <a:cubicBezTo>
                    <a:pt x="21486" y="24257"/>
                    <a:pt x="21329" y="23437"/>
                    <a:pt x="21164" y="22674"/>
                  </a:cubicBezTo>
                  <a:cubicBezTo>
                    <a:pt x="20951" y="21689"/>
                    <a:pt x="20670" y="20538"/>
                    <a:pt x="20209" y="19469"/>
                  </a:cubicBezTo>
                  <a:cubicBezTo>
                    <a:pt x="19666" y="18208"/>
                    <a:pt x="18959" y="17253"/>
                    <a:pt x="18049" y="16547"/>
                  </a:cubicBezTo>
                  <a:cubicBezTo>
                    <a:pt x="17871" y="16409"/>
                    <a:pt x="17699" y="16292"/>
                    <a:pt x="17532" y="16178"/>
                  </a:cubicBezTo>
                  <a:cubicBezTo>
                    <a:pt x="17287" y="16010"/>
                    <a:pt x="17054" y="15850"/>
                    <a:pt x="16914" y="15695"/>
                  </a:cubicBezTo>
                  <a:cubicBezTo>
                    <a:pt x="16587" y="15333"/>
                    <a:pt x="16466" y="14672"/>
                    <a:pt x="16339" y="13972"/>
                  </a:cubicBezTo>
                  <a:cubicBezTo>
                    <a:pt x="16196" y="13191"/>
                    <a:pt x="16034" y="12305"/>
                    <a:pt x="15545" y="11494"/>
                  </a:cubicBezTo>
                  <a:cubicBezTo>
                    <a:pt x="15329" y="11138"/>
                    <a:pt x="15024" y="10811"/>
                    <a:pt x="14682" y="10573"/>
                  </a:cubicBezTo>
                  <a:cubicBezTo>
                    <a:pt x="14250" y="10272"/>
                    <a:pt x="13772" y="10114"/>
                    <a:pt x="13301" y="10114"/>
                  </a:cubicBezTo>
                  <a:cubicBezTo>
                    <a:pt x="13002" y="10114"/>
                    <a:pt x="12710" y="10178"/>
                    <a:pt x="12442" y="10303"/>
                  </a:cubicBezTo>
                  <a:cubicBezTo>
                    <a:pt x="12107" y="9578"/>
                    <a:pt x="11729" y="8868"/>
                    <a:pt x="11312" y="8183"/>
                  </a:cubicBezTo>
                  <a:cubicBezTo>
                    <a:pt x="10616" y="7041"/>
                    <a:pt x="9805" y="5955"/>
                    <a:pt x="8900" y="4957"/>
                  </a:cubicBezTo>
                  <a:cubicBezTo>
                    <a:pt x="7997" y="3960"/>
                    <a:pt x="6996" y="3046"/>
                    <a:pt x="5929" y="2240"/>
                  </a:cubicBezTo>
                  <a:cubicBezTo>
                    <a:pt x="4847" y="1423"/>
                    <a:pt x="3689" y="714"/>
                    <a:pt x="2488" y="132"/>
                  </a:cubicBezTo>
                  <a:cubicBezTo>
                    <a:pt x="2311" y="47"/>
                    <a:pt x="2112" y="1"/>
                    <a:pt x="1916" y="1"/>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2" name="Google Shape;2102;p49"/>
            <p:cNvSpPr/>
            <p:nvPr/>
          </p:nvSpPr>
          <p:spPr>
            <a:xfrm rot="2700000">
              <a:off x="1361340" y="135603"/>
              <a:ext cx="554723" cy="784891"/>
            </a:xfrm>
            <a:custGeom>
              <a:avLst/>
              <a:gdLst/>
              <a:ahLst/>
              <a:cxnLst/>
              <a:rect l="l" t="t" r="r" b="b"/>
              <a:pathLst>
                <a:path w="19606" h="27741" extrusionOk="0">
                  <a:moveTo>
                    <a:pt x="1065" y="1"/>
                  </a:moveTo>
                  <a:lnTo>
                    <a:pt x="1065" y="1"/>
                  </a:lnTo>
                  <a:cubicBezTo>
                    <a:pt x="2086" y="2339"/>
                    <a:pt x="2122" y="5089"/>
                    <a:pt x="1165" y="7453"/>
                  </a:cubicBezTo>
                  <a:cubicBezTo>
                    <a:pt x="666" y="8684"/>
                    <a:pt x="1" y="10321"/>
                    <a:pt x="1053" y="11134"/>
                  </a:cubicBezTo>
                  <a:cubicBezTo>
                    <a:pt x="1597" y="11555"/>
                    <a:pt x="2595" y="11821"/>
                    <a:pt x="2400" y="12481"/>
                  </a:cubicBezTo>
                  <a:cubicBezTo>
                    <a:pt x="2324" y="12736"/>
                    <a:pt x="2074" y="12890"/>
                    <a:pt x="1899" y="13090"/>
                  </a:cubicBezTo>
                  <a:cubicBezTo>
                    <a:pt x="1308" y="13760"/>
                    <a:pt x="1654" y="14873"/>
                    <a:pt x="2330" y="15453"/>
                  </a:cubicBezTo>
                  <a:cubicBezTo>
                    <a:pt x="3007" y="16034"/>
                    <a:pt x="3907" y="16261"/>
                    <a:pt x="4727" y="16611"/>
                  </a:cubicBezTo>
                  <a:cubicBezTo>
                    <a:pt x="5267" y="16840"/>
                    <a:pt x="5865" y="17290"/>
                    <a:pt x="5756" y="17867"/>
                  </a:cubicBezTo>
                  <a:cubicBezTo>
                    <a:pt x="5650" y="18419"/>
                    <a:pt x="4975" y="18640"/>
                    <a:pt x="4637" y="19089"/>
                  </a:cubicBezTo>
                  <a:cubicBezTo>
                    <a:pt x="4265" y="19581"/>
                    <a:pt x="4356" y="20308"/>
                    <a:pt x="4689" y="20826"/>
                  </a:cubicBezTo>
                  <a:cubicBezTo>
                    <a:pt x="5021" y="21344"/>
                    <a:pt x="5550" y="21703"/>
                    <a:pt x="6065" y="22041"/>
                  </a:cubicBezTo>
                  <a:cubicBezTo>
                    <a:pt x="8601" y="23698"/>
                    <a:pt x="11344" y="24987"/>
                    <a:pt x="13897" y="26592"/>
                  </a:cubicBezTo>
                  <a:cubicBezTo>
                    <a:pt x="14825" y="27177"/>
                    <a:pt x="15883" y="27741"/>
                    <a:pt x="16844" y="27741"/>
                  </a:cubicBezTo>
                  <a:cubicBezTo>
                    <a:pt x="17709" y="27741"/>
                    <a:pt x="18496" y="27284"/>
                    <a:pt x="19041" y="25975"/>
                  </a:cubicBezTo>
                  <a:cubicBezTo>
                    <a:pt x="19605" y="24618"/>
                    <a:pt x="19340" y="23074"/>
                    <a:pt x="19030" y="21640"/>
                  </a:cubicBezTo>
                  <a:cubicBezTo>
                    <a:pt x="18598" y="19649"/>
                    <a:pt x="18002" y="17520"/>
                    <a:pt x="16393" y="16271"/>
                  </a:cubicBezTo>
                  <a:cubicBezTo>
                    <a:pt x="15958" y="15934"/>
                    <a:pt x="15458" y="15672"/>
                    <a:pt x="15089" y="15262"/>
                  </a:cubicBezTo>
                  <a:cubicBezTo>
                    <a:pt x="14037" y="14096"/>
                    <a:pt x="14382" y="12202"/>
                    <a:pt x="13570" y="10858"/>
                  </a:cubicBezTo>
                  <a:cubicBezTo>
                    <a:pt x="13330" y="10461"/>
                    <a:pt x="12879" y="10112"/>
                    <a:pt x="12450" y="10112"/>
                  </a:cubicBezTo>
                  <a:cubicBezTo>
                    <a:pt x="12315" y="10112"/>
                    <a:pt x="12182" y="10147"/>
                    <a:pt x="12059" y="10226"/>
                  </a:cubicBezTo>
                  <a:cubicBezTo>
                    <a:pt x="11712" y="10447"/>
                    <a:pt x="11471" y="10975"/>
                    <a:pt x="11113" y="10975"/>
                  </a:cubicBezTo>
                  <a:cubicBezTo>
                    <a:pt x="11072" y="10975"/>
                    <a:pt x="11029" y="10968"/>
                    <a:pt x="10985" y="10954"/>
                  </a:cubicBezTo>
                  <a:cubicBezTo>
                    <a:pt x="9244" y="6214"/>
                    <a:pt x="5608" y="2201"/>
                    <a:pt x="106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03" name="Google Shape;2103;p49"/>
            <p:cNvGrpSpPr/>
            <p:nvPr/>
          </p:nvGrpSpPr>
          <p:grpSpPr>
            <a:xfrm rot="2700000">
              <a:off x="1385729" y="194427"/>
              <a:ext cx="496863" cy="752552"/>
              <a:chOff x="7208673" y="2242224"/>
              <a:chExt cx="1386485" cy="2099979"/>
            </a:xfrm>
          </p:grpSpPr>
          <p:sp>
            <p:nvSpPr>
              <p:cNvPr id="2104" name="Google Shape;2104;p49"/>
              <p:cNvSpPr/>
              <p:nvPr/>
            </p:nvSpPr>
            <p:spPr>
              <a:xfrm>
                <a:off x="7208673" y="2242224"/>
                <a:ext cx="1386485" cy="2099979"/>
              </a:xfrm>
              <a:custGeom>
                <a:avLst/>
                <a:gdLst/>
                <a:ahLst/>
                <a:cxnLst/>
                <a:rect l="l" t="t" r="r" b="b"/>
                <a:pathLst>
                  <a:path w="17561" h="26598" extrusionOk="0">
                    <a:moveTo>
                      <a:pt x="104" y="0"/>
                    </a:moveTo>
                    <a:cubicBezTo>
                      <a:pt x="80" y="0"/>
                      <a:pt x="57" y="9"/>
                      <a:pt x="38" y="27"/>
                    </a:cubicBezTo>
                    <a:cubicBezTo>
                      <a:pt x="1" y="64"/>
                      <a:pt x="0" y="122"/>
                      <a:pt x="37" y="159"/>
                    </a:cubicBezTo>
                    <a:cubicBezTo>
                      <a:pt x="267" y="395"/>
                      <a:pt x="490" y="637"/>
                      <a:pt x="704" y="887"/>
                    </a:cubicBezTo>
                    <a:cubicBezTo>
                      <a:pt x="2940" y="3528"/>
                      <a:pt x="4133" y="6802"/>
                      <a:pt x="5621" y="9891"/>
                    </a:cubicBezTo>
                    <a:cubicBezTo>
                      <a:pt x="5331" y="9901"/>
                      <a:pt x="5041" y="9907"/>
                      <a:pt x="4751" y="9907"/>
                    </a:cubicBezTo>
                    <a:cubicBezTo>
                      <a:pt x="4255" y="9907"/>
                      <a:pt x="3759" y="9890"/>
                      <a:pt x="3265" y="9849"/>
                    </a:cubicBezTo>
                    <a:cubicBezTo>
                      <a:pt x="2470" y="9784"/>
                      <a:pt x="1674" y="9664"/>
                      <a:pt x="892" y="9510"/>
                    </a:cubicBezTo>
                    <a:cubicBezTo>
                      <a:pt x="886" y="9509"/>
                      <a:pt x="880" y="9508"/>
                      <a:pt x="873" y="9508"/>
                    </a:cubicBezTo>
                    <a:cubicBezTo>
                      <a:pt x="834" y="9508"/>
                      <a:pt x="798" y="9533"/>
                      <a:pt x="784" y="9573"/>
                    </a:cubicBezTo>
                    <a:cubicBezTo>
                      <a:pt x="768" y="9623"/>
                      <a:pt x="794" y="9675"/>
                      <a:pt x="845" y="9691"/>
                    </a:cubicBezTo>
                    <a:cubicBezTo>
                      <a:pt x="1232" y="9817"/>
                      <a:pt x="1628" y="9915"/>
                      <a:pt x="2029" y="9989"/>
                    </a:cubicBezTo>
                    <a:cubicBezTo>
                      <a:pt x="2709" y="10114"/>
                      <a:pt x="3404" y="10181"/>
                      <a:pt x="4099" y="10181"/>
                    </a:cubicBezTo>
                    <a:cubicBezTo>
                      <a:pt x="4628" y="10181"/>
                      <a:pt x="5157" y="10142"/>
                      <a:pt x="5678" y="10061"/>
                    </a:cubicBezTo>
                    <a:cubicBezTo>
                      <a:pt x="5687" y="10059"/>
                      <a:pt x="5693" y="10056"/>
                      <a:pt x="5699" y="10053"/>
                    </a:cubicBezTo>
                    <a:cubicBezTo>
                      <a:pt x="5835" y="10331"/>
                      <a:pt x="5972" y="10607"/>
                      <a:pt x="6112" y="10880"/>
                    </a:cubicBezTo>
                    <a:cubicBezTo>
                      <a:pt x="6815" y="12272"/>
                      <a:pt x="7569" y="13637"/>
                      <a:pt x="8375" y="14973"/>
                    </a:cubicBezTo>
                    <a:cubicBezTo>
                      <a:pt x="7661" y="15067"/>
                      <a:pt x="6947" y="15126"/>
                      <a:pt x="6229" y="15126"/>
                    </a:cubicBezTo>
                    <a:cubicBezTo>
                      <a:pt x="6208" y="15127"/>
                      <a:pt x="6188" y="15127"/>
                      <a:pt x="6167" y="15127"/>
                    </a:cubicBezTo>
                    <a:cubicBezTo>
                      <a:pt x="5450" y="15127"/>
                      <a:pt x="4725" y="15074"/>
                      <a:pt x="4013" y="14987"/>
                    </a:cubicBezTo>
                    <a:cubicBezTo>
                      <a:pt x="4009" y="14986"/>
                      <a:pt x="4005" y="14986"/>
                      <a:pt x="4002" y="14986"/>
                    </a:cubicBezTo>
                    <a:cubicBezTo>
                      <a:pt x="3960" y="14986"/>
                      <a:pt x="3921" y="15014"/>
                      <a:pt x="3911" y="15056"/>
                    </a:cubicBezTo>
                    <a:cubicBezTo>
                      <a:pt x="3897" y="15105"/>
                      <a:pt x="3928" y="15157"/>
                      <a:pt x="3979" y="15171"/>
                    </a:cubicBezTo>
                    <a:cubicBezTo>
                      <a:pt x="4345" y="15265"/>
                      <a:pt x="4720" y="15328"/>
                      <a:pt x="5096" y="15370"/>
                    </a:cubicBezTo>
                    <a:cubicBezTo>
                      <a:pt x="5447" y="15407"/>
                      <a:pt x="5801" y="15426"/>
                      <a:pt x="6156" y="15426"/>
                    </a:cubicBezTo>
                    <a:cubicBezTo>
                      <a:pt x="6937" y="15426"/>
                      <a:pt x="7719" y="15333"/>
                      <a:pt x="8471" y="15134"/>
                    </a:cubicBezTo>
                    <a:cubicBezTo>
                      <a:pt x="9568" y="16940"/>
                      <a:pt x="10757" y="18690"/>
                      <a:pt x="12032" y="20376"/>
                    </a:cubicBezTo>
                    <a:cubicBezTo>
                      <a:pt x="11702" y="20385"/>
                      <a:pt x="11372" y="20390"/>
                      <a:pt x="11042" y="20390"/>
                    </a:cubicBezTo>
                    <a:cubicBezTo>
                      <a:pt x="10387" y="20390"/>
                      <a:pt x="9732" y="20370"/>
                      <a:pt x="9078" y="20323"/>
                    </a:cubicBezTo>
                    <a:cubicBezTo>
                      <a:pt x="8097" y="20255"/>
                      <a:pt x="7114" y="20128"/>
                      <a:pt x="6144" y="19967"/>
                    </a:cubicBezTo>
                    <a:cubicBezTo>
                      <a:pt x="6139" y="19967"/>
                      <a:pt x="6134" y="19966"/>
                      <a:pt x="6129" y="19966"/>
                    </a:cubicBezTo>
                    <a:cubicBezTo>
                      <a:pt x="6087" y="19966"/>
                      <a:pt x="6049" y="19993"/>
                      <a:pt x="6038" y="20036"/>
                    </a:cubicBezTo>
                    <a:cubicBezTo>
                      <a:pt x="6024" y="20086"/>
                      <a:pt x="6053" y="20136"/>
                      <a:pt x="6104" y="20151"/>
                    </a:cubicBezTo>
                    <a:cubicBezTo>
                      <a:pt x="7414" y="20491"/>
                      <a:pt x="8772" y="20660"/>
                      <a:pt x="10128" y="20660"/>
                    </a:cubicBezTo>
                    <a:cubicBezTo>
                      <a:pt x="10769" y="20660"/>
                      <a:pt x="11411" y="20622"/>
                      <a:pt x="12047" y="20546"/>
                    </a:cubicBezTo>
                    <a:cubicBezTo>
                      <a:pt x="12085" y="20540"/>
                      <a:pt x="12109" y="20517"/>
                      <a:pt x="12117" y="20488"/>
                    </a:cubicBezTo>
                    <a:cubicBezTo>
                      <a:pt x="13745" y="22630"/>
                      <a:pt x="15512" y="24666"/>
                      <a:pt x="17403" y="26573"/>
                    </a:cubicBezTo>
                    <a:cubicBezTo>
                      <a:pt x="17420" y="26590"/>
                      <a:pt x="17442" y="26598"/>
                      <a:pt x="17464" y="26598"/>
                    </a:cubicBezTo>
                    <a:cubicBezTo>
                      <a:pt x="17485" y="26598"/>
                      <a:pt x="17507" y="26590"/>
                      <a:pt x="17524" y="26575"/>
                    </a:cubicBezTo>
                    <a:cubicBezTo>
                      <a:pt x="17560" y="26540"/>
                      <a:pt x="17561" y="26487"/>
                      <a:pt x="17529" y="26451"/>
                    </a:cubicBezTo>
                    <a:cubicBezTo>
                      <a:pt x="17078" y="25967"/>
                      <a:pt x="16620" y="25490"/>
                      <a:pt x="16179" y="24995"/>
                    </a:cubicBezTo>
                    <a:cubicBezTo>
                      <a:pt x="16018" y="24817"/>
                      <a:pt x="15854" y="24640"/>
                      <a:pt x="15681" y="24442"/>
                    </a:cubicBezTo>
                    <a:cubicBezTo>
                      <a:pt x="15053" y="23730"/>
                      <a:pt x="14440" y="23002"/>
                      <a:pt x="13843" y="22262"/>
                    </a:cubicBezTo>
                    <a:cubicBezTo>
                      <a:pt x="13845" y="22257"/>
                      <a:pt x="13849" y="22251"/>
                      <a:pt x="13850" y="22244"/>
                    </a:cubicBezTo>
                    <a:cubicBezTo>
                      <a:pt x="14474" y="20235"/>
                      <a:pt x="14610" y="18061"/>
                      <a:pt x="14231" y="15992"/>
                    </a:cubicBezTo>
                    <a:cubicBezTo>
                      <a:pt x="14222" y="15947"/>
                      <a:pt x="14184" y="15916"/>
                      <a:pt x="14139" y="15916"/>
                    </a:cubicBezTo>
                    <a:cubicBezTo>
                      <a:pt x="14136" y="15916"/>
                      <a:pt x="14133" y="15916"/>
                      <a:pt x="14130" y="15916"/>
                    </a:cubicBezTo>
                    <a:cubicBezTo>
                      <a:pt x="14079" y="15922"/>
                      <a:pt x="14041" y="15968"/>
                      <a:pt x="14046" y="16018"/>
                    </a:cubicBezTo>
                    <a:cubicBezTo>
                      <a:pt x="14251" y="18047"/>
                      <a:pt x="14142" y="20102"/>
                      <a:pt x="13708" y="22094"/>
                    </a:cubicBezTo>
                    <a:cubicBezTo>
                      <a:pt x="13262" y="21538"/>
                      <a:pt x="12824" y="20976"/>
                      <a:pt x="12393" y="20406"/>
                    </a:cubicBezTo>
                    <a:cubicBezTo>
                      <a:pt x="11391" y="19065"/>
                      <a:pt x="10412" y="17660"/>
                      <a:pt x="9509" y="16238"/>
                    </a:cubicBezTo>
                    <a:cubicBezTo>
                      <a:pt x="10270" y="14190"/>
                      <a:pt x="10619" y="11975"/>
                      <a:pt x="10513" y="9794"/>
                    </a:cubicBezTo>
                    <a:cubicBezTo>
                      <a:pt x="10510" y="9747"/>
                      <a:pt x="10471" y="9707"/>
                      <a:pt x="10423" y="9706"/>
                    </a:cubicBezTo>
                    <a:cubicBezTo>
                      <a:pt x="10422" y="9706"/>
                      <a:pt x="10421" y="9706"/>
                      <a:pt x="10421" y="9706"/>
                    </a:cubicBezTo>
                    <a:cubicBezTo>
                      <a:pt x="10370" y="9706"/>
                      <a:pt x="10326" y="9746"/>
                      <a:pt x="10325" y="9796"/>
                    </a:cubicBezTo>
                    <a:cubicBezTo>
                      <a:pt x="10266" y="11906"/>
                      <a:pt x="9953" y="14006"/>
                      <a:pt x="9381" y="16038"/>
                    </a:cubicBezTo>
                    <a:cubicBezTo>
                      <a:pt x="9267" y="15856"/>
                      <a:pt x="9154" y="15676"/>
                      <a:pt x="9044" y="15494"/>
                    </a:cubicBezTo>
                    <a:cubicBezTo>
                      <a:pt x="8519" y="14657"/>
                      <a:pt x="7963" y="13686"/>
                      <a:pt x="7478" y="12823"/>
                    </a:cubicBezTo>
                    <a:cubicBezTo>
                      <a:pt x="7274" y="12446"/>
                      <a:pt x="7031" y="12001"/>
                      <a:pt x="6831" y="11624"/>
                    </a:cubicBezTo>
                    <a:cubicBezTo>
                      <a:pt x="6668" y="11307"/>
                      <a:pt x="6426" y="10836"/>
                      <a:pt x="6265" y="10523"/>
                    </a:cubicBezTo>
                    <a:cubicBezTo>
                      <a:pt x="6204" y="10401"/>
                      <a:pt x="5985" y="9952"/>
                      <a:pt x="5838" y="9652"/>
                    </a:cubicBezTo>
                    <a:cubicBezTo>
                      <a:pt x="6043" y="9037"/>
                      <a:pt x="6166" y="8395"/>
                      <a:pt x="6229" y="7750"/>
                    </a:cubicBezTo>
                    <a:cubicBezTo>
                      <a:pt x="6260" y="7416"/>
                      <a:pt x="6275" y="7033"/>
                      <a:pt x="6269" y="6699"/>
                    </a:cubicBezTo>
                    <a:cubicBezTo>
                      <a:pt x="6260" y="6348"/>
                      <a:pt x="6233" y="5997"/>
                      <a:pt x="6177" y="5651"/>
                    </a:cubicBezTo>
                    <a:cubicBezTo>
                      <a:pt x="6170" y="5606"/>
                      <a:pt x="6131" y="5573"/>
                      <a:pt x="6085" y="5573"/>
                    </a:cubicBezTo>
                    <a:cubicBezTo>
                      <a:pt x="6084" y="5573"/>
                      <a:pt x="6084" y="5573"/>
                      <a:pt x="6083" y="5573"/>
                    </a:cubicBezTo>
                    <a:cubicBezTo>
                      <a:pt x="6030" y="5575"/>
                      <a:pt x="5990" y="5616"/>
                      <a:pt x="5991" y="5668"/>
                    </a:cubicBezTo>
                    <a:cubicBezTo>
                      <a:pt x="5997" y="6013"/>
                      <a:pt x="5999" y="6356"/>
                      <a:pt x="5990" y="6698"/>
                    </a:cubicBezTo>
                    <a:cubicBezTo>
                      <a:pt x="5982" y="6936"/>
                      <a:pt x="5969" y="7228"/>
                      <a:pt x="5952" y="7467"/>
                    </a:cubicBezTo>
                    <a:cubicBezTo>
                      <a:pt x="5907" y="8105"/>
                      <a:pt x="5817" y="8738"/>
                      <a:pt x="5698" y="9367"/>
                    </a:cubicBezTo>
                    <a:cubicBezTo>
                      <a:pt x="4278" y="6398"/>
                      <a:pt x="3055" y="3256"/>
                      <a:pt x="860" y="752"/>
                    </a:cubicBezTo>
                    <a:cubicBezTo>
                      <a:pt x="637" y="503"/>
                      <a:pt x="408" y="261"/>
                      <a:pt x="169" y="27"/>
                    </a:cubicBezTo>
                    <a:cubicBezTo>
                      <a:pt x="151" y="9"/>
                      <a:pt x="127" y="0"/>
                      <a:pt x="10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5" name="Google Shape;2105;p49"/>
              <p:cNvSpPr/>
              <p:nvPr/>
            </p:nvSpPr>
            <p:spPr>
              <a:xfrm>
                <a:off x="8247527" y="3761029"/>
                <a:ext cx="47135" cy="55740"/>
              </a:xfrm>
              <a:custGeom>
                <a:avLst/>
                <a:gdLst/>
                <a:ahLst/>
                <a:cxnLst/>
                <a:rect l="l" t="t" r="r" b="b"/>
                <a:pathLst>
                  <a:path w="597" h="706" extrusionOk="0">
                    <a:moveTo>
                      <a:pt x="118" y="0"/>
                    </a:moveTo>
                    <a:cubicBezTo>
                      <a:pt x="57" y="0"/>
                      <a:pt x="0" y="57"/>
                      <a:pt x="13" y="123"/>
                    </a:cubicBezTo>
                    <a:cubicBezTo>
                      <a:pt x="27" y="187"/>
                      <a:pt x="48" y="244"/>
                      <a:pt x="73" y="297"/>
                    </a:cubicBezTo>
                    <a:cubicBezTo>
                      <a:pt x="153" y="455"/>
                      <a:pt x="258" y="601"/>
                      <a:pt x="416" y="692"/>
                    </a:cubicBezTo>
                    <a:cubicBezTo>
                      <a:pt x="432" y="701"/>
                      <a:pt x="450" y="705"/>
                      <a:pt x="468" y="705"/>
                    </a:cubicBezTo>
                    <a:cubicBezTo>
                      <a:pt x="534" y="705"/>
                      <a:pt x="597" y="643"/>
                      <a:pt x="583" y="571"/>
                    </a:cubicBezTo>
                    <a:cubicBezTo>
                      <a:pt x="570" y="508"/>
                      <a:pt x="547" y="452"/>
                      <a:pt x="521" y="400"/>
                    </a:cubicBezTo>
                    <a:cubicBezTo>
                      <a:pt x="437" y="244"/>
                      <a:pt x="322" y="104"/>
                      <a:pt x="166" y="13"/>
                    </a:cubicBezTo>
                    <a:cubicBezTo>
                      <a:pt x="150" y="4"/>
                      <a:pt x="134" y="0"/>
                      <a:pt x="1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6" name="Google Shape;2106;p49"/>
              <p:cNvSpPr/>
              <p:nvPr/>
            </p:nvSpPr>
            <p:spPr>
              <a:xfrm>
                <a:off x="8241132" y="3829796"/>
                <a:ext cx="37976" cy="38529"/>
              </a:xfrm>
              <a:custGeom>
                <a:avLst/>
                <a:gdLst/>
                <a:ahLst/>
                <a:cxnLst/>
                <a:rect l="l" t="t" r="r" b="b"/>
                <a:pathLst>
                  <a:path w="481" h="488" extrusionOk="0">
                    <a:moveTo>
                      <a:pt x="117" y="0"/>
                    </a:moveTo>
                    <a:cubicBezTo>
                      <a:pt x="57" y="0"/>
                      <a:pt x="1" y="50"/>
                      <a:pt x="3" y="115"/>
                    </a:cubicBezTo>
                    <a:cubicBezTo>
                      <a:pt x="10" y="288"/>
                      <a:pt x="154" y="461"/>
                      <a:pt x="328" y="486"/>
                    </a:cubicBezTo>
                    <a:cubicBezTo>
                      <a:pt x="333" y="487"/>
                      <a:pt x="338" y="487"/>
                      <a:pt x="342" y="487"/>
                    </a:cubicBezTo>
                    <a:cubicBezTo>
                      <a:pt x="418" y="487"/>
                      <a:pt x="481" y="413"/>
                      <a:pt x="461" y="336"/>
                    </a:cubicBezTo>
                    <a:cubicBezTo>
                      <a:pt x="452" y="290"/>
                      <a:pt x="434" y="251"/>
                      <a:pt x="414" y="220"/>
                    </a:cubicBezTo>
                    <a:cubicBezTo>
                      <a:pt x="351" y="122"/>
                      <a:pt x="270" y="51"/>
                      <a:pt x="158" y="9"/>
                    </a:cubicBezTo>
                    <a:cubicBezTo>
                      <a:pt x="144" y="3"/>
                      <a:pt x="130" y="0"/>
                      <a:pt x="1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7" name="Google Shape;2107;p49"/>
              <p:cNvSpPr/>
              <p:nvPr/>
            </p:nvSpPr>
            <p:spPr>
              <a:xfrm>
                <a:off x="7813131" y="3766555"/>
                <a:ext cx="27949" cy="42003"/>
              </a:xfrm>
              <a:custGeom>
                <a:avLst/>
                <a:gdLst/>
                <a:ahLst/>
                <a:cxnLst/>
                <a:rect l="l" t="t" r="r" b="b"/>
                <a:pathLst>
                  <a:path w="354" h="532" extrusionOk="0">
                    <a:moveTo>
                      <a:pt x="161" y="0"/>
                    </a:moveTo>
                    <a:cubicBezTo>
                      <a:pt x="122" y="0"/>
                      <a:pt x="82" y="20"/>
                      <a:pt x="61" y="56"/>
                    </a:cubicBezTo>
                    <a:cubicBezTo>
                      <a:pt x="37" y="96"/>
                      <a:pt x="25" y="133"/>
                      <a:pt x="19" y="171"/>
                    </a:cubicBezTo>
                    <a:cubicBezTo>
                      <a:pt x="0" y="285"/>
                      <a:pt x="17" y="401"/>
                      <a:pt x="98" y="491"/>
                    </a:cubicBezTo>
                    <a:cubicBezTo>
                      <a:pt x="122" y="519"/>
                      <a:pt x="156" y="532"/>
                      <a:pt x="190" y="532"/>
                    </a:cubicBezTo>
                    <a:cubicBezTo>
                      <a:pt x="234" y="532"/>
                      <a:pt x="277" y="511"/>
                      <a:pt x="301" y="470"/>
                    </a:cubicBezTo>
                    <a:cubicBezTo>
                      <a:pt x="325" y="431"/>
                      <a:pt x="335" y="395"/>
                      <a:pt x="341" y="356"/>
                    </a:cubicBezTo>
                    <a:cubicBezTo>
                      <a:pt x="353" y="240"/>
                      <a:pt x="327" y="127"/>
                      <a:pt x="247" y="38"/>
                    </a:cubicBezTo>
                    <a:cubicBezTo>
                      <a:pt x="224" y="12"/>
                      <a:pt x="193" y="0"/>
                      <a:pt x="1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8" name="Google Shape;2108;p49"/>
              <p:cNvSpPr/>
              <p:nvPr/>
            </p:nvSpPr>
            <p:spPr>
              <a:xfrm>
                <a:off x="7771050" y="3766792"/>
                <a:ext cx="28028" cy="42713"/>
              </a:xfrm>
              <a:custGeom>
                <a:avLst/>
                <a:gdLst/>
                <a:ahLst/>
                <a:cxnLst/>
                <a:rect l="l" t="t" r="r" b="b"/>
                <a:pathLst>
                  <a:path w="355" h="541" extrusionOk="0">
                    <a:moveTo>
                      <a:pt x="172" y="0"/>
                    </a:moveTo>
                    <a:cubicBezTo>
                      <a:pt x="137" y="0"/>
                      <a:pt x="101" y="16"/>
                      <a:pt x="79" y="47"/>
                    </a:cubicBezTo>
                    <a:cubicBezTo>
                      <a:pt x="51" y="85"/>
                      <a:pt x="37" y="123"/>
                      <a:pt x="27" y="162"/>
                    </a:cubicBezTo>
                    <a:cubicBezTo>
                      <a:pt x="1" y="279"/>
                      <a:pt x="13" y="405"/>
                      <a:pt x="96" y="500"/>
                    </a:cubicBezTo>
                    <a:cubicBezTo>
                      <a:pt x="121" y="527"/>
                      <a:pt x="155" y="540"/>
                      <a:pt x="189" y="540"/>
                    </a:cubicBezTo>
                    <a:cubicBezTo>
                      <a:pt x="232" y="540"/>
                      <a:pt x="274" y="519"/>
                      <a:pt x="298" y="479"/>
                    </a:cubicBezTo>
                    <a:cubicBezTo>
                      <a:pt x="322" y="440"/>
                      <a:pt x="334" y="402"/>
                      <a:pt x="339" y="365"/>
                    </a:cubicBezTo>
                    <a:cubicBezTo>
                      <a:pt x="355" y="253"/>
                      <a:pt x="335" y="145"/>
                      <a:pt x="266" y="48"/>
                    </a:cubicBezTo>
                    <a:cubicBezTo>
                      <a:pt x="244" y="16"/>
                      <a:pt x="208" y="0"/>
                      <a:pt x="1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9" name="Google Shape;2109;p49"/>
              <p:cNvSpPr/>
              <p:nvPr/>
            </p:nvSpPr>
            <p:spPr>
              <a:xfrm>
                <a:off x="7954219" y="3079355"/>
                <a:ext cx="32292" cy="32686"/>
              </a:xfrm>
              <a:custGeom>
                <a:avLst/>
                <a:gdLst/>
                <a:ahLst/>
                <a:cxnLst/>
                <a:rect l="l" t="t" r="r" b="b"/>
                <a:pathLst>
                  <a:path w="409" h="414" extrusionOk="0">
                    <a:moveTo>
                      <a:pt x="129" y="0"/>
                    </a:moveTo>
                    <a:cubicBezTo>
                      <a:pt x="59" y="0"/>
                      <a:pt x="0" y="59"/>
                      <a:pt x="3" y="130"/>
                    </a:cubicBezTo>
                    <a:cubicBezTo>
                      <a:pt x="9" y="236"/>
                      <a:pt x="67" y="323"/>
                      <a:pt x="154" y="378"/>
                    </a:cubicBezTo>
                    <a:cubicBezTo>
                      <a:pt x="185" y="397"/>
                      <a:pt x="227" y="414"/>
                      <a:pt x="271" y="414"/>
                    </a:cubicBezTo>
                    <a:cubicBezTo>
                      <a:pt x="272" y="414"/>
                      <a:pt x="274" y="414"/>
                      <a:pt x="275" y="413"/>
                    </a:cubicBezTo>
                    <a:cubicBezTo>
                      <a:pt x="350" y="410"/>
                      <a:pt x="408" y="347"/>
                      <a:pt x="406" y="273"/>
                    </a:cubicBezTo>
                    <a:cubicBezTo>
                      <a:pt x="397" y="131"/>
                      <a:pt x="278" y="20"/>
                      <a:pt x="141" y="1"/>
                    </a:cubicBezTo>
                    <a:cubicBezTo>
                      <a:pt x="137" y="0"/>
                      <a:pt x="133" y="0"/>
                      <a:pt x="1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0" name="Google Shape;2110;p49"/>
              <p:cNvSpPr/>
              <p:nvPr/>
            </p:nvSpPr>
            <p:spPr>
              <a:xfrm>
                <a:off x="7930612" y="3120410"/>
                <a:ext cx="46187" cy="47372"/>
              </a:xfrm>
              <a:custGeom>
                <a:avLst/>
                <a:gdLst/>
                <a:ahLst/>
                <a:cxnLst/>
                <a:rect l="l" t="t" r="r" b="b"/>
                <a:pathLst>
                  <a:path w="585" h="600" extrusionOk="0">
                    <a:moveTo>
                      <a:pt x="121" y="1"/>
                    </a:moveTo>
                    <a:cubicBezTo>
                      <a:pt x="58" y="1"/>
                      <a:pt x="0" y="62"/>
                      <a:pt x="15" y="130"/>
                    </a:cubicBezTo>
                    <a:cubicBezTo>
                      <a:pt x="28" y="187"/>
                      <a:pt x="50" y="235"/>
                      <a:pt x="73" y="281"/>
                    </a:cubicBezTo>
                    <a:cubicBezTo>
                      <a:pt x="152" y="417"/>
                      <a:pt x="261" y="536"/>
                      <a:pt x="413" y="593"/>
                    </a:cubicBezTo>
                    <a:cubicBezTo>
                      <a:pt x="425" y="597"/>
                      <a:pt x="438" y="599"/>
                      <a:pt x="450" y="599"/>
                    </a:cubicBezTo>
                    <a:cubicBezTo>
                      <a:pt x="521" y="599"/>
                      <a:pt x="584" y="528"/>
                      <a:pt x="564" y="453"/>
                    </a:cubicBezTo>
                    <a:cubicBezTo>
                      <a:pt x="549" y="399"/>
                      <a:pt x="525" y="351"/>
                      <a:pt x="498" y="308"/>
                    </a:cubicBezTo>
                    <a:cubicBezTo>
                      <a:pt x="414" y="179"/>
                      <a:pt x="304" y="70"/>
                      <a:pt x="160" y="9"/>
                    </a:cubicBezTo>
                    <a:cubicBezTo>
                      <a:pt x="147" y="3"/>
                      <a:pt x="134" y="1"/>
                      <a:pt x="12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1" name="Google Shape;2111;p49"/>
              <p:cNvSpPr/>
              <p:nvPr/>
            </p:nvSpPr>
            <p:spPr>
              <a:xfrm>
                <a:off x="7372262" y="2920740"/>
                <a:ext cx="27949" cy="66636"/>
              </a:xfrm>
              <a:custGeom>
                <a:avLst/>
                <a:gdLst/>
                <a:ahLst/>
                <a:cxnLst/>
                <a:rect l="l" t="t" r="r" b="b"/>
                <a:pathLst>
                  <a:path w="354" h="844" extrusionOk="0">
                    <a:moveTo>
                      <a:pt x="142" y="1"/>
                    </a:moveTo>
                    <a:cubicBezTo>
                      <a:pt x="100" y="1"/>
                      <a:pt x="58" y="24"/>
                      <a:pt x="43" y="70"/>
                    </a:cubicBezTo>
                    <a:cubicBezTo>
                      <a:pt x="21" y="133"/>
                      <a:pt x="12" y="196"/>
                      <a:pt x="8" y="257"/>
                    </a:cubicBezTo>
                    <a:cubicBezTo>
                      <a:pt x="1" y="444"/>
                      <a:pt x="27" y="633"/>
                      <a:pt x="128" y="794"/>
                    </a:cubicBezTo>
                    <a:cubicBezTo>
                      <a:pt x="150" y="828"/>
                      <a:pt x="185" y="844"/>
                      <a:pt x="221" y="844"/>
                    </a:cubicBezTo>
                    <a:cubicBezTo>
                      <a:pt x="269" y="844"/>
                      <a:pt x="317" y="815"/>
                      <a:pt x="332" y="762"/>
                    </a:cubicBezTo>
                    <a:cubicBezTo>
                      <a:pt x="349" y="699"/>
                      <a:pt x="354" y="637"/>
                      <a:pt x="354" y="576"/>
                    </a:cubicBezTo>
                    <a:cubicBezTo>
                      <a:pt x="351" y="394"/>
                      <a:pt x="320" y="214"/>
                      <a:pt x="231" y="51"/>
                    </a:cubicBezTo>
                    <a:cubicBezTo>
                      <a:pt x="212" y="17"/>
                      <a:pt x="177" y="1"/>
                      <a:pt x="1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2" name="Google Shape;2112;p49"/>
              <p:cNvSpPr/>
              <p:nvPr/>
            </p:nvSpPr>
            <p:spPr>
              <a:xfrm>
                <a:off x="7310916" y="2929030"/>
                <a:ext cx="27870" cy="64741"/>
              </a:xfrm>
              <a:custGeom>
                <a:avLst/>
                <a:gdLst/>
                <a:ahLst/>
                <a:cxnLst/>
                <a:rect l="l" t="t" r="r" b="b"/>
                <a:pathLst>
                  <a:path w="353" h="820" extrusionOk="0">
                    <a:moveTo>
                      <a:pt x="168" y="0"/>
                    </a:moveTo>
                    <a:cubicBezTo>
                      <a:pt x="130" y="0"/>
                      <a:pt x="91" y="20"/>
                      <a:pt x="74" y="60"/>
                    </a:cubicBezTo>
                    <a:cubicBezTo>
                      <a:pt x="47" y="119"/>
                      <a:pt x="33" y="179"/>
                      <a:pt x="24" y="238"/>
                    </a:cubicBezTo>
                    <a:cubicBezTo>
                      <a:pt x="0" y="416"/>
                      <a:pt x="10" y="601"/>
                      <a:pt x="96" y="764"/>
                    </a:cubicBezTo>
                    <a:cubicBezTo>
                      <a:pt x="116" y="802"/>
                      <a:pt x="155" y="820"/>
                      <a:pt x="193" y="820"/>
                    </a:cubicBezTo>
                    <a:cubicBezTo>
                      <a:pt x="238" y="820"/>
                      <a:pt x="283" y="796"/>
                      <a:pt x="300" y="748"/>
                    </a:cubicBezTo>
                    <a:cubicBezTo>
                      <a:pt x="323" y="689"/>
                      <a:pt x="332" y="631"/>
                      <a:pt x="339" y="573"/>
                    </a:cubicBezTo>
                    <a:cubicBezTo>
                      <a:pt x="352" y="396"/>
                      <a:pt x="337" y="221"/>
                      <a:pt x="262" y="57"/>
                    </a:cubicBezTo>
                    <a:cubicBezTo>
                      <a:pt x="244" y="19"/>
                      <a:pt x="206" y="0"/>
                      <a:pt x="1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113" name="Google Shape;2113;p49"/>
          <p:cNvSpPr/>
          <p:nvPr/>
        </p:nvSpPr>
        <p:spPr>
          <a:xfrm>
            <a:off x="1153950" y="795600"/>
            <a:ext cx="6836100" cy="3552300"/>
          </a:xfrm>
          <a:prstGeom prst="roundRect">
            <a:avLst>
              <a:gd name="adj" fmla="val 9575"/>
            </a:avLst>
          </a:prstGeom>
          <a:solidFill>
            <a:schemeClr val="accent5"/>
          </a:solidFill>
          <a:ln w="76200" cap="flat" cmpd="sng">
            <a:solidFill>
              <a:schemeClr val="accent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4" name="Google Shape;2114;p49"/>
          <p:cNvSpPr txBox="1">
            <a:spLocks noGrp="1"/>
          </p:cNvSpPr>
          <p:nvPr>
            <p:ph type="title"/>
          </p:nvPr>
        </p:nvSpPr>
        <p:spPr>
          <a:xfrm>
            <a:off x="1204600" y="927718"/>
            <a:ext cx="6734700" cy="2908682"/>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200" dirty="0">
                <a:solidFill>
                  <a:schemeClr val="accent6">
                    <a:lumMod val="50000"/>
                  </a:schemeClr>
                </a:solidFill>
              </a:rPr>
              <a:t>KEGUNAAN SOSIOLOGI DALAM ISU PERTANIAN</a:t>
            </a:r>
            <a:endParaRPr sz="3200" dirty="0">
              <a:solidFill>
                <a:schemeClr val="accent6">
                  <a:lumMod val="50000"/>
                </a:schemeClr>
              </a:solidFill>
            </a:endParaRPr>
          </a:p>
        </p:txBody>
      </p:sp>
      <p:grpSp>
        <p:nvGrpSpPr>
          <p:cNvPr id="2115" name="Google Shape;2115;p49"/>
          <p:cNvGrpSpPr/>
          <p:nvPr/>
        </p:nvGrpSpPr>
        <p:grpSpPr>
          <a:xfrm>
            <a:off x="1674130" y="3698159"/>
            <a:ext cx="1389319" cy="1412031"/>
            <a:chOff x="1674130" y="3698159"/>
            <a:chExt cx="1389319" cy="1412031"/>
          </a:xfrm>
        </p:grpSpPr>
        <p:sp>
          <p:nvSpPr>
            <p:cNvPr id="2116" name="Google Shape;2116;p49"/>
            <p:cNvSpPr/>
            <p:nvPr/>
          </p:nvSpPr>
          <p:spPr>
            <a:xfrm rot="-6316733">
              <a:off x="1790464" y="3842045"/>
              <a:ext cx="1156651" cy="1124258"/>
            </a:xfrm>
            <a:custGeom>
              <a:avLst/>
              <a:gdLst/>
              <a:ahLst/>
              <a:cxnLst/>
              <a:rect l="l" t="t" r="r" b="b"/>
              <a:pathLst>
                <a:path w="31065" h="30195" extrusionOk="0">
                  <a:moveTo>
                    <a:pt x="17921" y="0"/>
                  </a:moveTo>
                  <a:cubicBezTo>
                    <a:pt x="16946" y="0"/>
                    <a:pt x="16142" y="571"/>
                    <a:pt x="15751" y="913"/>
                  </a:cubicBezTo>
                  <a:cubicBezTo>
                    <a:pt x="15122" y="1459"/>
                    <a:pt x="14600" y="2114"/>
                    <a:pt x="14198" y="2858"/>
                  </a:cubicBezTo>
                  <a:cubicBezTo>
                    <a:pt x="14031" y="3167"/>
                    <a:pt x="13888" y="3488"/>
                    <a:pt x="13770" y="3814"/>
                  </a:cubicBezTo>
                  <a:cubicBezTo>
                    <a:pt x="13277" y="3892"/>
                    <a:pt x="12806" y="4127"/>
                    <a:pt x="12466" y="4476"/>
                  </a:cubicBezTo>
                  <a:cubicBezTo>
                    <a:pt x="11845" y="5112"/>
                    <a:pt x="11678" y="5931"/>
                    <a:pt x="11596" y="6645"/>
                  </a:cubicBezTo>
                  <a:cubicBezTo>
                    <a:pt x="11510" y="7391"/>
                    <a:pt x="11468" y="8145"/>
                    <a:pt x="11468" y="8898"/>
                  </a:cubicBezTo>
                  <a:cubicBezTo>
                    <a:pt x="10605" y="8288"/>
                    <a:pt x="9733" y="7703"/>
                    <a:pt x="8867" y="7151"/>
                  </a:cubicBezTo>
                  <a:cubicBezTo>
                    <a:pt x="8865" y="7150"/>
                    <a:pt x="8863" y="7150"/>
                    <a:pt x="8862" y="7149"/>
                  </a:cubicBezTo>
                  <a:cubicBezTo>
                    <a:pt x="8631" y="7003"/>
                    <a:pt x="8364" y="6925"/>
                    <a:pt x="8090" y="6925"/>
                  </a:cubicBezTo>
                  <a:cubicBezTo>
                    <a:pt x="7618" y="6925"/>
                    <a:pt x="7175" y="7156"/>
                    <a:pt x="6907" y="7544"/>
                  </a:cubicBezTo>
                  <a:cubicBezTo>
                    <a:pt x="6452" y="8197"/>
                    <a:pt x="6614" y="9098"/>
                    <a:pt x="7266" y="9553"/>
                  </a:cubicBezTo>
                  <a:lnTo>
                    <a:pt x="7270" y="9555"/>
                  </a:lnTo>
                  <a:cubicBezTo>
                    <a:pt x="7857" y="9962"/>
                    <a:pt x="8445" y="10378"/>
                    <a:pt x="9029" y="10803"/>
                  </a:cubicBezTo>
                  <a:cubicBezTo>
                    <a:pt x="8850" y="10820"/>
                    <a:pt x="8666" y="10842"/>
                    <a:pt x="8480" y="10873"/>
                  </a:cubicBezTo>
                  <a:cubicBezTo>
                    <a:pt x="6934" y="11130"/>
                    <a:pt x="5180" y="11420"/>
                    <a:pt x="3659" y="12430"/>
                  </a:cubicBezTo>
                  <a:cubicBezTo>
                    <a:pt x="3073" y="12820"/>
                    <a:pt x="2402" y="13558"/>
                    <a:pt x="2281" y="14467"/>
                  </a:cubicBezTo>
                  <a:cubicBezTo>
                    <a:pt x="2269" y="14561"/>
                    <a:pt x="2262" y="14655"/>
                    <a:pt x="2262" y="14748"/>
                  </a:cubicBezTo>
                  <a:cubicBezTo>
                    <a:pt x="1683" y="15292"/>
                    <a:pt x="1161" y="15896"/>
                    <a:pt x="707" y="16547"/>
                  </a:cubicBezTo>
                  <a:cubicBezTo>
                    <a:pt x="398" y="16990"/>
                    <a:pt x="41" y="17593"/>
                    <a:pt x="19" y="18340"/>
                  </a:cubicBezTo>
                  <a:cubicBezTo>
                    <a:pt x="1" y="18981"/>
                    <a:pt x="249" y="19600"/>
                    <a:pt x="717" y="20083"/>
                  </a:cubicBezTo>
                  <a:cubicBezTo>
                    <a:pt x="938" y="20310"/>
                    <a:pt x="1196" y="20493"/>
                    <a:pt x="1477" y="20626"/>
                  </a:cubicBezTo>
                  <a:cubicBezTo>
                    <a:pt x="1557" y="20817"/>
                    <a:pt x="1667" y="20997"/>
                    <a:pt x="1800" y="21156"/>
                  </a:cubicBezTo>
                  <a:cubicBezTo>
                    <a:pt x="2015" y="21416"/>
                    <a:pt x="2290" y="21620"/>
                    <a:pt x="2592" y="21746"/>
                  </a:cubicBezTo>
                  <a:cubicBezTo>
                    <a:pt x="2887" y="21869"/>
                    <a:pt x="3212" y="21932"/>
                    <a:pt x="3556" y="21932"/>
                  </a:cubicBezTo>
                  <a:cubicBezTo>
                    <a:pt x="3973" y="21932"/>
                    <a:pt x="4349" y="21842"/>
                    <a:pt x="4669" y="21758"/>
                  </a:cubicBezTo>
                  <a:cubicBezTo>
                    <a:pt x="6010" y="21403"/>
                    <a:pt x="7372" y="20896"/>
                    <a:pt x="8708" y="20374"/>
                  </a:cubicBezTo>
                  <a:lnTo>
                    <a:pt x="8708" y="20374"/>
                  </a:lnTo>
                  <a:cubicBezTo>
                    <a:pt x="8664" y="21082"/>
                    <a:pt x="8680" y="21796"/>
                    <a:pt x="8755" y="22510"/>
                  </a:cubicBezTo>
                  <a:cubicBezTo>
                    <a:pt x="8916" y="24047"/>
                    <a:pt x="9343" y="25513"/>
                    <a:pt x="10022" y="26868"/>
                  </a:cubicBezTo>
                  <a:cubicBezTo>
                    <a:pt x="10254" y="27331"/>
                    <a:pt x="10573" y="27849"/>
                    <a:pt x="11174" y="28167"/>
                  </a:cubicBezTo>
                  <a:cubicBezTo>
                    <a:pt x="11419" y="28297"/>
                    <a:pt x="11693" y="28374"/>
                    <a:pt x="11974" y="28392"/>
                  </a:cubicBezTo>
                  <a:cubicBezTo>
                    <a:pt x="12081" y="28547"/>
                    <a:pt x="12196" y="28698"/>
                    <a:pt x="12319" y="28842"/>
                  </a:cubicBezTo>
                  <a:cubicBezTo>
                    <a:pt x="12726" y="29320"/>
                    <a:pt x="13205" y="29716"/>
                    <a:pt x="13744" y="30023"/>
                  </a:cubicBezTo>
                  <a:cubicBezTo>
                    <a:pt x="13941" y="30134"/>
                    <a:pt x="14165" y="30194"/>
                    <a:pt x="14392" y="30194"/>
                  </a:cubicBezTo>
                  <a:cubicBezTo>
                    <a:pt x="14616" y="30194"/>
                    <a:pt x="14837" y="30136"/>
                    <a:pt x="15031" y="30029"/>
                  </a:cubicBezTo>
                  <a:cubicBezTo>
                    <a:pt x="15668" y="29674"/>
                    <a:pt x="15969" y="29096"/>
                    <a:pt x="16167" y="28712"/>
                  </a:cubicBezTo>
                  <a:cubicBezTo>
                    <a:pt x="16186" y="28677"/>
                    <a:pt x="16203" y="28644"/>
                    <a:pt x="16220" y="28612"/>
                  </a:cubicBezTo>
                  <a:lnTo>
                    <a:pt x="16252" y="28612"/>
                  </a:lnTo>
                  <a:cubicBezTo>
                    <a:pt x="16462" y="28612"/>
                    <a:pt x="16666" y="28570"/>
                    <a:pt x="16855" y="28490"/>
                  </a:cubicBezTo>
                  <a:cubicBezTo>
                    <a:pt x="17142" y="28366"/>
                    <a:pt x="17380" y="28156"/>
                    <a:pt x="17547" y="27882"/>
                  </a:cubicBezTo>
                  <a:cubicBezTo>
                    <a:pt x="17672" y="27678"/>
                    <a:pt x="17727" y="27488"/>
                    <a:pt x="17749" y="27406"/>
                  </a:cubicBezTo>
                  <a:cubicBezTo>
                    <a:pt x="17826" y="27137"/>
                    <a:pt x="17912" y="26853"/>
                    <a:pt x="18004" y="26553"/>
                  </a:cubicBezTo>
                  <a:cubicBezTo>
                    <a:pt x="18268" y="25685"/>
                    <a:pt x="18561" y="24725"/>
                    <a:pt x="18724" y="23759"/>
                  </a:cubicBezTo>
                  <a:cubicBezTo>
                    <a:pt x="19377" y="24289"/>
                    <a:pt x="20057" y="24789"/>
                    <a:pt x="20753" y="25252"/>
                  </a:cubicBezTo>
                  <a:cubicBezTo>
                    <a:pt x="20970" y="25397"/>
                    <a:pt x="21220" y="25472"/>
                    <a:pt x="21481" y="25472"/>
                  </a:cubicBezTo>
                  <a:cubicBezTo>
                    <a:pt x="21674" y="25472"/>
                    <a:pt x="21869" y="25429"/>
                    <a:pt x="22043" y="25346"/>
                  </a:cubicBezTo>
                  <a:cubicBezTo>
                    <a:pt x="22274" y="25236"/>
                    <a:pt x="22465" y="25061"/>
                    <a:pt x="22596" y="24848"/>
                  </a:cubicBezTo>
                  <a:cubicBezTo>
                    <a:pt x="23430" y="25284"/>
                    <a:pt x="24295" y="25667"/>
                    <a:pt x="25174" y="25992"/>
                  </a:cubicBezTo>
                  <a:cubicBezTo>
                    <a:pt x="25441" y="26091"/>
                    <a:pt x="25798" y="26203"/>
                    <a:pt x="26198" y="26203"/>
                  </a:cubicBezTo>
                  <a:cubicBezTo>
                    <a:pt x="26549" y="26203"/>
                    <a:pt x="26874" y="26119"/>
                    <a:pt x="27165" y="25954"/>
                  </a:cubicBezTo>
                  <a:cubicBezTo>
                    <a:pt x="27747" y="25624"/>
                    <a:pt x="28102" y="25020"/>
                    <a:pt x="28139" y="24299"/>
                  </a:cubicBezTo>
                  <a:cubicBezTo>
                    <a:pt x="28163" y="23807"/>
                    <a:pt x="28040" y="23345"/>
                    <a:pt x="27932" y="23045"/>
                  </a:cubicBezTo>
                  <a:cubicBezTo>
                    <a:pt x="27663" y="22295"/>
                    <a:pt x="27328" y="21566"/>
                    <a:pt x="26933" y="20873"/>
                  </a:cubicBezTo>
                  <a:cubicBezTo>
                    <a:pt x="26984" y="20810"/>
                    <a:pt x="27031" y="20744"/>
                    <a:pt x="27076" y="20677"/>
                  </a:cubicBezTo>
                  <a:cubicBezTo>
                    <a:pt x="27365" y="20246"/>
                    <a:pt x="27373" y="19684"/>
                    <a:pt x="27095" y="19245"/>
                  </a:cubicBezTo>
                  <a:cubicBezTo>
                    <a:pt x="26572" y="18419"/>
                    <a:pt x="25975" y="17641"/>
                    <a:pt x="25307" y="16920"/>
                  </a:cubicBezTo>
                  <a:cubicBezTo>
                    <a:pt x="26004" y="16890"/>
                    <a:pt x="26692" y="16817"/>
                    <a:pt x="27360" y="16706"/>
                  </a:cubicBezTo>
                  <a:cubicBezTo>
                    <a:pt x="27674" y="16653"/>
                    <a:pt x="28325" y="16544"/>
                    <a:pt x="28833" y="16025"/>
                  </a:cubicBezTo>
                  <a:cubicBezTo>
                    <a:pt x="29076" y="15776"/>
                    <a:pt x="29244" y="15458"/>
                    <a:pt x="29317" y="15117"/>
                  </a:cubicBezTo>
                  <a:cubicBezTo>
                    <a:pt x="29587" y="14968"/>
                    <a:pt x="29857" y="14814"/>
                    <a:pt x="30121" y="14658"/>
                  </a:cubicBezTo>
                  <a:cubicBezTo>
                    <a:pt x="30208" y="14605"/>
                    <a:pt x="30413" y="14484"/>
                    <a:pt x="30604" y="14279"/>
                  </a:cubicBezTo>
                  <a:cubicBezTo>
                    <a:pt x="30864" y="14000"/>
                    <a:pt x="31015" y="13660"/>
                    <a:pt x="31040" y="13293"/>
                  </a:cubicBezTo>
                  <a:cubicBezTo>
                    <a:pt x="31064" y="12985"/>
                    <a:pt x="30998" y="12689"/>
                    <a:pt x="30847" y="12410"/>
                  </a:cubicBezTo>
                  <a:cubicBezTo>
                    <a:pt x="30734" y="12201"/>
                    <a:pt x="30603" y="12058"/>
                    <a:pt x="30540" y="11990"/>
                  </a:cubicBezTo>
                  <a:cubicBezTo>
                    <a:pt x="30311" y="11740"/>
                    <a:pt x="30068" y="11503"/>
                    <a:pt x="29814" y="11281"/>
                  </a:cubicBezTo>
                  <a:cubicBezTo>
                    <a:pt x="29851" y="11066"/>
                    <a:pt x="29856" y="10844"/>
                    <a:pt x="29827" y="10623"/>
                  </a:cubicBezTo>
                  <a:cubicBezTo>
                    <a:pt x="29780" y="10247"/>
                    <a:pt x="29638" y="9896"/>
                    <a:pt x="29418" y="9606"/>
                  </a:cubicBezTo>
                  <a:cubicBezTo>
                    <a:pt x="28795" y="8778"/>
                    <a:pt x="27805" y="8571"/>
                    <a:pt x="27330" y="8472"/>
                  </a:cubicBezTo>
                  <a:cubicBezTo>
                    <a:pt x="25678" y="8127"/>
                    <a:pt x="24066" y="7952"/>
                    <a:pt x="22542" y="7952"/>
                  </a:cubicBezTo>
                  <a:cubicBezTo>
                    <a:pt x="22212" y="7952"/>
                    <a:pt x="21884" y="7961"/>
                    <a:pt x="21559" y="7978"/>
                  </a:cubicBezTo>
                  <a:cubicBezTo>
                    <a:pt x="21744" y="6639"/>
                    <a:pt x="21746" y="5301"/>
                    <a:pt x="21748" y="4003"/>
                  </a:cubicBezTo>
                  <a:cubicBezTo>
                    <a:pt x="21748" y="3849"/>
                    <a:pt x="21748" y="3692"/>
                    <a:pt x="21749" y="3537"/>
                  </a:cubicBezTo>
                  <a:cubicBezTo>
                    <a:pt x="21750" y="3279"/>
                    <a:pt x="21742" y="2970"/>
                    <a:pt x="21675" y="2646"/>
                  </a:cubicBezTo>
                  <a:cubicBezTo>
                    <a:pt x="21581" y="2182"/>
                    <a:pt x="21385" y="1788"/>
                    <a:pt x="21093" y="1473"/>
                  </a:cubicBezTo>
                  <a:cubicBezTo>
                    <a:pt x="20746" y="1099"/>
                    <a:pt x="20251" y="875"/>
                    <a:pt x="19723" y="851"/>
                  </a:cubicBezTo>
                  <a:cubicBezTo>
                    <a:pt x="19538" y="629"/>
                    <a:pt x="19325" y="449"/>
                    <a:pt x="19088" y="311"/>
                  </a:cubicBezTo>
                  <a:cubicBezTo>
                    <a:pt x="18734" y="105"/>
                    <a:pt x="18342" y="0"/>
                    <a:pt x="17921" y="0"/>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7" name="Google Shape;2117;p49"/>
            <p:cNvSpPr/>
            <p:nvPr/>
          </p:nvSpPr>
          <p:spPr>
            <a:xfrm rot="-6316733">
              <a:off x="1839595" y="3891221"/>
              <a:ext cx="1058393" cy="1026484"/>
            </a:xfrm>
            <a:custGeom>
              <a:avLst/>
              <a:gdLst/>
              <a:ahLst/>
              <a:cxnLst/>
              <a:rect l="l" t="t" r="r" b="b"/>
              <a:pathLst>
                <a:path w="28426" h="27569" extrusionOk="0">
                  <a:moveTo>
                    <a:pt x="16607" y="0"/>
                  </a:moveTo>
                  <a:cubicBezTo>
                    <a:pt x="16148" y="0"/>
                    <a:pt x="15663" y="273"/>
                    <a:pt x="15300" y="591"/>
                  </a:cubicBezTo>
                  <a:cubicBezTo>
                    <a:pt x="14277" y="1479"/>
                    <a:pt x="13593" y="2748"/>
                    <a:pt x="13410" y="4089"/>
                  </a:cubicBezTo>
                  <a:cubicBezTo>
                    <a:pt x="13281" y="3881"/>
                    <a:pt x="13050" y="3787"/>
                    <a:pt x="12807" y="3787"/>
                  </a:cubicBezTo>
                  <a:cubicBezTo>
                    <a:pt x="12548" y="3787"/>
                    <a:pt x="12275" y="3893"/>
                    <a:pt x="12093" y="4080"/>
                  </a:cubicBezTo>
                  <a:cubicBezTo>
                    <a:pt x="11740" y="4442"/>
                    <a:pt x="11646" y="4978"/>
                    <a:pt x="11588" y="5481"/>
                  </a:cubicBezTo>
                  <a:cubicBezTo>
                    <a:pt x="11390" y="7204"/>
                    <a:pt x="11438" y="8955"/>
                    <a:pt x="11726" y="10665"/>
                  </a:cubicBezTo>
                  <a:cubicBezTo>
                    <a:pt x="11224" y="10749"/>
                    <a:pt x="10697" y="10767"/>
                    <a:pt x="10163" y="10767"/>
                  </a:cubicBezTo>
                  <a:cubicBezTo>
                    <a:pt x="9761" y="10767"/>
                    <a:pt x="9355" y="10756"/>
                    <a:pt x="8952" y="10756"/>
                  </a:cubicBezTo>
                  <a:cubicBezTo>
                    <a:pt x="8417" y="10756"/>
                    <a:pt x="7888" y="10774"/>
                    <a:pt x="7382" y="10859"/>
                  </a:cubicBezTo>
                  <a:cubicBezTo>
                    <a:pt x="5884" y="11105"/>
                    <a:pt x="4337" y="11373"/>
                    <a:pt x="3072" y="12212"/>
                  </a:cubicBezTo>
                  <a:cubicBezTo>
                    <a:pt x="2506" y="12587"/>
                    <a:pt x="1984" y="13376"/>
                    <a:pt x="2432" y="13888"/>
                  </a:cubicBezTo>
                  <a:cubicBezTo>
                    <a:pt x="1683" y="14488"/>
                    <a:pt x="1019" y="15199"/>
                    <a:pt x="471" y="15986"/>
                  </a:cubicBezTo>
                  <a:cubicBezTo>
                    <a:pt x="245" y="16312"/>
                    <a:pt x="31" y="16671"/>
                    <a:pt x="19" y="17067"/>
                  </a:cubicBezTo>
                  <a:cubicBezTo>
                    <a:pt x="1" y="17688"/>
                    <a:pt x="592" y="18235"/>
                    <a:pt x="1199" y="18235"/>
                  </a:cubicBezTo>
                  <a:cubicBezTo>
                    <a:pt x="1280" y="18235"/>
                    <a:pt x="1360" y="18226"/>
                    <a:pt x="1440" y="18206"/>
                  </a:cubicBezTo>
                  <a:lnTo>
                    <a:pt x="1440" y="18206"/>
                  </a:lnTo>
                  <a:cubicBezTo>
                    <a:pt x="1156" y="18515"/>
                    <a:pt x="1400" y="19062"/>
                    <a:pt x="1786" y="19223"/>
                  </a:cubicBezTo>
                  <a:cubicBezTo>
                    <a:pt x="1933" y="19284"/>
                    <a:pt x="2087" y="19308"/>
                    <a:pt x="2244" y="19308"/>
                  </a:cubicBezTo>
                  <a:cubicBezTo>
                    <a:pt x="2503" y="19308"/>
                    <a:pt x="2770" y="19244"/>
                    <a:pt x="3022" y="19177"/>
                  </a:cubicBezTo>
                  <a:cubicBezTo>
                    <a:pt x="5007" y="18653"/>
                    <a:pt x="7130" y="17739"/>
                    <a:pt x="9047" y="17004"/>
                  </a:cubicBezTo>
                  <a:lnTo>
                    <a:pt x="9047" y="17004"/>
                  </a:lnTo>
                  <a:cubicBezTo>
                    <a:pt x="8359" y="19644"/>
                    <a:pt x="8663" y="22529"/>
                    <a:pt x="9884" y="24967"/>
                  </a:cubicBezTo>
                  <a:cubicBezTo>
                    <a:pt x="10028" y="25252"/>
                    <a:pt x="10198" y="25546"/>
                    <a:pt x="10480" y="25695"/>
                  </a:cubicBezTo>
                  <a:cubicBezTo>
                    <a:pt x="10574" y="25746"/>
                    <a:pt x="10684" y="25771"/>
                    <a:pt x="10794" y="25771"/>
                  </a:cubicBezTo>
                  <a:cubicBezTo>
                    <a:pt x="11009" y="25771"/>
                    <a:pt x="11219" y="25673"/>
                    <a:pt x="11296" y="25476"/>
                  </a:cubicBezTo>
                  <a:cubicBezTo>
                    <a:pt x="11625" y="26352"/>
                    <a:pt x="12268" y="27106"/>
                    <a:pt x="13081" y="27568"/>
                  </a:cubicBezTo>
                  <a:cubicBezTo>
                    <a:pt x="13438" y="27370"/>
                    <a:pt x="13599" y="26953"/>
                    <a:pt x="13797" y="26594"/>
                  </a:cubicBezTo>
                  <a:cubicBezTo>
                    <a:pt x="13977" y="26268"/>
                    <a:pt x="14283" y="25941"/>
                    <a:pt x="14639" y="25941"/>
                  </a:cubicBezTo>
                  <a:cubicBezTo>
                    <a:pt x="14674" y="25941"/>
                    <a:pt x="14710" y="25944"/>
                    <a:pt x="14746" y="25951"/>
                  </a:cubicBezTo>
                  <a:cubicBezTo>
                    <a:pt x="14811" y="25963"/>
                    <a:pt x="14878" y="25986"/>
                    <a:pt x="14942" y="25986"/>
                  </a:cubicBezTo>
                  <a:cubicBezTo>
                    <a:pt x="14970" y="25986"/>
                    <a:pt x="14996" y="25982"/>
                    <a:pt x="15022" y="25971"/>
                  </a:cubicBezTo>
                  <a:cubicBezTo>
                    <a:pt x="15112" y="25931"/>
                    <a:pt x="15149" y="25827"/>
                    <a:pt x="15176" y="25732"/>
                  </a:cubicBezTo>
                  <a:cubicBezTo>
                    <a:pt x="15797" y="23542"/>
                    <a:pt x="17014" y="20530"/>
                    <a:pt x="15492" y="18836"/>
                  </a:cubicBezTo>
                  <a:cubicBezTo>
                    <a:pt x="15462" y="18803"/>
                    <a:pt x="15432" y="18770"/>
                    <a:pt x="15402" y="18736"/>
                  </a:cubicBezTo>
                  <a:lnTo>
                    <a:pt x="15402" y="18736"/>
                  </a:lnTo>
                  <a:cubicBezTo>
                    <a:pt x="16813" y="20297"/>
                    <a:pt x="18418" y="21680"/>
                    <a:pt x="20169" y="22846"/>
                  </a:cubicBezTo>
                  <a:cubicBezTo>
                    <a:pt x="20214" y="22380"/>
                    <a:pt x="20260" y="21914"/>
                    <a:pt x="20307" y="21450"/>
                  </a:cubicBezTo>
                  <a:cubicBezTo>
                    <a:pt x="21566" y="22258"/>
                    <a:pt x="22912" y="22927"/>
                    <a:pt x="24316" y="23446"/>
                  </a:cubicBezTo>
                  <a:cubicBezTo>
                    <a:pt x="24496" y="23512"/>
                    <a:pt x="24696" y="23575"/>
                    <a:pt x="24885" y="23575"/>
                  </a:cubicBezTo>
                  <a:cubicBezTo>
                    <a:pt x="24998" y="23575"/>
                    <a:pt x="25106" y="23553"/>
                    <a:pt x="25205" y="23497"/>
                  </a:cubicBezTo>
                  <a:cubicBezTo>
                    <a:pt x="25627" y="23257"/>
                    <a:pt x="25548" y="22629"/>
                    <a:pt x="25384" y="22172"/>
                  </a:cubicBezTo>
                  <a:cubicBezTo>
                    <a:pt x="25016" y="21148"/>
                    <a:pt x="24514" y="20173"/>
                    <a:pt x="23893" y="19278"/>
                  </a:cubicBezTo>
                  <a:cubicBezTo>
                    <a:pt x="24207" y="19145"/>
                    <a:pt x="24482" y="18916"/>
                    <a:pt x="24672" y="18632"/>
                  </a:cubicBezTo>
                  <a:cubicBezTo>
                    <a:pt x="23496" y="16776"/>
                    <a:pt x="21907" y="15184"/>
                    <a:pt x="20052" y="14007"/>
                  </a:cubicBezTo>
                  <a:lnTo>
                    <a:pt x="20052" y="14007"/>
                  </a:lnTo>
                  <a:cubicBezTo>
                    <a:pt x="21090" y="14206"/>
                    <a:pt x="22158" y="14309"/>
                    <a:pt x="23224" y="14309"/>
                  </a:cubicBezTo>
                  <a:cubicBezTo>
                    <a:pt x="24100" y="14309"/>
                    <a:pt x="24975" y="14240"/>
                    <a:pt x="25831" y="14097"/>
                  </a:cubicBezTo>
                  <a:cubicBezTo>
                    <a:pt x="26102" y="14051"/>
                    <a:pt x="26389" y="13990"/>
                    <a:pt x="26581" y="13793"/>
                  </a:cubicBezTo>
                  <a:cubicBezTo>
                    <a:pt x="26772" y="13596"/>
                    <a:pt x="26801" y="13221"/>
                    <a:pt x="26566" y="13076"/>
                  </a:cubicBezTo>
                  <a:cubicBezTo>
                    <a:pt x="27100" y="12807"/>
                    <a:pt x="27622" y="12519"/>
                    <a:pt x="28136" y="12213"/>
                  </a:cubicBezTo>
                  <a:cubicBezTo>
                    <a:pt x="28264" y="12138"/>
                    <a:pt x="28408" y="12036"/>
                    <a:pt x="28418" y="11887"/>
                  </a:cubicBezTo>
                  <a:cubicBezTo>
                    <a:pt x="28426" y="11763"/>
                    <a:pt x="28339" y="11656"/>
                    <a:pt x="28256" y="11565"/>
                  </a:cubicBezTo>
                  <a:cubicBezTo>
                    <a:pt x="27809" y="11075"/>
                    <a:pt x="27298" y="10644"/>
                    <a:pt x="26740" y="10285"/>
                  </a:cubicBezTo>
                  <a:cubicBezTo>
                    <a:pt x="27229" y="10200"/>
                    <a:pt x="27355" y="9481"/>
                    <a:pt x="27056" y="9083"/>
                  </a:cubicBezTo>
                  <a:cubicBezTo>
                    <a:pt x="26757" y="8688"/>
                    <a:pt x="26234" y="8547"/>
                    <a:pt x="25747" y="8446"/>
                  </a:cubicBezTo>
                  <a:cubicBezTo>
                    <a:pt x="24263" y="8135"/>
                    <a:pt x="22744" y="7953"/>
                    <a:pt x="21228" y="7953"/>
                  </a:cubicBezTo>
                  <a:cubicBezTo>
                    <a:pt x="20346" y="7953"/>
                    <a:pt x="19465" y="8015"/>
                    <a:pt x="18592" y="8149"/>
                  </a:cubicBezTo>
                  <a:cubicBezTo>
                    <a:pt x="19160" y="6231"/>
                    <a:pt x="19114" y="4220"/>
                    <a:pt x="19121" y="2220"/>
                  </a:cubicBezTo>
                  <a:cubicBezTo>
                    <a:pt x="19122" y="1808"/>
                    <a:pt x="19096" y="1356"/>
                    <a:pt x="18816" y="1054"/>
                  </a:cubicBezTo>
                  <a:cubicBezTo>
                    <a:pt x="18691" y="919"/>
                    <a:pt x="18498" y="849"/>
                    <a:pt x="18313" y="849"/>
                  </a:cubicBezTo>
                  <a:cubicBezTo>
                    <a:pt x="18084" y="849"/>
                    <a:pt x="17869" y="955"/>
                    <a:pt x="17812" y="1176"/>
                  </a:cubicBezTo>
                  <a:cubicBezTo>
                    <a:pt x="17661" y="776"/>
                    <a:pt x="17483" y="348"/>
                    <a:pt x="17115" y="134"/>
                  </a:cubicBezTo>
                  <a:cubicBezTo>
                    <a:pt x="16955" y="40"/>
                    <a:pt x="16783" y="0"/>
                    <a:pt x="1660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18" name="Google Shape;2118;p49"/>
            <p:cNvGrpSpPr/>
            <p:nvPr/>
          </p:nvGrpSpPr>
          <p:grpSpPr>
            <a:xfrm rot="-6316733">
              <a:off x="1939913" y="3919801"/>
              <a:ext cx="924279" cy="927145"/>
              <a:chOff x="8807111" y="2103543"/>
              <a:chExt cx="2081741" cy="2088198"/>
            </a:xfrm>
          </p:grpSpPr>
          <p:sp>
            <p:nvSpPr>
              <p:cNvPr id="2119" name="Google Shape;2119;p49"/>
              <p:cNvSpPr/>
              <p:nvPr/>
            </p:nvSpPr>
            <p:spPr>
              <a:xfrm>
                <a:off x="8807111" y="2103543"/>
                <a:ext cx="2081741" cy="2088198"/>
              </a:xfrm>
              <a:custGeom>
                <a:avLst/>
                <a:gdLst/>
                <a:ahLst/>
                <a:cxnLst/>
                <a:rect l="l" t="t" r="r" b="b"/>
                <a:pathLst>
                  <a:path w="24824" h="24901" extrusionOk="0">
                    <a:moveTo>
                      <a:pt x="14107" y="1"/>
                    </a:moveTo>
                    <a:cubicBezTo>
                      <a:pt x="14060" y="1"/>
                      <a:pt x="14014" y="25"/>
                      <a:pt x="13989" y="69"/>
                    </a:cubicBezTo>
                    <a:cubicBezTo>
                      <a:pt x="13758" y="409"/>
                      <a:pt x="13584" y="789"/>
                      <a:pt x="13434" y="1170"/>
                    </a:cubicBezTo>
                    <a:cubicBezTo>
                      <a:pt x="13005" y="2290"/>
                      <a:pt x="12539" y="3431"/>
                      <a:pt x="12227" y="4591"/>
                    </a:cubicBezTo>
                    <a:cubicBezTo>
                      <a:pt x="11938" y="5646"/>
                      <a:pt x="11576" y="6692"/>
                      <a:pt x="11240" y="7737"/>
                    </a:cubicBezTo>
                    <a:cubicBezTo>
                      <a:pt x="11104" y="8167"/>
                      <a:pt x="10972" y="8602"/>
                      <a:pt x="10943" y="9053"/>
                    </a:cubicBezTo>
                    <a:cubicBezTo>
                      <a:pt x="10935" y="9058"/>
                      <a:pt x="10926" y="9060"/>
                      <a:pt x="10917" y="9064"/>
                    </a:cubicBezTo>
                    <a:cubicBezTo>
                      <a:pt x="8939" y="7458"/>
                      <a:pt x="6873" y="5957"/>
                      <a:pt x="4738" y="4601"/>
                    </a:cubicBezTo>
                    <a:cubicBezTo>
                      <a:pt x="4716" y="4588"/>
                      <a:pt x="4691" y="4581"/>
                      <a:pt x="4667" y="4581"/>
                    </a:cubicBezTo>
                    <a:cubicBezTo>
                      <a:pt x="4626" y="4581"/>
                      <a:pt x="4586" y="4600"/>
                      <a:pt x="4560" y="4637"/>
                    </a:cubicBezTo>
                    <a:cubicBezTo>
                      <a:pt x="4519" y="4696"/>
                      <a:pt x="4534" y="4778"/>
                      <a:pt x="4593" y="4817"/>
                    </a:cubicBezTo>
                    <a:cubicBezTo>
                      <a:pt x="6658" y="6244"/>
                      <a:pt x="8667" y="7757"/>
                      <a:pt x="10611" y="9352"/>
                    </a:cubicBezTo>
                    <a:cubicBezTo>
                      <a:pt x="9701" y="9659"/>
                      <a:pt x="8805" y="10010"/>
                      <a:pt x="7917" y="10379"/>
                    </a:cubicBezTo>
                    <a:cubicBezTo>
                      <a:pt x="6992" y="10762"/>
                      <a:pt x="6040" y="11187"/>
                      <a:pt x="5123" y="11595"/>
                    </a:cubicBezTo>
                    <a:cubicBezTo>
                      <a:pt x="4486" y="11883"/>
                      <a:pt x="3841" y="12187"/>
                      <a:pt x="3239" y="12557"/>
                    </a:cubicBezTo>
                    <a:cubicBezTo>
                      <a:pt x="2092" y="13255"/>
                      <a:pt x="1057" y="14133"/>
                      <a:pt x="60" y="15015"/>
                    </a:cubicBezTo>
                    <a:cubicBezTo>
                      <a:pt x="8" y="15060"/>
                      <a:pt x="1" y="15137"/>
                      <a:pt x="43" y="15193"/>
                    </a:cubicBezTo>
                    <a:cubicBezTo>
                      <a:pt x="68" y="15226"/>
                      <a:pt x="107" y="15243"/>
                      <a:pt x="146" y="15243"/>
                    </a:cubicBezTo>
                    <a:cubicBezTo>
                      <a:pt x="173" y="15243"/>
                      <a:pt x="201" y="15234"/>
                      <a:pt x="224" y="15216"/>
                    </a:cubicBezTo>
                    <a:cubicBezTo>
                      <a:pt x="1230" y="14443"/>
                      <a:pt x="2209" y="13656"/>
                      <a:pt x="3285" y="13001"/>
                    </a:cubicBezTo>
                    <a:cubicBezTo>
                      <a:pt x="3929" y="12607"/>
                      <a:pt x="4602" y="12286"/>
                      <a:pt x="5292" y="11975"/>
                    </a:cubicBezTo>
                    <a:cubicBezTo>
                      <a:pt x="7052" y="11178"/>
                      <a:pt x="8877" y="10337"/>
                      <a:pt x="10663" y="9600"/>
                    </a:cubicBezTo>
                    <a:lnTo>
                      <a:pt x="10663" y="9600"/>
                    </a:lnTo>
                    <a:cubicBezTo>
                      <a:pt x="9630" y="14591"/>
                      <a:pt x="9313" y="19871"/>
                      <a:pt x="10758" y="24808"/>
                    </a:cubicBezTo>
                    <a:cubicBezTo>
                      <a:pt x="10775" y="24864"/>
                      <a:pt x="10826" y="24900"/>
                      <a:pt x="10882" y="24900"/>
                    </a:cubicBezTo>
                    <a:cubicBezTo>
                      <a:pt x="10893" y="24900"/>
                      <a:pt x="10905" y="24899"/>
                      <a:pt x="10917" y="24896"/>
                    </a:cubicBezTo>
                    <a:cubicBezTo>
                      <a:pt x="10986" y="24878"/>
                      <a:pt x="11027" y="24805"/>
                      <a:pt x="11009" y="24736"/>
                    </a:cubicBezTo>
                    <a:cubicBezTo>
                      <a:pt x="10506" y="22857"/>
                      <a:pt x="10254" y="20918"/>
                      <a:pt x="10189" y="18976"/>
                    </a:cubicBezTo>
                    <a:cubicBezTo>
                      <a:pt x="10084" y="15871"/>
                      <a:pt x="10433" y="12763"/>
                      <a:pt x="11061" y="9722"/>
                    </a:cubicBezTo>
                    <a:cubicBezTo>
                      <a:pt x="14017" y="12177"/>
                      <a:pt x="16820" y="14819"/>
                      <a:pt x="19437" y="17621"/>
                    </a:cubicBezTo>
                    <a:cubicBezTo>
                      <a:pt x="19460" y="17646"/>
                      <a:pt x="19492" y="17659"/>
                      <a:pt x="19525" y="17659"/>
                    </a:cubicBezTo>
                    <a:cubicBezTo>
                      <a:pt x="19552" y="17659"/>
                      <a:pt x="19580" y="17649"/>
                      <a:pt x="19602" y="17630"/>
                    </a:cubicBezTo>
                    <a:cubicBezTo>
                      <a:pt x="19651" y="17587"/>
                      <a:pt x="19658" y="17513"/>
                      <a:pt x="19614" y="17462"/>
                    </a:cubicBezTo>
                    <a:cubicBezTo>
                      <a:pt x="18284" y="15916"/>
                      <a:pt x="16838" y="14412"/>
                      <a:pt x="15368" y="12994"/>
                    </a:cubicBezTo>
                    <a:cubicBezTo>
                      <a:pt x="14056" y="11741"/>
                      <a:pt x="12692" y="10526"/>
                      <a:pt x="11282" y="9364"/>
                    </a:cubicBezTo>
                    <a:cubicBezTo>
                      <a:pt x="12249" y="9006"/>
                      <a:pt x="13299" y="8871"/>
                      <a:pt x="14328" y="8844"/>
                    </a:cubicBezTo>
                    <a:cubicBezTo>
                      <a:pt x="14616" y="8840"/>
                      <a:pt x="14903" y="8838"/>
                      <a:pt x="15190" y="8838"/>
                    </a:cubicBezTo>
                    <a:cubicBezTo>
                      <a:pt x="18353" y="8838"/>
                      <a:pt x="21516" y="9081"/>
                      <a:pt x="24644" y="9549"/>
                    </a:cubicBezTo>
                    <a:cubicBezTo>
                      <a:pt x="24650" y="9550"/>
                      <a:pt x="24656" y="9550"/>
                      <a:pt x="24661" y="9550"/>
                    </a:cubicBezTo>
                    <a:cubicBezTo>
                      <a:pt x="24814" y="9550"/>
                      <a:pt x="24823" y="9343"/>
                      <a:pt x="24686" y="9316"/>
                    </a:cubicBezTo>
                    <a:cubicBezTo>
                      <a:pt x="24116" y="9216"/>
                      <a:pt x="23546" y="9120"/>
                      <a:pt x="22974" y="9039"/>
                    </a:cubicBezTo>
                    <a:cubicBezTo>
                      <a:pt x="21259" y="8790"/>
                      <a:pt x="19526" y="8616"/>
                      <a:pt x="17795" y="8525"/>
                    </a:cubicBezTo>
                    <a:cubicBezTo>
                      <a:pt x="16833" y="8497"/>
                      <a:pt x="15852" y="8434"/>
                      <a:pt x="14876" y="8434"/>
                    </a:cubicBezTo>
                    <a:cubicBezTo>
                      <a:pt x="13632" y="8434"/>
                      <a:pt x="12396" y="8537"/>
                      <a:pt x="11218" y="8950"/>
                    </a:cubicBezTo>
                    <a:cubicBezTo>
                      <a:pt x="11289" y="8574"/>
                      <a:pt x="11425" y="8209"/>
                      <a:pt x="11558" y="7848"/>
                    </a:cubicBezTo>
                    <a:cubicBezTo>
                      <a:pt x="11985" y="6721"/>
                      <a:pt x="12393" y="5582"/>
                      <a:pt x="12710" y="4413"/>
                    </a:cubicBezTo>
                    <a:cubicBezTo>
                      <a:pt x="12792" y="4127"/>
                      <a:pt x="12881" y="3844"/>
                      <a:pt x="12975" y="3560"/>
                    </a:cubicBezTo>
                    <a:cubicBezTo>
                      <a:pt x="13216" y="2835"/>
                      <a:pt x="13516" y="2015"/>
                      <a:pt x="13757" y="1287"/>
                    </a:cubicBezTo>
                    <a:cubicBezTo>
                      <a:pt x="13876" y="935"/>
                      <a:pt x="14007" y="595"/>
                      <a:pt x="14180" y="274"/>
                    </a:cubicBezTo>
                    <a:cubicBezTo>
                      <a:pt x="14183" y="268"/>
                      <a:pt x="14188" y="262"/>
                      <a:pt x="14192" y="257"/>
                    </a:cubicBezTo>
                    <a:lnTo>
                      <a:pt x="14224" y="195"/>
                    </a:lnTo>
                    <a:cubicBezTo>
                      <a:pt x="14256" y="136"/>
                      <a:pt x="14238" y="59"/>
                      <a:pt x="14180" y="23"/>
                    </a:cubicBezTo>
                    <a:cubicBezTo>
                      <a:pt x="14157" y="8"/>
                      <a:pt x="14132" y="1"/>
                      <a:pt x="141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0" name="Google Shape;2120;p49"/>
              <p:cNvSpPr/>
              <p:nvPr/>
            </p:nvSpPr>
            <p:spPr>
              <a:xfrm>
                <a:off x="10090502" y="2878494"/>
                <a:ext cx="58031" cy="46878"/>
              </a:xfrm>
              <a:custGeom>
                <a:avLst/>
                <a:gdLst/>
                <a:ahLst/>
                <a:cxnLst/>
                <a:rect l="l" t="t" r="r" b="b"/>
                <a:pathLst>
                  <a:path w="692" h="559" extrusionOk="0">
                    <a:moveTo>
                      <a:pt x="149" y="0"/>
                    </a:moveTo>
                    <a:cubicBezTo>
                      <a:pt x="60" y="0"/>
                      <a:pt x="0" y="102"/>
                      <a:pt x="44" y="180"/>
                    </a:cubicBezTo>
                    <a:cubicBezTo>
                      <a:pt x="139" y="344"/>
                      <a:pt x="318" y="499"/>
                      <a:pt x="501" y="552"/>
                    </a:cubicBezTo>
                    <a:cubicBezTo>
                      <a:pt x="514" y="556"/>
                      <a:pt x="527" y="558"/>
                      <a:pt x="540" y="558"/>
                    </a:cubicBezTo>
                    <a:cubicBezTo>
                      <a:pt x="621" y="558"/>
                      <a:pt x="692" y="479"/>
                      <a:pt x="670" y="394"/>
                    </a:cubicBezTo>
                    <a:cubicBezTo>
                      <a:pt x="655" y="332"/>
                      <a:pt x="627" y="282"/>
                      <a:pt x="592" y="237"/>
                    </a:cubicBezTo>
                    <a:cubicBezTo>
                      <a:pt x="485" y="101"/>
                      <a:pt x="327" y="3"/>
                      <a:pt x="1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1" name="Google Shape;2121;p49"/>
              <p:cNvSpPr/>
              <p:nvPr/>
            </p:nvSpPr>
            <p:spPr>
              <a:xfrm>
                <a:off x="10013686" y="2893421"/>
                <a:ext cx="69855" cy="53587"/>
              </a:xfrm>
              <a:custGeom>
                <a:avLst/>
                <a:gdLst/>
                <a:ahLst/>
                <a:cxnLst/>
                <a:rect l="l" t="t" r="r" b="b"/>
                <a:pathLst>
                  <a:path w="833" h="639" extrusionOk="0">
                    <a:moveTo>
                      <a:pt x="149" y="1"/>
                    </a:moveTo>
                    <a:cubicBezTo>
                      <a:pt x="58" y="1"/>
                      <a:pt x="0" y="110"/>
                      <a:pt x="56" y="185"/>
                    </a:cubicBezTo>
                    <a:cubicBezTo>
                      <a:pt x="131" y="291"/>
                      <a:pt x="223" y="366"/>
                      <a:pt x="320" y="445"/>
                    </a:cubicBezTo>
                    <a:cubicBezTo>
                      <a:pt x="419" y="521"/>
                      <a:pt x="515" y="586"/>
                      <a:pt x="636" y="629"/>
                    </a:cubicBezTo>
                    <a:cubicBezTo>
                      <a:pt x="651" y="635"/>
                      <a:pt x="666" y="638"/>
                      <a:pt x="681" y="638"/>
                    </a:cubicBezTo>
                    <a:cubicBezTo>
                      <a:pt x="763" y="638"/>
                      <a:pt x="833" y="554"/>
                      <a:pt x="802" y="468"/>
                    </a:cubicBezTo>
                    <a:cubicBezTo>
                      <a:pt x="776" y="398"/>
                      <a:pt x="737" y="340"/>
                      <a:pt x="693" y="287"/>
                    </a:cubicBezTo>
                    <a:cubicBezTo>
                      <a:pt x="557" y="132"/>
                      <a:pt x="367" y="16"/>
                      <a:pt x="156" y="1"/>
                    </a:cubicBezTo>
                    <a:cubicBezTo>
                      <a:pt x="153" y="1"/>
                      <a:pt x="151" y="1"/>
                      <a:pt x="1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2" name="Google Shape;2122;p49"/>
              <p:cNvSpPr/>
              <p:nvPr/>
            </p:nvSpPr>
            <p:spPr>
              <a:xfrm>
                <a:off x="9699548" y="3525306"/>
                <a:ext cx="56773" cy="54844"/>
              </a:xfrm>
              <a:custGeom>
                <a:avLst/>
                <a:gdLst/>
                <a:ahLst/>
                <a:cxnLst/>
                <a:rect l="l" t="t" r="r" b="b"/>
                <a:pathLst>
                  <a:path w="677" h="654" extrusionOk="0">
                    <a:moveTo>
                      <a:pt x="127" y="0"/>
                    </a:moveTo>
                    <a:cubicBezTo>
                      <a:pt x="62" y="0"/>
                      <a:pt x="1" y="56"/>
                      <a:pt x="7" y="128"/>
                    </a:cubicBezTo>
                    <a:cubicBezTo>
                      <a:pt x="30" y="326"/>
                      <a:pt x="163" y="493"/>
                      <a:pt x="329" y="591"/>
                    </a:cubicBezTo>
                    <a:cubicBezTo>
                      <a:pt x="385" y="623"/>
                      <a:pt x="446" y="646"/>
                      <a:pt x="515" y="653"/>
                    </a:cubicBezTo>
                    <a:cubicBezTo>
                      <a:pt x="519" y="654"/>
                      <a:pt x="522" y="654"/>
                      <a:pt x="526" y="654"/>
                    </a:cubicBezTo>
                    <a:cubicBezTo>
                      <a:pt x="546" y="654"/>
                      <a:pt x="567" y="648"/>
                      <a:pt x="587" y="639"/>
                    </a:cubicBezTo>
                    <a:cubicBezTo>
                      <a:pt x="653" y="604"/>
                      <a:pt x="676" y="520"/>
                      <a:pt x="637" y="456"/>
                    </a:cubicBezTo>
                    <a:cubicBezTo>
                      <a:pt x="610" y="402"/>
                      <a:pt x="577" y="360"/>
                      <a:pt x="545" y="320"/>
                    </a:cubicBezTo>
                    <a:cubicBezTo>
                      <a:pt x="440" y="200"/>
                      <a:pt x="330" y="99"/>
                      <a:pt x="187" y="18"/>
                    </a:cubicBezTo>
                    <a:cubicBezTo>
                      <a:pt x="168" y="6"/>
                      <a:pt x="147" y="0"/>
                      <a:pt x="12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3" name="Google Shape;2123;p49"/>
              <p:cNvSpPr/>
              <p:nvPr/>
            </p:nvSpPr>
            <p:spPr>
              <a:xfrm>
                <a:off x="9686717" y="3617720"/>
                <a:ext cx="79164" cy="63482"/>
              </a:xfrm>
              <a:custGeom>
                <a:avLst/>
                <a:gdLst/>
                <a:ahLst/>
                <a:cxnLst/>
                <a:rect l="l" t="t" r="r" b="b"/>
                <a:pathLst>
                  <a:path w="944" h="757" extrusionOk="0">
                    <a:moveTo>
                      <a:pt x="131" y="1"/>
                    </a:moveTo>
                    <a:cubicBezTo>
                      <a:pt x="112" y="1"/>
                      <a:pt x="92" y="5"/>
                      <a:pt x="75" y="16"/>
                    </a:cubicBezTo>
                    <a:cubicBezTo>
                      <a:pt x="20" y="47"/>
                      <a:pt x="0" y="116"/>
                      <a:pt x="32" y="172"/>
                    </a:cubicBezTo>
                    <a:cubicBezTo>
                      <a:pt x="113" y="311"/>
                      <a:pt x="223" y="420"/>
                      <a:pt x="344" y="520"/>
                    </a:cubicBezTo>
                    <a:cubicBezTo>
                      <a:pt x="467" y="618"/>
                      <a:pt x="595" y="704"/>
                      <a:pt x="750" y="751"/>
                    </a:cubicBezTo>
                    <a:cubicBezTo>
                      <a:pt x="762" y="755"/>
                      <a:pt x="775" y="756"/>
                      <a:pt x="786" y="756"/>
                    </a:cubicBezTo>
                    <a:cubicBezTo>
                      <a:pt x="875" y="756"/>
                      <a:pt x="943" y="655"/>
                      <a:pt x="893" y="570"/>
                    </a:cubicBezTo>
                    <a:cubicBezTo>
                      <a:pt x="852" y="498"/>
                      <a:pt x="801" y="437"/>
                      <a:pt x="747" y="382"/>
                    </a:cubicBezTo>
                    <a:cubicBezTo>
                      <a:pt x="580" y="216"/>
                      <a:pt x="389" y="78"/>
                      <a:pt x="163" y="5"/>
                    </a:cubicBezTo>
                    <a:cubicBezTo>
                      <a:pt x="153" y="2"/>
                      <a:pt x="142" y="1"/>
                      <a:pt x="1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4" name="Google Shape;2124;p49"/>
              <p:cNvSpPr/>
              <p:nvPr/>
            </p:nvSpPr>
            <p:spPr>
              <a:xfrm>
                <a:off x="9410315" y="3085880"/>
                <a:ext cx="50987" cy="55515"/>
              </a:xfrm>
              <a:custGeom>
                <a:avLst/>
                <a:gdLst/>
                <a:ahLst/>
                <a:cxnLst/>
                <a:rect l="l" t="t" r="r" b="b"/>
                <a:pathLst>
                  <a:path w="608" h="662" extrusionOk="0">
                    <a:moveTo>
                      <a:pt x="124" y="1"/>
                    </a:moveTo>
                    <a:cubicBezTo>
                      <a:pt x="62" y="1"/>
                      <a:pt x="3" y="49"/>
                      <a:pt x="3" y="118"/>
                    </a:cubicBezTo>
                    <a:cubicBezTo>
                      <a:pt x="0" y="246"/>
                      <a:pt x="55" y="363"/>
                      <a:pt x="132" y="461"/>
                    </a:cubicBezTo>
                    <a:cubicBezTo>
                      <a:pt x="196" y="545"/>
                      <a:pt x="337" y="661"/>
                      <a:pt x="458" y="661"/>
                    </a:cubicBezTo>
                    <a:cubicBezTo>
                      <a:pt x="475" y="661"/>
                      <a:pt x="491" y="659"/>
                      <a:pt x="507" y="654"/>
                    </a:cubicBezTo>
                    <a:cubicBezTo>
                      <a:pt x="573" y="629"/>
                      <a:pt x="607" y="553"/>
                      <a:pt x="582" y="486"/>
                    </a:cubicBezTo>
                    <a:cubicBezTo>
                      <a:pt x="581" y="486"/>
                      <a:pt x="578" y="477"/>
                      <a:pt x="578" y="477"/>
                    </a:cubicBezTo>
                    <a:cubicBezTo>
                      <a:pt x="539" y="376"/>
                      <a:pt x="483" y="303"/>
                      <a:pt x="417" y="225"/>
                    </a:cubicBezTo>
                    <a:cubicBezTo>
                      <a:pt x="349" y="149"/>
                      <a:pt x="283" y="82"/>
                      <a:pt x="192" y="23"/>
                    </a:cubicBezTo>
                    <a:cubicBezTo>
                      <a:pt x="171" y="8"/>
                      <a:pt x="147" y="1"/>
                      <a:pt x="1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5" name="Google Shape;2125;p49"/>
              <p:cNvSpPr/>
              <p:nvPr/>
            </p:nvSpPr>
            <p:spPr>
              <a:xfrm>
                <a:off x="9357399" y="3122023"/>
                <a:ext cx="53419" cy="53251"/>
              </a:xfrm>
              <a:custGeom>
                <a:avLst/>
                <a:gdLst/>
                <a:ahLst/>
                <a:cxnLst/>
                <a:rect l="l" t="t" r="r" b="b"/>
                <a:pathLst>
                  <a:path w="637" h="635" extrusionOk="0">
                    <a:moveTo>
                      <a:pt x="134" y="0"/>
                    </a:moveTo>
                    <a:cubicBezTo>
                      <a:pt x="65" y="0"/>
                      <a:pt x="1" y="63"/>
                      <a:pt x="12" y="136"/>
                    </a:cubicBezTo>
                    <a:cubicBezTo>
                      <a:pt x="41" y="314"/>
                      <a:pt x="154" y="461"/>
                      <a:pt x="297" y="560"/>
                    </a:cubicBezTo>
                    <a:cubicBezTo>
                      <a:pt x="350" y="593"/>
                      <a:pt x="417" y="634"/>
                      <a:pt x="486" y="634"/>
                    </a:cubicBezTo>
                    <a:cubicBezTo>
                      <a:pt x="500" y="634"/>
                      <a:pt x="514" y="633"/>
                      <a:pt x="528" y="629"/>
                    </a:cubicBezTo>
                    <a:cubicBezTo>
                      <a:pt x="599" y="606"/>
                      <a:pt x="637" y="528"/>
                      <a:pt x="610" y="459"/>
                    </a:cubicBezTo>
                    <a:cubicBezTo>
                      <a:pt x="542" y="271"/>
                      <a:pt x="363" y="92"/>
                      <a:pt x="182" y="11"/>
                    </a:cubicBezTo>
                    <a:cubicBezTo>
                      <a:pt x="166" y="4"/>
                      <a:pt x="150" y="0"/>
                      <a:pt x="1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6" name="Google Shape;2126;p49"/>
              <p:cNvSpPr/>
              <p:nvPr/>
            </p:nvSpPr>
            <p:spPr>
              <a:xfrm>
                <a:off x="9920602" y="2435796"/>
                <a:ext cx="69268" cy="50064"/>
              </a:xfrm>
              <a:custGeom>
                <a:avLst/>
                <a:gdLst/>
                <a:ahLst/>
                <a:cxnLst/>
                <a:rect l="l" t="t" r="r" b="b"/>
                <a:pathLst>
                  <a:path w="826" h="597" extrusionOk="0">
                    <a:moveTo>
                      <a:pt x="149" y="0"/>
                    </a:moveTo>
                    <a:cubicBezTo>
                      <a:pt x="63" y="0"/>
                      <a:pt x="1" y="99"/>
                      <a:pt x="45" y="176"/>
                    </a:cubicBezTo>
                    <a:cubicBezTo>
                      <a:pt x="79" y="236"/>
                      <a:pt x="121" y="283"/>
                      <a:pt x="164" y="328"/>
                    </a:cubicBezTo>
                    <a:cubicBezTo>
                      <a:pt x="299" y="458"/>
                      <a:pt x="457" y="565"/>
                      <a:pt x="647" y="595"/>
                    </a:cubicBezTo>
                    <a:cubicBezTo>
                      <a:pt x="653" y="596"/>
                      <a:pt x="659" y="596"/>
                      <a:pt x="665" y="596"/>
                    </a:cubicBezTo>
                    <a:cubicBezTo>
                      <a:pt x="757" y="596"/>
                      <a:pt x="826" y="488"/>
                      <a:pt x="777" y="404"/>
                    </a:cubicBezTo>
                    <a:cubicBezTo>
                      <a:pt x="745" y="344"/>
                      <a:pt x="702" y="298"/>
                      <a:pt x="657" y="255"/>
                    </a:cubicBezTo>
                    <a:cubicBezTo>
                      <a:pt x="518" y="128"/>
                      <a:pt x="356" y="30"/>
                      <a:pt x="165" y="2"/>
                    </a:cubicBezTo>
                    <a:cubicBezTo>
                      <a:pt x="159" y="1"/>
                      <a:pt x="154" y="0"/>
                      <a:pt x="1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7" name="Google Shape;2127;p49"/>
              <p:cNvSpPr/>
              <p:nvPr/>
            </p:nvSpPr>
            <p:spPr>
              <a:xfrm>
                <a:off x="9909700" y="2500536"/>
                <a:ext cx="59121" cy="45284"/>
              </a:xfrm>
              <a:custGeom>
                <a:avLst/>
                <a:gdLst/>
                <a:ahLst/>
                <a:cxnLst/>
                <a:rect l="l" t="t" r="r" b="b"/>
                <a:pathLst>
                  <a:path w="705" h="540" extrusionOk="0">
                    <a:moveTo>
                      <a:pt x="138" y="0"/>
                    </a:moveTo>
                    <a:cubicBezTo>
                      <a:pt x="64" y="0"/>
                      <a:pt x="0" y="73"/>
                      <a:pt x="21" y="151"/>
                    </a:cubicBezTo>
                    <a:cubicBezTo>
                      <a:pt x="36" y="214"/>
                      <a:pt x="68" y="266"/>
                      <a:pt x="104" y="313"/>
                    </a:cubicBezTo>
                    <a:cubicBezTo>
                      <a:pt x="178" y="407"/>
                      <a:pt x="278" y="479"/>
                      <a:pt x="393" y="516"/>
                    </a:cubicBezTo>
                    <a:cubicBezTo>
                      <a:pt x="433" y="528"/>
                      <a:pt x="481" y="539"/>
                      <a:pt x="528" y="539"/>
                    </a:cubicBezTo>
                    <a:cubicBezTo>
                      <a:pt x="565" y="539"/>
                      <a:pt x="602" y="532"/>
                      <a:pt x="634" y="511"/>
                    </a:cubicBezTo>
                    <a:cubicBezTo>
                      <a:pt x="696" y="466"/>
                      <a:pt x="704" y="376"/>
                      <a:pt x="656" y="319"/>
                    </a:cubicBezTo>
                    <a:cubicBezTo>
                      <a:pt x="594" y="235"/>
                      <a:pt x="524" y="182"/>
                      <a:pt x="441" y="129"/>
                    </a:cubicBezTo>
                    <a:cubicBezTo>
                      <a:pt x="357" y="76"/>
                      <a:pt x="278" y="34"/>
                      <a:pt x="175" y="7"/>
                    </a:cubicBezTo>
                    <a:cubicBezTo>
                      <a:pt x="163" y="2"/>
                      <a:pt x="150" y="0"/>
                      <a:pt x="13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128" name="Google Shape;2128;p49"/>
          <p:cNvGrpSpPr/>
          <p:nvPr/>
        </p:nvGrpSpPr>
        <p:grpSpPr>
          <a:xfrm>
            <a:off x="7666842" y="2"/>
            <a:ext cx="1714018" cy="1324453"/>
            <a:chOff x="7666842" y="2"/>
            <a:chExt cx="1714018" cy="1324453"/>
          </a:xfrm>
        </p:grpSpPr>
        <p:sp>
          <p:nvSpPr>
            <p:cNvPr id="2129" name="Google Shape;2129;p49"/>
            <p:cNvSpPr/>
            <p:nvPr/>
          </p:nvSpPr>
          <p:spPr>
            <a:xfrm rot="-5400000">
              <a:off x="7888477" y="-167929"/>
              <a:ext cx="1270749" cy="1714018"/>
            </a:xfrm>
            <a:custGeom>
              <a:avLst/>
              <a:gdLst/>
              <a:ahLst/>
              <a:cxnLst/>
              <a:rect l="l" t="t" r="r" b="b"/>
              <a:pathLst>
                <a:path w="27117" h="36577" extrusionOk="0">
                  <a:moveTo>
                    <a:pt x="4342" y="0"/>
                  </a:moveTo>
                  <a:cubicBezTo>
                    <a:pt x="3449" y="5"/>
                    <a:pt x="2548" y="283"/>
                    <a:pt x="1805" y="786"/>
                  </a:cubicBezTo>
                  <a:cubicBezTo>
                    <a:pt x="977" y="1345"/>
                    <a:pt x="404" y="2148"/>
                    <a:pt x="188" y="3047"/>
                  </a:cubicBezTo>
                  <a:cubicBezTo>
                    <a:pt x="1" y="3828"/>
                    <a:pt x="69" y="4643"/>
                    <a:pt x="393" y="5473"/>
                  </a:cubicBezTo>
                  <a:cubicBezTo>
                    <a:pt x="643" y="6112"/>
                    <a:pt x="1049" y="6752"/>
                    <a:pt x="1566" y="7321"/>
                  </a:cubicBezTo>
                  <a:cubicBezTo>
                    <a:pt x="1983" y="7779"/>
                    <a:pt x="2429" y="8171"/>
                    <a:pt x="2860" y="8549"/>
                  </a:cubicBezTo>
                  <a:cubicBezTo>
                    <a:pt x="3218" y="8863"/>
                    <a:pt x="3559" y="9162"/>
                    <a:pt x="3855" y="9478"/>
                  </a:cubicBezTo>
                  <a:cubicBezTo>
                    <a:pt x="3802" y="9525"/>
                    <a:pt x="3745" y="9573"/>
                    <a:pt x="3696" y="9615"/>
                  </a:cubicBezTo>
                  <a:cubicBezTo>
                    <a:pt x="3523" y="9762"/>
                    <a:pt x="3328" y="9927"/>
                    <a:pt x="3148" y="10119"/>
                  </a:cubicBezTo>
                  <a:cubicBezTo>
                    <a:pt x="2516" y="10791"/>
                    <a:pt x="2196" y="11711"/>
                    <a:pt x="2246" y="12714"/>
                  </a:cubicBezTo>
                  <a:cubicBezTo>
                    <a:pt x="2289" y="13577"/>
                    <a:pt x="2603" y="14435"/>
                    <a:pt x="3127" y="15129"/>
                  </a:cubicBezTo>
                  <a:cubicBezTo>
                    <a:pt x="4062" y="16366"/>
                    <a:pt x="5423" y="17016"/>
                    <a:pt x="6626" y="17526"/>
                  </a:cubicBezTo>
                  <a:lnTo>
                    <a:pt x="6905" y="17645"/>
                  </a:lnTo>
                  <a:lnTo>
                    <a:pt x="6910" y="17646"/>
                  </a:lnTo>
                  <a:cubicBezTo>
                    <a:pt x="7854" y="18044"/>
                    <a:pt x="8743" y="18419"/>
                    <a:pt x="9367" y="19015"/>
                  </a:cubicBezTo>
                  <a:cubicBezTo>
                    <a:pt x="9389" y="19036"/>
                    <a:pt x="9408" y="19054"/>
                    <a:pt x="9425" y="19072"/>
                  </a:cubicBezTo>
                  <a:cubicBezTo>
                    <a:pt x="9379" y="19142"/>
                    <a:pt x="9321" y="19220"/>
                    <a:pt x="9277" y="19282"/>
                  </a:cubicBezTo>
                  <a:cubicBezTo>
                    <a:pt x="9086" y="19545"/>
                    <a:pt x="8850" y="19872"/>
                    <a:pt x="8695" y="20287"/>
                  </a:cubicBezTo>
                  <a:cubicBezTo>
                    <a:pt x="8440" y="20976"/>
                    <a:pt x="8475" y="21730"/>
                    <a:pt x="8794" y="22467"/>
                  </a:cubicBezTo>
                  <a:cubicBezTo>
                    <a:pt x="9032" y="23018"/>
                    <a:pt x="9437" y="23550"/>
                    <a:pt x="9930" y="23967"/>
                  </a:cubicBezTo>
                  <a:cubicBezTo>
                    <a:pt x="10313" y="24288"/>
                    <a:pt x="10705" y="24531"/>
                    <a:pt x="11085" y="24767"/>
                  </a:cubicBezTo>
                  <a:cubicBezTo>
                    <a:pt x="11421" y="24976"/>
                    <a:pt x="11738" y="25173"/>
                    <a:pt x="11984" y="25391"/>
                  </a:cubicBezTo>
                  <a:cubicBezTo>
                    <a:pt x="12664" y="25992"/>
                    <a:pt x="13049" y="26968"/>
                    <a:pt x="13457" y="28001"/>
                  </a:cubicBezTo>
                  <a:cubicBezTo>
                    <a:pt x="13805" y="28882"/>
                    <a:pt x="14164" y="29792"/>
                    <a:pt x="14749" y="30631"/>
                  </a:cubicBezTo>
                  <a:cubicBezTo>
                    <a:pt x="15371" y="31525"/>
                    <a:pt x="16237" y="32271"/>
                    <a:pt x="17249" y="32784"/>
                  </a:cubicBezTo>
                  <a:cubicBezTo>
                    <a:pt x="18173" y="33253"/>
                    <a:pt x="19192" y="33516"/>
                    <a:pt x="20209" y="33549"/>
                  </a:cubicBezTo>
                  <a:cubicBezTo>
                    <a:pt x="20403" y="34299"/>
                    <a:pt x="20576" y="35006"/>
                    <a:pt x="20679" y="35466"/>
                  </a:cubicBezTo>
                  <a:cubicBezTo>
                    <a:pt x="20748" y="35778"/>
                    <a:pt x="20923" y="36061"/>
                    <a:pt x="21173" y="36262"/>
                  </a:cubicBezTo>
                  <a:cubicBezTo>
                    <a:pt x="21424" y="36464"/>
                    <a:pt x="21737" y="36576"/>
                    <a:pt x="22057" y="36576"/>
                  </a:cubicBezTo>
                  <a:cubicBezTo>
                    <a:pt x="22161" y="36576"/>
                    <a:pt x="22265" y="36563"/>
                    <a:pt x="22366" y="36541"/>
                  </a:cubicBezTo>
                  <a:cubicBezTo>
                    <a:pt x="23126" y="36371"/>
                    <a:pt x="23605" y="35615"/>
                    <a:pt x="23435" y="34856"/>
                  </a:cubicBezTo>
                  <a:lnTo>
                    <a:pt x="22984" y="32839"/>
                  </a:lnTo>
                  <a:cubicBezTo>
                    <a:pt x="23983" y="32238"/>
                    <a:pt x="24811" y="31536"/>
                    <a:pt x="25449" y="30749"/>
                  </a:cubicBezTo>
                  <a:cubicBezTo>
                    <a:pt x="26180" y="29847"/>
                    <a:pt x="26672" y="28828"/>
                    <a:pt x="26909" y="27720"/>
                  </a:cubicBezTo>
                  <a:cubicBezTo>
                    <a:pt x="27075" y="26961"/>
                    <a:pt x="27117" y="26163"/>
                    <a:pt x="27039" y="25343"/>
                  </a:cubicBezTo>
                  <a:cubicBezTo>
                    <a:pt x="26975" y="24662"/>
                    <a:pt x="26828" y="23967"/>
                    <a:pt x="26601" y="23276"/>
                  </a:cubicBezTo>
                  <a:cubicBezTo>
                    <a:pt x="26194" y="22032"/>
                    <a:pt x="25616" y="21055"/>
                    <a:pt x="25212" y="20559"/>
                  </a:cubicBezTo>
                  <a:cubicBezTo>
                    <a:pt x="25058" y="20370"/>
                    <a:pt x="24906" y="20203"/>
                    <a:pt x="24758" y="20041"/>
                  </a:cubicBezTo>
                  <a:cubicBezTo>
                    <a:pt x="24593" y="19862"/>
                    <a:pt x="24439" y="19694"/>
                    <a:pt x="24322" y="19534"/>
                  </a:cubicBezTo>
                  <a:cubicBezTo>
                    <a:pt x="24034" y="19141"/>
                    <a:pt x="23965" y="18472"/>
                    <a:pt x="24108" y="17494"/>
                  </a:cubicBezTo>
                  <a:cubicBezTo>
                    <a:pt x="24135" y="17303"/>
                    <a:pt x="24168" y="17108"/>
                    <a:pt x="24203" y="16903"/>
                  </a:cubicBezTo>
                  <a:lnTo>
                    <a:pt x="24203" y="16901"/>
                  </a:lnTo>
                  <a:cubicBezTo>
                    <a:pt x="24351" y="16018"/>
                    <a:pt x="24521" y="15018"/>
                    <a:pt x="24328" y="13973"/>
                  </a:cubicBezTo>
                  <a:cubicBezTo>
                    <a:pt x="24189" y="13218"/>
                    <a:pt x="23826" y="12497"/>
                    <a:pt x="23309" y="11944"/>
                  </a:cubicBezTo>
                  <a:cubicBezTo>
                    <a:pt x="22684" y="11279"/>
                    <a:pt x="21882" y="10911"/>
                    <a:pt x="21048" y="10911"/>
                  </a:cubicBezTo>
                  <a:cubicBezTo>
                    <a:pt x="21007" y="10911"/>
                    <a:pt x="20967" y="10912"/>
                    <a:pt x="20926" y="10913"/>
                  </a:cubicBezTo>
                  <a:cubicBezTo>
                    <a:pt x="20124" y="10948"/>
                    <a:pt x="19488" y="11301"/>
                    <a:pt x="18977" y="11585"/>
                  </a:cubicBezTo>
                  <a:cubicBezTo>
                    <a:pt x="18863" y="11648"/>
                    <a:pt x="18756" y="11706"/>
                    <a:pt x="18655" y="11759"/>
                  </a:cubicBezTo>
                  <a:cubicBezTo>
                    <a:pt x="18499" y="11839"/>
                    <a:pt x="18363" y="11884"/>
                    <a:pt x="18268" y="11904"/>
                  </a:cubicBezTo>
                  <a:cubicBezTo>
                    <a:pt x="18248" y="11800"/>
                    <a:pt x="18231" y="11612"/>
                    <a:pt x="18236" y="11280"/>
                  </a:cubicBezTo>
                  <a:cubicBezTo>
                    <a:pt x="18259" y="9853"/>
                    <a:pt x="18259" y="8198"/>
                    <a:pt x="17952" y="6622"/>
                  </a:cubicBezTo>
                  <a:cubicBezTo>
                    <a:pt x="17582" y="4733"/>
                    <a:pt x="16838" y="3293"/>
                    <a:pt x="15679" y="2217"/>
                  </a:cubicBezTo>
                  <a:cubicBezTo>
                    <a:pt x="14809" y="1411"/>
                    <a:pt x="13786" y="967"/>
                    <a:pt x="12798" y="967"/>
                  </a:cubicBezTo>
                  <a:cubicBezTo>
                    <a:pt x="12642" y="967"/>
                    <a:pt x="12486" y="977"/>
                    <a:pt x="12334" y="999"/>
                  </a:cubicBezTo>
                  <a:cubicBezTo>
                    <a:pt x="11530" y="1114"/>
                    <a:pt x="10888" y="1509"/>
                    <a:pt x="10371" y="1826"/>
                  </a:cubicBezTo>
                  <a:cubicBezTo>
                    <a:pt x="10118" y="1981"/>
                    <a:pt x="9878" y="2128"/>
                    <a:pt x="9663" y="2220"/>
                  </a:cubicBezTo>
                  <a:cubicBezTo>
                    <a:pt x="9547" y="2268"/>
                    <a:pt x="9494" y="2278"/>
                    <a:pt x="9482" y="2279"/>
                  </a:cubicBezTo>
                  <a:cubicBezTo>
                    <a:pt x="9467" y="2275"/>
                    <a:pt x="9404" y="2260"/>
                    <a:pt x="9257" y="2180"/>
                  </a:cubicBezTo>
                  <a:cubicBezTo>
                    <a:pt x="9094" y="2090"/>
                    <a:pt x="8882" y="1949"/>
                    <a:pt x="8588" y="1737"/>
                  </a:cubicBezTo>
                  <a:cubicBezTo>
                    <a:pt x="7985" y="1233"/>
                    <a:pt x="7359" y="830"/>
                    <a:pt x="6727" y="541"/>
                  </a:cubicBezTo>
                  <a:cubicBezTo>
                    <a:pt x="5939" y="183"/>
                    <a:pt x="5145" y="0"/>
                    <a:pt x="4362" y="0"/>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0" name="Google Shape;2130;p49"/>
            <p:cNvSpPr/>
            <p:nvPr/>
          </p:nvSpPr>
          <p:spPr>
            <a:xfrm rot="-5400000">
              <a:off x="7818936" y="-90564"/>
              <a:ext cx="1268172" cy="1449303"/>
            </a:xfrm>
            <a:custGeom>
              <a:avLst/>
              <a:gdLst/>
              <a:ahLst/>
              <a:cxnLst/>
              <a:rect l="l" t="t" r="r" b="b"/>
              <a:pathLst>
                <a:path w="27062" h="30928" extrusionOk="0">
                  <a:moveTo>
                    <a:pt x="3161" y="0"/>
                  </a:moveTo>
                  <a:cubicBezTo>
                    <a:pt x="3156" y="0"/>
                    <a:pt x="3151" y="0"/>
                    <a:pt x="3146" y="0"/>
                  </a:cubicBezTo>
                  <a:cubicBezTo>
                    <a:pt x="1878" y="6"/>
                    <a:pt x="560" y="808"/>
                    <a:pt x="264" y="2042"/>
                  </a:cubicBezTo>
                  <a:cubicBezTo>
                    <a:pt x="0" y="3145"/>
                    <a:pt x="577" y="4289"/>
                    <a:pt x="1338" y="5127"/>
                  </a:cubicBezTo>
                  <a:cubicBezTo>
                    <a:pt x="2100" y="5966"/>
                    <a:pt x="3054" y="6616"/>
                    <a:pt x="3800" y="7470"/>
                  </a:cubicBezTo>
                  <a:cubicBezTo>
                    <a:pt x="3940" y="7631"/>
                    <a:pt x="4075" y="7805"/>
                    <a:pt x="4123" y="8013"/>
                  </a:cubicBezTo>
                  <a:cubicBezTo>
                    <a:pt x="4284" y="8728"/>
                    <a:pt x="3407" y="9174"/>
                    <a:pt x="2904" y="9706"/>
                  </a:cubicBezTo>
                  <a:cubicBezTo>
                    <a:pt x="2080" y="10581"/>
                    <a:pt x="2252" y="12063"/>
                    <a:pt x="2977" y="13023"/>
                  </a:cubicBezTo>
                  <a:cubicBezTo>
                    <a:pt x="3701" y="13982"/>
                    <a:pt x="4835" y="14534"/>
                    <a:pt x="5941" y="15004"/>
                  </a:cubicBezTo>
                  <a:cubicBezTo>
                    <a:pt x="7049" y="15476"/>
                    <a:pt x="8204" y="15921"/>
                    <a:pt x="9075" y="16751"/>
                  </a:cubicBezTo>
                  <a:cubicBezTo>
                    <a:pt x="9335" y="16999"/>
                    <a:pt x="9575" y="17304"/>
                    <a:pt x="9600" y="17662"/>
                  </a:cubicBezTo>
                  <a:cubicBezTo>
                    <a:pt x="9646" y="18329"/>
                    <a:pt x="8959" y="18802"/>
                    <a:pt x="8727" y="19429"/>
                  </a:cubicBezTo>
                  <a:cubicBezTo>
                    <a:pt x="8434" y="20222"/>
                    <a:pt x="8929" y="21106"/>
                    <a:pt x="9577" y="21649"/>
                  </a:cubicBezTo>
                  <a:cubicBezTo>
                    <a:pt x="10223" y="22193"/>
                    <a:pt x="11022" y="22534"/>
                    <a:pt x="11655" y="23095"/>
                  </a:cubicBezTo>
                  <a:cubicBezTo>
                    <a:pt x="13222" y="24483"/>
                    <a:pt x="13434" y="26851"/>
                    <a:pt x="14629" y="28568"/>
                  </a:cubicBezTo>
                  <a:cubicBezTo>
                    <a:pt x="15654" y="30042"/>
                    <a:pt x="17445" y="30928"/>
                    <a:pt x="19233" y="30928"/>
                  </a:cubicBezTo>
                  <a:cubicBezTo>
                    <a:pt x="19619" y="30928"/>
                    <a:pt x="20006" y="30886"/>
                    <a:pt x="20385" y="30800"/>
                  </a:cubicBezTo>
                  <a:cubicBezTo>
                    <a:pt x="27062" y="27423"/>
                    <a:pt x="23974" y="21284"/>
                    <a:pt x="22992" y="20070"/>
                  </a:cubicBezTo>
                  <a:cubicBezTo>
                    <a:pt x="22692" y="19700"/>
                    <a:pt x="22341" y="19377"/>
                    <a:pt x="22061" y="18993"/>
                  </a:cubicBezTo>
                  <a:cubicBezTo>
                    <a:pt x="21448" y="18154"/>
                    <a:pt x="21457" y="17017"/>
                    <a:pt x="21608" y="15990"/>
                  </a:cubicBezTo>
                  <a:cubicBezTo>
                    <a:pt x="21759" y="14961"/>
                    <a:pt x="22025" y="13918"/>
                    <a:pt x="21836" y="12895"/>
                  </a:cubicBezTo>
                  <a:cubicBezTo>
                    <a:pt x="21651" y="11895"/>
                    <a:pt x="20855" y="10909"/>
                    <a:pt x="19848" y="10909"/>
                  </a:cubicBezTo>
                  <a:cubicBezTo>
                    <a:pt x="19826" y="10909"/>
                    <a:pt x="19804" y="10909"/>
                    <a:pt x="19782" y="10910"/>
                  </a:cubicBezTo>
                  <a:cubicBezTo>
                    <a:pt x="19154" y="10936"/>
                    <a:pt x="18612" y="11327"/>
                    <a:pt x="18053" y="11613"/>
                  </a:cubicBezTo>
                  <a:cubicBezTo>
                    <a:pt x="17719" y="11784"/>
                    <a:pt x="17330" y="11915"/>
                    <a:pt x="16962" y="11915"/>
                  </a:cubicBezTo>
                  <a:cubicBezTo>
                    <a:pt x="16712" y="11915"/>
                    <a:pt x="16473" y="11855"/>
                    <a:pt x="16269" y="11705"/>
                  </a:cubicBezTo>
                  <a:cubicBezTo>
                    <a:pt x="15753" y="11327"/>
                    <a:pt x="15713" y="10584"/>
                    <a:pt x="15723" y="9943"/>
                  </a:cubicBezTo>
                  <a:cubicBezTo>
                    <a:pt x="15771" y="7069"/>
                    <a:pt x="15692" y="3819"/>
                    <a:pt x="13585" y="1865"/>
                  </a:cubicBezTo>
                  <a:cubicBezTo>
                    <a:pt x="13040" y="1359"/>
                    <a:pt x="12330" y="965"/>
                    <a:pt x="11597" y="965"/>
                  </a:cubicBezTo>
                  <a:cubicBezTo>
                    <a:pt x="11504" y="965"/>
                    <a:pt x="11411" y="971"/>
                    <a:pt x="11317" y="985"/>
                  </a:cubicBezTo>
                  <a:cubicBezTo>
                    <a:pt x="10451" y="1107"/>
                    <a:pt x="9774" y="1781"/>
                    <a:pt x="8968" y="2117"/>
                  </a:cubicBezTo>
                  <a:cubicBezTo>
                    <a:pt x="8715" y="2222"/>
                    <a:pt x="8495" y="2277"/>
                    <a:pt x="8279" y="2277"/>
                  </a:cubicBezTo>
                  <a:cubicBezTo>
                    <a:pt x="7806" y="2277"/>
                    <a:pt x="7347" y="2016"/>
                    <a:pt x="6578" y="1456"/>
                  </a:cubicBezTo>
                  <a:cubicBezTo>
                    <a:pt x="5613" y="640"/>
                    <a:pt x="4425" y="0"/>
                    <a:pt x="316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31" name="Google Shape;2131;p49"/>
            <p:cNvGrpSpPr/>
            <p:nvPr/>
          </p:nvGrpSpPr>
          <p:grpSpPr>
            <a:xfrm rot="-5400000">
              <a:off x="8237949" y="-45367"/>
              <a:ext cx="768579" cy="1393914"/>
              <a:chOff x="8998152" y="1690678"/>
              <a:chExt cx="1640510" cy="2975269"/>
            </a:xfrm>
          </p:grpSpPr>
          <p:sp>
            <p:nvSpPr>
              <p:cNvPr id="2132" name="Google Shape;2132;p49"/>
              <p:cNvSpPr/>
              <p:nvPr/>
            </p:nvSpPr>
            <p:spPr>
              <a:xfrm>
                <a:off x="8998152" y="1690678"/>
                <a:ext cx="1640510" cy="2975269"/>
              </a:xfrm>
              <a:custGeom>
                <a:avLst/>
                <a:gdLst/>
                <a:ahLst/>
                <a:cxnLst/>
                <a:rect l="l" t="t" r="r" b="b"/>
                <a:pathLst>
                  <a:path w="16401" h="29746" extrusionOk="0">
                    <a:moveTo>
                      <a:pt x="99" y="1"/>
                    </a:moveTo>
                    <a:cubicBezTo>
                      <a:pt x="77" y="1"/>
                      <a:pt x="55" y="8"/>
                      <a:pt x="38" y="25"/>
                    </a:cubicBezTo>
                    <a:cubicBezTo>
                      <a:pt x="1" y="59"/>
                      <a:pt x="1" y="119"/>
                      <a:pt x="36" y="155"/>
                    </a:cubicBezTo>
                    <a:lnTo>
                      <a:pt x="1474" y="1712"/>
                    </a:lnTo>
                    <a:cubicBezTo>
                      <a:pt x="2173" y="2498"/>
                      <a:pt x="3538" y="4138"/>
                      <a:pt x="4185" y="4966"/>
                    </a:cubicBezTo>
                    <a:cubicBezTo>
                      <a:pt x="4830" y="5798"/>
                      <a:pt x="6077" y="7524"/>
                      <a:pt x="6666" y="8396"/>
                    </a:cubicBezTo>
                    <a:cubicBezTo>
                      <a:pt x="6962" y="8834"/>
                      <a:pt x="7252" y="9279"/>
                      <a:pt x="7537" y="9729"/>
                    </a:cubicBezTo>
                    <a:cubicBezTo>
                      <a:pt x="7410" y="9757"/>
                      <a:pt x="7283" y="9770"/>
                      <a:pt x="7156" y="9770"/>
                    </a:cubicBezTo>
                    <a:cubicBezTo>
                      <a:pt x="6705" y="9770"/>
                      <a:pt x="6251" y="9617"/>
                      <a:pt x="5813" y="9494"/>
                    </a:cubicBezTo>
                    <a:cubicBezTo>
                      <a:pt x="4213" y="9021"/>
                      <a:pt x="2651" y="8434"/>
                      <a:pt x="1138" y="7733"/>
                    </a:cubicBezTo>
                    <a:cubicBezTo>
                      <a:pt x="834" y="7598"/>
                      <a:pt x="534" y="7448"/>
                      <a:pt x="232" y="7305"/>
                    </a:cubicBezTo>
                    <a:cubicBezTo>
                      <a:pt x="218" y="7298"/>
                      <a:pt x="203" y="7295"/>
                      <a:pt x="189" y="7295"/>
                    </a:cubicBezTo>
                    <a:cubicBezTo>
                      <a:pt x="155" y="7295"/>
                      <a:pt x="122" y="7312"/>
                      <a:pt x="104" y="7345"/>
                    </a:cubicBezTo>
                    <a:cubicBezTo>
                      <a:pt x="75" y="7392"/>
                      <a:pt x="91" y="7452"/>
                      <a:pt x="138" y="7479"/>
                    </a:cubicBezTo>
                    <a:cubicBezTo>
                      <a:pt x="1889" y="8492"/>
                      <a:pt x="3782" y="9253"/>
                      <a:pt x="5736" y="9764"/>
                    </a:cubicBezTo>
                    <a:cubicBezTo>
                      <a:pt x="6150" y="9869"/>
                      <a:pt x="6600" y="9993"/>
                      <a:pt x="7041" y="9993"/>
                    </a:cubicBezTo>
                    <a:cubicBezTo>
                      <a:pt x="7246" y="9993"/>
                      <a:pt x="7449" y="9966"/>
                      <a:pt x="7645" y="9898"/>
                    </a:cubicBezTo>
                    <a:cubicBezTo>
                      <a:pt x="9665" y="13104"/>
                      <a:pt x="11421" y="16549"/>
                      <a:pt x="12842" y="20097"/>
                    </a:cubicBezTo>
                    <a:cubicBezTo>
                      <a:pt x="12480" y="19868"/>
                      <a:pt x="12116" y="19644"/>
                      <a:pt x="11752" y="19421"/>
                    </a:cubicBezTo>
                    <a:cubicBezTo>
                      <a:pt x="11323" y="19163"/>
                      <a:pt x="10213" y="18489"/>
                      <a:pt x="9796" y="18242"/>
                    </a:cubicBezTo>
                    <a:cubicBezTo>
                      <a:pt x="9164" y="17865"/>
                      <a:pt x="8464" y="17447"/>
                      <a:pt x="7825" y="17088"/>
                    </a:cubicBezTo>
                    <a:cubicBezTo>
                      <a:pt x="7807" y="17078"/>
                      <a:pt x="7790" y="17074"/>
                      <a:pt x="7774" y="17074"/>
                    </a:cubicBezTo>
                    <a:cubicBezTo>
                      <a:pt x="7689" y="17074"/>
                      <a:pt x="7635" y="17194"/>
                      <a:pt x="7719" y="17255"/>
                    </a:cubicBezTo>
                    <a:cubicBezTo>
                      <a:pt x="9386" y="18412"/>
                      <a:pt x="11148" y="19458"/>
                      <a:pt x="12955" y="20381"/>
                    </a:cubicBezTo>
                    <a:cubicBezTo>
                      <a:pt x="13632" y="22092"/>
                      <a:pt x="14232" y="23826"/>
                      <a:pt x="14744" y="25566"/>
                    </a:cubicBezTo>
                    <a:cubicBezTo>
                      <a:pt x="15043" y="26584"/>
                      <a:pt x="15575" y="28631"/>
                      <a:pt x="15807" y="29666"/>
                    </a:cubicBezTo>
                    <a:cubicBezTo>
                      <a:pt x="15816" y="29713"/>
                      <a:pt x="15857" y="29745"/>
                      <a:pt x="15903" y="29745"/>
                    </a:cubicBezTo>
                    <a:cubicBezTo>
                      <a:pt x="15910" y="29745"/>
                      <a:pt x="15917" y="29745"/>
                      <a:pt x="15925" y="29743"/>
                    </a:cubicBezTo>
                    <a:cubicBezTo>
                      <a:pt x="15977" y="29730"/>
                      <a:pt x="16012" y="29678"/>
                      <a:pt x="16000" y="29624"/>
                    </a:cubicBezTo>
                    <a:lnTo>
                      <a:pt x="15535" y="27550"/>
                    </a:lnTo>
                    <a:cubicBezTo>
                      <a:pt x="15208" y="26217"/>
                      <a:pt x="14832" y="24896"/>
                      <a:pt x="14411" y="23586"/>
                    </a:cubicBezTo>
                    <a:cubicBezTo>
                      <a:pt x="14675" y="23304"/>
                      <a:pt x="14914" y="22998"/>
                      <a:pt x="15130" y="22676"/>
                    </a:cubicBezTo>
                    <a:cubicBezTo>
                      <a:pt x="15804" y="21661"/>
                      <a:pt x="16263" y="20477"/>
                      <a:pt x="16394" y="19261"/>
                    </a:cubicBezTo>
                    <a:cubicBezTo>
                      <a:pt x="16400" y="19191"/>
                      <a:pt x="16347" y="19153"/>
                      <a:pt x="16294" y="19153"/>
                    </a:cubicBezTo>
                    <a:cubicBezTo>
                      <a:pt x="16253" y="19153"/>
                      <a:pt x="16212" y="19176"/>
                      <a:pt x="16200" y="19227"/>
                    </a:cubicBezTo>
                    <a:cubicBezTo>
                      <a:pt x="16064" y="19807"/>
                      <a:pt x="15891" y="20379"/>
                      <a:pt x="15675" y="20931"/>
                    </a:cubicBezTo>
                    <a:cubicBezTo>
                      <a:pt x="15336" y="21795"/>
                      <a:pt x="14880" y="22611"/>
                      <a:pt x="14341" y="23365"/>
                    </a:cubicBezTo>
                    <a:cubicBezTo>
                      <a:pt x="13530" y="20883"/>
                      <a:pt x="12553" y="18450"/>
                      <a:pt x="11422" y="16089"/>
                    </a:cubicBezTo>
                    <a:lnTo>
                      <a:pt x="11422" y="16089"/>
                    </a:lnTo>
                    <a:cubicBezTo>
                      <a:pt x="11423" y="16089"/>
                      <a:pt x="11425" y="16089"/>
                      <a:pt x="11426" y="16089"/>
                    </a:cubicBezTo>
                    <a:cubicBezTo>
                      <a:pt x="11450" y="16089"/>
                      <a:pt x="11472" y="16080"/>
                      <a:pt x="11492" y="16058"/>
                    </a:cubicBezTo>
                    <a:cubicBezTo>
                      <a:pt x="11874" y="15628"/>
                      <a:pt x="12224" y="15171"/>
                      <a:pt x="12543" y="14693"/>
                    </a:cubicBezTo>
                    <a:cubicBezTo>
                      <a:pt x="13496" y="13261"/>
                      <a:pt x="14207" y="11642"/>
                      <a:pt x="14563" y="9957"/>
                    </a:cubicBezTo>
                    <a:cubicBezTo>
                      <a:pt x="14578" y="9883"/>
                      <a:pt x="14522" y="9839"/>
                      <a:pt x="14466" y="9839"/>
                    </a:cubicBezTo>
                    <a:cubicBezTo>
                      <a:pt x="14427" y="9839"/>
                      <a:pt x="14388" y="9861"/>
                      <a:pt x="14372" y="9909"/>
                    </a:cubicBezTo>
                    <a:cubicBezTo>
                      <a:pt x="13726" y="12077"/>
                      <a:pt x="12705" y="14131"/>
                      <a:pt x="11350" y="15945"/>
                    </a:cubicBezTo>
                    <a:cubicBezTo>
                      <a:pt x="10011" y="13169"/>
                      <a:pt x="8457" y="10492"/>
                      <a:pt x="6710" y="7955"/>
                    </a:cubicBezTo>
                    <a:cubicBezTo>
                      <a:pt x="6970" y="7393"/>
                      <a:pt x="7189" y="6811"/>
                      <a:pt x="7369" y="6218"/>
                    </a:cubicBezTo>
                    <a:cubicBezTo>
                      <a:pt x="7911" y="4423"/>
                      <a:pt x="8124" y="2503"/>
                      <a:pt x="7932" y="635"/>
                    </a:cubicBezTo>
                    <a:cubicBezTo>
                      <a:pt x="7926" y="584"/>
                      <a:pt x="7884" y="547"/>
                      <a:pt x="7833" y="547"/>
                    </a:cubicBezTo>
                    <a:cubicBezTo>
                      <a:pt x="7832" y="547"/>
                      <a:pt x="7832" y="547"/>
                      <a:pt x="7831" y="547"/>
                    </a:cubicBezTo>
                    <a:cubicBezTo>
                      <a:pt x="7776" y="549"/>
                      <a:pt x="7734" y="594"/>
                      <a:pt x="7735" y="649"/>
                    </a:cubicBezTo>
                    <a:cubicBezTo>
                      <a:pt x="7750" y="1266"/>
                      <a:pt x="7737" y="1884"/>
                      <a:pt x="7698" y="2499"/>
                    </a:cubicBezTo>
                    <a:cubicBezTo>
                      <a:pt x="7582" y="4297"/>
                      <a:pt x="7200" y="6080"/>
                      <a:pt x="6582" y="7772"/>
                    </a:cubicBezTo>
                    <a:cubicBezTo>
                      <a:pt x="4664" y="5010"/>
                      <a:pt x="2517" y="2411"/>
                      <a:pt x="164" y="29"/>
                    </a:cubicBezTo>
                    <a:cubicBezTo>
                      <a:pt x="147" y="10"/>
                      <a:pt x="123" y="1"/>
                      <a:pt x="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3" name="Google Shape;2133;p49"/>
              <p:cNvSpPr/>
              <p:nvPr/>
            </p:nvSpPr>
            <p:spPr>
              <a:xfrm>
                <a:off x="10168147" y="3792078"/>
                <a:ext cx="72718" cy="86619"/>
              </a:xfrm>
              <a:custGeom>
                <a:avLst/>
                <a:gdLst/>
                <a:ahLst/>
                <a:cxnLst/>
                <a:rect l="l" t="t" r="r" b="b"/>
                <a:pathLst>
                  <a:path w="727" h="866" extrusionOk="0">
                    <a:moveTo>
                      <a:pt x="323" y="0"/>
                    </a:moveTo>
                    <a:cubicBezTo>
                      <a:pt x="136" y="0"/>
                      <a:pt x="1" y="246"/>
                      <a:pt x="13" y="449"/>
                    </a:cubicBezTo>
                    <a:cubicBezTo>
                      <a:pt x="10" y="660"/>
                      <a:pt x="167" y="865"/>
                      <a:pt x="349" y="865"/>
                    </a:cubicBezTo>
                    <a:cubicBezTo>
                      <a:pt x="419" y="865"/>
                      <a:pt x="492" y="835"/>
                      <a:pt x="561" y="763"/>
                    </a:cubicBezTo>
                    <a:cubicBezTo>
                      <a:pt x="727" y="551"/>
                      <a:pt x="688" y="258"/>
                      <a:pt x="500" y="72"/>
                    </a:cubicBezTo>
                    <a:cubicBezTo>
                      <a:pt x="438" y="22"/>
                      <a:pt x="378" y="0"/>
                      <a:pt x="32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4" name="Google Shape;2134;p49"/>
              <p:cNvSpPr/>
              <p:nvPr/>
            </p:nvSpPr>
            <p:spPr>
              <a:xfrm>
                <a:off x="10038614" y="3761471"/>
                <a:ext cx="73418" cy="107724"/>
              </a:xfrm>
              <a:custGeom>
                <a:avLst/>
                <a:gdLst/>
                <a:ahLst/>
                <a:cxnLst/>
                <a:rect l="l" t="t" r="r" b="b"/>
                <a:pathLst>
                  <a:path w="734" h="1077" extrusionOk="0">
                    <a:moveTo>
                      <a:pt x="340" y="1"/>
                    </a:moveTo>
                    <a:cubicBezTo>
                      <a:pt x="256" y="1"/>
                      <a:pt x="173" y="45"/>
                      <a:pt x="132" y="126"/>
                    </a:cubicBezTo>
                    <a:cubicBezTo>
                      <a:pt x="0" y="415"/>
                      <a:pt x="39" y="771"/>
                      <a:pt x="258" y="1005"/>
                    </a:cubicBezTo>
                    <a:cubicBezTo>
                      <a:pt x="306" y="1053"/>
                      <a:pt x="369" y="1076"/>
                      <a:pt x="433" y="1076"/>
                    </a:cubicBezTo>
                    <a:cubicBezTo>
                      <a:pt x="524" y="1076"/>
                      <a:pt x="615" y="1028"/>
                      <a:pt x="659" y="939"/>
                    </a:cubicBezTo>
                    <a:cubicBezTo>
                      <a:pt x="701" y="858"/>
                      <a:pt x="715" y="780"/>
                      <a:pt x="722" y="703"/>
                    </a:cubicBezTo>
                    <a:cubicBezTo>
                      <a:pt x="733" y="469"/>
                      <a:pt x="668" y="240"/>
                      <a:pt x="499" y="66"/>
                    </a:cubicBezTo>
                    <a:cubicBezTo>
                      <a:pt x="455" y="22"/>
                      <a:pt x="398" y="1"/>
                      <a:pt x="34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5" name="Google Shape;2135;p49"/>
              <p:cNvSpPr/>
              <p:nvPr/>
            </p:nvSpPr>
            <p:spPr>
              <a:xfrm>
                <a:off x="10304281" y="3292959"/>
                <a:ext cx="88122" cy="87420"/>
              </a:xfrm>
              <a:custGeom>
                <a:avLst/>
                <a:gdLst/>
                <a:ahLst/>
                <a:cxnLst/>
                <a:rect l="l" t="t" r="r" b="b"/>
                <a:pathLst>
                  <a:path w="881" h="874" extrusionOk="0">
                    <a:moveTo>
                      <a:pt x="251" y="1"/>
                    </a:moveTo>
                    <a:cubicBezTo>
                      <a:pt x="116" y="1"/>
                      <a:pt x="0" y="121"/>
                      <a:pt x="15" y="260"/>
                    </a:cubicBezTo>
                    <a:cubicBezTo>
                      <a:pt x="43" y="487"/>
                      <a:pt x="173" y="668"/>
                      <a:pt x="358" y="790"/>
                    </a:cubicBezTo>
                    <a:cubicBezTo>
                      <a:pt x="425" y="831"/>
                      <a:pt x="521" y="874"/>
                      <a:pt x="615" y="874"/>
                    </a:cubicBezTo>
                    <a:cubicBezTo>
                      <a:pt x="621" y="874"/>
                      <a:pt x="627" y="874"/>
                      <a:pt x="634" y="873"/>
                    </a:cubicBezTo>
                    <a:cubicBezTo>
                      <a:pt x="775" y="859"/>
                      <a:pt x="880" y="733"/>
                      <a:pt x="868" y="592"/>
                    </a:cubicBezTo>
                    <a:cubicBezTo>
                      <a:pt x="827" y="288"/>
                      <a:pt x="579" y="56"/>
                      <a:pt x="285" y="3"/>
                    </a:cubicBezTo>
                    <a:cubicBezTo>
                      <a:pt x="274" y="2"/>
                      <a:pt x="262" y="1"/>
                      <a:pt x="2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6" name="Google Shape;2136;p49"/>
              <p:cNvSpPr/>
              <p:nvPr/>
            </p:nvSpPr>
            <p:spPr>
              <a:xfrm>
                <a:off x="10390303" y="3215841"/>
                <a:ext cx="87822" cy="87520"/>
              </a:xfrm>
              <a:custGeom>
                <a:avLst/>
                <a:gdLst/>
                <a:ahLst/>
                <a:cxnLst/>
                <a:rect l="l" t="t" r="r" b="b"/>
                <a:pathLst>
                  <a:path w="878" h="875" extrusionOk="0">
                    <a:moveTo>
                      <a:pt x="251" y="1"/>
                    </a:moveTo>
                    <a:cubicBezTo>
                      <a:pt x="115" y="1"/>
                      <a:pt x="1" y="121"/>
                      <a:pt x="14" y="260"/>
                    </a:cubicBezTo>
                    <a:cubicBezTo>
                      <a:pt x="40" y="487"/>
                      <a:pt x="171" y="669"/>
                      <a:pt x="356" y="791"/>
                    </a:cubicBezTo>
                    <a:cubicBezTo>
                      <a:pt x="423" y="834"/>
                      <a:pt x="518" y="875"/>
                      <a:pt x="611" y="875"/>
                    </a:cubicBezTo>
                    <a:cubicBezTo>
                      <a:pt x="618" y="875"/>
                      <a:pt x="624" y="875"/>
                      <a:pt x="631" y="874"/>
                    </a:cubicBezTo>
                    <a:cubicBezTo>
                      <a:pt x="773" y="862"/>
                      <a:pt x="878" y="736"/>
                      <a:pt x="866" y="594"/>
                    </a:cubicBezTo>
                    <a:cubicBezTo>
                      <a:pt x="827" y="291"/>
                      <a:pt x="580" y="59"/>
                      <a:pt x="286" y="4"/>
                    </a:cubicBezTo>
                    <a:cubicBezTo>
                      <a:pt x="274" y="2"/>
                      <a:pt x="263" y="1"/>
                      <a:pt x="2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7" name="Google Shape;2137;p49"/>
              <p:cNvSpPr/>
              <p:nvPr/>
            </p:nvSpPr>
            <p:spPr>
              <a:xfrm>
                <a:off x="9541289" y="2799542"/>
                <a:ext cx="77919" cy="95922"/>
              </a:xfrm>
              <a:custGeom>
                <a:avLst/>
                <a:gdLst/>
                <a:ahLst/>
                <a:cxnLst/>
                <a:rect l="l" t="t" r="r" b="b"/>
                <a:pathLst>
                  <a:path w="779" h="959" extrusionOk="0">
                    <a:moveTo>
                      <a:pt x="294" y="0"/>
                    </a:moveTo>
                    <a:cubicBezTo>
                      <a:pt x="188" y="0"/>
                      <a:pt x="86" y="72"/>
                      <a:pt x="60" y="182"/>
                    </a:cubicBezTo>
                    <a:cubicBezTo>
                      <a:pt x="1" y="476"/>
                      <a:pt x="124" y="783"/>
                      <a:pt x="389" y="931"/>
                    </a:cubicBezTo>
                    <a:cubicBezTo>
                      <a:pt x="426" y="949"/>
                      <a:pt x="465" y="958"/>
                      <a:pt x="504" y="958"/>
                    </a:cubicBezTo>
                    <a:cubicBezTo>
                      <a:pt x="619" y="958"/>
                      <a:pt x="730" y="880"/>
                      <a:pt x="757" y="760"/>
                    </a:cubicBezTo>
                    <a:cubicBezTo>
                      <a:pt x="778" y="675"/>
                      <a:pt x="774" y="603"/>
                      <a:pt x="761" y="531"/>
                    </a:cubicBezTo>
                    <a:cubicBezTo>
                      <a:pt x="719" y="318"/>
                      <a:pt x="598" y="131"/>
                      <a:pt x="398" y="25"/>
                    </a:cubicBezTo>
                    <a:cubicBezTo>
                      <a:pt x="364" y="8"/>
                      <a:pt x="329" y="0"/>
                      <a:pt x="2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8" name="Google Shape;2138;p49"/>
              <p:cNvSpPr/>
              <p:nvPr/>
            </p:nvSpPr>
            <p:spPr>
              <a:xfrm>
                <a:off x="9659018" y="2803643"/>
                <a:ext cx="76519" cy="87820"/>
              </a:xfrm>
              <a:custGeom>
                <a:avLst/>
                <a:gdLst/>
                <a:ahLst/>
                <a:cxnLst/>
                <a:rect l="l" t="t" r="r" b="b"/>
                <a:pathLst>
                  <a:path w="765" h="878" extrusionOk="0">
                    <a:moveTo>
                      <a:pt x="286" y="0"/>
                    </a:moveTo>
                    <a:cubicBezTo>
                      <a:pt x="187" y="0"/>
                      <a:pt x="90" y="59"/>
                      <a:pt x="52" y="158"/>
                    </a:cubicBezTo>
                    <a:cubicBezTo>
                      <a:pt x="0" y="295"/>
                      <a:pt x="6" y="420"/>
                      <a:pt x="47" y="548"/>
                    </a:cubicBezTo>
                    <a:cubicBezTo>
                      <a:pt x="94" y="683"/>
                      <a:pt x="177" y="796"/>
                      <a:pt x="316" y="858"/>
                    </a:cubicBezTo>
                    <a:cubicBezTo>
                      <a:pt x="350" y="871"/>
                      <a:pt x="384" y="877"/>
                      <a:pt x="417" y="877"/>
                    </a:cubicBezTo>
                    <a:cubicBezTo>
                      <a:pt x="526" y="877"/>
                      <a:pt x="628" y="812"/>
                      <a:pt x="670" y="705"/>
                    </a:cubicBezTo>
                    <a:cubicBezTo>
                      <a:pt x="765" y="442"/>
                      <a:pt x="639" y="163"/>
                      <a:pt x="400" y="28"/>
                    </a:cubicBezTo>
                    <a:cubicBezTo>
                      <a:pt x="364" y="9"/>
                      <a:pt x="325" y="0"/>
                      <a:pt x="28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9" name="Google Shape;2139;p49"/>
              <p:cNvSpPr/>
              <p:nvPr/>
            </p:nvSpPr>
            <p:spPr>
              <a:xfrm>
                <a:off x="9526985" y="2080871"/>
                <a:ext cx="105726" cy="87220"/>
              </a:xfrm>
              <a:custGeom>
                <a:avLst/>
                <a:gdLst/>
                <a:ahLst/>
                <a:cxnLst/>
                <a:rect l="l" t="t" r="r" b="b"/>
                <a:pathLst>
                  <a:path w="1057" h="872" extrusionOk="0">
                    <a:moveTo>
                      <a:pt x="305" y="0"/>
                    </a:moveTo>
                    <a:cubicBezTo>
                      <a:pt x="283" y="0"/>
                      <a:pt x="260" y="2"/>
                      <a:pt x="238" y="4"/>
                    </a:cubicBezTo>
                    <a:cubicBezTo>
                      <a:pt x="91" y="22"/>
                      <a:pt x="1" y="190"/>
                      <a:pt x="70" y="322"/>
                    </a:cubicBezTo>
                    <a:cubicBezTo>
                      <a:pt x="175" y="527"/>
                      <a:pt x="323" y="671"/>
                      <a:pt x="517" y="782"/>
                    </a:cubicBezTo>
                    <a:cubicBezTo>
                      <a:pt x="594" y="822"/>
                      <a:pt x="704" y="871"/>
                      <a:pt x="807" y="871"/>
                    </a:cubicBezTo>
                    <a:cubicBezTo>
                      <a:pt x="815" y="871"/>
                      <a:pt x="823" y="871"/>
                      <a:pt x="831" y="870"/>
                    </a:cubicBezTo>
                    <a:cubicBezTo>
                      <a:pt x="962" y="852"/>
                      <a:pt x="1057" y="734"/>
                      <a:pt x="1040" y="600"/>
                    </a:cubicBezTo>
                    <a:cubicBezTo>
                      <a:pt x="983" y="260"/>
                      <a:pt x="645" y="0"/>
                      <a:pt x="3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0" name="Google Shape;2140;p49"/>
              <p:cNvSpPr/>
              <p:nvPr/>
            </p:nvSpPr>
            <p:spPr>
              <a:xfrm>
                <a:off x="9571996" y="1950440"/>
                <a:ext cx="79920" cy="66015"/>
              </a:xfrm>
              <a:custGeom>
                <a:avLst/>
                <a:gdLst/>
                <a:ahLst/>
                <a:cxnLst/>
                <a:rect l="l" t="t" r="r" b="b"/>
                <a:pathLst>
                  <a:path w="799" h="660" extrusionOk="0">
                    <a:moveTo>
                      <a:pt x="382" y="1"/>
                    </a:moveTo>
                    <a:cubicBezTo>
                      <a:pt x="323" y="1"/>
                      <a:pt x="264" y="13"/>
                      <a:pt x="206" y="39"/>
                    </a:cubicBezTo>
                    <a:cubicBezTo>
                      <a:pt x="4" y="133"/>
                      <a:pt x="1" y="389"/>
                      <a:pt x="140" y="534"/>
                    </a:cubicBezTo>
                    <a:cubicBezTo>
                      <a:pt x="214" y="621"/>
                      <a:pt x="315" y="660"/>
                      <a:pt x="414" y="660"/>
                    </a:cubicBezTo>
                    <a:cubicBezTo>
                      <a:pt x="612" y="660"/>
                      <a:pt x="799" y="501"/>
                      <a:pt x="734" y="258"/>
                    </a:cubicBezTo>
                    <a:cubicBezTo>
                      <a:pt x="682" y="91"/>
                      <a:pt x="538" y="1"/>
                      <a:pt x="38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1" name="Google Shape;2141;p49"/>
              <p:cNvSpPr/>
              <p:nvPr/>
            </p:nvSpPr>
            <p:spPr>
              <a:xfrm>
                <a:off x="9779149" y="2478265"/>
                <a:ext cx="88222" cy="78818"/>
              </a:xfrm>
              <a:custGeom>
                <a:avLst/>
                <a:gdLst/>
                <a:ahLst/>
                <a:cxnLst/>
                <a:rect l="l" t="t" r="r" b="b"/>
                <a:pathLst>
                  <a:path w="882" h="788" extrusionOk="0">
                    <a:moveTo>
                      <a:pt x="302" y="1"/>
                    </a:moveTo>
                    <a:cubicBezTo>
                      <a:pt x="268" y="1"/>
                      <a:pt x="234" y="5"/>
                      <a:pt x="200" y="13"/>
                    </a:cubicBezTo>
                    <a:cubicBezTo>
                      <a:pt x="74" y="44"/>
                      <a:pt x="1" y="180"/>
                      <a:pt x="44" y="303"/>
                    </a:cubicBezTo>
                    <a:cubicBezTo>
                      <a:pt x="66" y="372"/>
                      <a:pt x="102" y="464"/>
                      <a:pt x="129" y="512"/>
                    </a:cubicBezTo>
                    <a:cubicBezTo>
                      <a:pt x="202" y="643"/>
                      <a:pt x="290" y="706"/>
                      <a:pt x="442" y="755"/>
                    </a:cubicBezTo>
                    <a:lnTo>
                      <a:pt x="507" y="776"/>
                    </a:lnTo>
                    <a:cubicBezTo>
                      <a:pt x="531" y="784"/>
                      <a:pt x="556" y="787"/>
                      <a:pt x="580" y="787"/>
                    </a:cubicBezTo>
                    <a:cubicBezTo>
                      <a:pt x="690" y="787"/>
                      <a:pt x="790" y="714"/>
                      <a:pt x="817" y="602"/>
                    </a:cubicBezTo>
                    <a:cubicBezTo>
                      <a:pt x="882" y="298"/>
                      <a:pt x="600" y="1"/>
                      <a:pt x="30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2" name="Google Shape;2142;p49"/>
              <p:cNvSpPr/>
              <p:nvPr/>
            </p:nvSpPr>
            <p:spPr>
              <a:xfrm>
                <a:off x="9831162" y="2402147"/>
                <a:ext cx="79120" cy="69216"/>
              </a:xfrm>
              <a:custGeom>
                <a:avLst/>
                <a:gdLst/>
                <a:ahLst/>
                <a:cxnLst/>
                <a:rect l="l" t="t" r="r" b="b"/>
                <a:pathLst>
                  <a:path w="791" h="692" extrusionOk="0">
                    <a:moveTo>
                      <a:pt x="330" y="0"/>
                    </a:moveTo>
                    <a:cubicBezTo>
                      <a:pt x="284" y="0"/>
                      <a:pt x="238" y="8"/>
                      <a:pt x="194" y="23"/>
                    </a:cubicBezTo>
                    <a:cubicBezTo>
                      <a:pt x="69" y="69"/>
                      <a:pt x="1" y="205"/>
                      <a:pt x="42" y="332"/>
                    </a:cubicBezTo>
                    <a:cubicBezTo>
                      <a:pt x="59" y="402"/>
                      <a:pt x="94" y="475"/>
                      <a:pt x="126" y="518"/>
                    </a:cubicBezTo>
                    <a:cubicBezTo>
                      <a:pt x="209" y="635"/>
                      <a:pt x="313" y="691"/>
                      <a:pt x="459" y="691"/>
                    </a:cubicBezTo>
                    <a:cubicBezTo>
                      <a:pt x="469" y="691"/>
                      <a:pt x="479" y="691"/>
                      <a:pt x="490" y="691"/>
                    </a:cubicBezTo>
                    <a:cubicBezTo>
                      <a:pt x="495" y="691"/>
                      <a:pt x="501" y="691"/>
                      <a:pt x="506" y="691"/>
                    </a:cubicBezTo>
                    <a:cubicBezTo>
                      <a:pt x="658" y="691"/>
                      <a:pt x="790" y="574"/>
                      <a:pt x="788" y="415"/>
                    </a:cubicBezTo>
                    <a:cubicBezTo>
                      <a:pt x="779" y="176"/>
                      <a:pt x="557" y="0"/>
                      <a:pt x="3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143" name="Google Shape;2143;p49"/>
          <p:cNvGrpSpPr/>
          <p:nvPr/>
        </p:nvGrpSpPr>
        <p:grpSpPr>
          <a:xfrm>
            <a:off x="6682268" y="-203818"/>
            <a:ext cx="1389181" cy="1277197"/>
            <a:chOff x="6682268" y="-203818"/>
            <a:chExt cx="1389181" cy="1277197"/>
          </a:xfrm>
        </p:grpSpPr>
        <p:sp>
          <p:nvSpPr>
            <p:cNvPr id="2144" name="Google Shape;2144;p49"/>
            <p:cNvSpPr/>
            <p:nvPr/>
          </p:nvSpPr>
          <p:spPr>
            <a:xfrm rot="-7432792">
              <a:off x="6999127" y="-148234"/>
              <a:ext cx="755461" cy="1166029"/>
            </a:xfrm>
            <a:custGeom>
              <a:avLst/>
              <a:gdLst/>
              <a:ahLst/>
              <a:cxnLst/>
              <a:rect l="l" t="t" r="r" b="b"/>
              <a:pathLst>
                <a:path w="22627" h="34924" extrusionOk="0">
                  <a:moveTo>
                    <a:pt x="4763" y="1"/>
                  </a:moveTo>
                  <a:cubicBezTo>
                    <a:pt x="4101" y="1"/>
                    <a:pt x="3507" y="349"/>
                    <a:pt x="3131" y="959"/>
                  </a:cubicBezTo>
                  <a:cubicBezTo>
                    <a:pt x="2935" y="1275"/>
                    <a:pt x="2851" y="1581"/>
                    <a:pt x="2830" y="1666"/>
                  </a:cubicBezTo>
                  <a:lnTo>
                    <a:pt x="2826" y="1682"/>
                  </a:lnTo>
                  <a:cubicBezTo>
                    <a:pt x="2593" y="2682"/>
                    <a:pt x="2624" y="3732"/>
                    <a:pt x="2923" y="4893"/>
                  </a:cubicBezTo>
                  <a:cubicBezTo>
                    <a:pt x="3177" y="5882"/>
                    <a:pt x="3588" y="6826"/>
                    <a:pt x="3985" y="7738"/>
                  </a:cubicBezTo>
                  <a:cubicBezTo>
                    <a:pt x="4005" y="7784"/>
                    <a:pt x="4023" y="7829"/>
                    <a:pt x="4043" y="7874"/>
                  </a:cubicBezTo>
                  <a:lnTo>
                    <a:pt x="3880" y="7750"/>
                  </a:lnTo>
                  <a:cubicBezTo>
                    <a:pt x="3580" y="7524"/>
                    <a:pt x="3024" y="7106"/>
                    <a:pt x="2262" y="7106"/>
                  </a:cubicBezTo>
                  <a:cubicBezTo>
                    <a:pt x="1973" y="7106"/>
                    <a:pt x="1686" y="7166"/>
                    <a:pt x="1412" y="7286"/>
                  </a:cubicBezTo>
                  <a:cubicBezTo>
                    <a:pt x="677" y="7606"/>
                    <a:pt x="161" y="8320"/>
                    <a:pt x="65" y="9152"/>
                  </a:cubicBezTo>
                  <a:cubicBezTo>
                    <a:pt x="1" y="9708"/>
                    <a:pt x="102" y="10269"/>
                    <a:pt x="367" y="10819"/>
                  </a:cubicBezTo>
                  <a:cubicBezTo>
                    <a:pt x="579" y="11260"/>
                    <a:pt x="857" y="11623"/>
                    <a:pt x="1081" y="11913"/>
                  </a:cubicBezTo>
                  <a:lnTo>
                    <a:pt x="5056" y="17092"/>
                  </a:lnTo>
                  <a:cubicBezTo>
                    <a:pt x="5225" y="17312"/>
                    <a:pt x="5378" y="17518"/>
                    <a:pt x="5481" y="17698"/>
                  </a:cubicBezTo>
                  <a:cubicBezTo>
                    <a:pt x="5116" y="17529"/>
                    <a:pt x="4670" y="17337"/>
                    <a:pt x="4138" y="17337"/>
                  </a:cubicBezTo>
                  <a:cubicBezTo>
                    <a:pt x="3664" y="17337"/>
                    <a:pt x="3214" y="17495"/>
                    <a:pt x="2838" y="17794"/>
                  </a:cubicBezTo>
                  <a:cubicBezTo>
                    <a:pt x="2414" y="18130"/>
                    <a:pt x="2128" y="18615"/>
                    <a:pt x="2032" y="19157"/>
                  </a:cubicBezTo>
                  <a:cubicBezTo>
                    <a:pt x="1945" y="19648"/>
                    <a:pt x="2018" y="20169"/>
                    <a:pt x="2239" y="20622"/>
                  </a:cubicBezTo>
                  <a:cubicBezTo>
                    <a:pt x="3397" y="23001"/>
                    <a:pt x="5079" y="25152"/>
                    <a:pt x="7105" y="26843"/>
                  </a:cubicBezTo>
                  <a:cubicBezTo>
                    <a:pt x="8144" y="27709"/>
                    <a:pt x="9261" y="28446"/>
                    <a:pt x="10426" y="29033"/>
                  </a:cubicBezTo>
                  <a:cubicBezTo>
                    <a:pt x="11644" y="29644"/>
                    <a:pt x="12912" y="30094"/>
                    <a:pt x="14198" y="30364"/>
                  </a:cubicBezTo>
                  <a:cubicBezTo>
                    <a:pt x="14614" y="30452"/>
                    <a:pt x="15033" y="30496"/>
                    <a:pt x="15444" y="30496"/>
                  </a:cubicBezTo>
                  <a:cubicBezTo>
                    <a:pt x="15900" y="30496"/>
                    <a:pt x="16349" y="30442"/>
                    <a:pt x="16790" y="30335"/>
                  </a:cubicBezTo>
                  <a:cubicBezTo>
                    <a:pt x="17429" y="31675"/>
                    <a:pt x="18015" y="32915"/>
                    <a:pt x="18578" y="34112"/>
                  </a:cubicBezTo>
                  <a:cubicBezTo>
                    <a:pt x="18807" y="34605"/>
                    <a:pt x="19308" y="34923"/>
                    <a:pt x="19852" y="34923"/>
                  </a:cubicBezTo>
                  <a:cubicBezTo>
                    <a:pt x="20054" y="34923"/>
                    <a:pt x="20248" y="34881"/>
                    <a:pt x="20429" y="34800"/>
                  </a:cubicBezTo>
                  <a:cubicBezTo>
                    <a:pt x="20771" y="34647"/>
                    <a:pt x="21034" y="34368"/>
                    <a:pt x="21167" y="34017"/>
                  </a:cubicBezTo>
                  <a:cubicBezTo>
                    <a:pt x="21300" y="33665"/>
                    <a:pt x="21289" y="33282"/>
                    <a:pt x="21133" y="32940"/>
                  </a:cubicBezTo>
                  <a:cubicBezTo>
                    <a:pt x="21133" y="32940"/>
                    <a:pt x="20692" y="31958"/>
                    <a:pt x="20691" y="31955"/>
                  </a:cubicBezTo>
                  <a:cubicBezTo>
                    <a:pt x="20262" y="31013"/>
                    <a:pt x="19808" y="30025"/>
                    <a:pt x="19337" y="29013"/>
                  </a:cubicBezTo>
                  <a:cubicBezTo>
                    <a:pt x="20266" y="28225"/>
                    <a:pt x="20994" y="27164"/>
                    <a:pt x="21455" y="25919"/>
                  </a:cubicBezTo>
                  <a:cubicBezTo>
                    <a:pt x="21874" y="24787"/>
                    <a:pt x="22183" y="23600"/>
                    <a:pt x="22372" y="22392"/>
                  </a:cubicBezTo>
                  <a:cubicBezTo>
                    <a:pt x="22555" y="21192"/>
                    <a:pt x="22627" y="19971"/>
                    <a:pt x="22577" y="18756"/>
                  </a:cubicBezTo>
                  <a:cubicBezTo>
                    <a:pt x="22530" y="17538"/>
                    <a:pt x="22362" y="16325"/>
                    <a:pt x="22082" y="15152"/>
                  </a:cubicBezTo>
                  <a:cubicBezTo>
                    <a:pt x="21794" y="13956"/>
                    <a:pt x="21389" y="12797"/>
                    <a:pt x="20873" y="11707"/>
                  </a:cubicBezTo>
                  <a:cubicBezTo>
                    <a:pt x="20482" y="10882"/>
                    <a:pt x="19661" y="10347"/>
                    <a:pt x="18779" y="10347"/>
                  </a:cubicBezTo>
                  <a:cubicBezTo>
                    <a:pt x="18617" y="10347"/>
                    <a:pt x="18453" y="10365"/>
                    <a:pt x="18294" y="10401"/>
                  </a:cubicBezTo>
                  <a:cubicBezTo>
                    <a:pt x="17692" y="10538"/>
                    <a:pt x="17212" y="10901"/>
                    <a:pt x="16906" y="11454"/>
                  </a:cubicBezTo>
                  <a:cubicBezTo>
                    <a:pt x="16726" y="11777"/>
                    <a:pt x="16637" y="12104"/>
                    <a:pt x="16564" y="12398"/>
                  </a:cubicBezTo>
                  <a:cubicBezTo>
                    <a:pt x="16489" y="12205"/>
                    <a:pt x="16425" y="11957"/>
                    <a:pt x="16358" y="11687"/>
                  </a:cubicBezTo>
                  <a:lnTo>
                    <a:pt x="14825" y="5342"/>
                  </a:lnTo>
                  <a:cubicBezTo>
                    <a:pt x="14739" y="4984"/>
                    <a:pt x="14632" y="4540"/>
                    <a:pt x="14422" y="4099"/>
                  </a:cubicBezTo>
                  <a:cubicBezTo>
                    <a:pt x="14161" y="3548"/>
                    <a:pt x="13788" y="3117"/>
                    <a:pt x="13316" y="2818"/>
                  </a:cubicBezTo>
                  <a:cubicBezTo>
                    <a:pt x="12929" y="2573"/>
                    <a:pt x="12489" y="2445"/>
                    <a:pt x="12042" y="2445"/>
                  </a:cubicBezTo>
                  <a:cubicBezTo>
                    <a:pt x="11683" y="2445"/>
                    <a:pt x="11328" y="2532"/>
                    <a:pt x="11017" y="2695"/>
                  </a:cubicBezTo>
                  <a:cubicBezTo>
                    <a:pt x="10513" y="2957"/>
                    <a:pt x="10154" y="3382"/>
                    <a:pt x="9974" y="3925"/>
                  </a:cubicBezTo>
                  <a:cubicBezTo>
                    <a:pt x="9857" y="4277"/>
                    <a:pt x="9839" y="4602"/>
                    <a:pt x="9829" y="4907"/>
                  </a:cubicBezTo>
                  <a:lnTo>
                    <a:pt x="9819" y="5203"/>
                  </a:lnTo>
                  <a:cubicBezTo>
                    <a:pt x="9787" y="5144"/>
                    <a:pt x="9752" y="5085"/>
                    <a:pt x="9719" y="5026"/>
                  </a:cubicBezTo>
                  <a:cubicBezTo>
                    <a:pt x="9247" y="4183"/>
                    <a:pt x="8759" y="3312"/>
                    <a:pt x="8163" y="2509"/>
                  </a:cubicBezTo>
                  <a:cubicBezTo>
                    <a:pt x="7471" y="1573"/>
                    <a:pt x="6727" y="865"/>
                    <a:pt x="5891" y="344"/>
                  </a:cubicBezTo>
                  <a:cubicBezTo>
                    <a:pt x="5524" y="116"/>
                    <a:pt x="5145" y="1"/>
                    <a:pt x="4763" y="1"/>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5" name="Google Shape;2145;p49"/>
            <p:cNvSpPr/>
            <p:nvPr/>
          </p:nvSpPr>
          <p:spPr>
            <a:xfrm rot="-7432792">
              <a:off x="6968924" y="4491"/>
              <a:ext cx="684579" cy="930679"/>
            </a:xfrm>
            <a:custGeom>
              <a:avLst/>
              <a:gdLst/>
              <a:ahLst/>
              <a:cxnLst/>
              <a:rect l="l" t="t" r="r" b="b"/>
              <a:pathLst>
                <a:path w="20504" h="27875" extrusionOk="0">
                  <a:moveTo>
                    <a:pt x="3474" y="1"/>
                  </a:moveTo>
                  <a:cubicBezTo>
                    <a:pt x="2980" y="1"/>
                    <a:pt x="2816" y="668"/>
                    <a:pt x="2816" y="668"/>
                  </a:cubicBezTo>
                  <a:cubicBezTo>
                    <a:pt x="2201" y="3300"/>
                    <a:pt x="4117" y="5783"/>
                    <a:pt x="4853" y="8384"/>
                  </a:cubicBezTo>
                  <a:cubicBezTo>
                    <a:pt x="4942" y="8698"/>
                    <a:pt x="4993" y="9097"/>
                    <a:pt x="4642" y="9255"/>
                  </a:cubicBezTo>
                  <a:cubicBezTo>
                    <a:pt x="4571" y="9286"/>
                    <a:pt x="4495" y="9301"/>
                    <a:pt x="4420" y="9301"/>
                  </a:cubicBezTo>
                  <a:cubicBezTo>
                    <a:pt x="4279" y="9301"/>
                    <a:pt x="4138" y="9250"/>
                    <a:pt x="4022" y="9162"/>
                  </a:cubicBezTo>
                  <a:lnTo>
                    <a:pt x="1801" y="7488"/>
                  </a:lnTo>
                  <a:cubicBezTo>
                    <a:pt x="1553" y="7302"/>
                    <a:pt x="1286" y="7108"/>
                    <a:pt x="973" y="7108"/>
                  </a:cubicBezTo>
                  <a:cubicBezTo>
                    <a:pt x="870" y="7108"/>
                    <a:pt x="761" y="7129"/>
                    <a:pt x="647" y="7178"/>
                  </a:cubicBezTo>
                  <a:cubicBezTo>
                    <a:pt x="325" y="7319"/>
                    <a:pt x="121" y="7644"/>
                    <a:pt x="80" y="7992"/>
                  </a:cubicBezTo>
                  <a:cubicBezTo>
                    <a:pt x="0" y="8694"/>
                    <a:pt x="427" y="9272"/>
                    <a:pt x="834" y="9803"/>
                  </a:cubicBezTo>
                  <a:cubicBezTo>
                    <a:pt x="2159" y="11530"/>
                    <a:pt x="3483" y="13254"/>
                    <a:pt x="4809" y="14981"/>
                  </a:cubicBezTo>
                  <a:cubicBezTo>
                    <a:pt x="5232" y="15533"/>
                    <a:pt x="5672" y="16124"/>
                    <a:pt x="5633" y="16851"/>
                  </a:cubicBezTo>
                  <a:cubicBezTo>
                    <a:pt x="5613" y="17211"/>
                    <a:pt x="5444" y="17560"/>
                    <a:pt x="5141" y="17753"/>
                  </a:cubicBezTo>
                  <a:cubicBezTo>
                    <a:pt x="4974" y="17859"/>
                    <a:pt x="4807" y="17900"/>
                    <a:pt x="4640" y="17900"/>
                  </a:cubicBezTo>
                  <a:cubicBezTo>
                    <a:pt x="4027" y="17900"/>
                    <a:pt x="3415" y="17340"/>
                    <a:pt x="2849" y="17340"/>
                  </a:cubicBezTo>
                  <a:cubicBezTo>
                    <a:pt x="2683" y="17340"/>
                    <a:pt x="2521" y="17388"/>
                    <a:pt x="2365" y="17512"/>
                  </a:cubicBezTo>
                  <a:cubicBezTo>
                    <a:pt x="2001" y="17801"/>
                    <a:pt x="1927" y="18321"/>
                    <a:pt x="2130" y="18739"/>
                  </a:cubicBezTo>
                  <a:cubicBezTo>
                    <a:pt x="4274" y="23141"/>
                    <a:pt x="8376" y="26757"/>
                    <a:pt x="13178" y="27770"/>
                  </a:cubicBezTo>
                  <a:cubicBezTo>
                    <a:pt x="13518" y="27842"/>
                    <a:pt x="13843" y="27874"/>
                    <a:pt x="14153" y="27874"/>
                  </a:cubicBezTo>
                  <a:cubicBezTo>
                    <a:pt x="15288" y="27874"/>
                    <a:pt x="16214" y="27439"/>
                    <a:pt x="16916" y="26921"/>
                  </a:cubicBezTo>
                  <a:cubicBezTo>
                    <a:pt x="17856" y="26230"/>
                    <a:pt x="18528" y="25242"/>
                    <a:pt x="18933" y="24148"/>
                  </a:cubicBezTo>
                  <a:cubicBezTo>
                    <a:pt x="20504" y="19913"/>
                    <a:pt x="20330" y="15047"/>
                    <a:pt x="18398" y="10957"/>
                  </a:cubicBezTo>
                  <a:cubicBezTo>
                    <a:pt x="18228" y="10599"/>
                    <a:pt x="17873" y="10351"/>
                    <a:pt x="17492" y="10351"/>
                  </a:cubicBezTo>
                  <a:cubicBezTo>
                    <a:pt x="17428" y="10351"/>
                    <a:pt x="17362" y="10358"/>
                    <a:pt x="17297" y="10373"/>
                  </a:cubicBezTo>
                  <a:cubicBezTo>
                    <a:pt x="16257" y="10610"/>
                    <a:pt x="16815" y="12323"/>
                    <a:pt x="15743" y="12684"/>
                  </a:cubicBezTo>
                  <a:cubicBezTo>
                    <a:pt x="15639" y="12719"/>
                    <a:pt x="15533" y="12735"/>
                    <a:pt x="15426" y="12735"/>
                  </a:cubicBezTo>
                  <a:cubicBezTo>
                    <a:pt x="15180" y="12735"/>
                    <a:pt x="14935" y="12648"/>
                    <a:pt x="14731" y="12501"/>
                  </a:cubicBezTo>
                  <a:cubicBezTo>
                    <a:pt x="14141" y="12075"/>
                    <a:pt x="13957" y="11362"/>
                    <a:pt x="13794" y="10686"/>
                  </a:cubicBezTo>
                  <a:cubicBezTo>
                    <a:pt x="13283" y="8572"/>
                    <a:pt x="12771" y="6457"/>
                    <a:pt x="12261" y="4341"/>
                  </a:cubicBezTo>
                  <a:cubicBezTo>
                    <a:pt x="12103" y="3690"/>
                    <a:pt x="11922" y="2996"/>
                    <a:pt x="11324" y="2618"/>
                  </a:cubicBezTo>
                  <a:cubicBezTo>
                    <a:pt x="11152" y="2509"/>
                    <a:pt x="10952" y="2448"/>
                    <a:pt x="10753" y="2448"/>
                  </a:cubicBezTo>
                  <a:cubicBezTo>
                    <a:pt x="10609" y="2448"/>
                    <a:pt x="10466" y="2480"/>
                    <a:pt x="10336" y="2548"/>
                  </a:cubicBezTo>
                  <a:cubicBezTo>
                    <a:pt x="9892" y="2780"/>
                    <a:pt x="9866" y="3229"/>
                    <a:pt x="9852" y="3641"/>
                  </a:cubicBezTo>
                  <a:lnTo>
                    <a:pt x="9761" y="6420"/>
                  </a:lnTo>
                  <a:cubicBezTo>
                    <a:pt x="9753" y="6641"/>
                    <a:pt x="9641" y="6858"/>
                    <a:pt x="9443" y="6960"/>
                  </a:cubicBezTo>
                  <a:cubicBezTo>
                    <a:pt x="9371" y="6996"/>
                    <a:pt x="9301" y="7012"/>
                    <a:pt x="9235" y="7012"/>
                  </a:cubicBezTo>
                  <a:cubicBezTo>
                    <a:pt x="8987" y="7012"/>
                    <a:pt x="8781" y="6788"/>
                    <a:pt x="8633" y="6577"/>
                  </a:cubicBezTo>
                  <a:cubicBezTo>
                    <a:pt x="7072" y="4371"/>
                    <a:pt x="6201" y="1577"/>
                    <a:pt x="3908" y="146"/>
                  </a:cubicBezTo>
                  <a:cubicBezTo>
                    <a:pt x="3741" y="42"/>
                    <a:pt x="3597" y="1"/>
                    <a:pt x="347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46" name="Google Shape;2146;p49"/>
            <p:cNvGrpSpPr/>
            <p:nvPr/>
          </p:nvGrpSpPr>
          <p:grpSpPr>
            <a:xfrm rot="-7432792">
              <a:off x="7099635" y="-87424"/>
              <a:ext cx="597204" cy="1039990"/>
              <a:chOff x="7600153" y="2327795"/>
              <a:chExt cx="1296897" cy="2258458"/>
            </a:xfrm>
          </p:grpSpPr>
          <p:sp>
            <p:nvSpPr>
              <p:cNvPr id="2147" name="Google Shape;2147;p49"/>
              <p:cNvSpPr/>
              <p:nvPr/>
            </p:nvSpPr>
            <p:spPr>
              <a:xfrm>
                <a:off x="7600153" y="2327795"/>
                <a:ext cx="1296897" cy="2258458"/>
              </a:xfrm>
              <a:custGeom>
                <a:avLst/>
                <a:gdLst/>
                <a:ahLst/>
                <a:cxnLst/>
                <a:rect l="l" t="t" r="r" b="b"/>
                <a:pathLst>
                  <a:path w="17887" h="31149" extrusionOk="0">
                    <a:moveTo>
                      <a:pt x="2975" y="1"/>
                    </a:moveTo>
                    <a:cubicBezTo>
                      <a:pt x="2937" y="1"/>
                      <a:pt x="2901" y="27"/>
                      <a:pt x="2892" y="66"/>
                    </a:cubicBezTo>
                    <a:cubicBezTo>
                      <a:pt x="2889" y="81"/>
                      <a:pt x="2889" y="98"/>
                      <a:pt x="2892" y="113"/>
                    </a:cubicBezTo>
                    <a:lnTo>
                      <a:pt x="2895" y="125"/>
                    </a:lnTo>
                    <a:cubicBezTo>
                      <a:pt x="2989" y="394"/>
                      <a:pt x="3213" y="851"/>
                      <a:pt x="3325" y="1106"/>
                    </a:cubicBezTo>
                    <a:cubicBezTo>
                      <a:pt x="5203" y="5099"/>
                      <a:pt x="7175" y="9198"/>
                      <a:pt x="9164" y="13315"/>
                    </a:cubicBezTo>
                    <a:cubicBezTo>
                      <a:pt x="8800" y="13106"/>
                      <a:pt x="8312" y="12827"/>
                      <a:pt x="8312" y="12827"/>
                    </a:cubicBezTo>
                    <a:cubicBezTo>
                      <a:pt x="5440" y="11186"/>
                      <a:pt x="2575" y="9408"/>
                      <a:pt x="179" y="7109"/>
                    </a:cubicBezTo>
                    <a:cubicBezTo>
                      <a:pt x="159" y="7091"/>
                      <a:pt x="138" y="7083"/>
                      <a:pt x="118" y="7083"/>
                    </a:cubicBezTo>
                    <a:cubicBezTo>
                      <a:pt x="52" y="7083"/>
                      <a:pt x="1" y="7170"/>
                      <a:pt x="58" y="7230"/>
                    </a:cubicBezTo>
                    <a:lnTo>
                      <a:pt x="309" y="7487"/>
                    </a:lnTo>
                    <a:cubicBezTo>
                      <a:pt x="664" y="7859"/>
                      <a:pt x="1229" y="8376"/>
                      <a:pt x="1618" y="8713"/>
                    </a:cubicBezTo>
                    <a:cubicBezTo>
                      <a:pt x="3608" y="10419"/>
                      <a:pt x="5889" y="11805"/>
                      <a:pt x="8193" y="13042"/>
                    </a:cubicBezTo>
                    <a:cubicBezTo>
                      <a:pt x="8567" y="13239"/>
                      <a:pt x="8940" y="13436"/>
                      <a:pt x="9316" y="13627"/>
                    </a:cubicBezTo>
                    <a:cubicBezTo>
                      <a:pt x="10761" y="16620"/>
                      <a:pt x="12216" y="19620"/>
                      <a:pt x="13648" y="22597"/>
                    </a:cubicBezTo>
                    <a:cubicBezTo>
                      <a:pt x="13475" y="22540"/>
                      <a:pt x="13288" y="22479"/>
                      <a:pt x="13176" y="22443"/>
                    </a:cubicBezTo>
                    <a:cubicBezTo>
                      <a:pt x="9373" y="21196"/>
                      <a:pt x="5472" y="19871"/>
                      <a:pt x="2234" y="17449"/>
                    </a:cubicBezTo>
                    <a:cubicBezTo>
                      <a:pt x="2214" y="17436"/>
                      <a:pt x="2195" y="17431"/>
                      <a:pt x="2178" y="17431"/>
                    </a:cubicBezTo>
                    <a:cubicBezTo>
                      <a:pt x="2105" y="17431"/>
                      <a:pt x="2063" y="17532"/>
                      <a:pt x="2128" y="17585"/>
                    </a:cubicBezTo>
                    <a:cubicBezTo>
                      <a:pt x="2285" y="17708"/>
                      <a:pt x="2611" y="17963"/>
                      <a:pt x="2768" y="18085"/>
                    </a:cubicBezTo>
                    <a:cubicBezTo>
                      <a:pt x="6014" y="20474"/>
                      <a:pt x="9930" y="21740"/>
                      <a:pt x="13764" y="22840"/>
                    </a:cubicBezTo>
                    <a:cubicBezTo>
                      <a:pt x="15102" y="25623"/>
                      <a:pt x="16421" y="28383"/>
                      <a:pt x="17694" y="31094"/>
                    </a:cubicBezTo>
                    <a:cubicBezTo>
                      <a:pt x="17709" y="31128"/>
                      <a:pt x="17744" y="31149"/>
                      <a:pt x="17780" y="31149"/>
                    </a:cubicBezTo>
                    <a:cubicBezTo>
                      <a:pt x="17792" y="31149"/>
                      <a:pt x="17805" y="31146"/>
                      <a:pt x="17817" y="31140"/>
                    </a:cubicBezTo>
                    <a:cubicBezTo>
                      <a:pt x="17866" y="31122"/>
                      <a:pt x="17887" y="31067"/>
                      <a:pt x="17865" y="31020"/>
                    </a:cubicBezTo>
                    <a:lnTo>
                      <a:pt x="17425" y="30042"/>
                    </a:lnTo>
                    <a:cubicBezTo>
                      <a:pt x="16662" y="28365"/>
                      <a:pt x="15883" y="26687"/>
                      <a:pt x="15094" y="25004"/>
                    </a:cubicBezTo>
                    <a:cubicBezTo>
                      <a:pt x="15127" y="25001"/>
                      <a:pt x="15157" y="24981"/>
                      <a:pt x="15171" y="24949"/>
                    </a:cubicBezTo>
                    <a:cubicBezTo>
                      <a:pt x="15262" y="24746"/>
                      <a:pt x="15439" y="24325"/>
                      <a:pt x="15518" y="24118"/>
                    </a:cubicBezTo>
                    <a:cubicBezTo>
                      <a:pt x="17143" y="19892"/>
                      <a:pt x="17121" y="15271"/>
                      <a:pt x="17011" y="10810"/>
                    </a:cubicBezTo>
                    <a:cubicBezTo>
                      <a:pt x="17010" y="10764"/>
                      <a:pt x="16973" y="10727"/>
                      <a:pt x="16926" y="10726"/>
                    </a:cubicBezTo>
                    <a:cubicBezTo>
                      <a:pt x="16879" y="10726"/>
                      <a:pt x="16839" y="10764"/>
                      <a:pt x="16839" y="10811"/>
                    </a:cubicBezTo>
                    <a:cubicBezTo>
                      <a:pt x="16809" y="13164"/>
                      <a:pt x="16804" y="15618"/>
                      <a:pt x="16576" y="17954"/>
                    </a:cubicBezTo>
                    <a:cubicBezTo>
                      <a:pt x="16381" y="20016"/>
                      <a:pt x="16001" y="22082"/>
                      <a:pt x="15314" y="24041"/>
                    </a:cubicBezTo>
                    <a:cubicBezTo>
                      <a:pt x="15242" y="24239"/>
                      <a:pt x="15100" y="24617"/>
                      <a:pt x="15014" y="24833"/>
                    </a:cubicBezTo>
                    <a:cubicBezTo>
                      <a:pt x="13591" y="21803"/>
                      <a:pt x="12133" y="18767"/>
                      <a:pt x="10666" y="15736"/>
                    </a:cubicBezTo>
                    <a:cubicBezTo>
                      <a:pt x="10686" y="15721"/>
                      <a:pt x="10698" y="15697"/>
                      <a:pt x="10702" y="15671"/>
                    </a:cubicBezTo>
                    <a:cubicBezTo>
                      <a:pt x="11095" y="11372"/>
                      <a:pt x="11391" y="6940"/>
                      <a:pt x="10371" y="2703"/>
                    </a:cubicBezTo>
                    <a:cubicBezTo>
                      <a:pt x="10361" y="2662"/>
                      <a:pt x="10325" y="2635"/>
                      <a:pt x="10284" y="2635"/>
                    </a:cubicBezTo>
                    <a:cubicBezTo>
                      <a:pt x="10280" y="2635"/>
                      <a:pt x="10275" y="2636"/>
                      <a:pt x="10270" y="2637"/>
                    </a:cubicBezTo>
                    <a:cubicBezTo>
                      <a:pt x="10223" y="2645"/>
                      <a:pt x="10193" y="2689"/>
                      <a:pt x="10201" y="2736"/>
                    </a:cubicBezTo>
                    <a:lnTo>
                      <a:pt x="10201" y="2740"/>
                    </a:lnTo>
                    <a:lnTo>
                      <a:pt x="10272" y="3138"/>
                    </a:lnTo>
                    <a:cubicBezTo>
                      <a:pt x="10439" y="3996"/>
                      <a:pt x="10564" y="5070"/>
                      <a:pt x="10641" y="5942"/>
                    </a:cubicBezTo>
                    <a:cubicBezTo>
                      <a:pt x="10885" y="8889"/>
                      <a:pt x="10710" y="11895"/>
                      <a:pt x="10554" y="14846"/>
                    </a:cubicBezTo>
                    <a:cubicBezTo>
                      <a:pt x="10546" y="14992"/>
                      <a:pt x="10532" y="15238"/>
                      <a:pt x="10523" y="15442"/>
                    </a:cubicBezTo>
                    <a:cubicBezTo>
                      <a:pt x="8020" y="10281"/>
                      <a:pt x="5491" y="5144"/>
                      <a:pt x="3058" y="107"/>
                    </a:cubicBezTo>
                    <a:cubicBezTo>
                      <a:pt x="3071" y="61"/>
                      <a:pt x="3041" y="14"/>
                      <a:pt x="2995" y="3"/>
                    </a:cubicBezTo>
                    <a:cubicBezTo>
                      <a:pt x="2988" y="2"/>
                      <a:pt x="2982" y="1"/>
                      <a:pt x="29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8" name="Google Shape;2148;p49"/>
              <p:cNvSpPr/>
              <p:nvPr/>
            </p:nvSpPr>
            <p:spPr>
              <a:xfrm>
                <a:off x="8698163" y="3782672"/>
                <a:ext cx="36470" cy="49883"/>
              </a:xfrm>
              <a:custGeom>
                <a:avLst/>
                <a:gdLst/>
                <a:ahLst/>
                <a:cxnLst/>
                <a:rect l="l" t="t" r="r" b="b"/>
                <a:pathLst>
                  <a:path w="503" h="688" extrusionOk="0">
                    <a:moveTo>
                      <a:pt x="85" y="0"/>
                    </a:moveTo>
                    <a:cubicBezTo>
                      <a:pt x="82" y="0"/>
                      <a:pt x="80" y="1"/>
                      <a:pt x="77" y="1"/>
                    </a:cubicBezTo>
                    <a:cubicBezTo>
                      <a:pt x="33" y="6"/>
                      <a:pt x="0" y="46"/>
                      <a:pt x="6" y="90"/>
                    </a:cubicBezTo>
                    <a:cubicBezTo>
                      <a:pt x="27" y="258"/>
                      <a:pt x="100" y="408"/>
                      <a:pt x="195" y="544"/>
                    </a:cubicBezTo>
                    <a:cubicBezTo>
                      <a:pt x="227" y="588"/>
                      <a:pt x="263" y="630"/>
                      <a:pt x="307" y="667"/>
                    </a:cubicBezTo>
                    <a:cubicBezTo>
                      <a:pt x="324" y="680"/>
                      <a:pt x="344" y="687"/>
                      <a:pt x="365" y="687"/>
                    </a:cubicBezTo>
                    <a:cubicBezTo>
                      <a:pt x="368" y="687"/>
                      <a:pt x="371" y="687"/>
                      <a:pt x="373" y="687"/>
                    </a:cubicBezTo>
                    <a:cubicBezTo>
                      <a:pt x="502" y="666"/>
                      <a:pt x="437" y="505"/>
                      <a:pt x="411" y="426"/>
                    </a:cubicBezTo>
                    <a:cubicBezTo>
                      <a:pt x="349" y="273"/>
                      <a:pt x="264" y="130"/>
                      <a:pt x="138" y="20"/>
                    </a:cubicBezTo>
                    <a:cubicBezTo>
                      <a:pt x="124" y="8"/>
                      <a:pt x="105" y="0"/>
                      <a:pt x="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9" name="Google Shape;2149;p49"/>
              <p:cNvSpPr/>
              <p:nvPr/>
            </p:nvSpPr>
            <p:spPr>
              <a:xfrm>
                <a:off x="8670393" y="3852204"/>
                <a:ext cx="37558" cy="55394"/>
              </a:xfrm>
              <a:custGeom>
                <a:avLst/>
                <a:gdLst/>
                <a:ahLst/>
                <a:cxnLst/>
                <a:rect l="l" t="t" r="r" b="b"/>
                <a:pathLst>
                  <a:path w="518" h="764" extrusionOk="0">
                    <a:moveTo>
                      <a:pt x="80" y="1"/>
                    </a:moveTo>
                    <a:cubicBezTo>
                      <a:pt x="37" y="1"/>
                      <a:pt x="2" y="35"/>
                      <a:pt x="1" y="80"/>
                    </a:cubicBezTo>
                    <a:cubicBezTo>
                      <a:pt x="0" y="148"/>
                      <a:pt x="12" y="213"/>
                      <a:pt x="29" y="278"/>
                    </a:cubicBezTo>
                    <a:cubicBezTo>
                      <a:pt x="69" y="404"/>
                      <a:pt x="133" y="523"/>
                      <a:pt x="222" y="623"/>
                    </a:cubicBezTo>
                    <a:cubicBezTo>
                      <a:pt x="266" y="673"/>
                      <a:pt x="316" y="717"/>
                      <a:pt x="375" y="752"/>
                    </a:cubicBezTo>
                    <a:cubicBezTo>
                      <a:pt x="389" y="759"/>
                      <a:pt x="404" y="763"/>
                      <a:pt x="420" y="763"/>
                    </a:cubicBezTo>
                    <a:cubicBezTo>
                      <a:pt x="430" y="763"/>
                      <a:pt x="440" y="762"/>
                      <a:pt x="450" y="758"/>
                    </a:cubicBezTo>
                    <a:cubicBezTo>
                      <a:pt x="495" y="741"/>
                      <a:pt x="518" y="691"/>
                      <a:pt x="501" y="647"/>
                    </a:cubicBezTo>
                    <a:cubicBezTo>
                      <a:pt x="479" y="586"/>
                      <a:pt x="452" y="533"/>
                      <a:pt x="423" y="481"/>
                    </a:cubicBezTo>
                    <a:cubicBezTo>
                      <a:pt x="337" y="325"/>
                      <a:pt x="254" y="175"/>
                      <a:pt x="145" y="32"/>
                    </a:cubicBezTo>
                    <a:cubicBezTo>
                      <a:pt x="131" y="13"/>
                      <a:pt x="108" y="1"/>
                      <a:pt x="82" y="1"/>
                    </a:cubicBezTo>
                    <a:cubicBezTo>
                      <a:pt x="81" y="1"/>
                      <a:pt x="81" y="1"/>
                      <a:pt x="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0" name="Google Shape;2150;p49"/>
              <p:cNvSpPr/>
              <p:nvPr/>
            </p:nvSpPr>
            <p:spPr>
              <a:xfrm>
                <a:off x="8249359" y="3369613"/>
                <a:ext cx="32265" cy="56989"/>
              </a:xfrm>
              <a:custGeom>
                <a:avLst/>
                <a:gdLst/>
                <a:ahLst/>
                <a:cxnLst/>
                <a:rect l="l" t="t" r="r" b="b"/>
                <a:pathLst>
                  <a:path w="445" h="786" extrusionOk="0">
                    <a:moveTo>
                      <a:pt x="87" y="1"/>
                    </a:moveTo>
                    <a:cubicBezTo>
                      <a:pt x="45" y="1"/>
                      <a:pt x="10" y="32"/>
                      <a:pt x="6" y="75"/>
                    </a:cubicBezTo>
                    <a:cubicBezTo>
                      <a:pt x="1" y="141"/>
                      <a:pt x="7" y="205"/>
                      <a:pt x="20" y="268"/>
                    </a:cubicBezTo>
                    <a:cubicBezTo>
                      <a:pt x="60" y="455"/>
                      <a:pt x="144" y="638"/>
                      <a:pt x="291" y="766"/>
                    </a:cubicBezTo>
                    <a:cubicBezTo>
                      <a:pt x="307" y="779"/>
                      <a:pt x="326" y="785"/>
                      <a:pt x="345" y="785"/>
                    </a:cubicBezTo>
                    <a:cubicBezTo>
                      <a:pt x="395" y="785"/>
                      <a:pt x="444" y="740"/>
                      <a:pt x="433" y="683"/>
                    </a:cubicBezTo>
                    <a:cubicBezTo>
                      <a:pt x="421" y="622"/>
                      <a:pt x="403" y="564"/>
                      <a:pt x="383" y="508"/>
                    </a:cubicBezTo>
                    <a:cubicBezTo>
                      <a:pt x="320" y="342"/>
                      <a:pt x="252" y="184"/>
                      <a:pt x="152" y="36"/>
                    </a:cubicBezTo>
                    <a:cubicBezTo>
                      <a:pt x="138" y="16"/>
                      <a:pt x="117" y="3"/>
                      <a:pt x="93" y="1"/>
                    </a:cubicBezTo>
                    <a:cubicBezTo>
                      <a:pt x="91" y="1"/>
                      <a:pt x="89" y="1"/>
                      <a:pt x="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1" name="Google Shape;2151;p49"/>
              <p:cNvSpPr/>
              <p:nvPr/>
            </p:nvSpPr>
            <p:spPr>
              <a:xfrm>
                <a:off x="8196141" y="3387667"/>
                <a:ext cx="30090" cy="53944"/>
              </a:xfrm>
              <a:custGeom>
                <a:avLst/>
                <a:gdLst/>
                <a:ahLst/>
                <a:cxnLst/>
                <a:rect l="l" t="t" r="r" b="b"/>
                <a:pathLst>
                  <a:path w="415" h="744" extrusionOk="0">
                    <a:moveTo>
                      <a:pt x="85" y="1"/>
                    </a:moveTo>
                    <a:cubicBezTo>
                      <a:pt x="43" y="1"/>
                      <a:pt x="8" y="35"/>
                      <a:pt x="5" y="79"/>
                    </a:cubicBezTo>
                    <a:cubicBezTo>
                      <a:pt x="1" y="250"/>
                      <a:pt x="51" y="416"/>
                      <a:pt x="124" y="569"/>
                    </a:cubicBezTo>
                    <a:cubicBezTo>
                      <a:pt x="148" y="618"/>
                      <a:pt x="177" y="669"/>
                      <a:pt x="216" y="715"/>
                    </a:cubicBezTo>
                    <a:cubicBezTo>
                      <a:pt x="232" y="731"/>
                      <a:pt x="255" y="742"/>
                      <a:pt x="281" y="743"/>
                    </a:cubicBezTo>
                    <a:cubicBezTo>
                      <a:pt x="414" y="742"/>
                      <a:pt x="369" y="570"/>
                      <a:pt x="357" y="488"/>
                    </a:cubicBezTo>
                    <a:cubicBezTo>
                      <a:pt x="320" y="321"/>
                      <a:pt x="257" y="163"/>
                      <a:pt x="148" y="28"/>
                    </a:cubicBezTo>
                    <a:cubicBezTo>
                      <a:pt x="133" y="12"/>
                      <a:pt x="114" y="1"/>
                      <a:pt x="90" y="1"/>
                    </a:cubicBezTo>
                    <a:cubicBezTo>
                      <a:pt x="88" y="1"/>
                      <a:pt x="86" y="1"/>
                      <a:pt x="8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2" name="Google Shape;2152;p49"/>
              <p:cNvSpPr/>
              <p:nvPr/>
            </p:nvSpPr>
            <p:spPr>
              <a:xfrm>
                <a:off x="8306275" y="2845188"/>
                <a:ext cx="38645" cy="38645"/>
              </a:xfrm>
              <a:custGeom>
                <a:avLst/>
                <a:gdLst/>
                <a:ahLst/>
                <a:cxnLst/>
                <a:rect l="l" t="t" r="r" b="b"/>
                <a:pathLst>
                  <a:path w="533" h="533" extrusionOk="0">
                    <a:moveTo>
                      <a:pt x="102" y="0"/>
                    </a:moveTo>
                    <a:cubicBezTo>
                      <a:pt x="47" y="0"/>
                      <a:pt x="1" y="63"/>
                      <a:pt x="28" y="117"/>
                    </a:cubicBezTo>
                    <a:cubicBezTo>
                      <a:pt x="88" y="243"/>
                      <a:pt x="175" y="343"/>
                      <a:pt x="276" y="437"/>
                    </a:cubicBezTo>
                    <a:cubicBezTo>
                      <a:pt x="308" y="468"/>
                      <a:pt x="344" y="495"/>
                      <a:pt x="388" y="520"/>
                    </a:cubicBezTo>
                    <a:cubicBezTo>
                      <a:pt x="402" y="528"/>
                      <a:pt x="417" y="533"/>
                      <a:pt x="433" y="533"/>
                    </a:cubicBezTo>
                    <a:cubicBezTo>
                      <a:pt x="439" y="533"/>
                      <a:pt x="445" y="532"/>
                      <a:pt x="451" y="531"/>
                    </a:cubicBezTo>
                    <a:cubicBezTo>
                      <a:pt x="500" y="521"/>
                      <a:pt x="533" y="474"/>
                      <a:pt x="523" y="426"/>
                    </a:cubicBezTo>
                    <a:cubicBezTo>
                      <a:pt x="480" y="232"/>
                      <a:pt x="313" y="62"/>
                      <a:pt x="124" y="3"/>
                    </a:cubicBezTo>
                    <a:cubicBezTo>
                      <a:pt x="117" y="1"/>
                      <a:pt x="110" y="0"/>
                      <a:pt x="1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3" name="Google Shape;2153;p49"/>
              <p:cNvSpPr/>
              <p:nvPr/>
            </p:nvSpPr>
            <p:spPr>
              <a:xfrm>
                <a:off x="8288367" y="2905729"/>
                <a:ext cx="42053" cy="47273"/>
              </a:xfrm>
              <a:custGeom>
                <a:avLst/>
                <a:gdLst/>
                <a:ahLst/>
                <a:cxnLst/>
                <a:rect l="l" t="t" r="r" b="b"/>
                <a:pathLst>
                  <a:path w="580" h="652" extrusionOk="0">
                    <a:moveTo>
                      <a:pt x="93" y="0"/>
                    </a:moveTo>
                    <a:cubicBezTo>
                      <a:pt x="46" y="0"/>
                      <a:pt x="0" y="44"/>
                      <a:pt x="12" y="98"/>
                    </a:cubicBezTo>
                    <a:cubicBezTo>
                      <a:pt x="52" y="272"/>
                      <a:pt x="159" y="425"/>
                      <a:pt x="292" y="544"/>
                    </a:cubicBezTo>
                    <a:cubicBezTo>
                      <a:pt x="336" y="583"/>
                      <a:pt x="385" y="618"/>
                      <a:pt x="443" y="644"/>
                    </a:cubicBezTo>
                    <a:cubicBezTo>
                      <a:pt x="454" y="649"/>
                      <a:pt x="467" y="651"/>
                      <a:pt x="480" y="651"/>
                    </a:cubicBezTo>
                    <a:cubicBezTo>
                      <a:pt x="491" y="651"/>
                      <a:pt x="502" y="649"/>
                      <a:pt x="513" y="644"/>
                    </a:cubicBezTo>
                    <a:cubicBezTo>
                      <a:pt x="558" y="624"/>
                      <a:pt x="579" y="572"/>
                      <a:pt x="559" y="526"/>
                    </a:cubicBezTo>
                    <a:cubicBezTo>
                      <a:pt x="512" y="421"/>
                      <a:pt x="448" y="336"/>
                      <a:pt x="377" y="250"/>
                    </a:cubicBezTo>
                    <a:cubicBezTo>
                      <a:pt x="304" y="164"/>
                      <a:pt x="233" y="83"/>
                      <a:pt x="139" y="16"/>
                    </a:cubicBezTo>
                    <a:cubicBezTo>
                      <a:pt x="125" y="5"/>
                      <a:pt x="109" y="0"/>
                      <a:pt x="9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4" name="Google Shape;2154;p49"/>
              <p:cNvSpPr/>
              <p:nvPr/>
            </p:nvSpPr>
            <p:spPr>
              <a:xfrm>
                <a:off x="7960574" y="2987442"/>
                <a:ext cx="28567" cy="50173"/>
              </a:xfrm>
              <a:custGeom>
                <a:avLst/>
                <a:gdLst/>
                <a:ahLst/>
                <a:cxnLst/>
                <a:rect l="l" t="t" r="r" b="b"/>
                <a:pathLst>
                  <a:path w="394" h="692" extrusionOk="0">
                    <a:moveTo>
                      <a:pt x="108" y="0"/>
                    </a:moveTo>
                    <a:cubicBezTo>
                      <a:pt x="1" y="0"/>
                      <a:pt x="18" y="157"/>
                      <a:pt x="24" y="233"/>
                    </a:cubicBezTo>
                    <a:cubicBezTo>
                      <a:pt x="46" y="399"/>
                      <a:pt x="113" y="563"/>
                      <a:pt x="244" y="672"/>
                    </a:cubicBezTo>
                    <a:cubicBezTo>
                      <a:pt x="260" y="686"/>
                      <a:pt x="278" y="691"/>
                      <a:pt x="297" y="691"/>
                    </a:cubicBezTo>
                    <a:cubicBezTo>
                      <a:pt x="346" y="691"/>
                      <a:pt x="394" y="650"/>
                      <a:pt x="388" y="595"/>
                    </a:cubicBezTo>
                    <a:cubicBezTo>
                      <a:pt x="382" y="539"/>
                      <a:pt x="371" y="491"/>
                      <a:pt x="358" y="442"/>
                    </a:cubicBezTo>
                    <a:cubicBezTo>
                      <a:pt x="313" y="300"/>
                      <a:pt x="261" y="164"/>
                      <a:pt x="177" y="37"/>
                    </a:cubicBezTo>
                    <a:cubicBezTo>
                      <a:pt x="166" y="19"/>
                      <a:pt x="148" y="7"/>
                      <a:pt x="125" y="1"/>
                    </a:cubicBezTo>
                    <a:cubicBezTo>
                      <a:pt x="119" y="1"/>
                      <a:pt x="113" y="0"/>
                      <a:pt x="1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5" name="Google Shape;2155;p49"/>
              <p:cNvSpPr/>
              <p:nvPr/>
            </p:nvSpPr>
            <p:spPr>
              <a:xfrm>
                <a:off x="7903367" y="2980916"/>
                <a:ext cx="34440" cy="54089"/>
              </a:xfrm>
              <a:custGeom>
                <a:avLst/>
                <a:gdLst/>
                <a:ahLst/>
                <a:cxnLst/>
                <a:rect l="l" t="t" r="r" b="b"/>
                <a:pathLst>
                  <a:path w="475" h="746" extrusionOk="0">
                    <a:moveTo>
                      <a:pt x="128" y="1"/>
                    </a:moveTo>
                    <a:cubicBezTo>
                      <a:pt x="1" y="1"/>
                      <a:pt x="46" y="178"/>
                      <a:pt x="58" y="258"/>
                    </a:cubicBezTo>
                    <a:cubicBezTo>
                      <a:pt x="98" y="437"/>
                      <a:pt x="179" y="608"/>
                      <a:pt x="323" y="727"/>
                    </a:cubicBezTo>
                    <a:cubicBezTo>
                      <a:pt x="338" y="740"/>
                      <a:pt x="356" y="745"/>
                      <a:pt x="374" y="745"/>
                    </a:cubicBezTo>
                    <a:cubicBezTo>
                      <a:pt x="425" y="745"/>
                      <a:pt x="474" y="700"/>
                      <a:pt x="464" y="643"/>
                    </a:cubicBezTo>
                    <a:cubicBezTo>
                      <a:pt x="454" y="584"/>
                      <a:pt x="436" y="529"/>
                      <a:pt x="418" y="477"/>
                    </a:cubicBezTo>
                    <a:cubicBezTo>
                      <a:pt x="357" y="319"/>
                      <a:pt x="290" y="171"/>
                      <a:pt x="189" y="34"/>
                    </a:cubicBezTo>
                    <a:cubicBezTo>
                      <a:pt x="177" y="15"/>
                      <a:pt x="156" y="3"/>
                      <a:pt x="130" y="1"/>
                    </a:cubicBezTo>
                    <a:cubicBezTo>
                      <a:pt x="130" y="1"/>
                      <a:pt x="129" y="1"/>
                      <a:pt x="1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6" name="Google Shape;2156;p49"/>
              <p:cNvSpPr/>
              <p:nvPr/>
            </p:nvSpPr>
            <p:spPr>
              <a:xfrm>
                <a:off x="8119141" y="3879030"/>
                <a:ext cx="27044" cy="56409"/>
              </a:xfrm>
              <a:custGeom>
                <a:avLst/>
                <a:gdLst/>
                <a:ahLst/>
                <a:cxnLst/>
                <a:rect l="l" t="t" r="r" b="b"/>
                <a:pathLst>
                  <a:path w="373" h="778" extrusionOk="0">
                    <a:moveTo>
                      <a:pt x="91" y="0"/>
                    </a:moveTo>
                    <a:cubicBezTo>
                      <a:pt x="49" y="0"/>
                      <a:pt x="12" y="32"/>
                      <a:pt x="9" y="76"/>
                    </a:cubicBezTo>
                    <a:cubicBezTo>
                      <a:pt x="1" y="255"/>
                      <a:pt x="47" y="426"/>
                      <a:pt x="116" y="589"/>
                    </a:cubicBezTo>
                    <a:cubicBezTo>
                      <a:pt x="140" y="643"/>
                      <a:pt x="168" y="694"/>
                      <a:pt x="207" y="744"/>
                    </a:cubicBezTo>
                    <a:cubicBezTo>
                      <a:pt x="221" y="762"/>
                      <a:pt x="245" y="776"/>
                      <a:pt x="272" y="778"/>
                    </a:cubicBezTo>
                    <a:cubicBezTo>
                      <a:pt x="274" y="778"/>
                      <a:pt x="276" y="778"/>
                      <a:pt x="278" y="778"/>
                    </a:cubicBezTo>
                    <a:cubicBezTo>
                      <a:pt x="323" y="778"/>
                      <a:pt x="362" y="742"/>
                      <a:pt x="366" y="696"/>
                    </a:cubicBezTo>
                    <a:cubicBezTo>
                      <a:pt x="373" y="575"/>
                      <a:pt x="346" y="461"/>
                      <a:pt x="311" y="347"/>
                    </a:cubicBezTo>
                    <a:cubicBezTo>
                      <a:pt x="272" y="237"/>
                      <a:pt x="226" y="130"/>
                      <a:pt x="153" y="32"/>
                    </a:cubicBezTo>
                    <a:cubicBezTo>
                      <a:pt x="140" y="15"/>
                      <a:pt x="119" y="4"/>
                      <a:pt x="95" y="1"/>
                    </a:cubicBezTo>
                    <a:cubicBezTo>
                      <a:pt x="94" y="0"/>
                      <a:pt x="93" y="0"/>
                      <a:pt x="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7" name="Google Shape;2157;p49"/>
              <p:cNvSpPr/>
              <p:nvPr/>
            </p:nvSpPr>
            <p:spPr>
              <a:xfrm>
                <a:off x="8057077" y="3860977"/>
                <a:ext cx="28277" cy="56844"/>
              </a:xfrm>
              <a:custGeom>
                <a:avLst/>
                <a:gdLst/>
                <a:ahLst/>
                <a:cxnLst/>
                <a:rect l="l" t="t" r="r" b="b"/>
                <a:pathLst>
                  <a:path w="390" h="784" extrusionOk="0">
                    <a:moveTo>
                      <a:pt x="115" y="0"/>
                    </a:moveTo>
                    <a:cubicBezTo>
                      <a:pt x="82" y="0"/>
                      <a:pt x="51" y="22"/>
                      <a:pt x="41" y="55"/>
                    </a:cubicBezTo>
                    <a:cubicBezTo>
                      <a:pt x="1" y="180"/>
                      <a:pt x="10" y="313"/>
                      <a:pt x="43" y="436"/>
                    </a:cubicBezTo>
                    <a:cubicBezTo>
                      <a:pt x="77" y="559"/>
                      <a:pt x="138" y="679"/>
                      <a:pt x="238" y="763"/>
                    </a:cubicBezTo>
                    <a:cubicBezTo>
                      <a:pt x="254" y="776"/>
                      <a:pt x="275" y="784"/>
                      <a:pt x="297" y="784"/>
                    </a:cubicBezTo>
                    <a:cubicBezTo>
                      <a:pt x="301" y="784"/>
                      <a:pt x="305" y="784"/>
                      <a:pt x="309" y="783"/>
                    </a:cubicBezTo>
                    <a:cubicBezTo>
                      <a:pt x="357" y="775"/>
                      <a:pt x="389" y="727"/>
                      <a:pt x="380" y="679"/>
                    </a:cubicBezTo>
                    <a:cubicBezTo>
                      <a:pt x="361" y="569"/>
                      <a:pt x="327" y="470"/>
                      <a:pt x="296" y="364"/>
                    </a:cubicBezTo>
                    <a:cubicBezTo>
                      <a:pt x="266" y="269"/>
                      <a:pt x="231" y="144"/>
                      <a:pt x="191" y="52"/>
                    </a:cubicBezTo>
                    <a:cubicBezTo>
                      <a:pt x="182" y="31"/>
                      <a:pt x="165" y="12"/>
                      <a:pt x="142" y="5"/>
                    </a:cubicBezTo>
                    <a:cubicBezTo>
                      <a:pt x="133" y="2"/>
                      <a:pt x="124" y="0"/>
                      <a:pt x="1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158" name="Google Shape;2158;p49"/>
          <p:cNvGrpSpPr/>
          <p:nvPr/>
        </p:nvGrpSpPr>
        <p:grpSpPr>
          <a:xfrm>
            <a:off x="116875" y="2912331"/>
            <a:ext cx="2057141" cy="2286618"/>
            <a:chOff x="116875" y="2912331"/>
            <a:chExt cx="2057141" cy="2286618"/>
          </a:xfrm>
        </p:grpSpPr>
        <p:sp>
          <p:nvSpPr>
            <p:cNvPr id="2159" name="Google Shape;2159;p49"/>
            <p:cNvSpPr/>
            <p:nvPr/>
          </p:nvSpPr>
          <p:spPr>
            <a:xfrm>
              <a:off x="526287" y="4392864"/>
              <a:ext cx="1180656" cy="806085"/>
            </a:xfrm>
            <a:custGeom>
              <a:avLst/>
              <a:gdLst/>
              <a:ahLst/>
              <a:cxnLst/>
              <a:rect l="l" t="t" r="r" b="b"/>
              <a:pathLst>
                <a:path w="44494" h="30378" extrusionOk="0">
                  <a:moveTo>
                    <a:pt x="8129" y="1"/>
                  </a:moveTo>
                  <a:cubicBezTo>
                    <a:pt x="5672" y="9188"/>
                    <a:pt x="2459" y="21192"/>
                    <a:pt x="0" y="30378"/>
                  </a:cubicBezTo>
                  <a:lnTo>
                    <a:pt x="16474" y="29341"/>
                  </a:lnTo>
                  <a:lnTo>
                    <a:pt x="21905" y="13173"/>
                  </a:lnTo>
                  <a:lnTo>
                    <a:pt x="24638" y="13173"/>
                  </a:lnTo>
                  <a:cubicBezTo>
                    <a:pt x="25866" y="18634"/>
                    <a:pt x="27373" y="24034"/>
                    <a:pt x="29153" y="29341"/>
                  </a:cubicBezTo>
                  <a:lnTo>
                    <a:pt x="44494" y="30378"/>
                  </a:lnTo>
                  <a:cubicBezTo>
                    <a:pt x="42670" y="21109"/>
                    <a:pt x="40361" y="9362"/>
                    <a:pt x="38538" y="93"/>
                  </a:cubicBezTo>
                  <a:lnTo>
                    <a:pt x="812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0" name="Google Shape;2160;p49"/>
            <p:cNvSpPr/>
            <p:nvPr/>
          </p:nvSpPr>
          <p:spPr>
            <a:xfrm>
              <a:off x="1938675" y="3273025"/>
              <a:ext cx="235340" cy="226478"/>
            </a:xfrm>
            <a:custGeom>
              <a:avLst/>
              <a:gdLst/>
              <a:ahLst/>
              <a:cxnLst/>
              <a:rect l="l" t="t" r="r" b="b"/>
              <a:pathLst>
                <a:path w="8869" h="8535" extrusionOk="0">
                  <a:moveTo>
                    <a:pt x="4990" y="1"/>
                  </a:moveTo>
                  <a:cubicBezTo>
                    <a:pt x="4974" y="1"/>
                    <a:pt x="4958" y="1"/>
                    <a:pt x="4942" y="2"/>
                  </a:cubicBezTo>
                  <a:cubicBezTo>
                    <a:pt x="4448" y="30"/>
                    <a:pt x="4048" y="418"/>
                    <a:pt x="3783" y="835"/>
                  </a:cubicBezTo>
                  <a:cubicBezTo>
                    <a:pt x="3516" y="1252"/>
                    <a:pt x="3334" y="1726"/>
                    <a:pt x="3013" y="2102"/>
                  </a:cubicBezTo>
                  <a:cubicBezTo>
                    <a:pt x="2909" y="2224"/>
                    <a:pt x="2771" y="2342"/>
                    <a:pt x="2614" y="2342"/>
                  </a:cubicBezTo>
                  <a:cubicBezTo>
                    <a:pt x="2603" y="2342"/>
                    <a:pt x="2593" y="2341"/>
                    <a:pt x="2583" y="2340"/>
                  </a:cubicBezTo>
                  <a:cubicBezTo>
                    <a:pt x="2295" y="2312"/>
                    <a:pt x="2205" y="1928"/>
                    <a:pt x="2268" y="1645"/>
                  </a:cubicBezTo>
                  <a:cubicBezTo>
                    <a:pt x="2331" y="1364"/>
                    <a:pt x="2469" y="1066"/>
                    <a:pt x="2356" y="801"/>
                  </a:cubicBezTo>
                  <a:cubicBezTo>
                    <a:pt x="2263" y="584"/>
                    <a:pt x="2020" y="469"/>
                    <a:pt x="1781" y="469"/>
                  </a:cubicBezTo>
                  <a:cubicBezTo>
                    <a:pt x="1729" y="469"/>
                    <a:pt x="1678" y="474"/>
                    <a:pt x="1628" y="485"/>
                  </a:cubicBezTo>
                  <a:cubicBezTo>
                    <a:pt x="1349" y="547"/>
                    <a:pt x="1118" y="743"/>
                    <a:pt x="924" y="954"/>
                  </a:cubicBezTo>
                  <a:cubicBezTo>
                    <a:pt x="26" y="1939"/>
                    <a:pt x="1" y="3366"/>
                    <a:pt x="162" y="4689"/>
                  </a:cubicBezTo>
                  <a:cubicBezTo>
                    <a:pt x="467" y="7169"/>
                    <a:pt x="2993" y="8534"/>
                    <a:pt x="4122" y="8534"/>
                  </a:cubicBezTo>
                  <a:cubicBezTo>
                    <a:pt x="4187" y="8534"/>
                    <a:pt x="4247" y="8530"/>
                    <a:pt x="4302" y="8521"/>
                  </a:cubicBezTo>
                  <a:cubicBezTo>
                    <a:pt x="4906" y="8423"/>
                    <a:pt x="5458" y="8122"/>
                    <a:pt x="5972" y="7793"/>
                  </a:cubicBezTo>
                  <a:cubicBezTo>
                    <a:pt x="6890" y="7203"/>
                    <a:pt x="7742" y="6493"/>
                    <a:pt x="8421" y="5639"/>
                  </a:cubicBezTo>
                  <a:cubicBezTo>
                    <a:pt x="8603" y="5411"/>
                    <a:pt x="8778" y="5159"/>
                    <a:pt x="8824" y="4868"/>
                  </a:cubicBezTo>
                  <a:cubicBezTo>
                    <a:pt x="8869" y="4577"/>
                    <a:pt x="8748" y="4242"/>
                    <a:pt x="8478" y="4128"/>
                  </a:cubicBezTo>
                  <a:cubicBezTo>
                    <a:pt x="8409" y="4099"/>
                    <a:pt x="8339" y="4086"/>
                    <a:pt x="8269" y="4086"/>
                  </a:cubicBezTo>
                  <a:cubicBezTo>
                    <a:pt x="7798" y="4086"/>
                    <a:pt x="7293" y="4650"/>
                    <a:pt x="6798" y="4704"/>
                  </a:cubicBezTo>
                  <a:cubicBezTo>
                    <a:pt x="7181" y="4332"/>
                    <a:pt x="7568" y="3950"/>
                    <a:pt x="7838" y="3487"/>
                  </a:cubicBezTo>
                  <a:cubicBezTo>
                    <a:pt x="7930" y="3329"/>
                    <a:pt x="8011" y="3158"/>
                    <a:pt x="8028" y="2975"/>
                  </a:cubicBezTo>
                  <a:cubicBezTo>
                    <a:pt x="8045" y="2793"/>
                    <a:pt x="7990" y="2594"/>
                    <a:pt x="7851" y="2475"/>
                  </a:cubicBezTo>
                  <a:cubicBezTo>
                    <a:pt x="7753" y="2391"/>
                    <a:pt x="7624" y="2354"/>
                    <a:pt x="7494" y="2354"/>
                  </a:cubicBezTo>
                  <a:cubicBezTo>
                    <a:pt x="7430" y="2354"/>
                    <a:pt x="7367" y="2363"/>
                    <a:pt x="7306" y="2380"/>
                  </a:cubicBezTo>
                  <a:cubicBezTo>
                    <a:pt x="7120" y="2431"/>
                    <a:pt x="6959" y="2546"/>
                    <a:pt x="6811" y="2667"/>
                  </a:cubicBezTo>
                  <a:cubicBezTo>
                    <a:pt x="6515" y="2912"/>
                    <a:pt x="6148" y="3176"/>
                    <a:pt x="5908" y="3488"/>
                  </a:cubicBezTo>
                  <a:lnTo>
                    <a:pt x="5908" y="3488"/>
                  </a:lnTo>
                  <a:cubicBezTo>
                    <a:pt x="6266" y="2977"/>
                    <a:pt x="6618" y="2450"/>
                    <a:pt x="6789" y="1850"/>
                  </a:cubicBezTo>
                  <a:cubicBezTo>
                    <a:pt x="6869" y="1571"/>
                    <a:pt x="6895" y="1235"/>
                    <a:pt x="6692" y="1027"/>
                  </a:cubicBezTo>
                  <a:cubicBezTo>
                    <a:pt x="6588" y="920"/>
                    <a:pt x="6443" y="873"/>
                    <a:pt x="6293" y="873"/>
                  </a:cubicBezTo>
                  <a:cubicBezTo>
                    <a:pt x="6164" y="873"/>
                    <a:pt x="6031" y="908"/>
                    <a:pt x="5918" y="971"/>
                  </a:cubicBezTo>
                  <a:cubicBezTo>
                    <a:pt x="5676" y="1106"/>
                    <a:pt x="5504" y="1336"/>
                    <a:pt x="5340" y="1561"/>
                  </a:cubicBezTo>
                  <a:cubicBezTo>
                    <a:pt x="5176" y="1787"/>
                    <a:pt x="4942" y="1981"/>
                    <a:pt x="4777" y="2207"/>
                  </a:cubicBezTo>
                  <a:cubicBezTo>
                    <a:pt x="5042" y="1794"/>
                    <a:pt x="5257" y="1349"/>
                    <a:pt x="5415" y="884"/>
                  </a:cubicBezTo>
                  <a:cubicBezTo>
                    <a:pt x="5502" y="634"/>
                    <a:pt x="5558" y="322"/>
                    <a:pt x="5370" y="136"/>
                  </a:cubicBezTo>
                  <a:cubicBezTo>
                    <a:pt x="5272" y="37"/>
                    <a:pt x="5129" y="1"/>
                    <a:pt x="4990" y="1"/>
                  </a:cubicBezTo>
                  <a:close/>
                </a:path>
              </a:pathLst>
            </a:custGeom>
            <a:solidFill>
              <a:srgbClr val="BB8F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1" name="Google Shape;2161;p49"/>
            <p:cNvSpPr/>
            <p:nvPr/>
          </p:nvSpPr>
          <p:spPr>
            <a:xfrm>
              <a:off x="116875" y="3245587"/>
              <a:ext cx="233695" cy="224779"/>
            </a:xfrm>
            <a:custGeom>
              <a:avLst/>
              <a:gdLst/>
              <a:ahLst/>
              <a:cxnLst/>
              <a:rect l="l" t="t" r="r" b="b"/>
              <a:pathLst>
                <a:path w="8807" h="8471" extrusionOk="0">
                  <a:moveTo>
                    <a:pt x="3849" y="0"/>
                  </a:moveTo>
                  <a:cubicBezTo>
                    <a:pt x="3711" y="0"/>
                    <a:pt x="3569" y="36"/>
                    <a:pt x="3473" y="133"/>
                  </a:cubicBezTo>
                  <a:cubicBezTo>
                    <a:pt x="3288" y="318"/>
                    <a:pt x="3344" y="627"/>
                    <a:pt x="3428" y="876"/>
                  </a:cubicBezTo>
                  <a:cubicBezTo>
                    <a:pt x="3586" y="1337"/>
                    <a:pt x="3799" y="1779"/>
                    <a:pt x="4062" y="2190"/>
                  </a:cubicBezTo>
                  <a:cubicBezTo>
                    <a:pt x="3897" y="1965"/>
                    <a:pt x="3665" y="1773"/>
                    <a:pt x="3502" y="1549"/>
                  </a:cubicBezTo>
                  <a:cubicBezTo>
                    <a:pt x="3340" y="1325"/>
                    <a:pt x="3170" y="1096"/>
                    <a:pt x="2928" y="963"/>
                  </a:cubicBezTo>
                  <a:cubicBezTo>
                    <a:pt x="2816" y="901"/>
                    <a:pt x="2683" y="866"/>
                    <a:pt x="2554" y="866"/>
                  </a:cubicBezTo>
                  <a:cubicBezTo>
                    <a:pt x="2406" y="866"/>
                    <a:pt x="2263" y="912"/>
                    <a:pt x="2160" y="1017"/>
                  </a:cubicBezTo>
                  <a:cubicBezTo>
                    <a:pt x="1959" y="1224"/>
                    <a:pt x="1985" y="1559"/>
                    <a:pt x="2063" y="1835"/>
                  </a:cubicBezTo>
                  <a:cubicBezTo>
                    <a:pt x="2232" y="2430"/>
                    <a:pt x="2582" y="2953"/>
                    <a:pt x="2938" y="3461"/>
                  </a:cubicBezTo>
                  <a:lnTo>
                    <a:pt x="2938" y="3461"/>
                  </a:lnTo>
                  <a:cubicBezTo>
                    <a:pt x="2699" y="3151"/>
                    <a:pt x="2336" y="2889"/>
                    <a:pt x="2041" y="2645"/>
                  </a:cubicBezTo>
                  <a:cubicBezTo>
                    <a:pt x="1894" y="2525"/>
                    <a:pt x="1734" y="2410"/>
                    <a:pt x="1551" y="2361"/>
                  </a:cubicBezTo>
                  <a:cubicBezTo>
                    <a:pt x="1490" y="2344"/>
                    <a:pt x="1426" y="2335"/>
                    <a:pt x="1362" y="2335"/>
                  </a:cubicBezTo>
                  <a:cubicBezTo>
                    <a:pt x="1233" y="2335"/>
                    <a:pt x="1106" y="2372"/>
                    <a:pt x="1009" y="2454"/>
                  </a:cubicBezTo>
                  <a:cubicBezTo>
                    <a:pt x="872" y="2574"/>
                    <a:pt x="817" y="2769"/>
                    <a:pt x="834" y="2951"/>
                  </a:cubicBezTo>
                  <a:cubicBezTo>
                    <a:pt x="851" y="3132"/>
                    <a:pt x="930" y="3301"/>
                    <a:pt x="1023" y="3458"/>
                  </a:cubicBezTo>
                  <a:cubicBezTo>
                    <a:pt x="1290" y="3918"/>
                    <a:pt x="1675" y="4295"/>
                    <a:pt x="2057" y="4666"/>
                  </a:cubicBezTo>
                  <a:cubicBezTo>
                    <a:pt x="1565" y="4613"/>
                    <a:pt x="1062" y="4053"/>
                    <a:pt x="596" y="4053"/>
                  </a:cubicBezTo>
                  <a:cubicBezTo>
                    <a:pt x="526" y="4053"/>
                    <a:pt x="457" y="4066"/>
                    <a:pt x="389" y="4094"/>
                  </a:cubicBezTo>
                  <a:cubicBezTo>
                    <a:pt x="121" y="4209"/>
                    <a:pt x="1" y="4542"/>
                    <a:pt x="45" y="4829"/>
                  </a:cubicBezTo>
                  <a:cubicBezTo>
                    <a:pt x="90" y="5117"/>
                    <a:pt x="265" y="5367"/>
                    <a:pt x="445" y="5594"/>
                  </a:cubicBezTo>
                  <a:cubicBezTo>
                    <a:pt x="1121" y="6442"/>
                    <a:pt x="1964" y="7147"/>
                    <a:pt x="2878" y="7732"/>
                  </a:cubicBezTo>
                  <a:cubicBezTo>
                    <a:pt x="3389" y="8060"/>
                    <a:pt x="3936" y="8357"/>
                    <a:pt x="4535" y="8456"/>
                  </a:cubicBezTo>
                  <a:cubicBezTo>
                    <a:pt x="4591" y="8465"/>
                    <a:pt x="4653" y="8470"/>
                    <a:pt x="4719" y="8470"/>
                  </a:cubicBezTo>
                  <a:cubicBezTo>
                    <a:pt x="5844" y="8470"/>
                    <a:pt x="8345" y="7115"/>
                    <a:pt x="8646" y="4658"/>
                  </a:cubicBezTo>
                  <a:cubicBezTo>
                    <a:pt x="8806" y="3342"/>
                    <a:pt x="8782" y="1926"/>
                    <a:pt x="7887" y="947"/>
                  </a:cubicBezTo>
                  <a:cubicBezTo>
                    <a:pt x="7694" y="737"/>
                    <a:pt x="7466" y="543"/>
                    <a:pt x="7187" y="481"/>
                  </a:cubicBezTo>
                  <a:cubicBezTo>
                    <a:pt x="7138" y="470"/>
                    <a:pt x="7087" y="465"/>
                    <a:pt x="7036" y="465"/>
                  </a:cubicBezTo>
                  <a:cubicBezTo>
                    <a:pt x="6799" y="465"/>
                    <a:pt x="6557" y="579"/>
                    <a:pt x="6466" y="795"/>
                  </a:cubicBezTo>
                  <a:cubicBezTo>
                    <a:pt x="6354" y="1059"/>
                    <a:pt x="6490" y="1353"/>
                    <a:pt x="6552" y="1633"/>
                  </a:cubicBezTo>
                  <a:cubicBezTo>
                    <a:pt x="6613" y="1913"/>
                    <a:pt x="6525" y="2296"/>
                    <a:pt x="6239" y="2324"/>
                  </a:cubicBezTo>
                  <a:cubicBezTo>
                    <a:pt x="6229" y="2325"/>
                    <a:pt x="6219" y="2325"/>
                    <a:pt x="6208" y="2325"/>
                  </a:cubicBezTo>
                  <a:cubicBezTo>
                    <a:pt x="6053" y="2325"/>
                    <a:pt x="5916" y="2208"/>
                    <a:pt x="5812" y="2087"/>
                  </a:cubicBezTo>
                  <a:cubicBezTo>
                    <a:pt x="5494" y="1713"/>
                    <a:pt x="5312" y="1244"/>
                    <a:pt x="5048" y="828"/>
                  </a:cubicBezTo>
                  <a:cubicBezTo>
                    <a:pt x="4784" y="414"/>
                    <a:pt x="4388" y="30"/>
                    <a:pt x="3897" y="2"/>
                  </a:cubicBezTo>
                  <a:cubicBezTo>
                    <a:pt x="3881" y="1"/>
                    <a:pt x="3865" y="0"/>
                    <a:pt x="3849" y="0"/>
                  </a:cubicBezTo>
                  <a:close/>
                </a:path>
              </a:pathLst>
            </a:custGeom>
            <a:solidFill>
              <a:srgbClr val="BB8F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2" name="Google Shape;2162;p49"/>
            <p:cNvSpPr/>
            <p:nvPr/>
          </p:nvSpPr>
          <p:spPr>
            <a:xfrm>
              <a:off x="215586" y="3311766"/>
              <a:ext cx="1858842" cy="1240519"/>
            </a:xfrm>
            <a:custGeom>
              <a:avLst/>
              <a:gdLst/>
              <a:ahLst/>
              <a:cxnLst/>
              <a:rect l="l" t="t" r="r" b="b"/>
              <a:pathLst>
                <a:path w="70052" h="46750" extrusionOk="0">
                  <a:moveTo>
                    <a:pt x="6638" y="1"/>
                  </a:moveTo>
                  <a:lnTo>
                    <a:pt x="0" y="7699"/>
                  </a:lnTo>
                  <a:cubicBezTo>
                    <a:pt x="5411" y="15233"/>
                    <a:pt x="12760" y="22334"/>
                    <a:pt x="21150" y="26295"/>
                  </a:cubicBezTo>
                  <a:cubicBezTo>
                    <a:pt x="19161" y="31528"/>
                    <a:pt x="17454" y="37204"/>
                    <a:pt x="17356" y="42581"/>
                  </a:cubicBezTo>
                  <a:cubicBezTo>
                    <a:pt x="17356" y="42581"/>
                    <a:pt x="23214" y="46540"/>
                    <a:pt x="34893" y="46746"/>
                  </a:cubicBezTo>
                  <a:cubicBezTo>
                    <a:pt x="35028" y="46748"/>
                    <a:pt x="35164" y="46749"/>
                    <a:pt x="35301" y="46749"/>
                  </a:cubicBezTo>
                  <a:cubicBezTo>
                    <a:pt x="42357" y="46749"/>
                    <a:pt x="51930" y="43665"/>
                    <a:pt x="51930" y="43665"/>
                  </a:cubicBezTo>
                  <a:cubicBezTo>
                    <a:pt x="51852" y="38289"/>
                    <a:pt x="50796" y="32523"/>
                    <a:pt x="48759" y="27195"/>
                  </a:cubicBezTo>
                  <a:cubicBezTo>
                    <a:pt x="57254" y="23186"/>
                    <a:pt x="64622" y="15413"/>
                    <a:pt x="70051" y="7747"/>
                  </a:cubicBezTo>
                  <a:lnTo>
                    <a:pt x="63333" y="216"/>
                  </a:lnTo>
                  <a:cubicBezTo>
                    <a:pt x="58907" y="6286"/>
                    <a:pt x="53257" y="11499"/>
                    <a:pt x="46302" y="14183"/>
                  </a:cubicBezTo>
                  <a:cubicBezTo>
                    <a:pt x="44801" y="14762"/>
                    <a:pt x="44552" y="14963"/>
                    <a:pt x="41882" y="15692"/>
                  </a:cubicBezTo>
                  <a:lnTo>
                    <a:pt x="28164" y="14772"/>
                  </a:lnTo>
                  <a:cubicBezTo>
                    <a:pt x="26555" y="14752"/>
                    <a:pt x="24983" y="14291"/>
                    <a:pt x="23482" y="13713"/>
                  </a:cubicBezTo>
                  <a:cubicBezTo>
                    <a:pt x="16625" y="11067"/>
                    <a:pt x="11035" y="5963"/>
                    <a:pt x="66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3" name="Google Shape;2163;p49"/>
            <p:cNvSpPr/>
            <p:nvPr/>
          </p:nvSpPr>
          <p:spPr>
            <a:xfrm>
              <a:off x="819394" y="3566000"/>
              <a:ext cx="672454" cy="256091"/>
            </a:xfrm>
            <a:custGeom>
              <a:avLst/>
              <a:gdLst/>
              <a:ahLst/>
              <a:cxnLst/>
              <a:rect l="l" t="t" r="r" b="b"/>
              <a:pathLst>
                <a:path w="25342" h="9651" extrusionOk="0">
                  <a:moveTo>
                    <a:pt x="2292" y="1"/>
                  </a:moveTo>
                  <a:cubicBezTo>
                    <a:pt x="1826" y="147"/>
                    <a:pt x="1442" y="680"/>
                    <a:pt x="1435" y="1169"/>
                  </a:cubicBezTo>
                  <a:cubicBezTo>
                    <a:pt x="1428" y="1657"/>
                    <a:pt x="1455" y="2211"/>
                    <a:pt x="1107" y="2553"/>
                  </a:cubicBezTo>
                  <a:cubicBezTo>
                    <a:pt x="941" y="2716"/>
                    <a:pt x="712" y="2800"/>
                    <a:pt x="531" y="2946"/>
                  </a:cubicBezTo>
                  <a:cubicBezTo>
                    <a:pt x="13" y="3364"/>
                    <a:pt x="1" y="4163"/>
                    <a:pt x="212" y="4795"/>
                  </a:cubicBezTo>
                  <a:cubicBezTo>
                    <a:pt x="751" y="6405"/>
                    <a:pt x="2327" y="7428"/>
                    <a:pt x="3896" y="8076"/>
                  </a:cubicBezTo>
                  <a:cubicBezTo>
                    <a:pt x="7009" y="9361"/>
                    <a:pt x="10416" y="9650"/>
                    <a:pt x="13801" y="9650"/>
                  </a:cubicBezTo>
                  <a:cubicBezTo>
                    <a:pt x="14433" y="9650"/>
                    <a:pt x="15064" y="9640"/>
                    <a:pt x="15692" y="9624"/>
                  </a:cubicBezTo>
                  <a:cubicBezTo>
                    <a:pt x="18443" y="9557"/>
                    <a:pt x="21345" y="9345"/>
                    <a:pt x="23614" y="7792"/>
                  </a:cubicBezTo>
                  <a:cubicBezTo>
                    <a:pt x="24518" y="7174"/>
                    <a:pt x="25342" y="6208"/>
                    <a:pt x="25236" y="5118"/>
                  </a:cubicBezTo>
                  <a:cubicBezTo>
                    <a:pt x="25181" y="4555"/>
                    <a:pt x="24881" y="4040"/>
                    <a:pt x="24504" y="3618"/>
                  </a:cubicBezTo>
                  <a:cubicBezTo>
                    <a:pt x="24409" y="3513"/>
                    <a:pt x="24307" y="3408"/>
                    <a:pt x="24265" y="3273"/>
                  </a:cubicBezTo>
                  <a:cubicBezTo>
                    <a:pt x="24193" y="3043"/>
                    <a:pt x="24314" y="2804"/>
                    <a:pt x="24397" y="2578"/>
                  </a:cubicBezTo>
                  <a:cubicBezTo>
                    <a:pt x="24714" y="1718"/>
                    <a:pt x="24659" y="624"/>
                    <a:pt x="23988" y="1"/>
                  </a:cubicBezTo>
                  <a:cubicBezTo>
                    <a:pt x="23019" y="1330"/>
                    <a:pt x="21539" y="2754"/>
                    <a:pt x="19292" y="3836"/>
                  </a:cubicBezTo>
                  <a:cubicBezTo>
                    <a:pt x="17609" y="4645"/>
                    <a:pt x="15968" y="5046"/>
                    <a:pt x="14452" y="5192"/>
                  </a:cubicBezTo>
                  <a:cubicBezTo>
                    <a:pt x="14018" y="5234"/>
                    <a:pt x="13585" y="5255"/>
                    <a:pt x="13155" y="5255"/>
                  </a:cubicBezTo>
                  <a:cubicBezTo>
                    <a:pt x="8934" y="5255"/>
                    <a:pt x="4928" y="3276"/>
                    <a:pt x="229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4" name="Google Shape;2164;p49"/>
            <p:cNvSpPr/>
            <p:nvPr/>
          </p:nvSpPr>
          <p:spPr>
            <a:xfrm>
              <a:off x="654717" y="4414941"/>
              <a:ext cx="957840" cy="198775"/>
            </a:xfrm>
            <a:custGeom>
              <a:avLst/>
              <a:gdLst/>
              <a:ahLst/>
              <a:cxnLst/>
              <a:rect l="l" t="t" r="r" b="b"/>
              <a:pathLst>
                <a:path w="36097" h="7491" extrusionOk="0">
                  <a:moveTo>
                    <a:pt x="34275" y="935"/>
                  </a:moveTo>
                  <a:cubicBezTo>
                    <a:pt x="34275" y="935"/>
                    <a:pt x="34275" y="935"/>
                    <a:pt x="34275" y="935"/>
                  </a:cubicBezTo>
                  <a:lnTo>
                    <a:pt x="34275" y="935"/>
                  </a:lnTo>
                  <a:cubicBezTo>
                    <a:pt x="34275" y="935"/>
                    <a:pt x="34275" y="935"/>
                    <a:pt x="34275" y="935"/>
                  </a:cubicBezTo>
                  <a:close/>
                  <a:moveTo>
                    <a:pt x="1239" y="1"/>
                  </a:moveTo>
                  <a:cubicBezTo>
                    <a:pt x="1019" y="1"/>
                    <a:pt x="803" y="127"/>
                    <a:pt x="659" y="300"/>
                  </a:cubicBezTo>
                  <a:cubicBezTo>
                    <a:pt x="491" y="500"/>
                    <a:pt x="406" y="755"/>
                    <a:pt x="333" y="1005"/>
                  </a:cubicBezTo>
                  <a:cubicBezTo>
                    <a:pt x="199" y="1461"/>
                    <a:pt x="101" y="1927"/>
                    <a:pt x="36" y="2398"/>
                  </a:cubicBezTo>
                  <a:cubicBezTo>
                    <a:pt x="15" y="2549"/>
                    <a:pt x="0" y="2707"/>
                    <a:pt x="53" y="2850"/>
                  </a:cubicBezTo>
                  <a:cubicBezTo>
                    <a:pt x="130" y="3048"/>
                    <a:pt x="350" y="3134"/>
                    <a:pt x="507" y="3275"/>
                  </a:cubicBezTo>
                  <a:cubicBezTo>
                    <a:pt x="1979" y="4597"/>
                    <a:pt x="8848" y="7490"/>
                    <a:pt x="18227" y="7490"/>
                  </a:cubicBezTo>
                  <a:cubicBezTo>
                    <a:pt x="23395" y="7490"/>
                    <a:pt x="29324" y="6612"/>
                    <a:pt x="35533" y="4109"/>
                  </a:cubicBezTo>
                  <a:cubicBezTo>
                    <a:pt x="35730" y="4030"/>
                    <a:pt x="35932" y="3921"/>
                    <a:pt x="36027" y="3732"/>
                  </a:cubicBezTo>
                  <a:cubicBezTo>
                    <a:pt x="36097" y="3595"/>
                    <a:pt x="36097" y="3437"/>
                    <a:pt x="36091" y="3284"/>
                  </a:cubicBezTo>
                  <a:cubicBezTo>
                    <a:pt x="36076" y="2809"/>
                    <a:pt x="36025" y="2335"/>
                    <a:pt x="35940" y="1867"/>
                  </a:cubicBezTo>
                  <a:cubicBezTo>
                    <a:pt x="35892" y="1610"/>
                    <a:pt x="35833" y="1348"/>
                    <a:pt x="35688" y="1133"/>
                  </a:cubicBezTo>
                  <a:cubicBezTo>
                    <a:pt x="35551" y="930"/>
                    <a:pt x="35325" y="773"/>
                    <a:pt x="35083" y="773"/>
                  </a:cubicBezTo>
                  <a:cubicBezTo>
                    <a:pt x="35066" y="773"/>
                    <a:pt x="35050" y="774"/>
                    <a:pt x="35033" y="775"/>
                  </a:cubicBezTo>
                  <a:cubicBezTo>
                    <a:pt x="34810" y="796"/>
                    <a:pt x="34598" y="950"/>
                    <a:pt x="34384" y="950"/>
                  </a:cubicBezTo>
                  <a:cubicBezTo>
                    <a:pt x="34348" y="950"/>
                    <a:pt x="34311" y="945"/>
                    <a:pt x="34275" y="935"/>
                  </a:cubicBezTo>
                  <a:lnTo>
                    <a:pt x="34275" y="935"/>
                  </a:lnTo>
                  <a:cubicBezTo>
                    <a:pt x="34275" y="935"/>
                    <a:pt x="26059" y="3203"/>
                    <a:pt x="16961" y="3203"/>
                  </a:cubicBezTo>
                  <a:cubicBezTo>
                    <a:pt x="11847" y="3203"/>
                    <a:pt x="6455" y="2487"/>
                    <a:pt x="2086" y="250"/>
                  </a:cubicBezTo>
                  <a:cubicBezTo>
                    <a:pt x="1852" y="129"/>
                    <a:pt x="1604" y="64"/>
                    <a:pt x="1346" y="11"/>
                  </a:cubicBezTo>
                  <a:cubicBezTo>
                    <a:pt x="1310" y="4"/>
                    <a:pt x="1274" y="1"/>
                    <a:pt x="123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5" name="Google Shape;2165;p49"/>
            <p:cNvSpPr/>
            <p:nvPr/>
          </p:nvSpPr>
          <p:spPr>
            <a:xfrm>
              <a:off x="1871674" y="3303354"/>
              <a:ext cx="232581" cy="255083"/>
            </a:xfrm>
            <a:custGeom>
              <a:avLst/>
              <a:gdLst/>
              <a:ahLst/>
              <a:cxnLst/>
              <a:rect l="l" t="t" r="r" b="b"/>
              <a:pathLst>
                <a:path w="8765" h="9613" extrusionOk="0">
                  <a:moveTo>
                    <a:pt x="1195" y="1"/>
                  </a:moveTo>
                  <a:cubicBezTo>
                    <a:pt x="630" y="1"/>
                    <a:pt x="163" y="543"/>
                    <a:pt x="116" y="1108"/>
                  </a:cubicBezTo>
                  <a:cubicBezTo>
                    <a:pt x="0" y="2470"/>
                    <a:pt x="1577" y="4104"/>
                    <a:pt x="2352" y="5058"/>
                  </a:cubicBezTo>
                  <a:cubicBezTo>
                    <a:pt x="3455" y="6417"/>
                    <a:pt x="4653" y="7701"/>
                    <a:pt x="5932" y="8897"/>
                  </a:cubicBezTo>
                  <a:cubicBezTo>
                    <a:pt x="6309" y="9246"/>
                    <a:pt x="6769" y="9612"/>
                    <a:pt x="7262" y="9612"/>
                  </a:cubicBezTo>
                  <a:cubicBezTo>
                    <a:pt x="7333" y="9612"/>
                    <a:pt x="7404" y="9605"/>
                    <a:pt x="7476" y="9589"/>
                  </a:cubicBezTo>
                  <a:cubicBezTo>
                    <a:pt x="7852" y="9504"/>
                    <a:pt x="8134" y="9202"/>
                    <a:pt x="8387" y="8911"/>
                  </a:cubicBezTo>
                  <a:cubicBezTo>
                    <a:pt x="8571" y="8702"/>
                    <a:pt x="8765" y="8447"/>
                    <a:pt x="8712" y="8173"/>
                  </a:cubicBezTo>
                  <a:cubicBezTo>
                    <a:pt x="8680" y="8015"/>
                    <a:pt x="8571" y="7883"/>
                    <a:pt x="8465" y="7763"/>
                  </a:cubicBezTo>
                  <a:cubicBezTo>
                    <a:pt x="6542" y="5578"/>
                    <a:pt x="4239" y="3700"/>
                    <a:pt x="2678" y="1243"/>
                  </a:cubicBezTo>
                  <a:cubicBezTo>
                    <a:pt x="2316" y="676"/>
                    <a:pt x="1875" y="5"/>
                    <a:pt x="1202" y="1"/>
                  </a:cubicBezTo>
                  <a:cubicBezTo>
                    <a:pt x="1200" y="1"/>
                    <a:pt x="1198" y="1"/>
                    <a:pt x="119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6" name="Google Shape;2166;p49"/>
            <p:cNvSpPr/>
            <p:nvPr/>
          </p:nvSpPr>
          <p:spPr>
            <a:xfrm>
              <a:off x="180268" y="3282259"/>
              <a:ext cx="249537" cy="267421"/>
            </a:xfrm>
            <a:custGeom>
              <a:avLst/>
              <a:gdLst/>
              <a:ahLst/>
              <a:cxnLst/>
              <a:rect l="l" t="t" r="r" b="b"/>
              <a:pathLst>
                <a:path w="9404" h="10078" extrusionOk="0">
                  <a:moveTo>
                    <a:pt x="7971" y="1"/>
                  </a:moveTo>
                  <a:cubicBezTo>
                    <a:pt x="6811" y="1"/>
                    <a:pt x="5277" y="2037"/>
                    <a:pt x="4642" y="2734"/>
                  </a:cubicBezTo>
                  <a:cubicBezTo>
                    <a:pt x="3322" y="4186"/>
                    <a:pt x="2004" y="5637"/>
                    <a:pt x="684" y="7088"/>
                  </a:cubicBezTo>
                  <a:cubicBezTo>
                    <a:pt x="398" y="7403"/>
                    <a:pt x="96" y="7751"/>
                    <a:pt x="55" y="8176"/>
                  </a:cubicBezTo>
                  <a:cubicBezTo>
                    <a:pt x="0" y="8743"/>
                    <a:pt x="421" y="9233"/>
                    <a:pt x="815" y="9648"/>
                  </a:cubicBezTo>
                  <a:cubicBezTo>
                    <a:pt x="991" y="9833"/>
                    <a:pt x="1186" y="10030"/>
                    <a:pt x="1440" y="10070"/>
                  </a:cubicBezTo>
                  <a:cubicBezTo>
                    <a:pt x="1473" y="10075"/>
                    <a:pt x="1506" y="10078"/>
                    <a:pt x="1538" y="10078"/>
                  </a:cubicBezTo>
                  <a:cubicBezTo>
                    <a:pt x="1831" y="10078"/>
                    <a:pt x="2100" y="9873"/>
                    <a:pt x="2330" y="9676"/>
                  </a:cubicBezTo>
                  <a:cubicBezTo>
                    <a:pt x="4937" y="7420"/>
                    <a:pt x="7047" y="4659"/>
                    <a:pt x="9136" y="1918"/>
                  </a:cubicBezTo>
                  <a:cubicBezTo>
                    <a:pt x="9249" y="1771"/>
                    <a:pt x="9367" y="1611"/>
                    <a:pt x="9382" y="1426"/>
                  </a:cubicBezTo>
                  <a:cubicBezTo>
                    <a:pt x="9404" y="1181"/>
                    <a:pt x="9243" y="960"/>
                    <a:pt x="9091" y="767"/>
                  </a:cubicBezTo>
                  <a:cubicBezTo>
                    <a:pt x="8837" y="441"/>
                    <a:pt x="8546" y="92"/>
                    <a:pt x="8141" y="16"/>
                  </a:cubicBezTo>
                  <a:cubicBezTo>
                    <a:pt x="8085" y="6"/>
                    <a:pt x="8029" y="1"/>
                    <a:pt x="797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67" name="Google Shape;2167;p49"/>
            <p:cNvGrpSpPr/>
            <p:nvPr/>
          </p:nvGrpSpPr>
          <p:grpSpPr>
            <a:xfrm>
              <a:off x="216515" y="3308661"/>
              <a:ext cx="182562" cy="196520"/>
              <a:chOff x="1551064" y="1172282"/>
              <a:chExt cx="432202" cy="465246"/>
            </a:xfrm>
          </p:grpSpPr>
          <p:sp>
            <p:nvSpPr>
              <p:cNvPr id="2168" name="Google Shape;2168;p49"/>
              <p:cNvSpPr/>
              <p:nvPr/>
            </p:nvSpPr>
            <p:spPr>
              <a:xfrm>
                <a:off x="1912782" y="1172282"/>
                <a:ext cx="70484" cy="62820"/>
              </a:xfrm>
              <a:custGeom>
                <a:avLst/>
                <a:gdLst/>
                <a:ahLst/>
                <a:cxnLst/>
                <a:rect l="l" t="t" r="r" b="b"/>
                <a:pathLst>
                  <a:path w="1122" h="1000" extrusionOk="0">
                    <a:moveTo>
                      <a:pt x="136" y="1"/>
                    </a:moveTo>
                    <a:cubicBezTo>
                      <a:pt x="118" y="1"/>
                      <a:pt x="100" y="5"/>
                      <a:pt x="83" y="14"/>
                    </a:cubicBezTo>
                    <a:cubicBezTo>
                      <a:pt x="24" y="42"/>
                      <a:pt x="0" y="113"/>
                      <a:pt x="28" y="171"/>
                    </a:cubicBezTo>
                    <a:cubicBezTo>
                      <a:pt x="163" y="431"/>
                      <a:pt x="361" y="643"/>
                      <a:pt x="584" y="828"/>
                    </a:cubicBezTo>
                    <a:cubicBezTo>
                      <a:pt x="661" y="886"/>
                      <a:pt x="739" y="942"/>
                      <a:pt x="829" y="986"/>
                    </a:cubicBezTo>
                    <a:cubicBezTo>
                      <a:pt x="846" y="995"/>
                      <a:pt x="866" y="999"/>
                      <a:pt x="885" y="999"/>
                    </a:cubicBezTo>
                    <a:cubicBezTo>
                      <a:pt x="904" y="999"/>
                      <a:pt x="923" y="995"/>
                      <a:pt x="942" y="986"/>
                    </a:cubicBezTo>
                    <a:cubicBezTo>
                      <a:pt x="1121" y="880"/>
                      <a:pt x="913" y="677"/>
                      <a:pt x="842" y="569"/>
                    </a:cubicBezTo>
                    <a:cubicBezTo>
                      <a:pt x="657" y="346"/>
                      <a:pt x="444" y="148"/>
                      <a:pt x="185" y="13"/>
                    </a:cubicBezTo>
                    <a:cubicBezTo>
                      <a:pt x="170" y="5"/>
                      <a:pt x="153" y="1"/>
                      <a:pt x="13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9" name="Google Shape;2169;p49"/>
              <p:cNvSpPr/>
              <p:nvPr/>
            </p:nvSpPr>
            <p:spPr>
              <a:xfrm>
                <a:off x="1841921" y="1242954"/>
                <a:ext cx="71866" cy="69667"/>
              </a:xfrm>
              <a:custGeom>
                <a:avLst/>
                <a:gdLst/>
                <a:ahLst/>
                <a:cxnLst/>
                <a:rect l="l" t="t" r="r" b="b"/>
                <a:pathLst>
                  <a:path w="1144" h="1109" extrusionOk="0">
                    <a:moveTo>
                      <a:pt x="132" y="1"/>
                    </a:moveTo>
                    <a:cubicBezTo>
                      <a:pt x="114" y="1"/>
                      <a:pt x="95" y="5"/>
                      <a:pt x="79" y="14"/>
                    </a:cubicBezTo>
                    <a:cubicBezTo>
                      <a:pt x="23" y="44"/>
                      <a:pt x="0" y="115"/>
                      <a:pt x="32" y="171"/>
                    </a:cubicBezTo>
                    <a:cubicBezTo>
                      <a:pt x="193" y="458"/>
                      <a:pt x="418" y="697"/>
                      <a:pt x="667" y="907"/>
                    </a:cubicBezTo>
                    <a:cubicBezTo>
                      <a:pt x="752" y="977"/>
                      <a:pt x="839" y="1041"/>
                      <a:pt x="938" y="1093"/>
                    </a:cubicBezTo>
                    <a:cubicBezTo>
                      <a:pt x="957" y="1103"/>
                      <a:pt x="978" y="1109"/>
                      <a:pt x="999" y="1109"/>
                    </a:cubicBezTo>
                    <a:cubicBezTo>
                      <a:pt x="1019" y="1109"/>
                      <a:pt x="1039" y="1104"/>
                      <a:pt x="1058" y="1093"/>
                    </a:cubicBezTo>
                    <a:cubicBezTo>
                      <a:pt x="1120" y="1061"/>
                      <a:pt x="1144" y="983"/>
                      <a:pt x="1110" y="922"/>
                    </a:cubicBezTo>
                    <a:cubicBezTo>
                      <a:pt x="887" y="546"/>
                      <a:pt x="562" y="236"/>
                      <a:pt x="188" y="14"/>
                    </a:cubicBezTo>
                    <a:cubicBezTo>
                      <a:pt x="171" y="5"/>
                      <a:pt x="151" y="1"/>
                      <a:pt x="13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0" name="Google Shape;2170;p49"/>
              <p:cNvSpPr/>
              <p:nvPr/>
            </p:nvSpPr>
            <p:spPr>
              <a:xfrm>
                <a:off x="1767417" y="1337876"/>
                <a:ext cx="73688" cy="59553"/>
              </a:xfrm>
              <a:custGeom>
                <a:avLst/>
                <a:gdLst/>
                <a:ahLst/>
                <a:cxnLst/>
                <a:rect l="l" t="t" r="r" b="b"/>
                <a:pathLst>
                  <a:path w="1173" h="948" extrusionOk="0">
                    <a:moveTo>
                      <a:pt x="136" y="0"/>
                    </a:moveTo>
                    <a:cubicBezTo>
                      <a:pt x="116" y="0"/>
                      <a:pt x="96" y="5"/>
                      <a:pt x="77" y="16"/>
                    </a:cubicBezTo>
                    <a:cubicBezTo>
                      <a:pt x="21" y="48"/>
                      <a:pt x="1" y="121"/>
                      <a:pt x="33" y="177"/>
                    </a:cubicBezTo>
                    <a:cubicBezTo>
                      <a:pt x="185" y="427"/>
                      <a:pt x="399" y="626"/>
                      <a:pt x="633" y="795"/>
                    </a:cubicBezTo>
                    <a:cubicBezTo>
                      <a:pt x="712" y="850"/>
                      <a:pt x="794" y="900"/>
                      <a:pt x="887" y="939"/>
                    </a:cubicBezTo>
                    <a:cubicBezTo>
                      <a:pt x="903" y="945"/>
                      <a:pt x="920" y="948"/>
                      <a:pt x="938" y="948"/>
                    </a:cubicBezTo>
                    <a:cubicBezTo>
                      <a:pt x="959" y="948"/>
                      <a:pt x="980" y="943"/>
                      <a:pt x="1000" y="932"/>
                    </a:cubicBezTo>
                    <a:cubicBezTo>
                      <a:pt x="1173" y="814"/>
                      <a:pt x="950" y="624"/>
                      <a:pt x="872" y="522"/>
                    </a:cubicBezTo>
                    <a:cubicBezTo>
                      <a:pt x="674" y="310"/>
                      <a:pt x="448" y="126"/>
                      <a:pt x="179" y="8"/>
                    </a:cubicBezTo>
                    <a:cubicBezTo>
                      <a:pt x="166" y="3"/>
                      <a:pt x="151" y="0"/>
                      <a:pt x="1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1" name="Google Shape;2171;p49"/>
              <p:cNvSpPr/>
              <p:nvPr/>
            </p:nvSpPr>
            <p:spPr>
              <a:xfrm>
                <a:off x="1696304" y="1412255"/>
                <a:ext cx="71740" cy="66338"/>
              </a:xfrm>
              <a:custGeom>
                <a:avLst/>
                <a:gdLst/>
                <a:ahLst/>
                <a:cxnLst/>
                <a:rect l="l" t="t" r="r" b="b"/>
                <a:pathLst>
                  <a:path w="1142" h="1056" extrusionOk="0">
                    <a:moveTo>
                      <a:pt x="134" y="1"/>
                    </a:moveTo>
                    <a:cubicBezTo>
                      <a:pt x="115" y="1"/>
                      <a:pt x="95" y="6"/>
                      <a:pt x="77" y="16"/>
                    </a:cubicBezTo>
                    <a:cubicBezTo>
                      <a:pt x="21" y="48"/>
                      <a:pt x="0" y="120"/>
                      <a:pt x="32" y="176"/>
                    </a:cubicBezTo>
                    <a:cubicBezTo>
                      <a:pt x="195" y="449"/>
                      <a:pt x="422" y="676"/>
                      <a:pt x="670" y="872"/>
                    </a:cubicBezTo>
                    <a:cubicBezTo>
                      <a:pt x="754" y="935"/>
                      <a:pt x="841" y="996"/>
                      <a:pt x="940" y="1043"/>
                    </a:cubicBezTo>
                    <a:cubicBezTo>
                      <a:pt x="957" y="1051"/>
                      <a:pt x="975" y="1055"/>
                      <a:pt x="994" y="1055"/>
                    </a:cubicBezTo>
                    <a:cubicBezTo>
                      <a:pt x="1016" y="1055"/>
                      <a:pt x="1037" y="1050"/>
                      <a:pt x="1058" y="1039"/>
                    </a:cubicBezTo>
                    <a:cubicBezTo>
                      <a:pt x="1119" y="1004"/>
                      <a:pt x="1142" y="926"/>
                      <a:pt x="1107" y="866"/>
                    </a:cubicBezTo>
                    <a:cubicBezTo>
                      <a:pt x="880" y="504"/>
                      <a:pt x="556" y="214"/>
                      <a:pt x="183" y="12"/>
                    </a:cubicBezTo>
                    <a:cubicBezTo>
                      <a:pt x="169" y="4"/>
                      <a:pt x="152" y="1"/>
                      <a:pt x="13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2" name="Google Shape;2172;p49"/>
              <p:cNvSpPr/>
              <p:nvPr/>
            </p:nvSpPr>
            <p:spPr>
              <a:xfrm>
                <a:off x="1632291" y="1496685"/>
                <a:ext cx="70484" cy="62820"/>
              </a:xfrm>
              <a:custGeom>
                <a:avLst/>
                <a:gdLst/>
                <a:ahLst/>
                <a:cxnLst/>
                <a:rect l="l" t="t" r="r" b="b"/>
                <a:pathLst>
                  <a:path w="1122" h="1000" extrusionOk="0">
                    <a:moveTo>
                      <a:pt x="135" y="0"/>
                    </a:moveTo>
                    <a:cubicBezTo>
                      <a:pt x="118" y="0"/>
                      <a:pt x="100" y="4"/>
                      <a:pt x="83" y="13"/>
                    </a:cubicBezTo>
                    <a:cubicBezTo>
                      <a:pt x="25" y="41"/>
                      <a:pt x="0" y="111"/>
                      <a:pt x="28" y="170"/>
                    </a:cubicBezTo>
                    <a:cubicBezTo>
                      <a:pt x="163" y="429"/>
                      <a:pt x="362" y="642"/>
                      <a:pt x="585" y="826"/>
                    </a:cubicBezTo>
                    <a:cubicBezTo>
                      <a:pt x="661" y="887"/>
                      <a:pt x="740" y="943"/>
                      <a:pt x="829" y="986"/>
                    </a:cubicBezTo>
                    <a:cubicBezTo>
                      <a:pt x="847" y="994"/>
                      <a:pt x="866" y="999"/>
                      <a:pt x="886" y="999"/>
                    </a:cubicBezTo>
                    <a:cubicBezTo>
                      <a:pt x="905" y="999"/>
                      <a:pt x="924" y="995"/>
                      <a:pt x="942" y="986"/>
                    </a:cubicBezTo>
                    <a:cubicBezTo>
                      <a:pt x="1122" y="881"/>
                      <a:pt x="914" y="677"/>
                      <a:pt x="842" y="569"/>
                    </a:cubicBezTo>
                    <a:cubicBezTo>
                      <a:pt x="658" y="345"/>
                      <a:pt x="444" y="147"/>
                      <a:pt x="186" y="13"/>
                    </a:cubicBezTo>
                    <a:cubicBezTo>
                      <a:pt x="170" y="5"/>
                      <a:pt x="153" y="0"/>
                      <a:pt x="1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3" name="Google Shape;2173;p49"/>
              <p:cNvSpPr/>
              <p:nvPr/>
            </p:nvSpPr>
            <p:spPr>
              <a:xfrm>
                <a:off x="1551064" y="1577911"/>
                <a:ext cx="73688" cy="59616"/>
              </a:xfrm>
              <a:custGeom>
                <a:avLst/>
                <a:gdLst/>
                <a:ahLst/>
                <a:cxnLst/>
                <a:rect l="l" t="t" r="r" b="b"/>
                <a:pathLst>
                  <a:path w="1173" h="949" extrusionOk="0">
                    <a:moveTo>
                      <a:pt x="135" y="1"/>
                    </a:moveTo>
                    <a:cubicBezTo>
                      <a:pt x="115" y="1"/>
                      <a:pt x="95" y="6"/>
                      <a:pt x="77" y="16"/>
                    </a:cubicBezTo>
                    <a:cubicBezTo>
                      <a:pt x="20" y="49"/>
                      <a:pt x="0" y="122"/>
                      <a:pt x="33" y="178"/>
                    </a:cubicBezTo>
                    <a:cubicBezTo>
                      <a:pt x="184" y="427"/>
                      <a:pt x="398" y="627"/>
                      <a:pt x="633" y="796"/>
                    </a:cubicBezTo>
                    <a:cubicBezTo>
                      <a:pt x="711" y="850"/>
                      <a:pt x="793" y="900"/>
                      <a:pt x="887" y="939"/>
                    </a:cubicBezTo>
                    <a:cubicBezTo>
                      <a:pt x="902" y="945"/>
                      <a:pt x="920" y="949"/>
                      <a:pt x="937" y="949"/>
                    </a:cubicBezTo>
                    <a:cubicBezTo>
                      <a:pt x="959" y="949"/>
                      <a:pt x="980" y="943"/>
                      <a:pt x="999" y="932"/>
                    </a:cubicBezTo>
                    <a:cubicBezTo>
                      <a:pt x="1172" y="814"/>
                      <a:pt x="950" y="624"/>
                      <a:pt x="871" y="522"/>
                    </a:cubicBezTo>
                    <a:cubicBezTo>
                      <a:pt x="673" y="310"/>
                      <a:pt x="447" y="127"/>
                      <a:pt x="179" y="9"/>
                    </a:cubicBezTo>
                    <a:cubicBezTo>
                      <a:pt x="165" y="4"/>
                      <a:pt x="150" y="1"/>
                      <a:pt x="13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74" name="Google Shape;2174;p49"/>
            <p:cNvGrpSpPr/>
            <p:nvPr/>
          </p:nvGrpSpPr>
          <p:grpSpPr>
            <a:xfrm>
              <a:off x="1897015" y="3329571"/>
              <a:ext cx="179511" cy="207665"/>
              <a:chOff x="5529521" y="1221784"/>
              <a:chExt cx="424978" cy="491630"/>
            </a:xfrm>
          </p:grpSpPr>
          <p:sp>
            <p:nvSpPr>
              <p:cNvPr id="2175" name="Google Shape;2175;p49"/>
              <p:cNvSpPr/>
              <p:nvPr/>
            </p:nvSpPr>
            <p:spPr>
              <a:xfrm>
                <a:off x="5529521" y="1221784"/>
                <a:ext cx="50633" cy="65584"/>
              </a:xfrm>
              <a:custGeom>
                <a:avLst/>
                <a:gdLst/>
                <a:ahLst/>
                <a:cxnLst/>
                <a:rect l="l" t="t" r="r" b="b"/>
                <a:pathLst>
                  <a:path w="806" h="1044" extrusionOk="0">
                    <a:moveTo>
                      <a:pt x="670" y="0"/>
                    </a:moveTo>
                    <a:cubicBezTo>
                      <a:pt x="644" y="0"/>
                      <a:pt x="618" y="9"/>
                      <a:pt x="596" y="29"/>
                    </a:cubicBezTo>
                    <a:cubicBezTo>
                      <a:pt x="404" y="205"/>
                      <a:pt x="259" y="413"/>
                      <a:pt x="125" y="634"/>
                    </a:cubicBezTo>
                    <a:cubicBezTo>
                      <a:pt x="83" y="707"/>
                      <a:pt x="44" y="782"/>
                      <a:pt x="13" y="868"/>
                    </a:cubicBezTo>
                    <a:cubicBezTo>
                      <a:pt x="0" y="904"/>
                      <a:pt x="1" y="943"/>
                      <a:pt x="22" y="978"/>
                    </a:cubicBezTo>
                    <a:cubicBezTo>
                      <a:pt x="45" y="1020"/>
                      <a:pt x="90" y="1044"/>
                      <a:pt x="135" y="1044"/>
                    </a:cubicBezTo>
                    <a:cubicBezTo>
                      <a:pt x="157" y="1044"/>
                      <a:pt x="178" y="1038"/>
                      <a:pt x="198" y="1027"/>
                    </a:cubicBezTo>
                    <a:cubicBezTo>
                      <a:pt x="510" y="832"/>
                      <a:pt x="726" y="495"/>
                      <a:pt x="792" y="135"/>
                    </a:cubicBezTo>
                    <a:cubicBezTo>
                      <a:pt x="805" y="60"/>
                      <a:pt x="738" y="0"/>
                      <a:pt x="67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6" name="Google Shape;2176;p49"/>
              <p:cNvSpPr/>
              <p:nvPr/>
            </p:nvSpPr>
            <p:spPr>
              <a:xfrm>
                <a:off x="5596927" y="1303073"/>
                <a:ext cx="46612" cy="58171"/>
              </a:xfrm>
              <a:custGeom>
                <a:avLst/>
                <a:gdLst/>
                <a:ahLst/>
                <a:cxnLst/>
                <a:rect l="l" t="t" r="r" b="b"/>
                <a:pathLst>
                  <a:path w="742" h="926" extrusionOk="0">
                    <a:moveTo>
                      <a:pt x="625" y="1"/>
                    </a:moveTo>
                    <a:cubicBezTo>
                      <a:pt x="482" y="1"/>
                      <a:pt x="285" y="261"/>
                      <a:pt x="216" y="345"/>
                    </a:cubicBezTo>
                    <a:cubicBezTo>
                      <a:pt x="124" y="472"/>
                      <a:pt x="45" y="607"/>
                      <a:pt x="7" y="764"/>
                    </a:cubicBezTo>
                    <a:cubicBezTo>
                      <a:pt x="0" y="797"/>
                      <a:pt x="6" y="832"/>
                      <a:pt x="24" y="863"/>
                    </a:cubicBezTo>
                    <a:cubicBezTo>
                      <a:pt x="55" y="908"/>
                      <a:pt x="91" y="926"/>
                      <a:pt x="129" y="926"/>
                    </a:cubicBezTo>
                    <a:cubicBezTo>
                      <a:pt x="223" y="926"/>
                      <a:pt x="328" y="816"/>
                      <a:pt x="389" y="753"/>
                    </a:cubicBezTo>
                    <a:cubicBezTo>
                      <a:pt x="548" y="579"/>
                      <a:pt x="678" y="379"/>
                      <a:pt x="736" y="147"/>
                    </a:cubicBezTo>
                    <a:cubicBezTo>
                      <a:pt x="742" y="117"/>
                      <a:pt x="737" y="85"/>
                      <a:pt x="720" y="57"/>
                    </a:cubicBezTo>
                    <a:cubicBezTo>
                      <a:pt x="694" y="17"/>
                      <a:pt x="661" y="1"/>
                      <a:pt x="62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7" name="Google Shape;2177;p49"/>
              <p:cNvSpPr/>
              <p:nvPr/>
            </p:nvSpPr>
            <p:spPr>
              <a:xfrm>
                <a:off x="5670364" y="1410998"/>
                <a:ext cx="57417" cy="52078"/>
              </a:xfrm>
              <a:custGeom>
                <a:avLst/>
                <a:gdLst/>
                <a:ahLst/>
                <a:cxnLst/>
                <a:rect l="l" t="t" r="r" b="b"/>
                <a:pathLst>
                  <a:path w="914" h="829" extrusionOk="0">
                    <a:moveTo>
                      <a:pt x="792" y="0"/>
                    </a:moveTo>
                    <a:cubicBezTo>
                      <a:pt x="600" y="0"/>
                      <a:pt x="245" y="340"/>
                      <a:pt x="173" y="436"/>
                    </a:cubicBezTo>
                    <a:cubicBezTo>
                      <a:pt x="115" y="522"/>
                      <a:pt x="1" y="627"/>
                      <a:pt x="34" y="743"/>
                    </a:cubicBezTo>
                    <a:cubicBezTo>
                      <a:pt x="55" y="796"/>
                      <a:pt x="105" y="828"/>
                      <a:pt x="159" y="828"/>
                    </a:cubicBezTo>
                    <a:cubicBezTo>
                      <a:pt x="175" y="828"/>
                      <a:pt x="190" y="826"/>
                      <a:pt x="205" y="820"/>
                    </a:cubicBezTo>
                    <a:cubicBezTo>
                      <a:pt x="504" y="692"/>
                      <a:pt x="746" y="454"/>
                      <a:pt x="897" y="168"/>
                    </a:cubicBezTo>
                    <a:cubicBezTo>
                      <a:pt x="910" y="140"/>
                      <a:pt x="913" y="107"/>
                      <a:pt x="900" y="74"/>
                    </a:cubicBezTo>
                    <a:cubicBezTo>
                      <a:pt x="879" y="22"/>
                      <a:pt x="841" y="0"/>
                      <a:pt x="79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8" name="Google Shape;2178;p49"/>
              <p:cNvSpPr/>
              <p:nvPr/>
            </p:nvSpPr>
            <p:spPr>
              <a:xfrm>
                <a:off x="5745748" y="1491973"/>
                <a:ext cx="60119" cy="65773"/>
              </a:xfrm>
              <a:custGeom>
                <a:avLst/>
                <a:gdLst/>
                <a:ahLst/>
                <a:cxnLst/>
                <a:rect l="l" t="t" r="r" b="b"/>
                <a:pathLst>
                  <a:path w="957" h="1047" extrusionOk="0">
                    <a:moveTo>
                      <a:pt x="834" y="1"/>
                    </a:moveTo>
                    <a:cubicBezTo>
                      <a:pt x="814" y="1"/>
                      <a:pt x="794" y="5"/>
                      <a:pt x="776" y="16"/>
                    </a:cubicBezTo>
                    <a:cubicBezTo>
                      <a:pt x="525" y="167"/>
                      <a:pt x="326" y="381"/>
                      <a:pt x="158" y="616"/>
                    </a:cubicBezTo>
                    <a:cubicBezTo>
                      <a:pt x="103" y="694"/>
                      <a:pt x="52" y="777"/>
                      <a:pt x="14" y="870"/>
                    </a:cubicBezTo>
                    <a:cubicBezTo>
                      <a:pt x="1" y="906"/>
                      <a:pt x="1" y="947"/>
                      <a:pt x="22" y="982"/>
                    </a:cubicBezTo>
                    <a:cubicBezTo>
                      <a:pt x="54" y="1028"/>
                      <a:pt x="90" y="1046"/>
                      <a:pt x="129" y="1046"/>
                    </a:cubicBezTo>
                    <a:cubicBezTo>
                      <a:pt x="235" y="1046"/>
                      <a:pt x="356" y="912"/>
                      <a:pt x="432" y="855"/>
                    </a:cubicBezTo>
                    <a:cubicBezTo>
                      <a:pt x="642" y="656"/>
                      <a:pt x="826" y="430"/>
                      <a:pt x="944" y="162"/>
                    </a:cubicBezTo>
                    <a:cubicBezTo>
                      <a:pt x="957" y="130"/>
                      <a:pt x="956" y="92"/>
                      <a:pt x="938" y="60"/>
                    </a:cubicBezTo>
                    <a:cubicBezTo>
                      <a:pt x="916" y="22"/>
                      <a:pt x="875" y="1"/>
                      <a:pt x="83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9" name="Google Shape;2179;p49"/>
              <p:cNvSpPr/>
              <p:nvPr/>
            </p:nvSpPr>
            <p:spPr>
              <a:xfrm>
                <a:off x="5823456" y="1573263"/>
                <a:ext cx="53585" cy="65521"/>
              </a:xfrm>
              <a:custGeom>
                <a:avLst/>
                <a:gdLst/>
                <a:ahLst/>
                <a:cxnLst/>
                <a:rect l="l" t="t" r="r" b="b"/>
                <a:pathLst>
                  <a:path w="853" h="1043" extrusionOk="0">
                    <a:moveTo>
                      <a:pt x="729" y="1"/>
                    </a:moveTo>
                    <a:cubicBezTo>
                      <a:pt x="707" y="1"/>
                      <a:pt x="684" y="7"/>
                      <a:pt x="665" y="19"/>
                    </a:cubicBezTo>
                    <a:cubicBezTo>
                      <a:pt x="438" y="177"/>
                      <a:pt x="265" y="389"/>
                      <a:pt x="124" y="624"/>
                    </a:cubicBezTo>
                    <a:cubicBezTo>
                      <a:pt x="79" y="702"/>
                      <a:pt x="39" y="783"/>
                      <a:pt x="11" y="874"/>
                    </a:cubicBezTo>
                    <a:cubicBezTo>
                      <a:pt x="1" y="910"/>
                      <a:pt x="5" y="950"/>
                      <a:pt x="26" y="983"/>
                    </a:cubicBezTo>
                    <a:cubicBezTo>
                      <a:pt x="51" y="1022"/>
                      <a:pt x="93" y="1042"/>
                      <a:pt x="135" y="1042"/>
                    </a:cubicBezTo>
                    <a:cubicBezTo>
                      <a:pt x="159" y="1042"/>
                      <a:pt x="184" y="1035"/>
                      <a:pt x="206" y="1021"/>
                    </a:cubicBezTo>
                    <a:cubicBezTo>
                      <a:pt x="502" y="806"/>
                      <a:pt x="721" y="497"/>
                      <a:pt x="843" y="153"/>
                    </a:cubicBezTo>
                    <a:cubicBezTo>
                      <a:pt x="852" y="123"/>
                      <a:pt x="848" y="85"/>
                      <a:pt x="830" y="54"/>
                    </a:cubicBezTo>
                    <a:cubicBezTo>
                      <a:pt x="807" y="20"/>
                      <a:pt x="768" y="1"/>
                      <a:pt x="72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0" name="Google Shape;2180;p49"/>
              <p:cNvSpPr/>
              <p:nvPr/>
            </p:nvSpPr>
            <p:spPr>
              <a:xfrm>
                <a:off x="5891239" y="1650845"/>
                <a:ext cx="63260" cy="62569"/>
              </a:xfrm>
              <a:custGeom>
                <a:avLst/>
                <a:gdLst/>
                <a:ahLst/>
                <a:cxnLst/>
                <a:rect l="l" t="t" r="r" b="b"/>
                <a:pathLst>
                  <a:path w="1007" h="996" extrusionOk="0">
                    <a:moveTo>
                      <a:pt x="885" y="1"/>
                    </a:moveTo>
                    <a:cubicBezTo>
                      <a:pt x="867" y="1"/>
                      <a:pt x="850" y="4"/>
                      <a:pt x="833" y="12"/>
                    </a:cubicBezTo>
                    <a:cubicBezTo>
                      <a:pt x="573" y="147"/>
                      <a:pt x="361" y="345"/>
                      <a:pt x="178" y="568"/>
                    </a:cubicBezTo>
                    <a:cubicBezTo>
                      <a:pt x="118" y="644"/>
                      <a:pt x="62" y="722"/>
                      <a:pt x="18" y="812"/>
                    </a:cubicBezTo>
                    <a:cubicBezTo>
                      <a:pt x="1" y="846"/>
                      <a:pt x="0" y="889"/>
                      <a:pt x="18" y="925"/>
                    </a:cubicBezTo>
                    <a:cubicBezTo>
                      <a:pt x="49" y="976"/>
                      <a:pt x="87" y="996"/>
                      <a:pt x="129" y="996"/>
                    </a:cubicBezTo>
                    <a:cubicBezTo>
                      <a:pt x="233" y="996"/>
                      <a:pt x="358" y="876"/>
                      <a:pt x="436" y="826"/>
                    </a:cubicBezTo>
                    <a:cubicBezTo>
                      <a:pt x="659" y="641"/>
                      <a:pt x="857" y="428"/>
                      <a:pt x="992" y="170"/>
                    </a:cubicBezTo>
                    <a:cubicBezTo>
                      <a:pt x="1006" y="137"/>
                      <a:pt x="1007" y="99"/>
                      <a:pt x="990" y="67"/>
                    </a:cubicBezTo>
                    <a:cubicBezTo>
                      <a:pt x="970" y="25"/>
                      <a:pt x="928" y="1"/>
                      <a:pt x="8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81" name="Google Shape;2181;p49"/>
            <p:cNvGrpSpPr/>
            <p:nvPr/>
          </p:nvGrpSpPr>
          <p:grpSpPr>
            <a:xfrm>
              <a:off x="712219" y="4450552"/>
              <a:ext cx="859156" cy="152445"/>
              <a:chOff x="2724606" y="3875621"/>
              <a:chExt cx="2033988" cy="360901"/>
            </a:xfrm>
          </p:grpSpPr>
          <p:sp>
            <p:nvSpPr>
              <p:cNvPr id="2182" name="Google Shape;2182;p49"/>
              <p:cNvSpPr/>
              <p:nvPr/>
            </p:nvSpPr>
            <p:spPr>
              <a:xfrm>
                <a:off x="4717195" y="3885609"/>
                <a:ext cx="41398" cy="164840"/>
              </a:xfrm>
              <a:custGeom>
                <a:avLst/>
                <a:gdLst/>
                <a:ahLst/>
                <a:cxnLst/>
                <a:rect l="l" t="t" r="r" b="b"/>
                <a:pathLst>
                  <a:path w="659" h="2624" extrusionOk="0">
                    <a:moveTo>
                      <a:pt x="125" y="1"/>
                    </a:moveTo>
                    <a:cubicBezTo>
                      <a:pt x="63" y="1"/>
                      <a:pt x="0" y="49"/>
                      <a:pt x="8" y="126"/>
                    </a:cubicBezTo>
                    <a:cubicBezTo>
                      <a:pt x="32" y="330"/>
                      <a:pt x="64" y="532"/>
                      <a:pt x="95" y="732"/>
                    </a:cubicBezTo>
                    <a:cubicBezTo>
                      <a:pt x="143" y="1029"/>
                      <a:pt x="237" y="1628"/>
                      <a:pt x="285" y="1926"/>
                    </a:cubicBezTo>
                    <a:cubicBezTo>
                      <a:pt x="318" y="2126"/>
                      <a:pt x="349" y="2325"/>
                      <a:pt x="392" y="2526"/>
                    </a:cubicBezTo>
                    <a:cubicBezTo>
                      <a:pt x="403" y="2576"/>
                      <a:pt x="445" y="2617"/>
                      <a:pt x="500" y="2622"/>
                    </a:cubicBezTo>
                    <a:cubicBezTo>
                      <a:pt x="505" y="2623"/>
                      <a:pt x="509" y="2623"/>
                      <a:pt x="514" y="2623"/>
                    </a:cubicBezTo>
                    <a:cubicBezTo>
                      <a:pt x="577" y="2623"/>
                      <a:pt x="630" y="2576"/>
                      <a:pt x="636" y="2513"/>
                    </a:cubicBezTo>
                    <a:cubicBezTo>
                      <a:pt x="658" y="2306"/>
                      <a:pt x="658" y="2094"/>
                      <a:pt x="647" y="1886"/>
                    </a:cubicBezTo>
                    <a:cubicBezTo>
                      <a:pt x="607" y="1263"/>
                      <a:pt x="479" y="638"/>
                      <a:pt x="225" y="65"/>
                    </a:cubicBezTo>
                    <a:cubicBezTo>
                      <a:pt x="204" y="20"/>
                      <a:pt x="165" y="1"/>
                      <a:pt x="12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3" name="Google Shape;2183;p49"/>
              <p:cNvSpPr/>
              <p:nvPr/>
            </p:nvSpPr>
            <p:spPr>
              <a:xfrm>
                <a:off x="4575536" y="3922736"/>
                <a:ext cx="36624" cy="185445"/>
              </a:xfrm>
              <a:custGeom>
                <a:avLst/>
                <a:gdLst/>
                <a:ahLst/>
                <a:cxnLst/>
                <a:rect l="l" t="t" r="r" b="b"/>
                <a:pathLst>
                  <a:path w="583" h="2952" extrusionOk="0">
                    <a:moveTo>
                      <a:pt x="115" y="0"/>
                    </a:moveTo>
                    <a:cubicBezTo>
                      <a:pt x="54" y="0"/>
                      <a:pt x="6" y="50"/>
                      <a:pt x="3" y="110"/>
                    </a:cubicBezTo>
                    <a:cubicBezTo>
                      <a:pt x="0" y="344"/>
                      <a:pt x="11" y="575"/>
                      <a:pt x="26" y="806"/>
                    </a:cubicBezTo>
                    <a:cubicBezTo>
                      <a:pt x="80" y="1495"/>
                      <a:pt x="163" y="2192"/>
                      <a:pt x="335" y="2862"/>
                    </a:cubicBezTo>
                    <a:cubicBezTo>
                      <a:pt x="352" y="2923"/>
                      <a:pt x="402" y="2952"/>
                      <a:pt x="453" y="2952"/>
                    </a:cubicBezTo>
                    <a:cubicBezTo>
                      <a:pt x="514" y="2952"/>
                      <a:pt x="575" y="2909"/>
                      <a:pt x="576" y="2832"/>
                    </a:cubicBezTo>
                    <a:cubicBezTo>
                      <a:pt x="582" y="2374"/>
                      <a:pt x="535" y="1904"/>
                      <a:pt x="479" y="1449"/>
                    </a:cubicBezTo>
                    <a:cubicBezTo>
                      <a:pt x="416" y="990"/>
                      <a:pt x="344" y="534"/>
                      <a:pt x="225" y="84"/>
                    </a:cubicBezTo>
                    <a:cubicBezTo>
                      <a:pt x="211" y="36"/>
                      <a:pt x="169" y="1"/>
                      <a:pt x="119" y="0"/>
                    </a:cubicBezTo>
                    <a:cubicBezTo>
                      <a:pt x="118" y="0"/>
                      <a:pt x="116" y="0"/>
                      <a:pt x="11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4" name="Google Shape;2184;p49"/>
              <p:cNvSpPr/>
              <p:nvPr/>
            </p:nvSpPr>
            <p:spPr>
              <a:xfrm>
                <a:off x="4389463" y="3946293"/>
                <a:ext cx="36436" cy="209128"/>
              </a:xfrm>
              <a:custGeom>
                <a:avLst/>
                <a:gdLst/>
                <a:ahLst/>
                <a:cxnLst/>
                <a:rect l="l" t="t" r="r" b="b"/>
                <a:pathLst>
                  <a:path w="580" h="3329" extrusionOk="0">
                    <a:moveTo>
                      <a:pt x="122" y="1"/>
                    </a:moveTo>
                    <a:cubicBezTo>
                      <a:pt x="62" y="1"/>
                      <a:pt x="0" y="46"/>
                      <a:pt x="5" y="122"/>
                    </a:cubicBezTo>
                    <a:cubicBezTo>
                      <a:pt x="25" y="383"/>
                      <a:pt x="53" y="640"/>
                      <a:pt x="78" y="898"/>
                    </a:cubicBezTo>
                    <a:cubicBezTo>
                      <a:pt x="116" y="1285"/>
                      <a:pt x="152" y="1671"/>
                      <a:pt x="184" y="2057"/>
                    </a:cubicBezTo>
                    <a:cubicBezTo>
                      <a:pt x="217" y="2434"/>
                      <a:pt x="244" y="2845"/>
                      <a:pt x="285" y="3220"/>
                    </a:cubicBezTo>
                    <a:cubicBezTo>
                      <a:pt x="290" y="3274"/>
                      <a:pt x="334" y="3319"/>
                      <a:pt x="390" y="3328"/>
                    </a:cubicBezTo>
                    <a:cubicBezTo>
                      <a:pt x="395" y="3329"/>
                      <a:pt x="400" y="3329"/>
                      <a:pt x="405" y="3329"/>
                    </a:cubicBezTo>
                    <a:cubicBezTo>
                      <a:pt x="467" y="3329"/>
                      <a:pt x="520" y="3285"/>
                      <a:pt x="529" y="3223"/>
                    </a:cubicBezTo>
                    <a:cubicBezTo>
                      <a:pt x="566" y="2959"/>
                      <a:pt x="579" y="2693"/>
                      <a:pt x="579" y="2428"/>
                    </a:cubicBezTo>
                    <a:cubicBezTo>
                      <a:pt x="576" y="1633"/>
                      <a:pt x="471" y="833"/>
                      <a:pt x="224" y="76"/>
                    </a:cubicBezTo>
                    <a:cubicBezTo>
                      <a:pt x="207" y="24"/>
                      <a:pt x="165" y="1"/>
                      <a:pt x="12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5" name="Google Shape;2185;p49"/>
              <p:cNvSpPr/>
              <p:nvPr/>
            </p:nvSpPr>
            <p:spPr>
              <a:xfrm>
                <a:off x="4195663" y="3987126"/>
                <a:ext cx="34614" cy="205484"/>
              </a:xfrm>
              <a:custGeom>
                <a:avLst/>
                <a:gdLst/>
                <a:ahLst/>
                <a:cxnLst/>
                <a:rect l="l" t="t" r="r" b="b"/>
                <a:pathLst>
                  <a:path w="551" h="3271" extrusionOk="0">
                    <a:moveTo>
                      <a:pt x="117" y="1"/>
                    </a:moveTo>
                    <a:cubicBezTo>
                      <a:pt x="59" y="1"/>
                      <a:pt x="0" y="43"/>
                      <a:pt x="3" y="117"/>
                    </a:cubicBezTo>
                    <a:cubicBezTo>
                      <a:pt x="11" y="374"/>
                      <a:pt x="26" y="627"/>
                      <a:pt x="39" y="879"/>
                    </a:cubicBezTo>
                    <a:cubicBezTo>
                      <a:pt x="84" y="1634"/>
                      <a:pt x="89" y="2398"/>
                      <a:pt x="121" y="3156"/>
                    </a:cubicBezTo>
                    <a:cubicBezTo>
                      <a:pt x="124" y="3231"/>
                      <a:pt x="184" y="3270"/>
                      <a:pt x="244" y="3270"/>
                    </a:cubicBezTo>
                    <a:cubicBezTo>
                      <a:pt x="297" y="3270"/>
                      <a:pt x="350" y="3239"/>
                      <a:pt x="363" y="3174"/>
                    </a:cubicBezTo>
                    <a:cubicBezTo>
                      <a:pt x="551" y="2151"/>
                      <a:pt x="497" y="1082"/>
                      <a:pt x="223" y="79"/>
                    </a:cubicBezTo>
                    <a:cubicBezTo>
                      <a:pt x="206" y="25"/>
                      <a:pt x="162" y="1"/>
                      <a:pt x="1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6" name="Google Shape;2186;p49"/>
              <p:cNvSpPr/>
              <p:nvPr/>
            </p:nvSpPr>
            <p:spPr>
              <a:xfrm>
                <a:off x="3976735" y="4017406"/>
                <a:ext cx="28269" cy="208939"/>
              </a:xfrm>
              <a:custGeom>
                <a:avLst/>
                <a:gdLst/>
                <a:ahLst/>
                <a:cxnLst/>
                <a:rect l="l" t="t" r="r" b="b"/>
                <a:pathLst>
                  <a:path w="450" h="3326" extrusionOk="0">
                    <a:moveTo>
                      <a:pt x="115" y="0"/>
                    </a:moveTo>
                    <a:cubicBezTo>
                      <a:pt x="58" y="0"/>
                      <a:pt x="1" y="40"/>
                      <a:pt x="0" y="111"/>
                    </a:cubicBezTo>
                    <a:cubicBezTo>
                      <a:pt x="0" y="372"/>
                      <a:pt x="7" y="630"/>
                      <a:pt x="13" y="887"/>
                    </a:cubicBezTo>
                    <a:cubicBezTo>
                      <a:pt x="19" y="1274"/>
                      <a:pt x="27" y="1658"/>
                      <a:pt x="27" y="2044"/>
                    </a:cubicBezTo>
                    <a:cubicBezTo>
                      <a:pt x="30" y="2420"/>
                      <a:pt x="24" y="2831"/>
                      <a:pt x="35" y="3206"/>
                    </a:cubicBezTo>
                    <a:cubicBezTo>
                      <a:pt x="36" y="3260"/>
                      <a:pt x="75" y="3310"/>
                      <a:pt x="131" y="3322"/>
                    </a:cubicBezTo>
                    <a:cubicBezTo>
                      <a:pt x="140" y="3324"/>
                      <a:pt x="150" y="3325"/>
                      <a:pt x="159" y="3325"/>
                    </a:cubicBezTo>
                    <a:cubicBezTo>
                      <a:pt x="214" y="3325"/>
                      <a:pt x="263" y="3287"/>
                      <a:pt x="277" y="3230"/>
                    </a:cubicBezTo>
                    <a:cubicBezTo>
                      <a:pt x="334" y="2971"/>
                      <a:pt x="370" y="2708"/>
                      <a:pt x="390" y="2446"/>
                    </a:cubicBezTo>
                    <a:cubicBezTo>
                      <a:pt x="450" y="1657"/>
                      <a:pt x="408" y="855"/>
                      <a:pt x="222" y="84"/>
                    </a:cubicBezTo>
                    <a:cubicBezTo>
                      <a:pt x="208" y="27"/>
                      <a:pt x="162" y="0"/>
                      <a:pt x="11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7" name="Google Shape;2187;p49"/>
              <p:cNvSpPr/>
              <p:nvPr/>
            </p:nvSpPr>
            <p:spPr>
              <a:xfrm>
                <a:off x="3746248" y="4027583"/>
                <a:ext cx="30405" cy="208939"/>
              </a:xfrm>
              <a:custGeom>
                <a:avLst/>
                <a:gdLst/>
                <a:ahLst/>
                <a:cxnLst/>
                <a:rect l="l" t="t" r="r" b="b"/>
                <a:pathLst>
                  <a:path w="484" h="3326" extrusionOk="0">
                    <a:moveTo>
                      <a:pt x="117" y="1"/>
                    </a:moveTo>
                    <a:cubicBezTo>
                      <a:pt x="61" y="1"/>
                      <a:pt x="4" y="39"/>
                      <a:pt x="2" y="110"/>
                    </a:cubicBezTo>
                    <a:cubicBezTo>
                      <a:pt x="0" y="371"/>
                      <a:pt x="6" y="630"/>
                      <a:pt x="9" y="888"/>
                    </a:cubicBezTo>
                    <a:cubicBezTo>
                      <a:pt x="28" y="1608"/>
                      <a:pt x="26" y="2495"/>
                      <a:pt x="62" y="3210"/>
                    </a:cubicBezTo>
                    <a:cubicBezTo>
                      <a:pt x="66" y="3286"/>
                      <a:pt x="125" y="3326"/>
                      <a:pt x="185" y="3326"/>
                    </a:cubicBezTo>
                    <a:cubicBezTo>
                      <a:pt x="238" y="3326"/>
                      <a:pt x="291" y="3294"/>
                      <a:pt x="305" y="3227"/>
                    </a:cubicBezTo>
                    <a:cubicBezTo>
                      <a:pt x="483" y="2190"/>
                      <a:pt x="449" y="1114"/>
                      <a:pt x="225" y="86"/>
                    </a:cubicBezTo>
                    <a:cubicBezTo>
                      <a:pt x="210" y="28"/>
                      <a:pt x="164" y="1"/>
                      <a:pt x="1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8" name="Google Shape;2188;p49"/>
              <p:cNvSpPr/>
              <p:nvPr/>
            </p:nvSpPr>
            <p:spPr>
              <a:xfrm>
                <a:off x="3531718" y="4034430"/>
                <a:ext cx="43911" cy="195182"/>
              </a:xfrm>
              <a:custGeom>
                <a:avLst/>
                <a:gdLst/>
                <a:ahLst/>
                <a:cxnLst/>
                <a:rect l="l" t="t" r="r" b="b"/>
                <a:pathLst>
                  <a:path w="699" h="3107" extrusionOk="0">
                    <a:moveTo>
                      <a:pt x="582" y="1"/>
                    </a:moveTo>
                    <a:cubicBezTo>
                      <a:pt x="537" y="1"/>
                      <a:pt x="493" y="25"/>
                      <a:pt x="477" y="78"/>
                    </a:cubicBezTo>
                    <a:cubicBezTo>
                      <a:pt x="406" y="314"/>
                      <a:pt x="350" y="553"/>
                      <a:pt x="299" y="793"/>
                    </a:cubicBezTo>
                    <a:cubicBezTo>
                      <a:pt x="222" y="1140"/>
                      <a:pt x="158" y="1526"/>
                      <a:pt x="104" y="1879"/>
                    </a:cubicBezTo>
                    <a:cubicBezTo>
                      <a:pt x="57" y="2250"/>
                      <a:pt x="1" y="2609"/>
                      <a:pt x="14" y="2989"/>
                    </a:cubicBezTo>
                    <a:cubicBezTo>
                      <a:pt x="17" y="3066"/>
                      <a:pt x="78" y="3106"/>
                      <a:pt x="138" y="3106"/>
                    </a:cubicBezTo>
                    <a:cubicBezTo>
                      <a:pt x="191" y="3106"/>
                      <a:pt x="243" y="3076"/>
                      <a:pt x="258" y="3012"/>
                    </a:cubicBezTo>
                    <a:cubicBezTo>
                      <a:pt x="484" y="2067"/>
                      <a:pt x="659" y="1090"/>
                      <a:pt x="697" y="115"/>
                    </a:cubicBezTo>
                    <a:cubicBezTo>
                      <a:pt x="699" y="42"/>
                      <a:pt x="640" y="1"/>
                      <a:pt x="58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9" name="Google Shape;2189;p49"/>
              <p:cNvSpPr/>
              <p:nvPr/>
            </p:nvSpPr>
            <p:spPr>
              <a:xfrm>
                <a:off x="3305314" y="4007229"/>
                <a:ext cx="40079" cy="198825"/>
              </a:xfrm>
              <a:custGeom>
                <a:avLst/>
                <a:gdLst/>
                <a:ahLst/>
                <a:cxnLst/>
                <a:rect l="l" t="t" r="r" b="b"/>
                <a:pathLst>
                  <a:path w="638" h="3165" extrusionOk="0">
                    <a:moveTo>
                      <a:pt x="522" y="1"/>
                    </a:moveTo>
                    <a:cubicBezTo>
                      <a:pt x="474" y="1"/>
                      <a:pt x="429" y="30"/>
                      <a:pt x="414" y="79"/>
                    </a:cubicBezTo>
                    <a:cubicBezTo>
                      <a:pt x="338" y="319"/>
                      <a:pt x="279" y="563"/>
                      <a:pt x="230" y="809"/>
                    </a:cubicBezTo>
                    <a:cubicBezTo>
                      <a:pt x="85" y="1546"/>
                      <a:pt x="1" y="2299"/>
                      <a:pt x="40" y="3051"/>
                    </a:cubicBezTo>
                    <a:cubicBezTo>
                      <a:pt x="45" y="3125"/>
                      <a:pt x="104" y="3164"/>
                      <a:pt x="164" y="3164"/>
                    </a:cubicBezTo>
                    <a:cubicBezTo>
                      <a:pt x="217" y="3164"/>
                      <a:pt x="270" y="3133"/>
                      <a:pt x="284" y="3067"/>
                    </a:cubicBezTo>
                    <a:cubicBezTo>
                      <a:pt x="377" y="2585"/>
                      <a:pt x="437" y="2083"/>
                      <a:pt x="495" y="1596"/>
                    </a:cubicBezTo>
                    <a:cubicBezTo>
                      <a:pt x="550" y="1105"/>
                      <a:pt x="610" y="616"/>
                      <a:pt x="634" y="118"/>
                    </a:cubicBezTo>
                    <a:cubicBezTo>
                      <a:pt x="638" y="68"/>
                      <a:pt x="605" y="22"/>
                      <a:pt x="556" y="6"/>
                    </a:cubicBezTo>
                    <a:cubicBezTo>
                      <a:pt x="545" y="2"/>
                      <a:pt x="533" y="1"/>
                      <a:pt x="52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0" name="Google Shape;2190;p49"/>
              <p:cNvSpPr/>
              <p:nvPr/>
            </p:nvSpPr>
            <p:spPr>
              <a:xfrm>
                <a:off x="3116980" y="3980216"/>
                <a:ext cx="41587" cy="175017"/>
              </a:xfrm>
              <a:custGeom>
                <a:avLst/>
                <a:gdLst/>
                <a:ahLst/>
                <a:cxnLst/>
                <a:rect l="l" t="t" r="r" b="b"/>
                <a:pathLst>
                  <a:path w="662" h="2786" extrusionOk="0">
                    <a:moveTo>
                      <a:pt x="549" y="1"/>
                    </a:moveTo>
                    <a:cubicBezTo>
                      <a:pt x="502" y="1"/>
                      <a:pt x="458" y="31"/>
                      <a:pt x="442" y="79"/>
                    </a:cubicBezTo>
                    <a:cubicBezTo>
                      <a:pt x="373" y="289"/>
                      <a:pt x="319" y="502"/>
                      <a:pt x="272" y="715"/>
                    </a:cubicBezTo>
                    <a:cubicBezTo>
                      <a:pt x="133" y="1352"/>
                      <a:pt x="20" y="2007"/>
                      <a:pt x="2" y="2661"/>
                    </a:cubicBezTo>
                    <a:cubicBezTo>
                      <a:pt x="0" y="2740"/>
                      <a:pt x="64" y="2785"/>
                      <a:pt x="127" y="2785"/>
                    </a:cubicBezTo>
                    <a:cubicBezTo>
                      <a:pt x="175" y="2785"/>
                      <a:pt x="224" y="2759"/>
                      <a:pt x="243" y="2700"/>
                    </a:cubicBezTo>
                    <a:cubicBezTo>
                      <a:pt x="375" y="2288"/>
                      <a:pt x="458" y="1849"/>
                      <a:pt x="530" y="1422"/>
                    </a:cubicBezTo>
                    <a:cubicBezTo>
                      <a:pt x="597" y="987"/>
                      <a:pt x="654" y="555"/>
                      <a:pt x="662" y="115"/>
                    </a:cubicBezTo>
                    <a:cubicBezTo>
                      <a:pt x="662" y="66"/>
                      <a:pt x="633" y="21"/>
                      <a:pt x="583" y="6"/>
                    </a:cubicBezTo>
                    <a:cubicBezTo>
                      <a:pt x="572" y="3"/>
                      <a:pt x="560" y="1"/>
                      <a:pt x="54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1" name="Google Shape;2191;p49"/>
              <p:cNvSpPr/>
              <p:nvPr/>
            </p:nvSpPr>
            <p:spPr>
              <a:xfrm>
                <a:off x="2927829" y="3943090"/>
                <a:ext cx="41838" cy="161385"/>
              </a:xfrm>
              <a:custGeom>
                <a:avLst/>
                <a:gdLst/>
                <a:ahLst/>
                <a:cxnLst/>
                <a:rect l="l" t="t" r="r" b="b"/>
                <a:pathLst>
                  <a:path w="666" h="2569" extrusionOk="0">
                    <a:moveTo>
                      <a:pt x="550" y="0"/>
                    </a:moveTo>
                    <a:cubicBezTo>
                      <a:pt x="503" y="0"/>
                      <a:pt x="460" y="29"/>
                      <a:pt x="443" y="76"/>
                    </a:cubicBezTo>
                    <a:cubicBezTo>
                      <a:pt x="374" y="268"/>
                      <a:pt x="320" y="461"/>
                      <a:pt x="273" y="657"/>
                    </a:cubicBezTo>
                    <a:cubicBezTo>
                      <a:pt x="134" y="1241"/>
                      <a:pt x="21" y="1841"/>
                      <a:pt x="2" y="2443"/>
                    </a:cubicBezTo>
                    <a:cubicBezTo>
                      <a:pt x="0" y="2522"/>
                      <a:pt x="64" y="2568"/>
                      <a:pt x="128" y="2568"/>
                    </a:cubicBezTo>
                    <a:cubicBezTo>
                      <a:pt x="175" y="2568"/>
                      <a:pt x="222" y="2543"/>
                      <a:pt x="242" y="2487"/>
                    </a:cubicBezTo>
                    <a:cubicBezTo>
                      <a:pt x="375" y="2111"/>
                      <a:pt x="458" y="1707"/>
                      <a:pt x="530" y="1316"/>
                    </a:cubicBezTo>
                    <a:cubicBezTo>
                      <a:pt x="598" y="919"/>
                      <a:pt x="654" y="521"/>
                      <a:pt x="663" y="117"/>
                    </a:cubicBezTo>
                    <a:cubicBezTo>
                      <a:pt x="665" y="69"/>
                      <a:pt x="635" y="24"/>
                      <a:pt x="588" y="6"/>
                    </a:cubicBezTo>
                    <a:cubicBezTo>
                      <a:pt x="575" y="2"/>
                      <a:pt x="563" y="0"/>
                      <a:pt x="55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2" name="Google Shape;2192;p49"/>
              <p:cNvSpPr/>
              <p:nvPr/>
            </p:nvSpPr>
            <p:spPr>
              <a:xfrm>
                <a:off x="2724606" y="3875621"/>
                <a:ext cx="48748" cy="137325"/>
              </a:xfrm>
              <a:custGeom>
                <a:avLst/>
                <a:gdLst/>
                <a:ahLst/>
                <a:cxnLst/>
                <a:rect l="l" t="t" r="r" b="b"/>
                <a:pathLst>
                  <a:path w="776" h="2186" extrusionOk="0">
                    <a:moveTo>
                      <a:pt x="655" y="1"/>
                    </a:moveTo>
                    <a:cubicBezTo>
                      <a:pt x="615" y="1"/>
                      <a:pt x="576" y="20"/>
                      <a:pt x="554" y="65"/>
                    </a:cubicBezTo>
                    <a:cubicBezTo>
                      <a:pt x="272" y="694"/>
                      <a:pt x="80" y="1366"/>
                      <a:pt x="7" y="2053"/>
                    </a:cubicBezTo>
                    <a:cubicBezTo>
                      <a:pt x="0" y="2134"/>
                      <a:pt x="67" y="2185"/>
                      <a:pt x="133" y="2185"/>
                    </a:cubicBezTo>
                    <a:cubicBezTo>
                      <a:pt x="176" y="2185"/>
                      <a:pt x="219" y="2164"/>
                      <a:pt x="242" y="2116"/>
                    </a:cubicBezTo>
                    <a:cubicBezTo>
                      <a:pt x="524" y="1486"/>
                      <a:pt x="696" y="809"/>
                      <a:pt x="770" y="122"/>
                    </a:cubicBezTo>
                    <a:cubicBezTo>
                      <a:pt x="776" y="47"/>
                      <a:pt x="715" y="1"/>
                      <a:pt x="65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93" name="Google Shape;2193;p49"/>
            <p:cNvGrpSpPr/>
            <p:nvPr/>
          </p:nvGrpSpPr>
          <p:grpSpPr>
            <a:xfrm>
              <a:off x="293573" y="3488464"/>
              <a:ext cx="1677847" cy="920215"/>
              <a:chOff x="1733494" y="1597951"/>
              <a:chExt cx="3972175" cy="2178539"/>
            </a:xfrm>
          </p:grpSpPr>
          <p:sp>
            <p:nvSpPr>
              <p:cNvPr id="2194" name="Google Shape;2194;p49"/>
              <p:cNvSpPr/>
              <p:nvPr/>
            </p:nvSpPr>
            <p:spPr>
              <a:xfrm>
                <a:off x="4445687" y="2917174"/>
                <a:ext cx="50696" cy="126708"/>
              </a:xfrm>
              <a:custGeom>
                <a:avLst/>
                <a:gdLst/>
                <a:ahLst/>
                <a:cxnLst/>
                <a:rect l="l" t="t" r="r" b="b"/>
                <a:pathLst>
                  <a:path w="807" h="2017" extrusionOk="0">
                    <a:moveTo>
                      <a:pt x="205" y="0"/>
                    </a:moveTo>
                    <a:cubicBezTo>
                      <a:pt x="115" y="0"/>
                      <a:pt x="37" y="70"/>
                      <a:pt x="29" y="161"/>
                    </a:cubicBezTo>
                    <a:cubicBezTo>
                      <a:pt x="1" y="621"/>
                      <a:pt x="92" y="1071"/>
                      <a:pt x="237" y="1505"/>
                    </a:cubicBezTo>
                    <a:cubicBezTo>
                      <a:pt x="287" y="1649"/>
                      <a:pt x="345" y="1790"/>
                      <a:pt x="428" y="1925"/>
                    </a:cubicBezTo>
                    <a:cubicBezTo>
                      <a:pt x="458" y="1975"/>
                      <a:pt x="513" y="2011"/>
                      <a:pt x="576" y="2016"/>
                    </a:cubicBezTo>
                    <a:cubicBezTo>
                      <a:pt x="582" y="2017"/>
                      <a:pt x="587" y="2017"/>
                      <a:pt x="593" y="2017"/>
                    </a:cubicBezTo>
                    <a:cubicBezTo>
                      <a:pt x="692" y="2017"/>
                      <a:pt x="777" y="1941"/>
                      <a:pt x="784" y="1841"/>
                    </a:cubicBezTo>
                    <a:cubicBezTo>
                      <a:pt x="807" y="1531"/>
                      <a:pt x="756" y="1233"/>
                      <a:pt x="685" y="935"/>
                    </a:cubicBezTo>
                    <a:cubicBezTo>
                      <a:pt x="608" y="639"/>
                      <a:pt x="513" y="351"/>
                      <a:pt x="355" y="84"/>
                    </a:cubicBezTo>
                    <a:cubicBezTo>
                      <a:pt x="327" y="38"/>
                      <a:pt x="276" y="5"/>
                      <a:pt x="219" y="1"/>
                    </a:cubicBezTo>
                    <a:cubicBezTo>
                      <a:pt x="214" y="0"/>
                      <a:pt x="209" y="0"/>
                      <a:pt x="20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5" name="Google Shape;2195;p49"/>
              <p:cNvSpPr/>
              <p:nvPr/>
            </p:nvSpPr>
            <p:spPr>
              <a:xfrm>
                <a:off x="4328716" y="3058456"/>
                <a:ext cx="40959" cy="100512"/>
              </a:xfrm>
              <a:custGeom>
                <a:avLst/>
                <a:gdLst/>
                <a:ahLst/>
                <a:cxnLst/>
                <a:rect l="l" t="t" r="r" b="b"/>
                <a:pathLst>
                  <a:path w="652" h="1600" extrusionOk="0">
                    <a:moveTo>
                      <a:pt x="267" y="0"/>
                    </a:moveTo>
                    <a:cubicBezTo>
                      <a:pt x="188" y="0"/>
                      <a:pt x="115" y="52"/>
                      <a:pt x="92" y="131"/>
                    </a:cubicBezTo>
                    <a:cubicBezTo>
                      <a:pt x="0" y="475"/>
                      <a:pt x="27" y="829"/>
                      <a:pt x="110" y="1169"/>
                    </a:cubicBezTo>
                    <a:cubicBezTo>
                      <a:pt x="141" y="1282"/>
                      <a:pt x="179" y="1392"/>
                      <a:pt x="241" y="1501"/>
                    </a:cubicBezTo>
                    <a:cubicBezTo>
                      <a:pt x="266" y="1542"/>
                      <a:pt x="307" y="1576"/>
                      <a:pt x="358" y="1592"/>
                    </a:cubicBezTo>
                    <a:cubicBezTo>
                      <a:pt x="380" y="1597"/>
                      <a:pt x="401" y="1600"/>
                      <a:pt x="420" y="1600"/>
                    </a:cubicBezTo>
                    <a:cubicBezTo>
                      <a:pt x="639" y="1600"/>
                      <a:pt x="645" y="1274"/>
                      <a:pt x="652" y="1104"/>
                    </a:cubicBezTo>
                    <a:cubicBezTo>
                      <a:pt x="652" y="754"/>
                      <a:pt x="595" y="404"/>
                      <a:pt x="425" y="92"/>
                    </a:cubicBezTo>
                    <a:cubicBezTo>
                      <a:pt x="402" y="53"/>
                      <a:pt x="364" y="21"/>
                      <a:pt x="318" y="8"/>
                    </a:cubicBezTo>
                    <a:cubicBezTo>
                      <a:pt x="301" y="3"/>
                      <a:pt x="284" y="0"/>
                      <a:pt x="26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6" name="Google Shape;2196;p49"/>
              <p:cNvSpPr/>
              <p:nvPr/>
            </p:nvSpPr>
            <p:spPr>
              <a:xfrm>
                <a:off x="4508193" y="3203759"/>
                <a:ext cx="41964" cy="74442"/>
              </a:xfrm>
              <a:custGeom>
                <a:avLst/>
                <a:gdLst/>
                <a:ahLst/>
                <a:cxnLst/>
                <a:rect l="l" t="t" r="r" b="b"/>
                <a:pathLst>
                  <a:path w="668" h="1185" extrusionOk="0">
                    <a:moveTo>
                      <a:pt x="303" y="0"/>
                    </a:moveTo>
                    <a:cubicBezTo>
                      <a:pt x="0" y="0"/>
                      <a:pt x="34" y="662"/>
                      <a:pt x="108" y="863"/>
                    </a:cubicBezTo>
                    <a:cubicBezTo>
                      <a:pt x="146" y="966"/>
                      <a:pt x="194" y="1109"/>
                      <a:pt x="308" y="1165"/>
                    </a:cubicBezTo>
                    <a:cubicBezTo>
                      <a:pt x="343" y="1178"/>
                      <a:pt x="374" y="1184"/>
                      <a:pt x="402" y="1184"/>
                    </a:cubicBezTo>
                    <a:cubicBezTo>
                      <a:pt x="576" y="1184"/>
                      <a:pt x="642" y="963"/>
                      <a:pt x="652" y="802"/>
                    </a:cubicBezTo>
                    <a:cubicBezTo>
                      <a:pt x="668" y="547"/>
                      <a:pt x="618" y="291"/>
                      <a:pt x="465" y="77"/>
                    </a:cubicBezTo>
                    <a:cubicBezTo>
                      <a:pt x="445" y="51"/>
                      <a:pt x="420" y="30"/>
                      <a:pt x="389" y="16"/>
                    </a:cubicBezTo>
                    <a:cubicBezTo>
                      <a:pt x="358" y="5"/>
                      <a:pt x="329" y="0"/>
                      <a:pt x="3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7" name="Google Shape;2197;p49"/>
              <p:cNvSpPr/>
              <p:nvPr/>
            </p:nvSpPr>
            <p:spPr>
              <a:xfrm>
                <a:off x="3000574" y="2923958"/>
                <a:ext cx="50570" cy="118918"/>
              </a:xfrm>
              <a:custGeom>
                <a:avLst/>
                <a:gdLst/>
                <a:ahLst/>
                <a:cxnLst/>
                <a:rect l="l" t="t" r="r" b="b"/>
                <a:pathLst>
                  <a:path w="805" h="1893" extrusionOk="0">
                    <a:moveTo>
                      <a:pt x="610" y="0"/>
                    </a:moveTo>
                    <a:cubicBezTo>
                      <a:pt x="553" y="0"/>
                      <a:pt x="498" y="28"/>
                      <a:pt x="463" y="78"/>
                    </a:cubicBezTo>
                    <a:cubicBezTo>
                      <a:pt x="228" y="443"/>
                      <a:pt x="104" y="857"/>
                      <a:pt x="34" y="1280"/>
                    </a:cubicBezTo>
                    <a:cubicBezTo>
                      <a:pt x="13" y="1421"/>
                      <a:pt x="0" y="1564"/>
                      <a:pt x="11" y="1713"/>
                    </a:cubicBezTo>
                    <a:cubicBezTo>
                      <a:pt x="15" y="1769"/>
                      <a:pt x="44" y="1825"/>
                      <a:pt x="95" y="1859"/>
                    </a:cubicBezTo>
                    <a:cubicBezTo>
                      <a:pt x="128" y="1882"/>
                      <a:pt x="166" y="1893"/>
                      <a:pt x="203" y="1893"/>
                    </a:cubicBezTo>
                    <a:cubicBezTo>
                      <a:pt x="265" y="1893"/>
                      <a:pt x="326" y="1863"/>
                      <a:pt x="363" y="1807"/>
                    </a:cubicBezTo>
                    <a:cubicBezTo>
                      <a:pt x="525" y="1561"/>
                      <a:pt x="616" y="1294"/>
                      <a:pt x="689" y="1015"/>
                    </a:cubicBezTo>
                    <a:cubicBezTo>
                      <a:pt x="757" y="735"/>
                      <a:pt x="805" y="454"/>
                      <a:pt x="787" y="162"/>
                    </a:cubicBezTo>
                    <a:cubicBezTo>
                      <a:pt x="782" y="111"/>
                      <a:pt x="755" y="60"/>
                      <a:pt x="709" y="31"/>
                    </a:cubicBezTo>
                    <a:cubicBezTo>
                      <a:pt x="679" y="10"/>
                      <a:pt x="644" y="0"/>
                      <a:pt x="6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8" name="Google Shape;2198;p49"/>
              <p:cNvSpPr/>
              <p:nvPr/>
            </p:nvSpPr>
            <p:spPr>
              <a:xfrm>
                <a:off x="2840069" y="3106200"/>
                <a:ext cx="52455" cy="104847"/>
              </a:xfrm>
              <a:custGeom>
                <a:avLst/>
                <a:gdLst/>
                <a:ahLst/>
                <a:cxnLst/>
                <a:rect l="l" t="t" r="r" b="b"/>
                <a:pathLst>
                  <a:path w="835" h="1669" extrusionOk="0">
                    <a:moveTo>
                      <a:pt x="650" y="1"/>
                    </a:moveTo>
                    <a:cubicBezTo>
                      <a:pt x="599" y="1"/>
                      <a:pt x="549" y="22"/>
                      <a:pt x="513" y="63"/>
                    </a:cubicBezTo>
                    <a:cubicBezTo>
                      <a:pt x="269" y="364"/>
                      <a:pt x="129" y="722"/>
                      <a:pt x="44" y="1095"/>
                    </a:cubicBezTo>
                    <a:cubicBezTo>
                      <a:pt x="19" y="1217"/>
                      <a:pt x="1" y="1344"/>
                      <a:pt x="6" y="1479"/>
                    </a:cubicBezTo>
                    <a:cubicBezTo>
                      <a:pt x="8" y="1533"/>
                      <a:pt x="31" y="1585"/>
                      <a:pt x="75" y="1621"/>
                    </a:cubicBezTo>
                    <a:cubicBezTo>
                      <a:pt x="120" y="1654"/>
                      <a:pt x="162" y="1669"/>
                      <a:pt x="201" y="1669"/>
                    </a:cubicBezTo>
                    <a:cubicBezTo>
                      <a:pt x="369" y="1669"/>
                      <a:pt x="485" y="1404"/>
                      <a:pt x="559" y="1272"/>
                    </a:cubicBezTo>
                    <a:cubicBezTo>
                      <a:pt x="724" y="927"/>
                      <a:pt x="834" y="558"/>
                      <a:pt x="829" y="171"/>
                    </a:cubicBezTo>
                    <a:cubicBezTo>
                      <a:pt x="826" y="124"/>
                      <a:pt x="805" y="76"/>
                      <a:pt x="767" y="44"/>
                    </a:cubicBezTo>
                    <a:cubicBezTo>
                      <a:pt x="733" y="15"/>
                      <a:pt x="691" y="1"/>
                      <a:pt x="65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9" name="Google Shape;2199;p49"/>
              <p:cNvSpPr/>
              <p:nvPr/>
            </p:nvSpPr>
            <p:spPr>
              <a:xfrm>
                <a:off x="2933043" y="3243713"/>
                <a:ext cx="52078" cy="97685"/>
              </a:xfrm>
              <a:custGeom>
                <a:avLst/>
                <a:gdLst/>
                <a:ahLst/>
                <a:cxnLst/>
                <a:rect l="l" t="t" r="r" b="b"/>
                <a:pathLst>
                  <a:path w="829" h="1555" extrusionOk="0">
                    <a:moveTo>
                      <a:pt x="643" y="0"/>
                    </a:moveTo>
                    <a:cubicBezTo>
                      <a:pt x="594" y="0"/>
                      <a:pt x="546" y="19"/>
                      <a:pt x="510" y="57"/>
                    </a:cubicBezTo>
                    <a:cubicBezTo>
                      <a:pt x="269" y="327"/>
                      <a:pt x="127" y="656"/>
                      <a:pt x="43" y="1003"/>
                    </a:cubicBezTo>
                    <a:cubicBezTo>
                      <a:pt x="17" y="1119"/>
                      <a:pt x="0" y="1237"/>
                      <a:pt x="5" y="1363"/>
                    </a:cubicBezTo>
                    <a:cubicBezTo>
                      <a:pt x="6" y="1412"/>
                      <a:pt x="27" y="1463"/>
                      <a:pt x="67" y="1499"/>
                    </a:cubicBezTo>
                    <a:cubicBezTo>
                      <a:pt x="113" y="1538"/>
                      <a:pt x="157" y="1555"/>
                      <a:pt x="199" y="1555"/>
                    </a:cubicBezTo>
                    <a:cubicBezTo>
                      <a:pt x="356" y="1555"/>
                      <a:pt x="480" y="1321"/>
                      <a:pt x="554" y="1194"/>
                    </a:cubicBezTo>
                    <a:cubicBezTo>
                      <a:pt x="717" y="877"/>
                      <a:pt x="828" y="536"/>
                      <a:pt x="824" y="173"/>
                    </a:cubicBezTo>
                    <a:cubicBezTo>
                      <a:pt x="820" y="127"/>
                      <a:pt x="802" y="82"/>
                      <a:pt x="768" y="49"/>
                    </a:cubicBezTo>
                    <a:cubicBezTo>
                      <a:pt x="733" y="17"/>
                      <a:pt x="688" y="0"/>
                      <a:pt x="6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0" name="Google Shape;2200;p49"/>
              <p:cNvSpPr/>
              <p:nvPr/>
            </p:nvSpPr>
            <p:spPr>
              <a:xfrm>
                <a:off x="2747975" y="3587465"/>
                <a:ext cx="45921" cy="86189"/>
              </a:xfrm>
              <a:custGeom>
                <a:avLst/>
                <a:gdLst/>
                <a:ahLst/>
                <a:cxnLst/>
                <a:rect l="l" t="t" r="r" b="b"/>
                <a:pathLst>
                  <a:path w="731" h="1372" extrusionOk="0">
                    <a:moveTo>
                      <a:pt x="479" y="0"/>
                    </a:moveTo>
                    <a:cubicBezTo>
                      <a:pt x="206" y="0"/>
                      <a:pt x="29" y="708"/>
                      <a:pt x="25" y="905"/>
                    </a:cubicBezTo>
                    <a:cubicBezTo>
                      <a:pt x="24" y="1036"/>
                      <a:pt x="0" y="1220"/>
                      <a:pt x="113" y="1323"/>
                    </a:cubicBezTo>
                    <a:cubicBezTo>
                      <a:pt x="151" y="1355"/>
                      <a:pt x="198" y="1371"/>
                      <a:pt x="244" y="1371"/>
                    </a:cubicBezTo>
                    <a:cubicBezTo>
                      <a:pt x="303" y="1371"/>
                      <a:pt x="360" y="1346"/>
                      <a:pt x="400" y="1298"/>
                    </a:cubicBezTo>
                    <a:cubicBezTo>
                      <a:pt x="645" y="971"/>
                      <a:pt x="731" y="543"/>
                      <a:pt x="659" y="147"/>
                    </a:cubicBezTo>
                    <a:cubicBezTo>
                      <a:pt x="651" y="108"/>
                      <a:pt x="630" y="74"/>
                      <a:pt x="597" y="44"/>
                    </a:cubicBezTo>
                    <a:cubicBezTo>
                      <a:pt x="556" y="14"/>
                      <a:pt x="516" y="0"/>
                      <a:pt x="47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1" name="Google Shape;2201;p49"/>
              <p:cNvSpPr/>
              <p:nvPr/>
            </p:nvSpPr>
            <p:spPr>
              <a:xfrm>
                <a:off x="2832970" y="3697714"/>
                <a:ext cx="46047" cy="78776"/>
              </a:xfrm>
              <a:custGeom>
                <a:avLst/>
                <a:gdLst/>
                <a:ahLst/>
                <a:cxnLst/>
                <a:rect l="l" t="t" r="r" b="b"/>
                <a:pathLst>
                  <a:path w="733" h="1254" extrusionOk="0">
                    <a:moveTo>
                      <a:pt x="484" y="1"/>
                    </a:moveTo>
                    <a:cubicBezTo>
                      <a:pt x="434" y="1"/>
                      <a:pt x="384" y="20"/>
                      <a:pt x="347" y="61"/>
                    </a:cubicBezTo>
                    <a:cubicBezTo>
                      <a:pt x="278" y="135"/>
                      <a:pt x="230" y="215"/>
                      <a:pt x="188" y="297"/>
                    </a:cubicBezTo>
                    <a:cubicBezTo>
                      <a:pt x="70" y="546"/>
                      <a:pt x="0" y="818"/>
                      <a:pt x="60" y="1096"/>
                    </a:cubicBezTo>
                    <a:cubicBezTo>
                      <a:pt x="81" y="1194"/>
                      <a:pt x="174" y="1253"/>
                      <a:pt x="267" y="1253"/>
                    </a:cubicBezTo>
                    <a:cubicBezTo>
                      <a:pt x="321" y="1253"/>
                      <a:pt x="374" y="1233"/>
                      <a:pt x="414" y="1189"/>
                    </a:cubicBezTo>
                    <a:cubicBezTo>
                      <a:pt x="484" y="1114"/>
                      <a:pt x="530" y="1034"/>
                      <a:pt x="570" y="951"/>
                    </a:cubicBezTo>
                    <a:cubicBezTo>
                      <a:pt x="681" y="697"/>
                      <a:pt x="733" y="422"/>
                      <a:pt x="672" y="145"/>
                    </a:cubicBezTo>
                    <a:cubicBezTo>
                      <a:pt x="652" y="55"/>
                      <a:pt x="568" y="1"/>
                      <a:pt x="48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2" name="Google Shape;2202;p49"/>
              <p:cNvSpPr/>
              <p:nvPr/>
            </p:nvSpPr>
            <p:spPr>
              <a:xfrm>
                <a:off x="4577672" y="3676858"/>
                <a:ext cx="51889" cy="89581"/>
              </a:xfrm>
              <a:custGeom>
                <a:avLst/>
                <a:gdLst/>
                <a:ahLst/>
                <a:cxnLst/>
                <a:rect l="l" t="t" r="r" b="b"/>
                <a:pathLst>
                  <a:path w="826" h="1426" extrusionOk="0">
                    <a:moveTo>
                      <a:pt x="354" y="0"/>
                    </a:moveTo>
                    <a:cubicBezTo>
                      <a:pt x="0" y="0"/>
                      <a:pt x="190" y="874"/>
                      <a:pt x="278" y="1068"/>
                    </a:cubicBezTo>
                    <a:cubicBezTo>
                      <a:pt x="339" y="1192"/>
                      <a:pt x="395" y="1377"/>
                      <a:pt x="550" y="1421"/>
                    </a:cubicBezTo>
                    <a:cubicBezTo>
                      <a:pt x="568" y="1424"/>
                      <a:pt x="584" y="1426"/>
                      <a:pt x="600" y="1426"/>
                    </a:cubicBezTo>
                    <a:cubicBezTo>
                      <a:pt x="825" y="1426"/>
                      <a:pt x="821" y="1118"/>
                      <a:pt x="811" y="948"/>
                    </a:cubicBezTo>
                    <a:cubicBezTo>
                      <a:pt x="783" y="634"/>
                      <a:pt x="696" y="326"/>
                      <a:pt x="503" y="68"/>
                    </a:cubicBezTo>
                    <a:cubicBezTo>
                      <a:pt x="478" y="38"/>
                      <a:pt x="441" y="13"/>
                      <a:pt x="399" y="4"/>
                    </a:cubicBezTo>
                    <a:cubicBezTo>
                      <a:pt x="383" y="1"/>
                      <a:pt x="368" y="0"/>
                      <a:pt x="35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3" name="Google Shape;2203;p49"/>
              <p:cNvSpPr/>
              <p:nvPr/>
            </p:nvSpPr>
            <p:spPr>
              <a:xfrm>
                <a:off x="4660594" y="3577225"/>
                <a:ext cx="48246" cy="93288"/>
              </a:xfrm>
              <a:custGeom>
                <a:avLst/>
                <a:gdLst/>
                <a:ahLst/>
                <a:cxnLst/>
                <a:rect l="l" t="t" r="r" b="b"/>
                <a:pathLst>
                  <a:path w="768" h="1485" extrusionOk="0">
                    <a:moveTo>
                      <a:pt x="341" y="1"/>
                    </a:moveTo>
                    <a:cubicBezTo>
                      <a:pt x="0" y="1"/>
                      <a:pt x="151" y="903"/>
                      <a:pt x="228" y="1098"/>
                    </a:cubicBezTo>
                    <a:cubicBezTo>
                      <a:pt x="282" y="1227"/>
                      <a:pt x="329" y="1427"/>
                      <a:pt x="485" y="1478"/>
                    </a:cubicBezTo>
                    <a:cubicBezTo>
                      <a:pt x="506" y="1482"/>
                      <a:pt x="525" y="1484"/>
                      <a:pt x="542" y="1484"/>
                    </a:cubicBezTo>
                    <a:cubicBezTo>
                      <a:pt x="761" y="1484"/>
                      <a:pt x="767" y="1173"/>
                      <a:pt x="765" y="1004"/>
                    </a:cubicBezTo>
                    <a:cubicBezTo>
                      <a:pt x="750" y="678"/>
                      <a:pt x="677" y="357"/>
                      <a:pt x="496" y="79"/>
                    </a:cubicBezTo>
                    <a:cubicBezTo>
                      <a:pt x="473" y="43"/>
                      <a:pt x="436" y="17"/>
                      <a:pt x="394" y="7"/>
                    </a:cubicBezTo>
                    <a:cubicBezTo>
                      <a:pt x="375" y="3"/>
                      <a:pt x="358" y="1"/>
                      <a:pt x="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4" name="Google Shape;2204;p49"/>
              <p:cNvSpPr/>
              <p:nvPr/>
            </p:nvSpPr>
            <p:spPr>
              <a:xfrm>
                <a:off x="2241645" y="1628733"/>
                <a:ext cx="95361" cy="65270"/>
              </a:xfrm>
              <a:custGeom>
                <a:avLst/>
                <a:gdLst/>
                <a:ahLst/>
                <a:cxnLst/>
                <a:rect l="l" t="t" r="r" b="b"/>
                <a:pathLst>
                  <a:path w="1518" h="1039" extrusionOk="0">
                    <a:moveTo>
                      <a:pt x="450" y="0"/>
                    </a:moveTo>
                    <a:cubicBezTo>
                      <a:pt x="427" y="0"/>
                      <a:pt x="403" y="5"/>
                      <a:pt x="380" y="13"/>
                    </a:cubicBezTo>
                    <a:cubicBezTo>
                      <a:pt x="1" y="195"/>
                      <a:pt x="665" y="802"/>
                      <a:pt x="861" y="910"/>
                    </a:cubicBezTo>
                    <a:cubicBezTo>
                      <a:pt x="956" y="961"/>
                      <a:pt x="1072" y="1039"/>
                      <a:pt x="1190" y="1039"/>
                    </a:cubicBezTo>
                    <a:cubicBezTo>
                      <a:pt x="1216" y="1039"/>
                      <a:pt x="1242" y="1035"/>
                      <a:pt x="1268" y="1026"/>
                    </a:cubicBezTo>
                    <a:cubicBezTo>
                      <a:pt x="1517" y="909"/>
                      <a:pt x="1339" y="642"/>
                      <a:pt x="1221" y="500"/>
                    </a:cubicBezTo>
                    <a:cubicBezTo>
                      <a:pt x="1025" y="274"/>
                      <a:pt x="787" y="90"/>
                      <a:pt x="495" y="6"/>
                    </a:cubicBezTo>
                    <a:cubicBezTo>
                      <a:pt x="481" y="2"/>
                      <a:pt x="466" y="0"/>
                      <a:pt x="45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5" name="Google Shape;2205;p49"/>
              <p:cNvSpPr/>
              <p:nvPr/>
            </p:nvSpPr>
            <p:spPr>
              <a:xfrm>
                <a:off x="2352271" y="1789741"/>
                <a:ext cx="99570" cy="73374"/>
              </a:xfrm>
              <a:custGeom>
                <a:avLst/>
                <a:gdLst/>
                <a:ahLst/>
                <a:cxnLst/>
                <a:rect l="l" t="t" r="r" b="b"/>
                <a:pathLst>
                  <a:path w="1585" h="1168" extrusionOk="0">
                    <a:moveTo>
                      <a:pt x="206" y="1"/>
                    </a:moveTo>
                    <a:cubicBezTo>
                      <a:pt x="175" y="1"/>
                      <a:pt x="144" y="9"/>
                      <a:pt x="116" y="25"/>
                    </a:cubicBezTo>
                    <a:cubicBezTo>
                      <a:pt x="30" y="75"/>
                      <a:pt x="0" y="185"/>
                      <a:pt x="51" y="272"/>
                    </a:cubicBezTo>
                    <a:cubicBezTo>
                      <a:pt x="249" y="588"/>
                      <a:pt x="533" y="825"/>
                      <a:pt x="847" y="1012"/>
                    </a:cubicBezTo>
                    <a:cubicBezTo>
                      <a:pt x="953" y="1073"/>
                      <a:pt x="1064" y="1127"/>
                      <a:pt x="1189" y="1161"/>
                    </a:cubicBezTo>
                    <a:cubicBezTo>
                      <a:pt x="1206" y="1165"/>
                      <a:pt x="1223" y="1168"/>
                      <a:pt x="1241" y="1168"/>
                    </a:cubicBezTo>
                    <a:cubicBezTo>
                      <a:pt x="1274" y="1168"/>
                      <a:pt x="1309" y="1159"/>
                      <a:pt x="1340" y="1140"/>
                    </a:cubicBezTo>
                    <a:cubicBezTo>
                      <a:pt x="1584" y="980"/>
                      <a:pt x="1306" y="717"/>
                      <a:pt x="1179" y="581"/>
                    </a:cubicBezTo>
                    <a:cubicBezTo>
                      <a:pt x="915" y="326"/>
                      <a:pt x="611" y="115"/>
                      <a:pt x="255" y="8"/>
                    </a:cubicBezTo>
                    <a:cubicBezTo>
                      <a:pt x="239" y="3"/>
                      <a:pt x="223" y="1"/>
                      <a:pt x="20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6" name="Google Shape;2206;p49"/>
              <p:cNvSpPr/>
              <p:nvPr/>
            </p:nvSpPr>
            <p:spPr>
              <a:xfrm>
                <a:off x="2533947" y="1861795"/>
                <a:ext cx="89707" cy="69228"/>
              </a:xfrm>
              <a:custGeom>
                <a:avLst/>
                <a:gdLst/>
                <a:ahLst/>
                <a:cxnLst/>
                <a:rect l="l" t="t" r="r" b="b"/>
                <a:pathLst>
                  <a:path w="1428" h="1102" extrusionOk="0">
                    <a:moveTo>
                      <a:pt x="218" y="0"/>
                    </a:moveTo>
                    <a:cubicBezTo>
                      <a:pt x="104" y="0"/>
                      <a:pt x="0" y="117"/>
                      <a:pt x="41" y="239"/>
                    </a:cubicBezTo>
                    <a:cubicBezTo>
                      <a:pt x="82" y="362"/>
                      <a:pt x="146" y="469"/>
                      <a:pt x="222" y="565"/>
                    </a:cubicBezTo>
                    <a:cubicBezTo>
                      <a:pt x="453" y="851"/>
                      <a:pt x="784" y="1075"/>
                      <a:pt x="1159" y="1101"/>
                    </a:cubicBezTo>
                    <a:cubicBezTo>
                      <a:pt x="1164" y="1102"/>
                      <a:pt x="1169" y="1102"/>
                      <a:pt x="1174" y="1102"/>
                    </a:cubicBezTo>
                    <a:cubicBezTo>
                      <a:pt x="1331" y="1102"/>
                      <a:pt x="1428" y="898"/>
                      <a:pt x="1319" y="778"/>
                    </a:cubicBezTo>
                    <a:cubicBezTo>
                      <a:pt x="1244" y="685"/>
                      <a:pt x="1162" y="612"/>
                      <a:pt x="1081" y="544"/>
                    </a:cubicBezTo>
                    <a:cubicBezTo>
                      <a:pt x="831" y="343"/>
                      <a:pt x="589" y="162"/>
                      <a:pt x="297" y="20"/>
                    </a:cubicBezTo>
                    <a:cubicBezTo>
                      <a:pt x="271" y="6"/>
                      <a:pt x="244" y="0"/>
                      <a:pt x="21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7" name="Google Shape;2207;p49"/>
              <p:cNvSpPr/>
              <p:nvPr/>
            </p:nvSpPr>
            <p:spPr>
              <a:xfrm>
                <a:off x="1733494" y="1773533"/>
                <a:ext cx="82231" cy="64579"/>
              </a:xfrm>
              <a:custGeom>
                <a:avLst/>
                <a:gdLst/>
                <a:ahLst/>
                <a:cxnLst/>
                <a:rect l="l" t="t" r="r" b="b"/>
                <a:pathLst>
                  <a:path w="1309" h="1028" extrusionOk="0">
                    <a:moveTo>
                      <a:pt x="445" y="1"/>
                    </a:moveTo>
                    <a:cubicBezTo>
                      <a:pt x="427" y="1"/>
                      <a:pt x="408" y="3"/>
                      <a:pt x="390" y="9"/>
                    </a:cubicBezTo>
                    <a:cubicBezTo>
                      <a:pt x="0" y="159"/>
                      <a:pt x="568" y="774"/>
                      <a:pt x="761" y="893"/>
                    </a:cubicBezTo>
                    <a:cubicBezTo>
                      <a:pt x="851" y="949"/>
                      <a:pt x="962" y="1028"/>
                      <a:pt x="1078" y="1028"/>
                    </a:cubicBezTo>
                    <a:cubicBezTo>
                      <a:pt x="1097" y="1028"/>
                      <a:pt x="1116" y="1026"/>
                      <a:pt x="1135" y="1021"/>
                    </a:cubicBezTo>
                    <a:cubicBezTo>
                      <a:pt x="1246" y="988"/>
                      <a:pt x="1308" y="873"/>
                      <a:pt x="1276" y="762"/>
                    </a:cubicBezTo>
                    <a:cubicBezTo>
                      <a:pt x="1151" y="409"/>
                      <a:pt x="852" y="132"/>
                      <a:pt x="499" y="9"/>
                    </a:cubicBezTo>
                    <a:cubicBezTo>
                      <a:pt x="482" y="3"/>
                      <a:pt x="463" y="1"/>
                      <a:pt x="4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8" name="Google Shape;2208;p49"/>
              <p:cNvSpPr/>
              <p:nvPr/>
            </p:nvSpPr>
            <p:spPr>
              <a:xfrm>
                <a:off x="1808752" y="1924678"/>
                <a:ext cx="87885" cy="67783"/>
              </a:xfrm>
              <a:custGeom>
                <a:avLst/>
                <a:gdLst/>
                <a:ahLst/>
                <a:cxnLst/>
                <a:rect l="l" t="t" r="r" b="b"/>
                <a:pathLst>
                  <a:path w="1399" h="1079" extrusionOk="0">
                    <a:moveTo>
                      <a:pt x="443" y="1"/>
                    </a:moveTo>
                    <a:cubicBezTo>
                      <a:pt x="427" y="1"/>
                      <a:pt x="412" y="3"/>
                      <a:pt x="396" y="7"/>
                    </a:cubicBezTo>
                    <a:cubicBezTo>
                      <a:pt x="0" y="146"/>
                      <a:pt x="573" y="799"/>
                      <a:pt x="761" y="925"/>
                    </a:cubicBezTo>
                    <a:cubicBezTo>
                      <a:pt x="852" y="987"/>
                      <a:pt x="967" y="1079"/>
                      <a:pt x="1089" y="1079"/>
                    </a:cubicBezTo>
                    <a:cubicBezTo>
                      <a:pt x="1106" y="1079"/>
                      <a:pt x="1123" y="1077"/>
                      <a:pt x="1140" y="1073"/>
                    </a:cubicBezTo>
                    <a:cubicBezTo>
                      <a:pt x="1399" y="987"/>
                      <a:pt x="1262" y="706"/>
                      <a:pt x="1160" y="553"/>
                    </a:cubicBezTo>
                    <a:cubicBezTo>
                      <a:pt x="994" y="316"/>
                      <a:pt x="783" y="116"/>
                      <a:pt x="508" y="11"/>
                    </a:cubicBezTo>
                    <a:cubicBezTo>
                      <a:pt x="487" y="5"/>
                      <a:pt x="465" y="1"/>
                      <a:pt x="4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9" name="Google Shape;2209;p49"/>
              <p:cNvSpPr/>
              <p:nvPr/>
            </p:nvSpPr>
            <p:spPr>
              <a:xfrm>
                <a:off x="1925158" y="1938122"/>
                <a:ext cx="92597" cy="71552"/>
              </a:xfrm>
              <a:custGeom>
                <a:avLst/>
                <a:gdLst/>
                <a:ahLst/>
                <a:cxnLst/>
                <a:rect l="l" t="t" r="r" b="b"/>
                <a:pathLst>
                  <a:path w="1474" h="1139" extrusionOk="0">
                    <a:moveTo>
                      <a:pt x="452" y="0"/>
                    </a:moveTo>
                    <a:cubicBezTo>
                      <a:pt x="434" y="0"/>
                      <a:pt x="415" y="3"/>
                      <a:pt x="395" y="9"/>
                    </a:cubicBezTo>
                    <a:cubicBezTo>
                      <a:pt x="1" y="152"/>
                      <a:pt x="625" y="842"/>
                      <a:pt x="810" y="969"/>
                    </a:cubicBezTo>
                    <a:cubicBezTo>
                      <a:pt x="908" y="1035"/>
                      <a:pt x="1026" y="1138"/>
                      <a:pt x="1156" y="1138"/>
                    </a:cubicBezTo>
                    <a:cubicBezTo>
                      <a:pt x="1174" y="1138"/>
                      <a:pt x="1194" y="1136"/>
                      <a:pt x="1213" y="1131"/>
                    </a:cubicBezTo>
                    <a:cubicBezTo>
                      <a:pt x="1474" y="1035"/>
                      <a:pt x="1311" y="748"/>
                      <a:pt x="1209" y="596"/>
                    </a:cubicBezTo>
                    <a:cubicBezTo>
                      <a:pt x="1032" y="344"/>
                      <a:pt x="806" y="131"/>
                      <a:pt x="517" y="12"/>
                    </a:cubicBezTo>
                    <a:cubicBezTo>
                      <a:pt x="496" y="4"/>
                      <a:pt x="474" y="0"/>
                      <a:pt x="45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0" name="Google Shape;2210;p49"/>
              <p:cNvSpPr/>
              <p:nvPr/>
            </p:nvSpPr>
            <p:spPr>
              <a:xfrm>
                <a:off x="2403972" y="2393631"/>
                <a:ext cx="98250" cy="56915"/>
              </a:xfrm>
              <a:custGeom>
                <a:avLst/>
                <a:gdLst/>
                <a:ahLst/>
                <a:cxnLst/>
                <a:rect l="l" t="t" r="r" b="b"/>
                <a:pathLst>
                  <a:path w="1564" h="906" extrusionOk="0">
                    <a:moveTo>
                      <a:pt x="439" y="0"/>
                    </a:moveTo>
                    <a:cubicBezTo>
                      <a:pt x="404" y="0"/>
                      <a:pt x="368" y="11"/>
                      <a:pt x="338" y="32"/>
                    </a:cubicBezTo>
                    <a:cubicBezTo>
                      <a:pt x="1" y="284"/>
                      <a:pt x="799" y="765"/>
                      <a:pt x="1012" y="833"/>
                    </a:cubicBezTo>
                    <a:cubicBezTo>
                      <a:pt x="1100" y="860"/>
                      <a:pt x="1208" y="906"/>
                      <a:pt x="1310" y="906"/>
                    </a:cubicBezTo>
                    <a:cubicBezTo>
                      <a:pt x="1357" y="906"/>
                      <a:pt x="1402" y="896"/>
                      <a:pt x="1444" y="871"/>
                    </a:cubicBezTo>
                    <a:cubicBezTo>
                      <a:pt x="1539" y="807"/>
                      <a:pt x="1563" y="682"/>
                      <a:pt x="1500" y="588"/>
                    </a:cubicBezTo>
                    <a:cubicBezTo>
                      <a:pt x="1254" y="259"/>
                      <a:pt x="860" y="48"/>
                      <a:pt x="454" y="1"/>
                    </a:cubicBezTo>
                    <a:cubicBezTo>
                      <a:pt x="449" y="0"/>
                      <a:pt x="444" y="0"/>
                      <a:pt x="43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1" name="Google Shape;2211;p49"/>
              <p:cNvSpPr/>
              <p:nvPr/>
            </p:nvSpPr>
            <p:spPr>
              <a:xfrm>
                <a:off x="2490036" y="2514434"/>
                <a:ext cx="88262" cy="69165"/>
              </a:xfrm>
              <a:custGeom>
                <a:avLst/>
                <a:gdLst/>
                <a:ahLst/>
                <a:cxnLst/>
                <a:rect l="l" t="t" r="r" b="b"/>
                <a:pathLst>
                  <a:path w="1405" h="1101" extrusionOk="0">
                    <a:moveTo>
                      <a:pt x="207" y="0"/>
                    </a:moveTo>
                    <a:cubicBezTo>
                      <a:pt x="180" y="0"/>
                      <a:pt x="154" y="6"/>
                      <a:pt x="130" y="17"/>
                    </a:cubicBezTo>
                    <a:cubicBezTo>
                      <a:pt x="39" y="61"/>
                      <a:pt x="0" y="171"/>
                      <a:pt x="44" y="263"/>
                    </a:cubicBezTo>
                    <a:cubicBezTo>
                      <a:pt x="196" y="558"/>
                      <a:pt x="437" y="783"/>
                      <a:pt x="714" y="959"/>
                    </a:cubicBezTo>
                    <a:cubicBezTo>
                      <a:pt x="813" y="1010"/>
                      <a:pt x="942" y="1100"/>
                      <a:pt x="1067" y="1100"/>
                    </a:cubicBezTo>
                    <a:cubicBezTo>
                      <a:pt x="1097" y="1100"/>
                      <a:pt x="1127" y="1095"/>
                      <a:pt x="1156" y="1083"/>
                    </a:cubicBezTo>
                    <a:cubicBezTo>
                      <a:pt x="1404" y="949"/>
                      <a:pt x="1182" y="679"/>
                      <a:pt x="1062" y="540"/>
                    </a:cubicBezTo>
                    <a:cubicBezTo>
                      <a:pt x="838" y="300"/>
                      <a:pt x="574" y="102"/>
                      <a:pt x="255" y="7"/>
                    </a:cubicBezTo>
                    <a:cubicBezTo>
                      <a:pt x="240" y="2"/>
                      <a:pt x="223" y="0"/>
                      <a:pt x="2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2" name="Google Shape;2212;p49"/>
              <p:cNvSpPr/>
              <p:nvPr/>
            </p:nvSpPr>
            <p:spPr>
              <a:xfrm>
                <a:off x="2612786" y="2507524"/>
                <a:ext cx="98565" cy="62443"/>
              </a:xfrm>
              <a:custGeom>
                <a:avLst/>
                <a:gdLst/>
                <a:ahLst/>
                <a:cxnLst/>
                <a:rect l="l" t="t" r="r" b="b"/>
                <a:pathLst>
                  <a:path w="1569" h="994" extrusionOk="0">
                    <a:moveTo>
                      <a:pt x="447" y="0"/>
                    </a:moveTo>
                    <a:cubicBezTo>
                      <a:pt x="420" y="0"/>
                      <a:pt x="393" y="6"/>
                      <a:pt x="366" y="20"/>
                    </a:cubicBezTo>
                    <a:cubicBezTo>
                      <a:pt x="1" y="225"/>
                      <a:pt x="709" y="791"/>
                      <a:pt x="912" y="886"/>
                    </a:cubicBezTo>
                    <a:cubicBezTo>
                      <a:pt x="1005" y="928"/>
                      <a:pt x="1119" y="994"/>
                      <a:pt x="1231" y="994"/>
                    </a:cubicBezTo>
                    <a:cubicBezTo>
                      <a:pt x="1263" y="994"/>
                      <a:pt x="1295" y="988"/>
                      <a:pt x="1327" y="975"/>
                    </a:cubicBezTo>
                    <a:cubicBezTo>
                      <a:pt x="1568" y="843"/>
                      <a:pt x="1371" y="586"/>
                      <a:pt x="1244" y="453"/>
                    </a:cubicBezTo>
                    <a:cubicBezTo>
                      <a:pt x="1033" y="238"/>
                      <a:pt x="782" y="70"/>
                      <a:pt x="482" y="3"/>
                    </a:cubicBezTo>
                    <a:cubicBezTo>
                      <a:pt x="470" y="1"/>
                      <a:pt x="459" y="0"/>
                      <a:pt x="44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3" name="Google Shape;2213;p49"/>
              <p:cNvSpPr/>
              <p:nvPr/>
            </p:nvSpPr>
            <p:spPr>
              <a:xfrm>
                <a:off x="5644482" y="1835474"/>
                <a:ext cx="61187" cy="64014"/>
              </a:xfrm>
              <a:custGeom>
                <a:avLst/>
                <a:gdLst/>
                <a:ahLst/>
                <a:cxnLst/>
                <a:rect l="l" t="t" r="r" b="b"/>
                <a:pathLst>
                  <a:path w="974" h="1019" extrusionOk="0">
                    <a:moveTo>
                      <a:pt x="758" y="1"/>
                    </a:moveTo>
                    <a:cubicBezTo>
                      <a:pt x="737" y="1"/>
                      <a:pt x="715" y="4"/>
                      <a:pt x="694" y="12"/>
                    </a:cubicBezTo>
                    <a:cubicBezTo>
                      <a:pt x="603" y="45"/>
                      <a:pt x="528" y="91"/>
                      <a:pt x="458" y="142"/>
                    </a:cubicBezTo>
                    <a:cubicBezTo>
                      <a:pt x="253" y="303"/>
                      <a:pt x="84" y="506"/>
                      <a:pt x="27" y="767"/>
                    </a:cubicBezTo>
                    <a:cubicBezTo>
                      <a:pt x="1" y="898"/>
                      <a:pt x="112" y="1018"/>
                      <a:pt x="236" y="1018"/>
                    </a:cubicBezTo>
                    <a:cubicBezTo>
                      <a:pt x="259" y="1018"/>
                      <a:pt x="282" y="1014"/>
                      <a:pt x="305" y="1006"/>
                    </a:cubicBezTo>
                    <a:cubicBezTo>
                      <a:pt x="396" y="974"/>
                      <a:pt x="469" y="927"/>
                      <a:pt x="536" y="873"/>
                    </a:cubicBezTo>
                    <a:cubicBezTo>
                      <a:pt x="736" y="706"/>
                      <a:pt x="892" y="491"/>
                      <a:pt x="949" y="230"/>
                    </a:cubicBezTo>
                    <a:cubicBezTo>
                      <a:pt x="973" y="110"/>
                      <a:pt x="872" y="1"/>
                      <a:pt x="7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4" name="Google Shape;2214;p49"/>
              <p:cNvSpPr/>
              <p:nvPr/>
            </p:nvSpPr>
            <p:spPr>
              <a:xfrm>
                <a:off x="5461487" y="1924239"/>
                <a:ext cx="74881" cy="75196"/>
              </a:xfrm>
              <a:custGeom>
                <a:avLst/>
                <a:gdLst/>
                <a:ahLst/>
                <a:cxnLst/>
                <a:rect l="l" t="t" r="r" b="b"/>
                <a:pathLst>
                  <a:path w="1192" h="1197" extrusionOk="0">
                    <a:moveTo>
                      <a:pt x="1005" y="0"/>
                    </a:moveTo>
                    <a:cubicBezTo>
                      <a:pt x="982" y="0"/>
                      <a:pt x="959" y="5"/>
                      <a:pt x="936" y="14"/>
                    </a:cubicBezTo>
                    <a:cubicBezTo>
                      <a:pt x="632" y="148"/>
                      <a:pt x="393" y="374"/>
                      <a:pt x="202" y="639"/>
                    </a:cubicBezTo>
                    <a:cubicBezTo>
                      <a:pt x="133" y="760"/>
                      <a:pt x="0" y="918"/>
                      <a:pt x="54" y="1072"/>
                    </a:cubicBezTo>
                    <a:cubicBezTo>
                      <a:pt x="96" y="1163"/>
                      <a:pt x="159" y="1197"/>
                      <a:pt x="228" y="1197"/>
                    </a:cubicBezTo>
                    <a:cubicBezTo>
                      <a:pt x="355" y="1197"/>
                      <a:pt x="507" y="1086"/>
                      <a:pt x="600" y="1014"/>
                    </a:cubicBezTo>
                    <a:cubicBezTo>
                      <a:pt x="852" y="807"/>
                      <a:pt x="1065" y="555"/>
                      <a:pt x="1179" y="244"/>
                    </a:cubicBezTo>
                    <a:cubicBezTo>
                      <a:pt x="1191" y="204"/>
                      <a:pt x="1191" y="159"/>
                      <a:pt x="1177" y="116"/>
                    </a:cubicBezTo>
                    <a:cubicBezTo>
                      <a:pt x="1147" y="44"/>
                      <a:pt x="1078" y="0"/>
                      <a:pt x="100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5" name="Google Shape;2215;p49"/>
              <p:cNvSpPr/>
              <p:nvPr/>
            </p:nvSpPr>
            <p:spPr>
              <a:xfrm>
                <a:off x="5424361" y="2092283"/>
                <a:ext cx="68599" cy="58548"/>
              </a:xfrm>
              <a:custGeom>
                <a:avLst/>
                <a:gdLst/>
                <a:ahLst/>
                <a:cxnLst/>
                <a:rect l="l" t="t" r="r" b="b"/>
                <a:pathLst>
                  <a:path w="1092" h="932" extrusionOk="0">
                    <a:moveTo>
                      <a:pt x="862" y="0"/>
                    </a:moveTo>
                    <a:cubicBezTo>
                      <a:pt x="851" y="0"/>
                      <a:pt x="839" y="1"/>
                      <a:pt x="827" y="4"/>
                    </a:cubicBezTo>
                    <a:cubicBezTo>
                      <a:pt x="732" y="21"/>
                      <a:pt x="652" y="57"/>
                      <a:pt x="574" y="96"/>
                    </a:cubicBezTo>
                    <a:cubicBezTo>
                      <a:pt x="347" y="223"/>
                      <a:pt x="147" y="397"/>
                      <a:pt x="52" y="649"/>
                    </a:cubicBezTo>
                    <a:cubicBezTo>
                      <a:pt x="1" y="783"/>
                      <a:pt x="112" y="931"/>
                      <a:pt x="251" y="931"/>
                    </a:cubicBezTo>
                    <a:cubicBezTo>
                      <a:pt x="264" y="931"/>
                      <a:pt x="277" y="930"/>
                      <a:pt x="290" y="927"/>
                    </a:cubicBezTo>
                    <a:cubicBezTo>
                      <a:pt x="386" y="910"/>
                      <a:pt x="465" y="873"/>
                      <a:pt x="540" y="832"/>
                    </a:cubicBezTo>
                    <a:cubicBezTo>
                      <a:pt x="763" y="698"/>
                      <a:pt x="950" y="509"/>
                      <a:pt x="1045" y="260"/>
                    </a:cubicBezTo>
                    <a:cubicBezTo>
                      <a:pt x="1091" y="136"/>
                      <a:pt x="989" y="0"/>
                      <a:pt x="86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6" name="Google Shape;2216;p49"/>
              <p:cNvSpPr/>
              <p:nvPr/>
            </p:nvSpPr>
            <p:spPr>
              <a:xfrm>
                <a:off x="5219128" y="1597951"/>
                <a:ext cx="59930" cy="47994"/>
              </a:xfrm>
              <a:custGeom>
                <a:avLst/>
                <a:gdLst/>
                <a:ahLst/>
                <a:cxnLst/>
                <a:rect l="l" t="t" r="r" b="b"/>
                <a:pathLst>
                  <a:path w="954" h="764" extrusionOk="0">
                    <a:moveTo>
                      <a:pt x="720" y="0"/>
                    </a:moveTo>
                    <a:cubicBezTo>
                      <a:pt x="717" y="0"/>
                      <a:pt x="713" y="0"/>
                      <a:pt x="709" y="0"/>
                    </a:cubicBezTo>
                    <a:cubicBezTo>
                      <a:pt x="496" y="14"/>
                      <a:pt x="318" y="125"/>
                      <a:pt x="190" y="288"/>
                    </a:cubicBezTo>
                    <a:cubicBezTo>
                      <a:pt x="1" y="532"/>
                      <a:pt x="109" y="763"/>
                      <a:pt x="335" y="763"/>
                    </a:cubicBezTo>
                    <a:cubicBezTo>
                      <a:pt x="395" y="763"/>
                      <a:pt x="463" y="747"/>
                      <a:pt x="536" y="711"/>
                    </a:cubicBezTo>
                    <a:cubicBezTo>
                      <a:pt x="721" y="618"/>
                      <a:pt x="864" y="467"/>
                      <a:pt x="920" y="260"/>
                    </a:cubicBezTo>
                    <a:cubicBezTo>
                      <a:pt x="953" y="132"/>
                      <a:pt x="852" y="0"/>
                      <a:pt x="7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7" name="Google Shape;2217;p49"/>
              <p:cNvSpPr/>
              <p:nvPr/>
            </p:nvSpPr>
            <p:spPr>
              <a:xfrm>
                <a:off x="5100649" y="1779878"/>
                <a:ext cx="74944" cy="75007"/>
              </a:xfrm>
              <a:custGeom>
                <a:avLst/>
                <a:gdLst/>
                <a:ahLst/>
                <a:cxnLst/>
                <a:rect l="l" t="t" r="r" b="b"/>
                <a:pathLst>
                  <a:path w="1193" h="1194" extrusionOk="0">
                    <a:moveTo>
                      <a:pt x="1006" y="1"/>
                    </a:moveTo>
                    <a:cubicBezTo>
                      <a:pt x="983" y="1"/>
                      <a:pt x="960" y="5"/>
                      <a:pt x="938" y="14"/>
                    </a:cubicBezTo>
                    <a:cubicBezTo>
                      <a:pt x="632" y="146"/>
                      <a:pt x="394" y="373"/>
                      <a:pt x="203" y="637"/>
                    </a:cubicBezTo>
                    <a:cubicBezTo>
                      <a:pt x="131" y="757"/>
                      <a:pt x="1" y="914"/>
                      <a:pt x="53" y="1069"/>
                    </a:cubicBezTo>
                    <a:cubicBezTo>
                      <a:pt x="94" y="1160"/>
                      <a:pt x="157" y="1193"/>
                      <a:pt x="227" y="1193"/>
                    </a:cubicBezTo>
                    <a:cubicBezTo>
                      <a:pt x="354" y="1193"/>
                      <a:pt x="506" y="1083"/>
                      <a:pt x="599" y="1011"/>
                    </a:cubicBezTo>
                    <a:cubicBezTo>
                      <a:pt x="851" y="804"/>
                      <a:pt x="1065" y="554"/>
                      <a:pt x="1181" y="242"/>
                    </a:cubicBezTo>
                    <a:cubicBezTo>
                      <a:pt x="1193" y="204"/>
                      <a:pt x="1193" y="158"/>
                      <a:pt x="1177" y="117"/>
                    </a:cubicBezTo>
                    <a:cubicBezTo>
                      <a:pt x="1149" y="45"/>
                      <a:pt x="1079" y="1"/>
                      <a:pt x="100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8" name="Google Shape;2218;p49"/>
              <p:cNvSpPr/>
              <p:nvPr/>
            </p:nvSpPr>
            <p:spPr>
              <a:xfrm>
                <a:off x="4960937" y="1807833"/>
                <a:ext cx="65019" cy="64390"/>
              </a:xfrm>
              <a:custGeom>
                <a:avLst/>
                <a:gdLst/>
                <a:ahLst/>
                <a:cxnLst/>
                <a:rect l="l" t="t" r="r" b="b"/>
                <a:pathLst>
                  <a:path w="1035" h="1025" extrusionOk="0">
                    <a:moveTo>
                      <a:pt x="817" y="0"/>
                    </a:moveTo>
                    <a:cubicBezTo>
                      <a:pt x="797" y="0"/>
                      <a:pt x="777" y="4"/>
                      <a:pt x="758" y="11"/>
                    </a:cubicBezTo>
                    <a:cubicBezTo>
                      <a:pt x="418" y="138"/>
                      <a:pt x="138" y="418"/>
                      <a:pt x="35" y="766"/>
                    </a:cubicBezTo>
                    <a:cubicBezTo>
                      <a:pt x="1" y="897"/>
                      <a:pt x="113" y="1025"/>
                      <a:pt x="240" y="1025"/>
                    </a:cubicBezTo>
                    <a:cubicBezTo>
                      <a:pt x="261" y="1025"/>
                      <a:pt x="283" y="1022"/>
                      <a:pt x="304" y="1014"/>
                    </a:cubicBezTo>
                    <a:cubicBezTo>
                      <a:pt x="399" y="984"/>
                      <a:pt x="477" y="935"/>
                      <a:pt x="548" y="884"/>
                    </a:cubicBezTo>
                    <a:cubicBezTo>
                      <a:pt x="760" y="718"/>
                      <a:pt x="932" y="504"/>
                      <a:pt x="1003" y="238"/>
                    </a:cubicBezTo>
                    <a:cubicBezTo>
                      <a:pt x="1034" y="117"/>
                      <a:pt x="933" y="0"/>
                      <a:pt x="81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9" name="Google Shape;2219;p49"/>
              <p:cNvSpPr/>
              <p:nvPr/>
            </p:nvSpPr>
            <p:spPr>
              <a:xfrm>
                <a:off x="4892966" y="2566261"/>
                <a:ext cx="60307" cy="51450"/>
              </a:xfrm>
              <a:custGeom>
                <a:avLst/>
                <a:gdLst/>
                <a:ahLst/>
                <a:cxnLst/>
                <a:rect l="l" t="t" r="r" b="b"/>
                <a:pathLst>
                  <a:path w="960" h="819" extrusionOk="0">
                    <a:moveTo>
                      <a:pt x="729" y="1"/>
                    </a:moveTo>
                    <a:cubicBezTo>
                      <a:pt x="722" y="1"/>
                      <a:pt x="714" y="1"/>
                      <a:pt x="707" y="2"/>
                    </a:cubicBezTo>
                    <a:cubicBezTo>
                      <a:pt x="407" y="46"/>
                      <a:pt x="139" y="245"/>
                      <a:pt x="42" y="537"/>
                    </a:cubicBezTo>
                    <a:cubicBezTo>
                      <a:pt x="1" y="675"/>
                      <a:pt x="112" y="819"/>
                      <a:pt x="253" y="819"/>
                    </a:cubicBezTo>
                    <a:cubicBezTo>
                      <a:pt x="260" y="819"/>
                      <a:pt x="268" y="818"/>
                      <a:pt x="276" y="818"/>
                    </a:cubicBezTo>
                    <a:cubicBezTo>
                      <a:pt x="362" y="810"/>
                      <a:pt x="432" y="783"/>
                      <a:pt x="498" y="750"/>
                    </a:cubicBezTo>
                    <a:cubicBezTo>
                      <a:pt x="695" y="643"/>
                      <a:pt x="853" y="479"/>
                      <a:pt x="922" y="259"/>
                    </a:cubicBezTo>
                    <a:cubicBezTo>
                      <a:pt x="959" y="132"/>
                      <a:pt x="858" y="1"/>
                      <a:pt x="72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0" name="Google Shape;2220;p49"/>
              <p:cNvSpPr/>
              <p:nvPr/>
            </p:nvSpPr>
            <p:spPr>
              <a:xfrm>
                <a:off x="4745213" y="2610674"/>
                <a:ext cx="63699" cy="48560"/>
              </a:xfrm>
              <a:custGeom>
                <a:avLst/>
                <a:gdLst/>
                <a:ahLst/>
                <a:cxnLst/>
                <a:rect l="l" t="t" r="r" b="b"/>
                <a:pathLst>
                  <a:path w="1014" h="773" extrusionOk="0">
                    <a:moveTo>
                      <a:pt x="779" y="0"/>
                    </a:moveTo>
                    <a:cubicBezTo>
                      <a:pt x="776" y="0"/>
                      <a:pt x="773" y="0"/>
                      <a:pt x="771" y="0"/>
                    </a:cubicBezTo>
                    <a:cubicBezTo>
                      <a:pt x="547" y="11"/>
                      <a:pt x="358" y="122"/>
                      <a:pt x="216" y="285"/>
                    </a:cubicBezTo>
                    <a:cubicBezTo>
                      <a:pt x="1" y="530"/>
                      <a:pt x="101" y="772"/>
                      <a:pt x="339" y="772"/>
                    </a:cubicBezTo>
                    <a:cubicBezTo>
                      <a:pt x="399" y="772"/>
                      <a:pt x="468" y="757"/>
                      <a:pt x="543" y="722"/>
                    </a:cubicBezTo>
                    <a:cubicBezTo>
                      <a:pt x="739" y="631"/>
                      <a:pt x="898" y="479"/>
                      <a:pt x="971" y="268"/>
                    </a:cubicBezTo>
                    <a:cubicBezTo>
                      <a:pt x="1014" y="139"/>
                      <a:pt x="913" y="0"/>
                      <a:pt x="77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21" name="Google Shape;2221;p49"/>
            <p:cNvGrpSpPr/>
            <p:nvPr/>
          </p:nvGrpSpPr>
          <p:grpSpPr>
            <a:xfrm>
              <a:off x="673981" y="2912331"/>
              <a:ext cx="971506" cy="793083"/>
              <a:chOff x="2634082" y="234000"/>
              <a:chExt cx="2299968" cy="1877565"/>
            </a:xfrm>
          </p:grpSpPr>
          <p:sp>
            <p:nvSpPr>
              <p:cNvPr id="2222" name="Google Shape;2222;p49"/>
              <p:cNvSpPr/>
              <p:nvPr/>
            </p:nvSpPr>
            <p:spPr>
              <a:xfrm>
                <a:off x="2921735" y="466749"/>
                <a:ext cx="1737915" cy="1644816"/>
              </a:xfrm>
              <a:custGeom>
                <a:avLst/>
                <a:gdLst/>
                <a:ahLst/>
                <a:cxnLst/>
                <a:rect l="l" t="t" r="r" b="b"/>
                <a:pathLst>
                  <a:path w="27665" h="26183" extrusionOk="0">
                    <a:moveTo>
                      <a:pt x="13077" y="0"/>
                    </a:moveTo>
                    <a:cubicBezTo>
                      <a:pt x="12528" y="0"/>
                      <a:pt x="11966" y="22"/>
                      <a:pt x="11390" y="68"/>
                    </a:cubicBezTo>
                    <a:cubicBezTo>
                      <a:pt x="2702" y="755"/>
                      <a:pt x="334" y="10240"/>
                      <a:pt x="334" y="10240"/>
                    </a:cubicBezTo>
                    <a:cubicBezTo>
                      <a:pt x="334" y="10240"/>
                      <a:pt x="0" y="13557"/>
                      <a:pt x="1043" y="17206"/>
                    </a:cubicBezTo>
                    <a:cubicBezTo>
                      <a:pt x="1043" y="17206"/>
                      <a:pt x="1301" y="17964"/>
                      <a:pt x="1917" y="19051"/>
                    </a:cubicBezTo>
                    <a:cubicBezTo>
                      <a:pt x="4401" y="23433"/>
                      <a:pt x="9082" y="26183"/>
                      <a:pt x="14057" y="26183"/>
                    </a:cubicBezTo>
                    <a:cubicBezTo>
                      <a:pt x="14487" y="26183"/>
                      <a:pt x="14920" y="26162"/>
                      <a:pt x="15353" y="26120"/>
                    </a:cubicBezTo>
                    <a:cubicBezTo>
                      <a:pt x="16869" y="25974"/>
                      <a:pt x="18510" y="25574"/>
                      <a:pt x="20193" y="24764"/>
                    </a:cubicBezTo>
                    <a:cubicBezTo>
                      <a:pt x="25883" y="22025"/>
                      <a:pt x="26659" y="17085"/>
                      <a:pt x="26659" y="17085"/>
                    </a:cubicBezTo>
                    <a:cubicBezTo>
                      <a:pt x="27664" y="13425"/>
                      <a:pt x="27300" y="10112"/>
                      <a:pt x="27300" y="10112"/>
                    </a:cubicBezTo>
                    <a:cubicBezTo>
                      <a:pt x="25893" y="4399"/>
                      <a:pt x="20814" y="0"/>
                      <a:pt x="13077" y="0"/>
                    </a:cubicBezTo>
                    <a:close/>
                  </a:path>
                </a:pathLst>
              </a:custGeom>
              <a:solidFill>
                <a:srgbClr val="BB8F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3" name="Google Shape;2223;p49"/>
              <p:cNvSpPr/>
              <p:nvPr/>
            </p:nvSpPr>
            <p:spPr>
              <a:xfrm>
                <a:off x="4232162" y="1636271"/>
                <a:ext cx="183120" cy="120614"/>
              </a:xfrm>
              <a:custGeom>
                <a:avLst/>
                <a:gdLst/>
                <a:ahLst/>
                <a:cxnLst/>
                <a:rect l="l" t="t" r="r" b="b"/>
                <a:pathLst>
                  <a:path w="2915" h="1920" extrusionOk="0">
                    <a:moveTo>
                      <a:pt x="1480" y="0"/>
                    </a:moveTo>
                    <a:cubicBezTo>
                      <a:pt x="1466" y="0"/>
                      <a:pt x="1451" y="0"/>
                      <a:pt x="1436" y="1"/>
                    </a:cubicBezTo>
                    <a:cubicBezTo>
                      <a:pt x="637" y="20"/>
                      <a:pt x="0" y="463"/>
                      <a:pt x="12" y="993"/>
                    </a:cubicBezTo>
                    <a:cubicBezTo>
                      <a:pt x="21" y="1511"/>
                      <a:pt x="653" y="1920"/>
                      <a:pt x="1429" y="1920"/>
                    </a:cubicBezTo>
                    <a:cubicBezTo>
                      <a:pt x="1446" y="1920"/>
                      <a:pt x="1462" y="1920"/>
                      <a:pt x="1479" y="1919"/>
                    </a:cubicBezTo>
                    <a:cubicBezTo>
                      <a:pt x="2278" y="1901"/>
                      <a:pt x="2915" y="1458"/>
                      <a:pt x="2905" y="927"/>
                    </a:cubicBezTo>
                    <a:cubicBezTo>
                      <a:pt x="2893" y="408"/>
                      <a:pt x="2260" y="0"/>
                      <a:pt x="1480" y="0"/>
                    </a:cubicBezTo>
                    <a:close/>
                  </a:path>
                </a:pathLst>
              </a:custGeom>
              <a:solidFill>
                <a:srgbClr val="DD30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4" name="Google Shape;2224;p49"/>
              <p:cNvSpPr/>
              <p:nvPr/>
            </p:nvSpPr>
            <p:spPr>
              <a:xfrm>
                <a:off x="3207504" y="1647767"/>
                <a:ext cx="183183" cy="120677"/>
              </a:xfrm>
              <a:custGeom>
                <a:avLst/>
                <a:gdLst/>
                <a:ahLst/>
                <a:cxnLst/>
                <a:rect l="l" t="t" r="r" b="b"/>
                <a:pathLst>
                  <a:path w="2916" h="1921" extrusionOk="0">
                    <a:moveTo>
                      <a:pt x="1484" y="0"/>
                    </a:moveTo>
                    <a:cubicBezTo>
                      <a:pt x="1469" y="0"/>
                      <a:pt x="1453" y="0"/>
                      <a:pt x="1437" y="1"/>
                    </a:cubicBezTo>
                    <a:cubicBezTo>
                      <a:pt x="639" y="19"/>
                      <a:pt x="0" y="462"/>
                      <a:pt x="12" y="993"/>
                    </a:cubicBezTo>
                    <a:cubicBezTo>
                      <a:pt x="23" y="1511"/>
                      <a:pt x="653" y="1920"/>
                      <a:pt x="1429" y="1920"/>
                    </a:cubicBezTo>
                    <a:cubicBezTo>
                      <a:pt x="1446" y="1920"/>
                      <a:pt x="1462" y="1920"/>
                      <a:pt x="1479" y="1920"/>
                    </a:cubicBezTo>
                    <a:cubicBezTo>
                      <a:pt x="2279" y="1900"/>
                      <a:pt x="2916" y="1457"/>
                      <a:pt x="2905" y="928"/>
                    </a:cubicBezTo>
                    <a:cubicBezTo>
                      <a:pt x="2893" y="409"/>
                      <a:pt x="2261" y="0"/>
                      <a:pt x="1484" y="0"/>
                    </a:cubicBezTo>
                    <a:close/>
                  </a:path>
                </a:pathLst>
              </a:custGeom>
              <a:solidFill>
                <a:srgbClr val="DD30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5" name="Google Shape;2225;p49"/>
              <p:cNvSpPr/>
              <p:nvPr/>
            </p:nvSpPr>
            <p:spPr>
              <a:xfrm>
                <a:off x="4014867" y="1276940"/>
                <a:ext cx="361403" cy="360273"/>
              </a:xfrm>
              <a:custGeom>
                <a:avLst/>
                <a:gdLst/>
                <a:ahLst/>
                <a:cxnLst/>
                <a:rect l="l" t="t" r="r" b="b"/>
                <a:pathLst>
                  <a:path w="5753" h="5735" extrusionOk="0">
                    <a:moveTo>
                      <a:pt x="2878" y="1"/>
                    </a:moveTo>
                    <a:cubicBezTo>
                      <a:pt x="2872" y="1"/>
                      <a:pt x="2866" y="1"/>
                      <a:pt x="2859" y="1"/>
                    </a:cubicBezTo>
                    <a:cubicBezTo>
                      <a:pt x="1276" y="11"/>
                      <a:pt x="0" y="1302"/>
                      <a:pt x="10" y="2884"/>
                    </a:cubicBezTo>
                    <a:cubicBezTo>
                      <a:pt x="19" y="4460"/>
                      <a:pt x="1300" y="5734"/>
                      <a:pt x="2874" y="5734"/>
                    </a:cubicBezTo>
                    <a:cubicBezTo>
                      <a:pt x="2881" y="5734"/>
                      <a:pt x="2887" y="5734"/>
                      <a:pt x="2893" y="5734"/>
                    </a:cubicBezTo>
                    <a:cubicBezTo>
                      <a:pt x="4476" y="5724"/>
                      <a:pt x="5752" y="4433"/>
                      <a:pt x="5742" y="2851"/>
                    </a:cubicBezTo>
                    <a:cubicBezTo>
                      <a:pt x="5734" y="1273"/>
                      <a:pt x="4454" y="1"/>
                      <a:pt x="287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6" name="Google Shape;2226;p49"/>
              <p:cNvSpPr/>
              <p:nvPr/>
            </p:nvSpPr>
            <p:spPr>
              <a:xfrm>
                <a:off x="4060788" y="1297922"/>
                <a:ext cx="265163" cy="264221"/>
              </a:xfrm>
              <a:custGeom>
                <a:avLst/>
                <a:gdLst/>
                <a:ahLst/>
                <a:cxnLst/>
                <a:rect l="l" t="t" r="r" b="b"/>
                <a:pathLst>
                  <a:path w="4221" h="4206" extrusionOk="0">
                    <a:moveTo>
                      <a:pt x="2112" y="0"/>
                    </a:moveTo>
                    <a:cubicBezTo>
                      <a:pt x="2107" y="0"/>
                      <a:pt x="2103" y="0"/>
                      <a:pt x="2099" y="1"/>
                    </a:cubicBezTo>
                    <a:cubicBezTo>
                      <a:pt x="937" y="7"/>
                      <a:pt x="0" y="953"/>
                      <a:pt x="7" y="2115"/>
                    </a:cubicBezTo>
                    <a:cubicBezTo>
                      <a:pt x="15" y="3272"/>
                      <a:pt x="953" y="4206"/>
                      <a:pt x="2108" y="4206"/>
                    </a:cubicBezTo>
                    <a:cubicBezTo>
                      <a:pt x="2113" y="4206"/>
                      <a:pt x="2118" y="4206"/>
                      <a:pt x="2123" y="4206"/>
                    </a:cubicBezTo>
                    <a:cubicBezTo>
                      <a:pt x="3283" y="4199"/>
                      <a:pt x="4220" y="3253"/>
                      <a:pt x="4214" y="2091"/>
                    </a:cubicBezTo>
                    <a:cubicBezTo>
                      <a:pt x="4207" y="934"/>
                      <a:pt x="3266" y="0"/>
                      <a:pt x="21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7" name="Google Shape;2227;p49"/>
              <p:cNvSpPr/>
              <p:nvPr/>
            </p:nvSpPr>
            <p:spPr>
              <a:xfrm>
                <a:off x="4275759" y="1338315"/>
                <a:ext cx="76452" cy="76201"/>
              </a:xfrm>
              <a:custGeom>
                <a:avLst/>
                <a:gdLst/>
                <a:ahLst/>
                <a:cxnLst/>
                <a:rect l="l" t="t" r="r" b="b"/>
                <a:pathLst>
                  <a:path w="1217" h="1213" extrusionOk="0">
                    <a:moveTo>
                      <a:pt x="611" y="0"/>
                    </a:moveTo>
                    <a:cubicBezTo>
                      <a:pt x="609" y="0"/>
                      <a:pt x="607" y="0"/>
                      <a:pt x="605" y="0"/>
                    </a:cubicBezTo>
                    <a:cubicBezTo>
                      <a:pt x="270" y="2"/>
                      <a:pt x="1" y="275"/>
                      <a:pt x="3" y="610"/>
                    </a:cubicBezTo>
                    <a:cubicBezTo>
                      <a:pt x="5" y="943"/>
                      <a:pt x="277" y="1212"/>
                      <a:pt x="610" y="1212"/>
                    </a:cubicBezTo>
                    <a:cubicBezTo>
                      <a:pt x="610" y="1212"/>
                      <a:pt x="611" y="1212"/>
                      <a:pt x="612" y="1212"/>
                    </a:cubicBezTo>
                    <a:cubicBezTo>
                      <a:pt x="947" y="1209"/>
                      <a:pt x="1216" y="937"/>
                      <a:pt x="1214" y="602"/>
                    </a:cubicBezTo>
                    <a:cubicBezTo>
                      <a:pt x="1213" y="270"/>
                      <a:pt x="944" y="0"/>
                      <a:pt x="61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8" name="Google Shape;2228;p49"/>
              <p:cNvSpPr/>
              <p:nvPr/>
            </p:nvSpPr>
            <p:spPr>
              <a:xfrm>
                <a:off x="3205745" y="1281526"/>
                <a:ext cx="361341" cy="360273"/>
              </a:xfrm>
              <a:custGeom>
                <a:avLst/>
                <a:gdLst/>
                <a:ahLst/>
                <a:cxnLst/>
                <a:rect l="l" t="t" r="r" b="b"/>
                <a:pathLst>
                  <a:path w="5752" h="5735" extrusionOk="0">
                    <a:moveTo>
                      <a:pt x="2875" y="1"/>
                    </a:moveTo>
                    <a:cubicBezTo>
                      <a:pt x="2870" y="1"/>
                      <a:pt x="2864" y="1"/>
                      <a:pt x="2859" y="1"/>
                    </a:cubicBezTo>
                    <a:cubicBezTo>
                      <a:pt x="1276" y="11"/>
                      <a:pt x="0" y="1302"/>
                      <a:pt x="9" y="2885"/>
                    </a:cubicBezTo>
                    <a:cubicBezTo>
                      <a:pt x="18" y="4461"/>
                      <a:pt x="1299" y="5734"/>
                      <a:pt x="2874" y="5734"/>
                    </a:cubicBezTo>
                    <a:cubicBezTo>
                      <a:pt x="2880" y="5734"/>
                      <a:pt x="2886" y="5734"/>
                      <a:pt x="2892" y="5734"/>
                    </a:cubicBezTo>
                    <a:cubicBezTo>
                      <a:pt x="4475" y="5724"/>
                      <a:pt x="5752" y="4433"/>
                      <a:pt x="5741" y="2851"/>
                    </a:cubicBezTo>
                    <a:cubicBezTo>
                      <a:pt x="5731" y="1274"/>
                      <a:pt x="4451" y="1"/>
                      <a:pt x="287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9" name="Google Shape;2229;p49"/>
              <p:cNvSpPr/>
              <p:nvPr/>
            </p:nvSpPr>
            <p:spPr>
              <a:xfrm>
                <a:off x="3740281" y="1493481"/>
                <a:ext cx="119421" cy="31724"/>
              </a:xfrm>
              <a:custGeom>
                <a:avLst/>
                <a:gdLst/>
                <a:ahLst/>
                <a:cxnLst/>
                <a:rect l="l" t="t" r="r" b="b"/>
                <a:pathLst>
                  <a:path w="1901" h="505" extrusionOk="0">
                    <a:moveTo>
                      <a:pt x="923" y="0"/>
                    </a:moveTo>
                    <a:cubicBezTo>
                      <a:pt x="597" y="0"/>
                      <a:pt x="270" y="121"/>
                      <a:pt x="52" y="364"/>
                    </a:cubicBezTo>
                    <a:cubicBezTo>
                      <a:pt x="1" y="422"/>
                      <a:pt x="52" y="505"/>
                      <a:pt x="117" y="505"/>
                    </a:cubicBezTo>
                    <a:cubicBezTo>
                      <a:pt x="131" y="505"/>
                      <a:pt x="146" y="501"/>
                      <a:pt x="160" y="492"/>
                    </a:cubicBezTo>
                    <a:cubicBezTo>
                      <a:pt x="393" y="362"/>
                      <a:pt x="643" y="293"/>
                      <a:pt x="906" y="293"/>
                    </a:cubicBezTo>
                    <a:cubicBezTo>
                      <a:pt x="910" y="293"/>
                      <a:pt x="915" y="293"/>
                      <a:pt x="919" y="293"/>
                    </a:cubicBezTo>
                    <a:cubicBezTo>
                      <a:pt x="1177" y="293"/>
                      <a:pt x="1424" y="361"/>
                      <a:pt x="1653" y="484"/>
                    </a:cubicBezTo>
                    <a:cubicBezTo>
                      <a:pt x="1667" y="490"/>
                      <a:pt x="1681" y="494"/>
                      <a:pt x="1696" y="494"/>
                    </a:cubicBezTo>
                    <a:cubicBezTo>
                      <a:pt x="1718" y="494"/>
                      <a:pt x="1741" y="486"/>
                      <a:pt x="1759" y="469"/>
                    </a:cubicBezTo>
                    <a:cubicBezTo>
                      <a:pt x="1901" y="332"/>
                      <a:pt x="1478" y="119"/>
                      <a:pt x="1370" y="80"/>
                    </a:cubicBezTo>
                    <a:cubicBezTo>
                      <a:pt x="1229" y="27"/>
                      <a:pt x="1076" y="0"/>
                      <a:pt x="923" y="0"/>
                    </a:cubicBezTo>
                    <a:close/>
                  </a:path>
                </a:pathLst>
              </a:custGeom>
              <a:solidFill>
                <a:srgbClr val="3C3C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0" name="Google Shape;2230;p49"/>
              <p:cNvSpPr/>
              <p:nvPr/>
            </p:nvSpPr>
            <p:spPr>
              <a:xfrm>
                <a:off x="3256440" y="1297922"/>
                <a:ext cx="265100" cy="264221"/>
              </a:xfrm>
              <a:custGeom>
                <a:avLst/>
                <a:gdLst/>
                <a:ahLst/>
                <a:cxnLst/>
                <a:rect l="l" t="t" r="r" b="b"/>
                <a:pathLst>
                  <a:path w="4220" h="4206" extrusionOk="0">
                    <a:moveTo>
                      <a:pt x="2110" y="0"/>
                    </a:moveTo>
                    <a:cubicBezTo>
                      <a:pt x="2106" y="0"/>
                      <a:pt x="2102" y="0"/>
                      <a:pt x="2098" y="1"/>
                    </a:cubicBezTo>
                    <a:cubicBezTo>
                      <a:pt x="936" y="7"/>
                      <a:pt x="0" y="953"/>
                      <a:pt x="7" y="2115"/>
                    </a:cubicBezTo>
                    <a:cubicBezTo>
                      <a:pt x="14" y="3272"/>
                      <a:pt x="953" y="4206"/>
                      <a:pt x="2107" y="4206"/>
                    </a:cubicBezTo>
                    <a:cubicBezTo>
                      <a:pt x="2112" y="4206"/>
                      <a:pt x="2116" y="4206"/>
                      <a:pt x="2121" y="4206"/>
                    </a:cubicBezTo>
                    <a:cubicBezTo>
                      <a:pt x="3283" y="4199"/>
                      <a:pt x="4220" y="3253"/>
                      <a:pt x="4213" y="2091"/>
                    </a:cubicBezTo>
                    <a:cubicBezTo>
                      <a:pt x="4205" y="934"/>
                      <a:pt x="3266" y="0"/>
                      <a:pt x="21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1" name="Google Shape;2231;p49"/>
              <p:cNvSpPr/>
              <p:nvPr/>
            </p:nvSpPr>
            <p:spPr>
              <a:xfrm>
                <a:off x="3459098" y="1338315"/>
                <a:ext cx="76389" cy="76201"/>
              </a:xfrm>
              <a:custGeom>
                <a:avLst/>
                <a:gdLst/>
                <a:ahLst/>
                <a:cxnLst/>
                <a:rect l="l" t="t" r="r" b="b"/>
                <a:pathLst>
                  <a:path w="1216" h="1213" extrusionOk="0">
                    <a:moveTo>
                      <a:pt x="611" y="0"/>
                    </a:moveTo>
                    <a:cubicBezTo>
                      <a:pt x="609" y="0"/>
                      <a:pt x="607" y="0"/>
                      <a:pt x="605" y="0"/>
                    </a:cubicBezTo>
                    <a:cubicBezTo>
                      <a:pt x="270" y="2"/>
                      <a:pt x="1" y="275"/>
                      <a:pt x="2" y="610"/>
                    </a:cubicBezTo>
                    <a:cubicBezTo>
                      <a:pt x="5" y="943"/>
                      <a:pt x="276" y="1212"/>
                      <a:pt x="610" y="1212"/>
                    </a:cubicBezTo>
                    <a:cubicBezTo>
                      <a:pt x="611" y="1212"/>
                      <a:pt x="611" y="1212"/>
                      <a:pt x="612" y="1212"/>
                    </a:cubicBezTo>
                    <a:cubicBezTo>
                      <a:pt x="946" y="1209"/>
                      <a:pt x="1215" y="937"/>
                      <a:pt x="1214" y="602"/>
                    </a:cubicBezTo>
                    <a:cubicBezTo>
                      <a:pt x="1213" y="270"/>
                      <a:pt x="942" y="0"/>
                      <a:pt x="61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2" name="Google Shape;2232;p49"/>
              <p:cNvSpPr/>
              <p:nvPr/>
            </p:nvSpPr>
            <p:spPr>
              <a:xfrm>
                <a:off x="3006668" y="234000"/>
                <a:ext cx="1751108" cy="1030374"/>
              </a:xfrm>
              <a:custGeom>
                <a:avLst/>
                <a:gdLst/>
                <a:ahLst/>
                <a:cxnLst/>
                <a:rect l="l" t="t" r="r" b="b"/>
                <a:pathLst>
                  <a:path w="27875" h="16402" extrusionOk="0">
                    <a:moveTo>
                      <a:pt x="14076" y="1"/>
                    </a:moveTo>
                    <a:cubicBezTo>
                      <a:pt x="13522" y="1"/>
                      <a:pt x="12967" y="49"/>
                      <a:pt x="12421" y="131"/>
                    </a:cubicBezTo>
                    <a:cubicBezTo>
                      <a:pt x="11516" y="267"/>
                      <a:pt x="10773" y="720"/>
                      <a:pt x="9955" y="1133"/>
                    </a:cubicBezTo>
                    <a:cubicBezTo>
                      <a:pt x="9701" y="1263"/>
                      <a:pt x="9447" y="1391"/>
                      <a:pt x="9192" y="1520"/>
                    </a:cubicBezTo>
                    <a:cubicBezTo>
                      <a:pt x="8464" y="501"/>
                      <a:pt x="7157" y="17"/>
                      <a:pt x="5900" y="17"/>
                    </a:cubicBezTo>
                    <a:cubicBezTo>
                      <a:pt x="5861" y="17"/>
                      <a:pt x="5823" y="17"/>
                      <a:pt x="5785" y="18"/>
                    </a:cubicBezTo>
                    <a:cubicBezTo>
                      <a:pt x="3810" y="62"/>
                      <a:pt x="1899" y="1224"/>
                      <a:pt x="949" y="2957"/>
                    </a:cubicBezTo>
                    <a:cubicBezTo>
                      <a:pt x="0" y="4689"/>
                      <a:pt x="46" y="6924"/>
                      <a:pt x="1062" y="8618"/>
                    </a:cubicBezTo>
                    <a:cubicBezTo>
                      <a:pt x="1686" y="9660"/>
                      <a:pt x="2685" y="10508"/>
                      <a:pt x="3865" y="10802"/>
                    </a:cubicBezTo>
                    <a:cubicBezTo>
                      <a:pt x="4146" y="10872"/>
                      <a:pt x="4438" y="10906"/>
                      <a:pt x="4729" y="10906"/>
                    </a:cubicBezTo>
                    <a:cubicBezTo>
                      <a:pt x="5659" y="10906"/>
                      <a:pt x="6589" y="10555"/>
                      <a:pt x="7208" y="9868"/>
                    </a:cubicBezTo>
                    <a:cubicBezTo>
                      <a:pt x="7826" y="13221"/>
                      <a:pt x="10815" y="15994"/>
                      <a:pt x="14205" y="16360"/>
                    </a:cubicBezTo>
                    <a:cubicBezTo>
                      <a:pt x="14465" y="16388"/>
                      <a:pt x="14725" y="16402"/>
                      <a:pt x="14985" y="16402"/>
                    </a:cubicBezTo>
                    <a:cubicBezTo>
                      <a:pt x="18120" y="16402"/>
                      <a:pt x="21208" y="14413"/>
                      <a:pt x="22426" y="11509"/>
                    </a:cubicBezTo>
                    <a:lnTo>
                      <a:pt x="22426" y="11509"/>
                    </a:lnTo>
                    <a:cubicBezTo>
                      <a:pt x="21998" y="12604"/>
                      <a:pt x="22319" y="13909"/>
                      <a:pt x="23081" y="14804"/>
                    </a:cubicBezTo>
                    <a:cubicBezTo>
                      <a:pt x="23842" y="15700"/>
                      <a:pt x="24983" y="16217"/>
                      <a:pt x="26146" y="16389"/>
                    </a:cubicBezTo>
                    <a:cubicBezTo>
                      <a:pt x="26277" y="15946"/>
                      <a:pt x="26457" y="15678"/>
                      <a:pt x="26764" y="15332"/>
                    </a:cubicBezTo>
                    <a:cubicBezTo>
                      <a:pt x="27808" y="14170"/>
                      <a:pt x="27875" y="12439"/>
                      <a:pt x="27684" y="10890"/>
                    </a:cubicBezTo>
                    <a:cubicBezTo>
                      <a:pt x="27441" y="8920"/>
                      <a:pt x="26830" y="6917"/>
                      <a:pt x="25470" y="5471"/>
                    </a:cubicBezTo>
                    <a:cubicBezTo>
                      <a:pt x="24388" y="4321"/>
                      <a:pt x="22640" y="3204"/>
                      <a:pt x="21059" y="3204"/>
                    </a:cubicBezTo>
                    <a:cubicBezTo>
                      <a:pt x="20652" y="3204"/>
                      <a:pt x="20256" y="3278"/>
                      <a:pt x="19886" y="3445"/>
                    </a:cubicBezTo>
                    <a:cubicBezTo>
                      <a:pt x="19904" y="3573"/>
                      <a:pt x="19922" y="3698"/>
                      <a:pt x="19941" y="3826"/>
                    </a:cubicBezTo>
                    <a:cubicBezTo>
                      <a:pt x="19596" y="2328"/>
                      <a:pt x="18380" y="1125"/>
                      <a:pt x="16960" y="534"/>
                    </a:cubicBezTo>
                    <a:cubicBezTo>
                      <a:pt x="16049" y="154"/>
                      <a:pt x="15066" y="1"/>
                      <a:pt x="14076" y="1"/>
                    </a:cubicBezTo>
                    <a:close/>
                  </a:path>
                </a:pathLst>
              </a:custGeom>
              <a:solidFill>
                <a:srgbClr val="3C3C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3" name="Google Shape;2233;p49"/>
              <p:cNvSpPr/>
              <p:nvPr/>
            </p:nvSpPr>
            <p:spPr>
              <a:xfrm>
                <a:off x="4566553" y="1124350"/>
                <a:ext cx="367497" cy="378742"/>
              </a:xfrm>
              <a:custGeom>
                <a:avLst/>
                <a:gdLst/>
                <a:ahLst/>
                <a:cxnLst/>
                <a:rect l="l" t="t" r="r" b="b"/>
                <a:pathLst>
                  <a:path w="5850" h="6029" extrusionOk="0">
                    <a:moveTo>
                      <a:pt x="3431" y="0"/>
                    </a:moveTo>
                    <a:cubicBezTo>
                      <a:pt x="3193" y="0"/>
                      <a:pt x="2956" y="33"/>
                      <a:pt x="2730" y="99"/>
                    </a:cubicBezTo>
                    <a:cubicBezTo>
                      <a:pt x="1849" y="356"/>
                      <a:pt x="582" y="1518"/>
                      <a:pt x="0" y="2230"/>
                    </a:cubicBezTo>
                    <a:lnTo>
                      <a:pt x="386" y="5024"/>
                    </a:lnTo>
                    <a:cubicBezTo>
                      <a:pt x="970" y="5672"/>
                      <a:pt x="1845" y="6029"/>
                      <a:pt x="2715" y="6029"/>
                    </a:cubicBezTo>
                    <a:cubicBezTo>
                      <a:pt x="3119" y="6029"/>
                      <a:pt x="3521" y="5952"/>
                      <a:pt x="3893" y="5792"/>
                    </a:cubicBezTo>
                    <a:cubicBezTo>
                      <a:pt x="5067" y="5287"/>
                      <a:pt x="5849" y="3990"/>
                      <a:pt x="5749" y="2716"/>
                    </a:cubicBezTo>
                    <a:cubicBezTo>
                      <a:pt x="5719" y="2338"/>
                      <a:pt x="5620" y="1967"/>
                      <a:pt x="5505" y="1604"/>
                    </a:cubicBezTo>
                    <a:cubicBezTo>
                      <a:pt x="5425" y="1345"/>
                      <a:pt x="5335" y="1085"/>
                      <a:pt x="5188" y="856"/>
                    </a:cubicBezTo>
                    <a:cubicBezTo>
                      <a:pt x="4817" y="281"/>
                      <a:pt x="4125" y="0"/>
                      <a:pt x="3431" y="0"/>
                    </a:cubicBezTo>
                    <a:close/>
                  </a:path>
                </a:pathLst>
              </a:custGeom>
              <a:solidFill>
                <a:srgbClr val="BB8F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4" name="Google Shape;2234;p49"/>
              <p:cNvSpPr/>
              <p:nvPr/>
            </p:nvSpPr>
            <p:spPr>
              <a:xfrm>
                <a:off x="4683147" y="1205953"/>
                <a:ext cx="135063" cy="190093"/>
              </a:xfrm>
              <a:custGeom>
                <a:avLst/>
                <a:gdLst/>
                <a:ahLst/>
                <a:cxnLst/>
                <a:rect l="l" t="t" r="r" b="b"/>
                <a:pathLst>
                  <a:path w="2150" h="3026" extrusionOk="0">
                    <a:moveTo>
                      <a:pt x="2032" y="0"/>
                    </a:moveTo>
                    <a:cubicBezTo>
                      <a:pt x="2014" y="0"/>
                      <a:pt x="1995" y="6"/>
                      <a:pt x="1978" y="21"/>
                    </a:cubicBezTo>
                    <a:cubicBezTo>
                      <a:pt x="1871" y="101"/>
                      <a:pt x="1714" y="131"/>
                      <a:pt x="1586" y="196"/>
                    </a:cubicBezTo>
                    <a:cubicBezTo>
                      <a:pt x="1441" y="265"/>
                      <a:pt x="1304" y="349"/>
                      <a:pt x="1177" y="446"/>
                    </a:cubicBezTo>
                    <a:cubicBezTo>
                      <a:pt x="416" y="1029"/>
                      <a:pt x="62" y="2002"/>
                      <a:pt x="4" y="2931"/>
                    </a:cubicBezTo>
                    <a:cubicBezTo>
                      <a:pt x="0" y="2992"/>
                      <a:pt x="49" y="3026"/>
                      <a:pt x="97" y="3026"/>
                    </a:cubicBezTo>
                    <a:cubicBezTo>
                      <a:pt x="136" y="3026"/>
                      <a:pt x="175" y="3004"/>
                      <a:pt x="186" y="2955"/>
                    </a:cubicBezTo>
                    <a:cubicBezTo>
                      <a:pt x="372" y="2105"/>
                      <a:pt x="669" y="1231"/>
                      <a:pt x="1343" y="648"/>
                    </a:cubicBezTo>
                    <a:cubicBezTo>
                      <a:pt x="1452" y="554"/>
                      <a:pt x="1568" y="468"/>
                      <a:pt x="1691" y="395"/>
                    </a:cubicBezTo>
                    <a:cubicBezTo>
                      <a:pt x="1824" y="306"/>
                      <a:pt x="1978" y="268"/>
                      <a:pt x="2096" y="140"/>
                    </a:cubicBezTo>
                    <a:cubicBezTo>
                      <a:pt x="2149" y="79"/>
                      <a:pt x="2096" y="0"/>
                      <a:pt x="2032" y="0"/>
                    </a:cubicBezTo>
                    <a:close/>
                  </a:path>
                </a:pathLst>
              </a:custGeom>
              <a:solidFill>
                <a:srgbClr val="3C3C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5" name="Google Shape;2235;p49"/>
              <p:cNvSpPr/>
              <p:nvPr/>
            </p:nvSpPr>
            <p:spPr>
              <a:xfrm>
                <a:off x="4721655" y="1280898"/>
                <a:ext cx="109872" cy="69542"/>
              </a:xfrm>
              <a:custGeom>
                <a:avLst/>
                <a:gdLst/>
                <a:ahLst/>
                <a:cxnLst/>
                <a:rect l="l" t="t" r="r" b="b"/>
                <a:pathLst>
                  <a:path w="1749" h="1107" extrusionOk="0">
                    <a:moveTo>
                      <a:pt x="397" y="0"/>
                    </a:moveTo>
                    <a:cubicBezTo>
                      <a:pt x="294" y="0"/>
                      <a:pt x="192" y="14"/>
                      <a:pt x="92" y="42"/>
                    </a:cubicBezTo>
                    <a:cubicBezTo>
                      <a:pt x="1" y="67"/>
                      <a:pt x="19" y="206"/>
                      <a:pt x="114" y="209"/>
                    </a:cubicBezTo>
                    <a:cubicBezTo>
                      <a:pt x="396" y="219"/>
                      <a:pt x="672" y="289"/>
                      <a:pt x="907" y="441"/>
                    </a:cubicBezTo>
                    <a:cubicBezTo>
                      <a:pt x="1143" y="589"/>
                      <a:pt x="1325" y="807"/>
                      <a:pt x="1456" y="1056"/>
                    </a:cubicBezTo>
                    <a:cubicBezTo>
                      <a:pt x="1471" y="1086"/>
                      <a:pt x="1504" y="1106"/>
                      <a:pt x="1539" y="1106"/>
                    </a:cubicBezTo>
                    <a:cubicBezTo>
                      <a:pt x="1543" y="1106"/>
                      <a:pt x="1548" y="1106"/>
                      <a:pt x="1553" y="1105"/>
                    </a:cubicBezTo>
                    <a:cubicBezTo>
                      <a:pt x="1749" y="1073"/>
                      <a:pt x="1502" y="630"/>
                      <a:pt x="1433" y="539"/>
                    </a:cubicBezTo>
                    <a:cubicBezTo>
                      <a:pt x="1204" y="208"/>
                      <a:pt x="800" y="0"/>
                      <a:pt x="397" y="0"/>
                    </a:cubicBezTo>
                    <a:close/>
                  </a:path>
                </a:pathLst>
              </a:custGeom>
              <a:solidFill>
                <a:srgbClr val="3C3C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6" name="Google Shape;2236;p49"/>
              <p:cNvSpPr/>
              <p:nvPr/>
            </p:nvSpPr>
            <p:spPr>
              <a:xfrm>
                <a:off x="2801749" y="523350"/>
                <a:ext cx="491315" cy="722556"/>
              </a:xfrm>
              <a:custGeom>
                <a:avLst/>
                <a:gdLst/>
                <a:ahLst/>
                <a:cxnLst/>
                <a:rect l="l" t="t" r="r" b="b"/>
                <a:pathLst>
                  <a:path w="7821" h="11502" extrusionOk="0">
                    <a:moveTo>
                      <a:pt x="5441" y="1"/>
                    </a:moveTo>
                    <a:cubicBezTo>
                      <a:pt x="5149" y="1"/>
                      <a:pt x="4861" y="113"/>
                      <a:pt x="4539" y="277"/>
                    </a:cubicBezTo>
                    <a:cubicBezTo>
                      <a:pt x="4302" y="397"/>
                      <a:pt x="4066" y="516"/>
                      <a:pt x="3829" y="637"/>
                    </a:cubicBezTo>
                    <a:cubicBezTo>
                      <a:pt x="3556" y="777"/>
                      <a:pt x="3283" y="915"/>
                      <a:pt x="3034" y="1093"/>
                    </a:cubicBezTo>
                    <a:cubicBezTo>
                      <a:pt x="2633" y="1384"/>
                      <a:pt x="2309" y="1769"/>
                      <a:pt x="2017" y="2170"/>
                    </a:cubicBezTo>
                    <a:cubicBezTo>
                      <a:pt x="1096" y="3429"/>
                      <a:pt x="424" y="4891"/>
                      <a:pt x="213" y="6437"/>
                    </a:cubicBezTo>
                    <a:cubicBezTo>
                      <a:pt x="1" y="7984"/>
                      <a:pt x="272" y="9614"/>
                      <a:pt x="1096" y="10940"/>
                    </a:cubicBezTo>
                    <a:cubicBezTo>
                      <a:pt x="1267" y="11213"/>
                      <a:pt x="1542" y="11501"/>
                      <a:pt x="1840" y="11501"/>
                    </a:cubicBezTo>
                    <a:cubicBezTo>
                      <a:pt x="1892" y="11501"/>
                      <a:pt x="1945" y="11493"/>
                      <a:pt x="1998" y="11473"/>
                    </a:cubicBezTo>
                    <a:cubicBezTo>
                      <a:pt x="2353" y="11345"/>
                      <a:pt x="2399" y="10878"/>
                      <a:pt x="2472" y="10507"/>
                    </a:cubicBezTo>
                    <a:cubicBezTo>
                      <a:pt x="2582" y="9957"/>
                      <a:pt x="2876" y="9462"/>
                      <a:pt x="3195" y="9000"/>
                    </a:cubicBezTo>
                    <a:cubicBezTo>
                      <a:pt x="3999" y="7833"/>
                      <a:pt x="4997" y="6798"/>
                      <a:pt x="6131" y="5948"/>
                    </a:cubicBezTo>
                    <a:cubicBezTo>
                      <a:pt x="6442" y="5717"/>
                      <a:pt x="6763" y="5496"/>
                      <a:pt x="7019" y="5208"/>
                    </a:cubicBezTo>
                    <a:cubicBezTo>
                      <a:pt x="7481" y="4682"/>
                      <a:pt x="7683" y="3974"/>
                      <a:pt x="7753" y="3277"/>
                    </a:cubicBezTo>
                    <a:cubicBezTo>
                      <a:pt x="7820" y="2611"/>
                      <a:pt x="7773" y="1911"/>
                      <a:pt x="7455" y="1323"/>
                    </a:cubicBezTo>
                    <a:cubicBezTo>
                      <a:pt x="7145" y="748"/>
                      <a:pt x="6607" y="513"/>
                      <a:pt x="6076" y="190"/>
                    </a:cubicBezTo>
                    <a:cubicBezTo>
                      <a:pt x="5854" y="57"/>
                      <a:pt x="5646" y="1"/>
                      <a:pt x="5441" y="1"/>
                    </a:cubicBezTo>
                    <a:close/>
                  </a:path>
                </a:pathLst>
              </a:custGeom>
              <a:solidFill>
                <a:srgbClr val="3C3C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7" name="Google Shape;2237;p49"/>
              <p:cNvSpPr/>
              <p:nvPr/>
            </p:nvSpPr>
            <p:spPr>
              <a:xfrm>
                <a:off x="2634082" y="1124601"/>
                <a:ext cx="353488" cy="378302"/>
              </a:xfrm>
              <a:custGeom>
                <a:avLst/>
                <a:gdLst/>
                <a:ahLst/>
                <a:cxnLst/>
                <a:rect l="l" t="t" r="r" b="b"/>
                <a:pathLst>
                  <a:path w="5627" h="6022" extrusionOk="0">
                    <a:moveTo>
                      <a:pt x="2404" y="1"/>
                    </a:moveTo>
                    <a:cubicBezTo>
                      <a:pt x="1703" y="1"/>
                      <a:pt x="1003" y="289"/>
                      <a:pt x="634" y="873"/>
                    </a:cubicBezTo>
                    <a:cubicBezTo>
                      <a:pt x="488" y="1103"/>
                      <a:pt x="400" y="1364"/>
                      <a:pt x="321" y="1625"/>
                    </a:cubicBezTo>
                    <a:cubicBezTo>
                      <a:pt x="211" y="1988"/>
                      <a:pt x="115" y="2360"/>
                      <a:pt x="89" y="2739"/>
                    </a:cubicBezTo>
                    <a:cubicBezTo>
                      <a:pt x="0" y="4014"/>
                      <a:pt x="796" y="5304"/>
                      <a:pt x="1973" y="5796"/>
                    </a:cubicBezTo>
                    <a:cubicBezTo>
                      <a:pt x="2337" y="5949"/>
                      <a:pt x="2730" y="6022"/>
                      <a:pt x="3124" y="6022"/>
                    </a:cubicBezTo>
                    <a:cubicBezTo>
                      <a:pt x="4004" y="6022"/>
                      <a:pt x="4890" y="5657"/>
                      <a:pt x="5475" y="4995"/>
                    </a:cubicBezTo>
                    <a:lnTo>
                      <a:pt x="5627" y="2083"/>
                    </a:lnTo>
                    <a:cubicBezTo>
                      <a:pt x="5038" y="1376"/>
                      <a:pt x="3967" y="342"/>
                      <a:pt x="3083" y="93"/>
                    </a:cubicBezTo>
                    <a:cubicBezTo>
                      <a:pt x="2864" y="32"/>
                      <a:pt x="2634" y="1"/>
                      <a:pt x="2404" y="1"/>
                    </a:cubicBezTo>
                    <a:close/>
                  </a:path>
                </a:pathLst>
              </a:custGeom>
              <a:solidFill>
                <a:srgbClr val="BB8F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8" name="Google Shape;2238;p49"/>
              <p:cNvSpPr/>
              <p:nvPr/>
            </p:nvSpPr>
            <p:spPr>
              <a:xfrm>
                <a:off x="2722847" y="1272040"/>
                <a:ext cx="180105" cy="150014"/>
              </a:xfrm>
              <a:custGeom>
                <a:avLst/>
                <a:gdLst/>
                <a:ahLst/>
                <a:cxnLst/>
                <a:rect l="l" t="t" r="r" b="b"/>
                <a:pathLst>
                  <a:path w="2867" h="2388" extrusionOk="0">
                    <a:moveTo>
                      <a:pt x="120" y="1"/>
                    </a:moveTo>
                    <a:cubicBezTo>
                      <a:pt x="46" y="1"/>
                      <a:pt x="1" y="108"/>
                      <a:pt x="76" y="155"/>
                    </a:cubicBezTo>
                    <a:cubicBezTo>
                      <a:pt x="223" y="245"/>
                      <a:pt x="382" y="242"/>
                      <a:pt x="534" y="290"/>
                    </a:cubicBezTo>
                    <a:cubicBezTo>
                      <a:pt x="672" y="326"/>
                      <a:pt x="807" y="377"/>
                      <a:pt x="939" y="437"/>
                    </a:cubicBezTo>
                    <a:cubicBezTo>
                      <a:pt x="1464" y="684"/>
                      <a:pt x="1887" y="1102"/>
                      <a:pt x="2221" y="1579"/>
                    </a:cubicBezTo>
                    <a:cubicBezTo>
                      <a:pt x="2389" y="1820"/>
                      <a:pt x="2537" y="2078"/>
                      <a:pt x="2682" y="2340"/>
                    </a:cubicBezTo>
                    <a:cubicBezTo>
                      <a:pt x="2699" y="2369"/>
                      <a:pt x="2730" y="2387"/>
                      <a:pt x="2763" y="2387"/>
                    </a:cubicBezTo>
                    <a:cubicBezTo>
                      <a:pt x="2773" y="2387"/>
                      <a:pt x="2783" y="2386"/>
                      <a:pt x="2793" y="2382"/>
                    </a:cubicBezTo>
                    <a:cubicBezTo>
                      <a:pt x="2841" y="2365"/>
                      <a:pt x="2867" y="2313"/>
                      <a:pt x="2850" y="2265"/>
                    </a:cubicBezTo>
                    <a:cubicBezTo>
                      <a:pt x="2538" y="1389"/>
                      <a:pt x="1934" y="550"/>
                      <a:pt x="1042" y="197"/>
                    </a:cubicBezTo>
                    <a:cubicBezTo>
                      <a:pt x="893" y="138"/>
                      <a:pt x="739" y="96"/>
                      <a:pt x="581" y="69"/>
                    </a:cubicBezTo>
                    <a:cubicBezTo>
                      <a:pt x="441" y="43"/>
                      <a:pt x="280" y="56"/>
                      <a:pt x="156" y="9"/>
                    </a:cubicBezTo>
                    <a:cubicBezTo>
                      <a:pt x="143" y="3"/>
                      <a:pt x="131" y="1"/>
                      <a:pt x="120" y="1"/>
                    </a:cubicBezTo>
                    <a:close/>
                  </a:path>
                </a:pathLst>
              </a:custGeom>
              <a:solidFill>
                <a:srgbClr val="3C3C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9" name="Google Shape;2239;p49"/>
              <p:cNvSpPr/>
              <p:nvPr/>
            </p:nvSpPr>
            <p:spPr>
              <a:xfrm>
                <a:off x="2750613" y="1323992"/>
                <a:ext cx="85121" cy="89518"/>
              </a:xfrm>
              <a:custGeom>
                <a:avLst/>
                <a:gdLst/>
                <a:ahLst/>
                <a:cxnLst/>
                <a:rect l="l" t="t" r="r" b="b"/>
                <a:pathLst>
                  <a:path w="1355" h="1425" extrusionOk="0">
                    <a:moveTo>
                      <a:pt x="1221" y="1"/>
                    </a:moveTo>
                    <a:cubicBezTo>
                      <a:pt x="1073" y="1"/>
                      <a:pt x="848" y="81"/>
                      <a:pt x="785" y="114"/>
                    </a:cubicBezTo>
                    <a:cubicBezTo>
                      <a:pt x="324" y="321"/>
                      <a:pt x="0" y="835"/>
                      <a:pt x="54" y="1344"/>
                    </a:cubicBezTo>
                    <a:cubicBezTo>
                      <a:pt x="60" y="1397"/>
                      <a:pt x="103" y="1425"/>
                      <a:pt x="146" y="1425"/>
                    </a:cubicBezTo>
                    <a:cubicBezTo>
                      <a:pt x="186" y="1425"/>
                      <a:pt x="227" y="1401"/>
                      <a:pt x="236" y="1351"/>
                    </a:cubicBezTo>
                    <a:cubicBezTo>
                      <a:pt x="338" y="789"/>
                      <a:pt x="745" y="328"/>
                      <a:pt x="1293" y="167"/>
                    </a:cubicBezTo>
                    <a:cubicBezTo>
                      <a:pt x="1329" y="156"/>
                      <a:pt x="1354" y="126"/>
                      <a:pt x="1354" y="88"/>
                    </a:cubicBezTo>
                    <a:cubicBezTo>
                      <a:pt x="1355" y="23"/>
                      <a:pt x="1299" y="1"/>
                      <a:pt x="1221" y="1"/>
                    </a:cubicBezTo>
                    <a:close/>
                  </a:path>
                </a:pathLst>
              </a:custGeom>
              <a:solidFill>
                <a:srgbClr val="3C3C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0" name="Google Shape;2240;p49"/>
              <p:cNvSpPr/>
              <p:nvPr/>
            </p:nvSpPr>
            <p:spPr>
              <a:xfrm>
                <a:off x="3699510" y="1578916"/>
                <a:ext cx="179163" cy="84116"/>
              </a:xfrm>
              <a:custGeom>
                <a:avLst/>
                <a:gdLst/>
                <a:ahLst/>
                <a:cxnLst/>
                <a:rect l="l" t="t" r="r" b="b"/>
                <a:pathLst>
                  <a:path w="2852" h="1339" extrusionOk="0">
                    <a:moveTo>
                      <a:pt x="2529" y="1"/>
                    </a:moveTo>
                    <a:cubicBezTo>
                      <a:pt x="2482" y="1"/>
                      <a:pt x="2435" y="5"/>
                      <a:pt x="2390" y="10"/>
                    </a:cubicBezTo>
                    <a:cubicBezTo>
                      <a:pt x="2097" y="41"/>
                      <a:pt x="1801" y="58"/>
                      <a:pt x="1505" y="58"/>
                    </a:cubicBezTo>
                    <a:cubicBezTo>
                      <a:pt x="1469" y="58"/>
                      <a:pt x="1434" y="58"/>
                      <a:pt x="1399" y="57"/>
                    </a:cubicBezTo>
                    <a:cubicBezTo>
                      <a:pt x="1179" y="55"/>
                      <a:pt x="937" y="1"/>
                      <a:pt x="715" y="1"/>
                    </a:cubicBezTo>
                    <a:cubicBezTo>
                      <a:pt x="679" y="1"/>
                      <a:pt x="644" y="2"/>
                      <a:pt x="609" y="6"/>
                    </a:cubicBezTo>
                    <a:cubicBezTo>
                      <a:pt x="0" y="64"/>
                      <a:pt x="353" y="1339"/>
                      <a:pt x="1540" y="1339"/>
                    </a:cubicBezTo>
                    <a:cubicBezTo>
                      <a:pt x="1608" y="1339"/>
                      <a:pt x="1678" y="1335"/>
                      <a:pt x="1751" y="1326"/>
                    </a:cubicBezTo>
                    <a:cubicBezTo>
                      <a:pt x="2387" y="1249"/>
                      <a:pt x="2579" y="890"/>
                      <a:pt x="2662" y="797"/>
                    </a:cubicBezTo>
                    <a:cubicBezTo>
                      <a:pt x="2784" y="658"/>
                      <a:pt x="2852" y="473"/>
                      <a:pt x="2851" y="289"/>
                    </a:cubicBezTo>
                    <a:cubicBezTo>
                      <a:pt x="2851" y="227"/>
                      <a:pt x="2841" y="163"/>
                      <a:pt x="2806" y="111"/>
                    </a:cubicBezTo>
                    <a:cubicBezTo>
                      <a:pt x="2747" y="24"/>
                      <a:pt x="2640" y="1"/>
                      <a:pt x="252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41" name="Google Shape;2241;p49"/>
            <p:cNvSpPr/>
            <p:nvPr/>
          </p:nvSpPr>
          <p:spPr>
            <a:xfrm>
              <a:off x="900963" y="3669859"/>
              <a:ext cx="511757" cy="100913"/>
            </a:xfrm>
            <a:custGeom>
              <a:avLst/>
              <a:gdLst/>
              <a:ahLst/>
              <a:cxnLst/>
              <a:rect l="l" t="t" r="r" b="b"/>
              <a:pathLst>
                <a:path w="19286" h="3803" extrusionOk="0">
                  <a:moveTo>
                    <a:pt x="0" y="1"/>
                  </a:moveTo>
                  <a:lnTo>
                    <a:pt x="0" y="1"/>
                  </a:lnTo>
                  <a:cubicBezTo>
                    <a:pt x="1" y="1"/>
                    <a:pt x="3369" y="3803"/>
                    <a:pt x="9683" y="3803"/>
                  </a:cubicBezTo>
                  <a:cubicBezTo>
                    <a:pt x="12364" y="3803"/>
                    <a:pt x="15575" y="3117"/>
                    <a:pt x="19285" y="1165"/>
                  </a:cubicBezTo>
                  <a:lnTo>
                    <a:pt x="19285" y="1165"/>
                  </a:lnTo>
                  <a:cubicBezTo>
                    <a:pt x="19284" y="1165"/>
                    <a:pt x="15365" y="3080"/>
                    <a:pt x="10235" y="3080"/>
                  </a:cubicBezTo>
                  <a:cubicBezTo>
                    <a:pt x="7072" y="3080"/>
                    <a:pt x="3450" y="2353"/>
                    <a:pt x="0" y="1"/>
                  </a:cubicBezTo>
                  <a:close/>
                </a:path>
              </a:pathLst>
            </a:custGeom>
            <a:solidFill>
              <a:srgbClr val="3C3C3B">
                <a:alpha val="327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42" name="Google Shape;2242;p49"/>
          <p:cNvGrpSpPr/>
          <p:nvPr/>
        </p:nvGrpSpPr>
        <p:grpSpPr>
          <a:xfrm>
            <a:off x="4559578" y="-379721"/>
            <a:ext cx="1408270" cy="1422573"/>
            <a:chOff x="4559578" y="-379721"/>
            <a:chExt cx="1408270" cy="1422573"/>
          </a:xfrm>
        </p:grpSpPr>
        <p:sp>
          <p:nvSpPr>
            <p:cNvPr id="2243" name="Google Shape;2243;p49"/>
            <p:cNvSpPr/>
            <p:nvPr/>
          </p:nvSpPr>
          <p:spPr>
            <a:xfrm rot="2007523">
              <a:off x="4765596" y="-191826"/>
              <a:ext cx="996233" cy="1046783"/>
            </a:xfrm>
            <a:custGeom>
              <a:avLst/>
              <a:gdLst/>
              <a:ahLst/>
              <a:cxnLst/>
              <a:rect l="l" t="t" r="r" b="b"/>
              <a:pathLst>
                <a:path w="30685" h="32242" extrusionOk="0">
                  <a:moveTo>
                    <a:pt x="18889" y="1"/>
                  </a:moveTo>
                  <a:cubicBezTo>
                    <a:pt x="18818" y="1"/>
                    <a:pt x="18746" y="7"/>
                    <a:pt x="18675" y="18"/>
                  </a:cubicBezTo>
                  <a:cubicBezTo>
                    <a:pt x="17439" y="223"/>
                    <a:pt x="16250" y="652"/>
                    <a:pt x="15146" y="1295"/>
                  </a:cubicBezTo>
                  <a:cubicBezTo>
                    <a:pt x="14042" y="1939"/>
                    <a:pt x="13082" y="2759"/>
                    <a:pt x="12294" y="3735"/>
                  </a:cubicBezTo>
                  <a:cubicBezTo>
                    <a:pt x="11742" y="4419"/>
                    <a:pt x="11287" y="5179"/>
                    <a:pt x="10942" y="5995"/>
                  </a:cubicBezTo>
                  <a:cubicBezTo>
                    <a:pt x="10770" y="6403"/>
                    <a:pt x="10625" y="6825"/>
                    <a:pt x="10508" y="7259"/>
                  </a:cubicBezTo>
                  <a:cubicBezTo>
                    <a:pt x="10378" y="7115"/>
                    <a:pt x="10254" y="6976"/>
                    <a:pt x="10136" y="6845"/>
                  </a:cubicBezTo>
                  <a:lnTo>
                    <a:pt x="10132" y="6840"/>
                  </a:lnTo>
                  <a:cubicBezTo>
                    <a:pt x="9501" y="6146"/>
                    <a:pt x="8878" y="5470"/>
                    <a:pt x="8192" y="4825"/>
                  </a:cubicBezTo>
                  <a:lnTo>
                    <a:pt x="8186" y="4820"/>
                  </a:lnTo>
                  <a:cubicBezTo>
                    <a:pt x="7931" y="4583"/>
                    <a:pt x="7600" y="4454"/>
                    <a:pt x="7254" y="4454"/>
                  </a:cubicBezTo>
                  <a:cubicBezTo>
                    <a:pt x="6902" y="4454"/>
                    <a:pt x="6568" y="4587"/>
                    <a:pt x="6313" y="4829"/>
                  </a:cubicBezTo>
                  <a:cubicBezTo>
                    <a:pt x="6048" y="5081"/>
                    <a:pt x="5896" y="5422"/>
                    <a:pt x="5885" y="5786"/>
                  </a:cubicBezTo>
                  <a:cubicBezTo>
                    <a:pt x="5875" y="6153"/>
                    <a:pt x="6008" y="6500"/>
                    <a:pt x="6259" y="6766"/>
                  </a:cubicBezTo>
                  <a:cubicBezTo>
                    <a:pt x="6897" y="7439"/>
                    <a:pt x="7524" y="8169"/>
                    <a:pt x="8130" y="8874"/>
                  </a:cubicBezTo>
                  <a:cubicBezTo>
                    <a:pt x="8280" y="9049"/>
                    <a:pt x="8433" y="9229"/>
                    <a:pt x="8586" y="9404"/>
                  </a:cubicBezTo>
                  <a:cubicBezTo>
                    <a:pt x="8605" y="9425"/>
                    <a:pt x="8623" y="9449"/>
                    <a:pt x="8643" y="9471"/>
                  </a:cubicBezTo>
                  <a:cubicBezTo>
                    <a:pt x="8264" y="9565"/>
                    <a:pt x="7883" y="9686"/>
                    <a:pt x="7504" y="9833"/>
                  </a:cubicBezTo>
                  <a:cubicBezTo>
                    <a:pt x="6568" y="10195"/>
                    <a:pt x="5660" y="10707"/>
                    <a:pt x="4805" y="11355"/>
                  </a:cubicBezTo>
                  <a:cubicBezTo>
                    <a:pt x="2981" y="12737"/>
                    <a:pt x="1611" y="14501"/>
                    <a:pt x="288" y="16207"/>
                  </a:cubicBezTo>
                  <a:cubicBezTo>
                    <a:pt x="124" y="16418"/>
                    <a:pt x="29" y="16670"/>
                    <a:pt x="15" y="16936"/>
                  </a:cubicBezTo>
                  <a:cubicBezTo>
                    <a:pt x="0" y="17202"/>
                    <a:pt x="64" y="17464"/>
                    <a:pt x="203" y="17693"/>
                  </a:cubicBezTo>
                  <a:cubicBezTo>
                    <a:pt x="439" y="18083"/>
                    <a:pt x="870" y="18325"/>
                    <a:pt x="1327" y="18325"/>
                  </a:cubicBezTo>
                  <a:cubicBezTo>
                    <a:pt x="1403" y="18325"/>
                    <a:pt x="1481" y="18319"/>
                    <a:pt x="1558" y="18304"/>
                  </a:cubicBezTo>
                  <a:cubicBezTo>
                    <a:pt x="2632" y="18111"/>
                    <a:pt x="3676" y="17841"/>
                    <a:pt x="4719" y="17480"/>
                  </a:cubicBezTo>
                  <a:lnTo>
                    <a:pt x="4719" y="17480"/>
                  </a:lnTo>
                  <a:cubicBezTo>
                    <a:pt x="4081" y="18860"/>
                    <a:pt x="3826" y="20248"/>
                    <a:pt x="3963" y="21626"/>
                  </a:cubicBezTo>
                  <a:cubicBezTo>
                    <a:pt x="4070" y="22705"/>
                    <a:pt x="4410" y="23690"/>
                    <a:pt x="4740" y="24643"/>
                  </a:cubicBezTo>
                  <a:cubicBezTo>
                    <a:pt x="5132" y="25781"/>
                    <a:pt x="5504" y="26855"/>
                    <a:pt x="5357" y="27837"/>
                  </a:cubicBezTo>
                  <a:cubicBezTo>
                    <a:pt x="5281" y="28349"/>
                    <a:pt x="5513" y="28861"/>
                    <a:pt x="5950" y="29139"/>
                  </a:cubicBezTo>
                  <a:cubicBezTo>
                    <a:pt x="6161" y="29274"/>
                    <a:pt x="6405" y="29344"/>
                    <a:pt x="6655" y="29344"/>
                  </a:cubicBezTo>
                  <a:cubicBezTo>
                    <a:pt x="6914" y="29344"/>
                    <a:pt x="7166" y="29268"/>
                    <a:pt x="7382" y="29125"/>
                  </a:cubicBezTo>
                  <a:cubicBezTo>
                    <a:pt x="8634" y="28293"/>
                    <a:pt x="9720" y="27154"/>
                    <a:pt x="10519" y="25833"/>
                  </a:cubicBezTo>
                  <a:cubicBezTo>
                    <a:pt x="10680" y="25567"/>
                    <a:pt x="10828" y="25294"/>
                    <a:pt x="10964" y="25017"/>
                  </a:cubicBezTo>
                  <a:cubicBezTo>
                    <a:pt x="11232" y="25902"/>
                    <a:pt x="11639" y="26721"/>
                    <a:pt x="12037" y="27525"/>
                  </a:cubicBezTo>
                  <a:cubicBezTo>
                    <a:pt x="12492" y="28443"/>
                    <a:pt x="12922" y="29309"/>
                    <a:pt x="13071" y="30152"/>
                  </a:cubicBezTo>
                  <a:cubicBezTo>
                    <a:pt x="13077" y="30228"/>
                    <a:pt x="13087" y="30303"/>
                    <a:pt x="13106" y="30377"/>
                  </a:cubicBezTo>
                  <a:cubicBezTo>
                    <a:pt x="13125" y="30550"/>
                    <a:pt x="13133" y="30719"/>
                    <a:pt x="13127" y="30881"/>
                  </a:cubicBezTo>
                  <a:cubicBezTo>
                    <a:pt x="13104" y="31501"/>
                    <a:pt x="13526" y="32058"/>
                    <a:pt x="14130" y="32205"/>
                  </a:cubicBezTo>
                  <a:cubicBezTo>
                    <a:pt x="14231" y="32230"/>
                    <a:pt x="14336" y="32242"/>
                    <a:pt x="14440" y="32242"/>
                  </a:cubicBezTo>
                  <a:cubicBezTo>
                    <a:pt x="14946" y="32242"/>
                    <a:pt x="15413" y="31946"/>
                    <a:pt x="15628" y="31487"/>
                  </a:cubicBezTo>
                  <a:cubicBezTo>
                    <a:pt x="16459" y="29717"/>
                    <a:pt x="17305" y="27816"/>
                    <a:pt x="17724" y="25749"/>
                  </a:cubicBezTo>
                  <a:cubicBezTo>
                    <a:pt x="17764" y="25554"/>
                    <a:pt x="17799" y="25360"/>
                    <a:pt x="17829" y="25167"/>
                  </a:cubicBezTo>
                  <a:cubicBezTo>
                    <a:pt x="18338" y="25919"/>
                    <a:pt x="18941" y="26670"/>
                    <a:pt x="19688" y="27305"/>
                  </a:cubicBezTo>
                  <a:cubicBezTo>
                    <a:pt x="20527" y="28017"/>
                    <a:pt x="21454" y="28512"/>
                    <a:pt x="22352" y="28991"/>
                  </a:cubicBezTo>
                  <a:cubicBezTo>
                    <a:pt x="23216" y="29452"/>
                    <a:pt x="24032" y="29887"/>
                    <a:pt x="24672" y="30468"/>
                  </a:cubicBezTo>
                  <a:cubicBezTo>
                    <a:pt x="24914" y="30687"/>
                    <a:pt x="25228" y="30808"/>
                    <a:pt x="25555" y="30808"/>
                  </a:cubicBezTo>
                  <a:cubicBezTo>
                    <a:pt x="25758" y="30808"/>
                    <a:pt x="25962" y="30760"/>
                    <a:pt x="26144" y="30667"/>
                  </a:cubicBezTo>
                  <a:cubicBezTo>
                    <a:pt x="26382" y="30549"/>
                    <a:pt x="26576" y="30362"/>
                    <a:pt x="26705" y="30129"/>
                  </a:cubicBezTo>
                  <a:cubicBezTo>
                    <a:pt x="26834" y="29894"/>
                    <a:pt x="26887" y="29632"/>
                    <a:pt x="26861" y="29367"/>
                  </a:cubicBezTo>
                  <a:cubicBezTo>
                    <a:pt x="26745" y="28171"/>
                    <a:pt x="26611" y="26815"/>
                    <a:pt x="26380" y="25500"/>
                  </a:cubicBezTo>
                  <a:cubicBezTo>
                    <a:pt x="26117" y="24003"/>
                    <a:pt x="25755" y="22724"/>
                    <a:pt x="25274" y="21587"/>
                  </a:cubicBezTo>
                  <a:cubicBezTo>
                    <a:pt x="25088" y="21151"/>
                    <a:pt x="24878" y="20728"/>
                    <a:pt x="24646" y="20321"/>
                  </a:cubicBezTo>
                  <a:lnTo>
                    <a:pt x="24646" y="20321"/>
                  </a:lnTo>
                  <a:cubicBezTo>
                    <a:pt x="24910" y="20411"/>
                    <a:pt x="25180" y="20492"/>
                    <a:pt x="25456" y="20556"/>
                  </a:cubicBezTo>
                  <a:cubicBezTo>
                    <a:pt x="25932" y="20666"/>
                    <a:pt x="26416" y="20723"/>
                    <a:pt x="26894" y="20723"/>
                  </a:cubicBezTo>
                  <a:cubicBezTo>
                    <a:pt x="27501" y="20723"/>
                    <a:pt x="28078" y="20631"/>
                    <a:pt x="28611" y="20453"/>
                  </a:cubicBezTo>
                  <a:cubicBezTo>
                    <a:pt x="29221" y="20250"/>
                    <a:pt x="29757" y="19935"/>
                    <a:pt x="30205" y="19520"/>
                  </a:cubicBezTo>
                  <a:cubicBezTo>
                    <a:pt x="30533" y="19211"/>
                    <a:pt x="30684" y="18743"/>
                    <a:pt x="30594" y="18297"/>
                  </a:cubicBezTo>
                  <a:cubicBezTo>
                    <a:pt x="30503" y="17851"/>
                    <a:pt x="30180" y="17478"/>
                    <a:pt x="29754" y="17323"/>
                  </a:cubicBezTo>
                  <a:cubicBezTo>
                    <a:pt x="28916" y="17021"/>
                    <a:pt x="28162" y="16507"/>
                    <a:pt x="27575" y="15836"/>
                  </a:cubicBezTo>
                  <a:cubicBezTo>
                    <a:pt x="27396" y="15630"/>
                    <a:pt x="27220" y="15399"/>
                    <a:pt x="27037" y="15154"/>
                  </a:cubicBezTo>
                  <a:cubicBezTo>
                    <a:pt x="26836" y="14888"/>
                    <a:pt x="26627" y="14611"/>
                    <a:pt x="26390" y="14338"/>
                  </a:cubicBezTo>
                  <a:cubicBezTo>
                    <a:pt x="25675" y="13519"/>
                    <a:pt x="24787" y="12853"/>
                    <a:pt x="23794" y="12382"/>
                  </a:cubicBezTo>
                  <a:cubicBezTo>
                    <a:pt x="24432" y="12104"/>
                    <a:pt x="25046" y="11767"/>
                    <a:pt x="25634" y="11373"/>
                  </a:cubicBezTo>
                  <a:cubicBezTo>
                    <a:pt x="26797" y="10593"/>
                    <a:pt x="27791" y="9632"/>
                    <a:pt x="28589" y="8516"/>
                  </a:cubicBezTo>
                  <a:cubicBezTo>
                    <a:pt x="28931" y="8037"/>
                    <a:pt x="28911" y="7383"/>
                    <a:pt x="28541" y="6925"/>
                  </a:cubicBezTo>
                  <a:cubicBezTo>
                    <a:pt x="28290" y="6616"/>
                    <a:pt x="27918" y="6439"/>
                    <a:pt x="27520" y="6439"/>
                  </a:cubicBezTo>
                  <a:cubicBezTo>
                    <a:pt x="27338" y="6439"/>
                    <a:pt x="27160" y="6476"/>
                    <a:pt x="26992" y="6550"/>
                  </a:cubicBezTo>
                  <a:cubicBezTo>
                    <a:pt x="26543" y="6746"/>
                    <a:pt x="26040" y="6850"/>
                    <a:pt x="25538" y="6850"/>
                  </a:cubicBezTo>
                  <a:cubicBezTo>
                    <a:pt x="25208" y="6850"/>
                    <a:pt x="24883" y="6807"/>
                    <a:pt x="24574" y="6720"/>
                  </a:cubicBezTo>
                  <a:cubicBezTo>
                    <a:pt x="24320" y="6649"/>
                    <a:pt x="24053" y="6544"/>
                    <a:pt x="23769" y="6434"/>
                  </a:cubicBezTo>
                  <a:cubicBezTo>
                    <a:pt x="23562" y="6352"/>
                    <a:pt x="23347" y="6268"/>
                    <a:pt x="23119" y="6190"/>
                  </a:cubicBezTo>
                  <a:cubicBezTo>
                    <a:pt x="22229" y="5885"/>
                    <a:pt x="21285" y="5730"/>
                    <a:pt x="20313" y="5730"/>
                  </a:cubicBezTo>
                  <a:cubicBezTo>
                    <a:pt x="19823" y="5730"/>
                    <a:pt x="19332" y="5769"/>
                    <a:pt x="18849" y="5847"/>
                  </a:cubicBezTo>
                  <a:cubicBezTo>
                    <a:pt x="19145" y="5171"/>
                    <a:pt x="19372" y="4488"/>
                    <a:pt x="19521" y="3829"/>
                  </a:cubicBezTo>
                  <a:cubicBezTo>
                    <a:pt x="19562" y="3652"/>
                    <a:pt x="19598" y="3477"/>
                    <a:pt x="19632" y="3309"/>
                  </a:cubicBezTo>
                  <a:lnTo>
                    <a:pt x="19632" y="3307"/>
                  </a:lnTo>
                  <a:cubicBezTo>
                    <a:pt x="19683" y="3057"/>
                    <a:pt x="19732" y="2817"/>
                    <a:pt x="19789" y="2596"/>
                  </a:cubicBezTo>
                  <a:cubicBezTo>
                    <a:pt x="19988" y="2362"/>
                    <a:pt x="20103" y="2070"/>
                    <a:pt x="20120" y="1765"/>
                  </a:cubicBezTo>
                  <a:cubicBezTo>
                    <a:pt x="20181" y="1598"/>
                    <a:pt x="20208" y="1421"/>
                    <a:pt x="20199" y="1242"/>
                  </a:cubicBezTo>
                  <a:cubicBezTo>
                    <a:pt x="20186" y="997"/>
                    <a:pt x="20104" y="762"/>
                    <a:pt x="19965" y="561"/>
                  </a:cubicBezTo>
                  <a:cubicBezTo>
                    <a:pt x="19719" y="211"/>
                    <a:pt x="19317" y="1"/>
                    <a:pt x="18889" y="1"/>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4" name="Google Shape;2244;p49"/>
            <p:cNvSpPr/>
            <p:nvPr/>
          </p:nvSpPr>
          <p:spPr>
            <a:xfrm rot="2007523">
              <a:off x="4808680" y="-149815"/>
              <a:ext cx="908639" cy="961624"/>
            </a:xfrm>
            <a:custGeom>
              <a:avLst/>
              <a:gdLst/>
              <a:ahLst/>
              <a:cxnLst/>
              <a:rect l="l" t="t" r="r" b="b"/>
              <a:pathLst>
                <a:path w="27987" h="29619" extrusionOk="0">
                  <a:moveTo>
                    <a:pt x="17568" y="1"/>
                  </a:moveTo>
                  <a:cubicBezTo>
                    <a:pt x="15399" y="359"/>
                    <a:pt x="13376" y="1538"/>
                    <a:pt x="11995" y="3247"/>
                  </a:cubicBezTo>
                  <a:cubicBezTo>
                    <a:pt x="10612" y="4961"/>
                    <a:pt x="10039" y="7089"/>
                    <a:pt x="10144" y="9284"/>
                  </a:cubicBezTo>
                  <a:cubicBezTo>
                    <a:pt x="9861" y="9245"/>
                    <a:pt x="9578" y="9226"/>
                    <a:pt x="9295" y="9226"/>
                  </a:cubicBezTo>
                  <a:cubicBezTo>
                    <a:pt x="7496" y="9226"/>
                    <a:pt x="5721" y="9995"/>
                    <a:pt x="4273" y="11091"/>
                  </a:cubicBezTo>
                  <a:cubicBezTo>
                    <a:pt x="2598" y="12361"/>
                    <a:pt x="1289" y="14041"/>
                    <a:pt x="0" y="15702"/>
                  </a:cubicBezTo>
                  <a:cubicBezTo>
                    <a:pt x="2986" y="15167"/>
                    <a:pt x="5657" y="13973"/>
                    <a:pt x="8212" y="12335"/>
                  </a:cubicBezTo>
                  <a:lnTo>
                    <a:pt x="8212" y="12335"/>
                  </a:lnTo>
                  <a:cubicBezTo>
                    <a:pt x="5800" y="14291"/>
                    <a:pt x="3637" y="17095"/>
                    <a:pt x="3944" y="20187"/>
                  </a:cubicBezTo>
                  <a:cubicBezTo>
                    <a:pt x="4166" y="22421"/>
                    <a:pt x="5663" y="24503"/>
                    <a:pt x="5331" y="26722"/>
                  </a:cubicBezTo>
                  <a:cubicBezTo>
                    <a:pt x="7557" y="25244"/>
                    <a:pt x="9072" y="22739"/>
                    <a:pt x="9348" y="20079"/>
                  </a:cubicBezTo>
                  <a:cubicBezTo>
                    <a:pt x="9449" y="19107"/>
                    <a:pt x="9392" y="18127"/>
                    <a:pt x="9407" y="17150"/>
                  </a:cubicBezTo>
                  <a:cubicBezTo>
                    <a:pt x="9414" y="16710"/>
                    <a:pt x="9638" y="16120"/>
                    <a:pt x="10016" y="16120"/>
                  </a:cubicBezTo>
                  <a:cubicBezTo>
                    <a:pt x="10060" y="16120"/>
                    <a:pt x="10107" y="16128"/>
                    <a:pt x="10155" y="16145"/>
                  </a:cubicBezTo>
                  <a:cubicBezTo>
                    <a:pt x="10283" y="16191"/>
                    <a:pt x="10378" y="16297"/>
                    <a:pt x="10457" y="16407"/>
                  </a:cubicBezTo>
                  <a:cubicBezTo>
                    <a:pt x="11015" y="17173"/>
                    <a:pt x="11068" y="18198"/>
                    <a:pt x="10958" y="19141"/>
                  </a:cubicBezTo>
                  <a:cubicBezTo>
                    <a:pt x="10851" y="20083"/>
                    <a:pt x="10606" y="21018"/>
                    <a:pt x="10651" y="21966"/>
                  </a:cubicBezTo>
                  <a:cubicBezTo>
                    <a:pt x="10779" y="24669"/>
                    <a:pt x="13215" y="26915"/>
                    <a:pt x="13115" y="29619"/>
                  </a:cubicBezTo>
                  <a:cubicBezTo>
                    <a:pt x="13938" y="27866"/>
                    <a:pt x="14729" y="26075"/>
                    <a:pt x="15112" y="24177"/>
                  </a:cubicBezTo>
                  <a:cubicBezTo>
                    <a:pt x="15498" y="22278"/>
                    <a:pt x="15451" y="20241"/>
                    <a:pt x="14644" y="18480"/>
                  </a:cubicBezTo>
                  <a:lnTo>
                    <a:pt x="14644" y="18480"/>
                  </a:lnTo>
                  <a:cubicBezTo>
                    <a:pt x="16356" y="20520"/>
                    <a:pt x="17184" y="23270"/>
                    <a:pt x="19214" y="24993"/>
                  </a:cubicBezTo>
                  <a:cubicBezTo>
                    <a:pt x="20729" y="26279"/>
                    <a:pt x="22758" y="26850"/>
                    <a:pt x="24229" y="28184"/>
                  </a:cubicBezTo>
                  <a:cubicBezTo>
                    <a:pt x="23985" y="25671"/>
                    <a:pt x="23727" y="23113"/>
                    <a:pt x="22741" y="20790"/>
                  </a:cubicBezTo>
                  <a:cubicBezTo>
                    <a:pt x="21754" y="18465"/>
                    <a:pt x="19905" y="16370"/>
                    <a:pt x="17463" y="15729"/>
                  </a:cubicBezTo>
                  <a:cubicBezTo>
                    <a:pt x="17266" y="15678"/>
                    <a:pt x="17363" y="15455"/>
                    <a:pt x="17431" y="15262"/>
                  </a:cubicBezTo>
                  <a:lnTo>
                    <a:pt x="17431" y="15262"/>
                  </a:lnTo>
                  <a:cubicBezTo>
                    <a:pt x="18689" y="15300"/>
                    <a:pt x="19874" y="15846"/>
                    <a:pt x="20986" y="16437"/>
                  </a:cubicBezTo>
                  <a:cubicBezTo>
                    <a:pt x="22097" y="17027"/>
                    <a:pt x="23202" y="17682"/>
                    <a:pt x="24428" y="17966"/>
                  </a:cubicBezTo>
                  <a:cubicBezTo>
                    <a:pt x="24798" y="18052"/>
                    <a:pt x="25184" y="18099"/>
                    <a:pt x="25569" y="18099"/>
                  </a:cubicBezTo>
                  <a:cubicBezTo>
                    <a:pt x="26460" y="18099"/>
                    <a:pt x="27341" y="17848"/>
                    <a:pt x="27986" y="17248"/>
                  </a:cubicBezTo>
                  <a:cubicBezTo>
                    <a:pt x="26942" y="16872"/>
                    <a:pt x="25997" y="16226"/>
                    <a:pt x="25266" y="15391"/>
                  </a:cubicBezTo>
                  <a:cubicBezTo>
                    <a:pt x="24846" y="14910"/>
                    <a:pt x="24497" y="14372"/>
                    <a:pt x="24077" y="13890"/>
                  </a:cubicBezTo>
                  <a:cubicBezTo>
                    <a:pt x="22818" y="12445"/>
                    <a:pt x="20909" y="11596"/>
                    <a:pt x="18995" y="11596"/>
                  </a:cubicBezTo>
                  <a:cubicBezTo>
                    <a:pt x="18754" y="11596"/>
                    <a:pt x="18512" y="11610"/>
                    <a:pt x="18272" y="11637"/>
                  </a:cubicBezTo>
                  <a:cubicBezTo>
                    <a:pt x="18201" y="11645"/>
                    <a:pt x="18125" y="11652"/>
                    <a:pt x="18050" y="11652"/>
                  </a:cubicBezTo>
                  <a:cubicBezTo>
                    <a:pt x="17859" y="11652"/>
                    <a:pt x="17674" y="11610"/>
                    <a:pt x="17596" y="11448"/>
                  </a:cubicBezTo>
                  <a:cubicBezTo>
                    <a:pt x="17595" y="11448"/>
                    <a:pt x="17594" y="11448"/>
                    <a:pt x="17593" y="11448"/>
                  </a:cubicBezTo>
                  <a:cubicBezTo>
                    <a:pt x="17437" y="11448"/>
                    <a:pt x="17520" y="11384"/>
                    <a:pt x="17588" y="11239"/>
                  </a:cubicBezTo>
                  <a:cubicBezTo>
                    <a:pt x="17656" y="11093"/>
                    <a:pt x="17814" y="11014"/>
                    <a:pt x="17963" y="10956"/>
                  </a:cubicBezTo>
                  <a:cubicBezTo>
                    <a:pt x="18584" y="10714"/>
                    <a:pt x="19255" y="10645"/>
                    <a:pt x="19909" y="10512"/>
                  </a:cubicBezTo>
                  <a:cubicBezTo>
                    <a:pt x="22415" y="10006"/>
                    <a:pt x="24711" y="8520"/>
                    <a:pt x="26201" y="6440"/>
                  </a:cubicBezTo>
                  <a:lnTo>
                    <a:pt x="26201" y="6440"/>
                  </a:lnTo>
                  <a:cubicBezTo>
                    <a:pt x="25578" y="6713"/>
                    <a:pt x="24898" y="6852"/>
                    <a:pt x="24218" y="6852"/>
                  </a:cubicBezTo>
                  <a:cubicBezTo>
                    <a:pt x="23773" y="6852"/>
                    <a:pt x="23329" y="6793"/>
                    <a:pt x="22901" y="6673"/>
                  </a:cubicBezTo>
                  <a:cubicBezTo>
                    <a:pt x="22379" y="6527"/>
                    <a:pt x="21885" y="6296"/>
                    <a:pt x="21372" y="6120"/>
                  </a:cubicBezTo>
                  <a:cubicBezTo>
                    <a:pt x="20607" y="5857"/>
                    <a:pt x="19801" y="5731"/>
                    <a:pt x="18993" y="5731"/>
                  </a:cubicBezTo>
                  <a:cubicBezTo>
                    <a:pt x="17180" y="5731"/>
                    <a:pt x="15359" y="6369"/>
                    <a:pt x="13972" y="7537"/>
                  </a:cubicBezTo>
                  <a:lnTo>
                    <a:pt x="13972" y="7537"/>
                  </a:lnTo>
                  <a:cubicBezTo>
                    <a:pt x="15366" y="6101"/>
                    <a:pt x="16494" y="4110"/>
                    <a:pt x="16922" y="2226"/>
                  </a:cubicBezTo>
                  <a:cubicBezTo>
                    <a:pt x="17094" y="1470"/>
                    <a:pt x="17187" y="677"/>
                    <a:pt x="1756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245" name="Google Shape;2245;p49"/>
            <p:cNvGrpSpPr/>
            <p:nvPr/>
          </p:nvGrpSpPr>
          <p:grpSpPr>
            <a:xfrm rot="2007523">
              <a:off x="4825847" y="-139771"/>
              <a:ext cx="880230" cy="926268"/>
              <a:chOff x="7703473" y="1149191"/>
              <a:chExt cx="2785894" cy="2931600"/>
            </a:xfrm>
          </p:grpSpPr>
          <p:sp>
            <p:nvSpPr>
              <p:cNvPr id="2246" name="Google Shape;2246;p49"/>
              <p:cNvSpPr/>
              <p:nvPr/>
            </p:nvSpPr>
            <p:spPr>
              <a:xfrm>
                <a:off x="7703473" y="1149191"/>
                <a:ext cx="2785894" cy="2931600"/>
              </a:xfrm>
              <a:custGeom>
                <a:avLst/>
                <a:gdLst/>
                <a:ahLst/>
                <a:cxnLst/>
                <a:rect l="l" t="t" r="r" b="b"/>
                <a:pathLst>
                  <a:path w="27112" h="28530" extrusionOk="0">
                    <a:moveTo>
                      <a:pt x="17016" y="0"/>
                    </a:moveTo>
                    <a:cubicBezTo>
                      <a:pt x="17003" y="0"/>
                      <a:pt x="16990" y="3"/>
                      <a:pt x="16976" y="10"/>
                    </a:cubicBezTo>
                    <a:cubicBezTo>
                      <a:pt x="16522" y="250"/>
                      <a:pt x="16088" y="530"/>
                      <a:pt x="15674" y="836"/>
                    </a:cubicBezTo>
                    <a:cubicBezTo>
                      <a:pt x="14540" y="1688"/>
                      <a:pt x="13585" y="2774"/>
                      <a:pt x="12870" y="3997"/>
                    </a:cubicBezTo>
                    <a:cubicBezTo>
                      <a:pt x="12256" y="5057"/>
                      <a:pt x="11818" y="6220"/>
                      <a:pt x="11604" y="7427"/>
                    </a:cubicBezTo>
                    <a:cubicBezTo>
                      <a:pt x="11524" y="7866"/>
                      <a:pt x="11486" y="8321"/>
                      <a:pt x="11441" y="8762"/>
                    </a:cubicBezTo>
                    <a:cubicBezTo>
                      <a:pt x="11397" y="9231"/>
                      <a:pt x="11324" y="9700"/>
                      <a:pt x="11168" y="10144"/>
                    </a:cubicBezTo>
                    <a:cubicBezTo>
                      <a:pt x="10737" y="9677"/>
                      <a:pt x="10301" y="9215"/>
                      <a:pt x="9859" y="8762"/>
                    </a:cubicBezTo>
                    <a:cubicBezTo>
                      <a:pt x="9653" y="8546"/>
                      <a:pt x="9451" y="8329"/>
                      <a:pt x="9249" y="8109"/>
                    </a:cubicBezTo>
                    <a:cubicBezTo>
                      <a:pt x="8690" y="7500"/>
                      <a:pt x="8006" y="6730"/>
                      <a:pt x="7450" y="6112"/>
                    </a:cubicBezTo>
                    <a:cubicBezTo>
                      <a:pt x="6846" y="5448"/>
                      <a:pt x="6237" y="4786"/>
                      <a:pt x="5581" y="4171"/>
                    </a:cubicBezTo>
                    <a:cubicBezTo>
                      <a:pt x="5570" y="4160"/>
                      <a:pt x="5556" y="4155"/>
                      <a:pt x="5542" y="4155"/>
                    </a:cubicBezTo>
                    <a:cubicBezTo>
                      <a:pt x="5528" y="4155"/>
                      <a:pt x="5514" y="4160"/>
                      <a:pt x="5502" y="4171"/>
                    </a:cubicBezTo>
                    <a:cubicBezTo>
                      <a:pt x="5480" y="4193"/>
                      <a:pt x="5479" y="4228"/>
                      <a:pt x="5500" y="4251"/>
                    </a:cubicBezTo>
                    <a:cubicBezTo>
                      <a:pt x="6321" y="5117"/>
                      <a:pt x="7087" y="6031"/>
                      <a:pt x="7869" y="6937"/>
                    </a:cubicBezTo>
                    <a:cubicBezTo>
                      <a:pt x="8454" y="7617"/>
                      <a:pt x="9046" y="8293"/>
                      <a:pt x="9665" y="8945"/>
                    </a:cubicBezTo>
                    <a:cubicBezTo>
                      <a:pt x="9974" y="9265"/>
                      <a:pt x="10280" y="9586"/>
                      <a:pt x="10585" y="9910"/>
                    </a:cubicBezTo>
                    <a:cubicBezTo>
                      <a:pt x="10543" y="9909"/>
                      <a:pt x="10501" y="9908"/>
                      <a:pt x="10459" y="9908"/>
                    </a:cubicBezTo>
                    <a:cubicBezTo>
                      <a:pt x="10345" y="9908"/>
                      <a:pt x="10231" y="9912"/>
                      <a:pt x="10118" y="9918"/>
                    </a:cubicBezTo>
                    <a:cubicBezTo>
                      <a:pt x="8834" y="10007"/>
                      <a:pt x="7595" y="10421"/>
                      <a:pt x="6419" y="10924"/>
                    </a:cubicBezTo>
                    <a:cubicBezTo>
                      <a:pt x="5715" y="11223"/>
                      <a:pt x="5011" y="11542"/>
                      <a:pt x="4349" y="11934"/>
                    </a:cubicBezTo>
                    <a:cubicBezTo>
                      <a:pt x="3233" y="12569"/>
                      <a:pt x="2355" y="13524"/>
                      <a:pt x="1341" y="14293"/>
                    </a:cubicBezTo>
                    <a:cubicBezTo>
                      <a:pt x="942" y="14596"/>
                      <a:pt x="513" y="14863"/>
                      <a:pt x="55" y="15067"/>
                    </a:cubicBezTo>
                    <a:cubicBezTo>
                      <a:pt x="19" y="15083"/>
                      <a:pt x="1" y="15126"/>
                      <a:pt x="14" y="15164"/>
                    </a:cubicBezTo>
                    <a:cubicBezTo>
                      <a:pt x="27" y="15196"/>
                      <a:pt x="56" y="15214"/>
                      <a:pt x="87" y="15214"/>
                    </a:cubicBezTo>
                    <a:cubicBezTo>
                      <a:pt x="96" y="15214"/>
                      <a:pt x="105" y="15213"/>
                      <a:pt x="114" y="15210"/>
                    </a:cubicBezTo>
                    <a:cubicBezTo>
                      <a:pt x="597" y="15025"/>
                      <a:pt x="1046" y="14759"/>
                      <a:pt x="1466" y="14464"/>
                    </a:cubicBezTo>
                    <a:cubicBezTo>
                      <a:pt x="1884" y="14166"/>
                      <a:pt x="2277" y="13835"/>
                      <a:pt x="2665" y="13508"/>
                    </a:cubicBezTo>
                    <a:cubicBezTo>
                      <a:pt x="3432" y="12843"/>
                      <a:pt x="4235" y="12250"/>
                      <a:pt x="5148" y="11806"/>
                    </a:cubicBezTo>
                    <a:cubicBezTo>
                      <a:pt x="6822" y="10996"/>
                      <a:pt x="8811" y="10093"/>
                      <a:pt x="10703" y="10093"/>
                    </a:cubicBezTo>
                    <a:cubicBezTo>
                      <a:pt x="10721" y="10093"/>
                      <a:pt x="10740" y="10093"/>
                      <a:pt x="10758" y="10093"/>
                    </a:cubicBezTo>
                    <a:cubicBezTo>
                      <a:pt x="10946" y="10294"/>
                      <a:pt x="11134" y="10496"/>
                      <a:pt x="11320" y="10700"/>
                    </a:cubicBezTo>
                    <a:cubicBezTo>
                      <a:pt x="11004" y="10774"/>
                      <a:pt x="10696" y="10882"/>
                      <a:pt x="10399" y="11010"/>
                    </a:cubicBezTo>
                    <a:cubicBezTo>
                      <a:pt x="9383" y="11460"/>
                      <a:pt x="8433" y="12163"/>
                      <a:pt x="7887" y="13147"/>
                    </a:cubicBezTo>
                    <a:cubicBezTo>
                      <a:pt x="7527" y="13798"/>
                      <a:pt x="7254" y="14471"/>
                      <a:pt x="6991" y="15164"/>
                    </a:cubicBezTo>
                    <a:cubicBezTo>
                      <a:pt x="6731" y="15858"/>
                      <a:pt x="6602" y="16606"/>
                      <a:pt x="6566" y="17343"/>
                    </a:cubicBezTo>
                    <a:cubicBezTo>
                      <a:pt x="6529" y="18079"/>
                      <a:pt x="6552" y="18811"/>
                      <a:pt x="6525" y="19534"/>
                    </a:cubicBezTo>
                    <a:cubicBezTo>
                      <a:pt x="6487" y="20621"/>
                      <a:pt x="6334" y="21706"/>
                      <a:pt x="6183" y="22785"/>
                    </a:cubicBezTo>
                    <a:cubicBezTo>
                      <a:pt x="6031" y="23837"/>
                      <a:pt x="5883" y="24971"/>
                      <a:pt x="5153" y="25793"/>
                    </a:cubicBezTo>
                    <a:cubicBezTo>
                      <a:pt x="5124" y="25823"/>
                      <a:pt x="5126" y="25872"/>
                      <a:pt x="5156" y="25901"/>
                    </a:cubicBezTo>
                    <a:cubicBezTo>
                      <a:pt x="5170" y="25915"/>
                      <a:pt x="5190" y="25921"/>
                      <a:pt x="5209" y="25921"/>
                    </a:cubicBezTo>
                    <a:cubicBezTo>
                      <a:pt x="5230" y="25921"/>
                      <a:pt x="5250" y="25914"/>
                      <a:pt x="5265" y="25898"/>
                    </a:cubicBezTo>
                    <a:cubicBezTo>
                      <a:pt x="5523" y="25628"/>
                      <a:pt x="5726" y="25303"/>
                      <a:pt x="5875" y="24962"/>
                    </a:cubicBezTo>
                    <a:cubicBezTo>
                      <a:pt x="6174" y="24281"/>
                      <a:pt x="6293" y="23544"/>
                      <a:pt x="6406" y="22818"/>
                    </a:cubicBezTo>
                    <a:cubicBezTo>
                      <a:pt x="6577" y="21732"/>
                      <a:pt x="6742" y="20647"/>
                      <a:pt x="6788" y="19544"/>
                    </a:cubicBezTo>
                    <a:cubicBezTo>
                      <a:pt x="6818" y="18809"/>
                      <a:pt x="6796" y="18079"/>
                      <a:pt x="6836" y="17359"/>
                    </a:cubicBezTo>
                    <a:cubicBezTo>
                      <a:pt x="6855" y="16999"/>
                      <a:pt x="6893" y="16640"/>
                      <a:pt x="6957" y="16288"/>
                    </a:cubicBezTo>
                    <a:cubicBezTo>
                      <a:pt x="7086" y="15579"/>
                      <a:pt x="7361" y="14909"/>
                      <a:pt x="7643" y="14245"/>
                    </a:cubicBezTo>
                    <a:cubicBezTo>
                      <a:pt x="7786" y="13911"/>
                      <a:pt x="7931" y="13582"/>
                      <a:pt x="8102" y="13268"/>
                    </a:cubicBezTo>
                    <a:cubicBezTo>
                      <a:pt x="8606" y="12323"/>
                      <a:pt x="9520" y="11641"/>
                      <a:pt x="10479" y="11189"/>
                    </a:cubicBezTo>
                    <a:cubicBezTo>
                      <a:pt x="10791" y="11046"/>
                      <a:pt x="11116" y="10926"/>
                      <a:pt x="11451" y="10844"/>
                    </a:cubicBezTo>
                    <a:cubicBezTo>
                      <a:pt x="11733" y="11152"/>
                      <a:pt x="12012" y="11462"/>
                      <a:pt x="12290" y="11775"/>
                    </a:cubicBezTo>
                    <a:cubicBezTo>
                      <a:pt x="12082" y="12249"/>
                      <a:pt x="11897" y="12733"/>
                      <a:pt x="11739" y="13226"/>
                    </a:cubicBezTo>
                    <a:cubicBezTo>
                      <a:pt x="11297" y="14607"/>
                      <a:pt x="11061" y="16094"/>
                      <a:pt x="11305" y="17538"/>
                    </a:cubicBezTo>
                    <a:cubicBezTo>
                      <a:pt x="11822" y="20514"/>
                      <a:pt x="13761" y="23271"/>
                      <a:pt x="13283" y="26377"/>
                    </a:cubicBezTo>
                    <a:cubicBezTo>
                      <a:pt x="13170" y="27080"/>
                      <a:pt x="12922" y="27757"/>
                      <a:pt x="12678" y="28427"/>
                    </a:cubicBezTo>
                    <a:cubicBezTo>
                      <a:pt x="12664" y="28466"/>
                      <a:pt x="12683" y="28509"/>
                      <a:pt x="12721" y="28524"/>
                    </a:cubicBezTo>
                    <a:cubicBezTo>
                      <a:pt x="12731" y="28527"/>
                      <a:pt x="12741" y="28529"/>
                      <a:pt x="12750" y="28529"/>
                    </a:cubicBezTo>
                    <a:cubicBezTo>
                      <a:pt x="12781" y="28529"/>
                      <a:pt x="12809" y="28512"/>
                      <a:pt x="12821" y="28482"/>
                    </a:cubicBezTo>
                    <a:cubicBezTo>
                      <a:pt x="12954" y="28149"/>
                      <a:pt x="13089" y="27813"/>
                      <a:pt x="13204" y="27468"/>
                    </a:cubicBezTo>
                    <a:cubicBezTo>
                      <a:pt x="14413" y="24202"/>
                      <a:pt x="12421" y="21122"/>
                      <a:pt x="11673" y="18015"/>
                    </a:cubicBezTo>
                    <a:cubicBezTo>
                      <a:pt x="11276" y="16455"/>
                      <a:pt x="11478" y="14815"/>
                      <a:pt x="11938" y="13288"/>
                    </a:cubicBezTo>
                    <a:cubicBezTo>
                      <a:pt x="12075" y="12824"/>
                      <a:pt x="12238" y="12369"/>
                      <a:pt x="12416" y="11918"/>
                    </a:cubicBezTo>
                    <a:cubicBezTo>
                      <a:pt x="13300" y="12921"/>
                      <a:pt x="14162" y="13944"/>
                      <a:pt x="14999" y="14984"/>
                    </a:cubicBezTo>
                    <a:cubicBezTo>
                      <a:pt x="16918" y="17365"/>
                      <a:pt x="18745" y="19828"/>
                      <a:pt x="20470" y="22357"/>
                    </a:cubicBezTo>
                    <a:cubicBezTo>
                      <a:pt x="21419" y="23782"/>
                      <a:pt x="22331" y="25247"/>
                      <a:pt x="23101" y="26778"/>
                    </a:cubicBezTo>
                    <a:cubicBezTo>
                      <a:pt x="23110" y="26798"/>
                      <a:pt x="23131" y="26810"/>
                      <a:pt x="23153" y="26810"/>
                    </a:cubicBezTo>
                    <a:cubicBezTo>
                      <a:pt x="23162" y="26810"/>
                      <a:pt x="23170" y="26808"/>
                      <a:pt x="23178" y="26804"/>
                    </a:cubicBezTo>
                    <a:cubicBezTo>
                      <a:pt x="23206" y="26790"/>
                      <a:pt x="23218" y="26755"/>
                      <a:pt x="23204" y="26728"/>
                    </a:cubicBezTo>
                    <a:cubicBezTo>
                      <a:pt x="22941" y="26201"/>
                      <a:pt x="22635" y="25661"/>
                      <a:pt x="22341" y="25151"/>
                    </a:cubicBezTo>
                    <a:cubicBezTo>
                      <a:pt x="20215" y="21542"/>
                      <a:pt x="17707" y="18176"/>
                      <a:pt x="15158" y="14858"/>
                    </a:cubicBezTo>
                    <a:cubicBezTo>
                      <a:pt x="14459" y="13962"/>
                      <a:pt x="13740" y="13080"/>
                      <a:pt x="13002" y="12215"/>
                    </a:cubicBezTo>
                    <a:cubicBezTo>
                      <a:pt x="13512" y="12079"/>
                      <a:pt x="14039" y="12013"/>
                      <a:pt x="14567" y="12013"/>
                    </a:cubicBezTo>
                    <a:cubicBezTo>
                      <a:pt x="14658" y="12013"/>
                      <a:pt x="14748" y="12015"/>
                      <a:pt x="14839" y="12019"/>
                    </a:cubicBezTo>
                    <a:cubicBezTo>
                      <a:pt x="17464" y="12124"/>
                      <a:pt x="19726" y="13660"/>
                      <a:pt x="21730" y="15224"/>
                    </a:cubicBezTo>
                    <a:cubicBezTo>
                      <a:pt x="22621" y="15907"/>
                      <a:pt x="23541" y="16713"/>
                      <a:pt x="24606" y="17108"/>
                    </a:cubicBezTo>
                    <a:cubicBezTo>
                      <a:pt x="25012" y="17257"/>
                      <a:pt x="25452" y="17347"/>
                      <a:pt x="25889" y="17347"/>
                    </a:cubicBezTo>
                    <a:cubicBezTo>
                      <a:pt x="26289" y="17347"/>
                      <a:pt x="26687" y="17271"/>
                      <a:pt x="27054" y="17097"/>
                    </a:cubicBezTo>
                    <a:cubicBezTo>
                      <a:pt x="27095" y="17081"/>
                      <a:pt x="27112" y="17037"/>
                      <a:pt x="27095" y="16999"/>
                    </a:cubicBezTo>
                    <a:cubicBezTo>
                      <a:pt x="27082" y="16970"/>
                      <a:pt x="27054" y="16952"/>
                      <a:pt x="27024" y="16952"/>
                    </a:cubicBezTo>
                    <a:cubicBezTo>
                      <a:pt x="27014" y="16952"/>
                      <a:pt x="27004" y="16954"/>
                      <a:pt x="26994" y="16958"/>
                    </a:cubicBezTo>
                    <a:cubicBezTo>
                      <a:pt x="26848" y="17020"/>
                      <a:pt x="26697" y="17069"/>
                      <a:pt x="26544" y="17102"/>
                    </a:cubicBezTo>
                    <a:cubicBezTo>
                      <a:pt x="26390" y="17136"/>
                      <a:pt x="26233" y="17154"/>
                      <a:pt x="26075" y="17160"/>
                    </a:cubicBezTo>
                    <a:cubicBezTo>
                      <a:pt x="26042" y="17161"/>
                      <a:pt x="26008" y="17162"/>
                      <a:pt x="25975" y="17162"/>
                    </a:cubicBezTo>
                    <a:cubicBezTo>
                      <a:pt x="25691" y="17162"/>
                      <a:pt x="25410" y="17122"/>
                      <a:pt x="25136" y="17052"/>
                    </a:cubicBezTo>
                    <a:cubicBezTo>
                      <a:pt x="23892" y="16733"/>
                      <a:pt x="22887" y="15787"/>
                      <a:pt x="21893" y="15020"/>
                    </a:cubicBezTo>
                    <a:cubicBezTo>
                      <a:pt x="19854" y="13403"/>
                      <a:pt x="17537" y="11861"/>
                      <a:pt x="14848" y="11800"/>
                    </a:cubicBezTo>
                    <a:cubicBezTo>
                      <a:pt x="14819" y="11800"/>
                      <a:pt x="14790" y="11800"/>
                      <a:pt x="14761" y="11800"/>
                    </a:cubicBezTo>
                    <a:cubicBezTo>
                      <a:pt x="14294" y="11800"/>
                      <a:pt x="13826" y="11840"/>
                      <a:pt x="13371" y="11944"/>
                    </a:cubicBezTo>
                    <a:cubicBezTo>
                      <a:pt x="13209" y="11977"/>
                      <a:pt x="13051" y="12027"/>
                      <a:pt x="12891" y="12073"/>
                    </a:cubicBezTo>
                    <a:cubicBezTo>
                      <a:pt x="12889" y="12074"/>
                      <a:pt x="12886" y="12074"/>
                      <a:pt x="12884" y="12075"/>
                    </a:cubicBezTo>
                    <a:cubicBezTo>
                      <a:pt x="12586" y="11728"/>
                      <a:pt x="12284" y="11382"/>
                      <a:pt x="11980" y="11040"/>
                    </a:cubicBezTo>
                    <a:cubicBezTo>
                      <a:pt x="12006" y="11029"/>
                      <a:pt x="12030" y="11019"/>
                      <a:pt x="12056" y="11007"/>
                    </a:cubicBezTo>
                    <a:cubicBezTo>
                      <a:pt x="12190" y="10947"/>
                      <a:pt x="12524" y="10697"/>
                      <a:pt x="12638" y="10620"/>
                    </a:cubicBezTo>
                    <a:cubicBezTo>
                      <a:pt x="14109" y="9596"/>
                      <a:pt x="15666" y="8551"/>
                      <a:pt x="17475" y="8293"/>
                    </a:cubicBezTo>
                    <a:cubicBezTo>
                      <a:pt x="18382" y="8167"/>
                      <a:pt x="19282" y="8237"/>
                      <a:pt x="20201" y="8171"/>
                    </a:cubicBezTo>
                    <a:cubicBezTo>
                      <a:pt x="22040" y="8042"/>
                      <a:pt x="23850" y="7460"/>
                      <a:pt x="25410" y="6478"/>
                    </a:cubicBezTo>
                    <a:cubicBezTo>
                      <a:pt x="25445" y="6456"/>
                      <a:pt x="25457" y="6412"/>
                      <a:pt x="25437" y="6375"/>
                    </a:cubicBezTo>
                    <a:cubicBezTo>
                      <a:pt x="25422" y="6350"/>
                      <a:pt x="25396" y="6336"/>
                      <a:pt x="25369" y="6336"/>
                    </a:cubicBezTo>
                    <a:cubicBezTo>
                      <a:pt x="25356" y="6336"/>
                      <a:pt x="25343" y="6339"/>
                      <a:pt x="25332" y="6346"/>
                    </a:cubicBezTo>
                    <a:cubicBezTo>
                      <a:pt x="25070" y="6497"/>
                      <a:pt x="24802" y="6639"/>
                      <a:pt x="24531" y="6771"/>
                    </a:cubicBezTo>
                    <a:cubicBezTo>
                      <a:pt x="23173" y="7427"/>
                      <a:pt x="21688" y="7820"/>
                      <a:pt x="20185" y="7911"/>
                    </a:cubicBezTo>
                    <a:cubicBezTo>
                      <a:pt x="18976" y="7978"/>
                      <a:pt x="17709" y="7854"/>
                      <a:pt x="16529" y="8224"/>
                    </a:cubicBezTo>
                    <a:cubicBezTo>
                      <a:pt x="14895" y="8705"/>
                      <a:pt x="13505" y="9727"/>
                      <a:pt x="12156" y="10729"/>
                    </a:cubicBezTo>
                    <a:cubicBezTo>
                      <a:pt x="12060" y="10804"/>
                      <a:pt x="11966" y="10858"/>
                      <a:pt x="11857" y="10900"/>
                    </a:cubicBezTo>
                    <a:cubicBezTo>
                      <a:pt x="11670" y="10690"/>
                      <a:pt x="11481" y="10480"/>
                      <a:pt x="11289" y="10273"/>
                    </a:cubicBezTo>
                    <a:cubicBezTo>
                      <a:pt x="11374" y="10069"/>
                      <a:pt x="11445" y="9858"/>
                      <a:pt x="11498" y="9644"/>
                    </a:cubicBezTo>
                    <a:cubicBezTo>
                      <a:pt x="11646" y="9052"/>
                      <a:pt x="11680" y="8441"/>
                      <a:pt x="11775" y="7844"/>
                    </a:cubicBezTo>
                    <a:cubicBezTo>
                      <a:pt x="11843" y="7410"/>
                      <a:pt x="11941" y="6977"/>
                      <a:pt x="12062" y="6555"/>
                    </a:cubicBezTo>
                    <a:cubicBezTo>
                      <a:pt x="12644" y="4559"/>
                      <a:pt x="13814" y="2745"/>
                      <a:pt x="15372" y="1373"/>
                    </a:cubicBezTo>
                    <a:cubicBezTo>
                      <a:pt x="15893" y="916"/>
                      <a:pt x="16459" y="507"/>
                      <a:pt x="17058" y="157"/>
                    </a:cubicBezTo>
                    <a:cubicBezTo>
                      <a:pt x="17141" y="101"/>
                      <a:pt x="17089" y="0"/>
                      <a:pt x="1701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7" name="Google Shape;2247;p49"/>
              <p:cNvSpPr/>
              <p:nvPr/>
            </p:nvSpPr>
            <p:spPr>
              <a:xfrm>
                <a:off x="9272137" y="2439491"/>
                <a:ext cx="69873" cy="65763"/>
              </a:xfrm>
              <a:custGeom>
                <a:avLst/>
                <a:gdLst/>
                <a:ahLst/>
                <a:cxnLst/>
                <a:rect l="l" t="t" r="r" b="b"/>
                <a:pathLst>
                  <a:path w="680" h="640" extrusionOk="0">
                    <a:moveTo>
                      <a:pt x="102" y="0"/>
                    </a:moveTo>
                    <a:cubicBezTo>
                      <a:pt x="92" y="0"/>
                      <a:pt x="82" y="2"/>
                      <a:pt x="72" y="6"/>
                    </a:cubicBezTo>
                    <a:cubicBezTo>
                      <a:pt x="24" y="23"/>
                      <a:pt x="0" y="74"/>
                      <a:pt x="17" y="121"/>
                    </a:cubicBezTo>
                    <a:cubicBezTo>
                      <a:pt x="80" y="286"/>
                      <a:pt x="192" y="422"/>
                      <a:pt x="325" y="535"/>
                    </a:cubicBezTo>
                    <a:cubicBezTo>
                      <a:pt x="370" y="572"/>
                      <a:pt x="417" y="606"/>
                      <a:pt x="474" y="631"/>
                    </a:cubicBezTo>
                    <a:cubicBezTo>
                      <a:pt x="486" y="636"/>
                      <a:pt x="499" y="639"/>
                      <a:pt x="512" y="639"/>
                    </a:cubicBezTo>
                    <a:cubicBezTo>
                      <a:pt x="524" y="639"/>
                      <a:pt x="536" y="637"/>
                      <a:pt x="547" y="633"/>
                    </a:cubicBezTo>
                    <a:cubicBezTo>
                      <a:pt x="680" y="578"/>
                      <a:pt x="575" y="427"/>
                      <a:pt x="524" y="351"/>
                    </a:cubicBezTo>
                    <a:cubicBezTo>
                      <a:pt x="422" y="210"/>
                      <a:pt x="297" y="86"/>
                      <a:pt x="139" y="8"/>
                    </a:cubicBezTo>
                    <a:cubicBezTo>
                      <a:pt x="127" y="3"/>
                      <a:pt x="115" y="0"/>
                      <a:pt x="1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8" name="Google Shape;2248;p49"/>
              <p:cNvSpPr/>
              <p:nvPr/>
            </p:nvSpPr>
            <p:spPr>
              <a:xfrm>
                <a:off x="9216752" y="2461686"/>
                <a:ext cx="53535" cy="59803"/>
              </a:xfrm>
              <a:custGeom>
                <a:avLst/>
                <a:gdLst/>
                <a:ahLst/>
                <a:cxnLst/>
                <a:rect l="l" t="t" r="r" b="b"/>
                <a:pathLst>
                  <a:path w="521" h="582" extrusionOk="0">
                    <a:moveTo>
                      <a:pt x="107" y="0"/>
                    </a:moveTo>
                    <a:cubicBezTo>
                      <a:pt x="52" y="0"/>
                      <a:pt x="0" y="53"/>
                      <a:pt x="14" y="111"/>
                    </a:cubicBezTo>
                    <a:cubicBezTo>
                      <a:pt x="24" y="164"/>
                      <a:pt x="43" y="210"/>
                      <a:pt x="64" y="254"/>
                    </a:cubicBezTo>
                    <a:cubicBezTo>
                      <a:pt x="134" y="384"/>
                      <a:pt x="227" y="503"/>
                      <a:pt x="363" y="571"/>
                    </a:cubicBezTo>
                    <a:cubicBezTo>
                      <a:pt x="376" y="578"/>
                      <a:pt x="391" y="581"/>
                      <a:pt x="405" y="581"/>
                    </a:cubicBezTo>
                    <a:cubicBezTo>
                      <a:pt x="465" y="581"/>
                      <a:pt x="521" y="523"/>
                      <a:pt x="506" y="459"/>
                    </a:cubicBezTo>
                    <a:cubicBezTo>
                      <a:pt x="495" y="406"/>
                      <a:pt x="476" y="361"/>
                      <a:pt x="452" y="317"/>
                    </a:cubicBezTo>
                    <a:cubicBezTo>
                      <a:pt x="380" y="189"/>
                      <a:pt x="280" y="76"/>
                      <a:pt x="145" y="9"/>
                    </a:cubicBezTo>
                    <a:cubicBezTo>
                      <a:pt x="133" y="3"/>
                      <a:pt x="120" y="0"/>
                      <a:pt x="1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9" name="Google Shape;2249;p49"/>
              <p:cNvSpPr/>
              <p:nvPr/>
            </p:nvSpPr>
            <p:spPr>
              <a:xfrm>
                <a:off x="8829981" y="2322967"/>
                <a:ext cx="46034" cy="42849"/>
              </a:xfrm>
              <a:custGeom>
                <a:avLst/>
                <a:gdLst/>
                <a:ahLst/>
                <a:cxnLst/>
                <a:rect l="l" t="t" r="r" b="b"/>
                <a:pathLst>
                  <a:path w="448" h="417" extrusionOk="0">
                    <a:moveTo>
                      <a:pt x="112" y="0"/>
                    </a:moveTo>
                    <a:cubicBezTo>
                      <a:pt x="53" y="0"/>
                      <a:pt x="1" y="54"/>
                      <a:pt x="10" y="116"/>
                    </a:cubicBezTo>
                    <a:cubicBezTo>
                      <a:pt x="25" y="224"/>
                      <a:pt x="87" y="311"/>
                      <a:pt x="173" y="372"/>
                    </a:cubicBezTo>
                    <a:cubicBezTo>
                      <a:pt x="218" y="403"/>
                      <a:pt x="260" y="417"/>
                      <a:pt x="296" y="417"/>
                    </a:cubicBezTo>
                    <a:cubicBezTo>
                      <a:pt x="394" y="417"/>
                      <a:pt x="447" y="315"/>
                      <a:pt x="373" y="188"/>
                    </a:cubicBezTo>
                    <a:cubicBezTo>
                      <a:pt x="319" y="96"/>
                      <a:pt x="238" y="26"/>
                      <a:pt x="131" y="2"/>
                    </a:cubicBezTo>
                    <a:cubicBezTo>
                      <a:pt x="125" y="1"/>
                      <a:pt x="118" y="0"/>
                      <a:pt x="1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0" name="Google Shape;2250;p49"/>
              <p:cNvSpPr/>
              <p:nvPr/>
            </p:nvSpPr>
            <p:spPr>
              <a:xfrm>
                <a:off x="8776753" y="2352149"/>
                <a:ext cx="47062" cy="47678"/>
              </a:xfrm>
              <a:custGeom>
                <a:avLst/>
                <a:gdLst/>
                <a:ahLst/>
                <a:cxnLst/>
                <a:rect l="l" t="t" r="r" b="b"/>
                <a:pathLst>
                  <a:path w="458" h="464" extrusionOk="0">
                    <a:moveTo>
                      <a:pt x="108" y="0"/>
                    </a:moveTo>
                    <a:cubicBezTo>
                      <a:pt x="52" y="0"/>
                      <a:pt x="1" y="51"/>
                      <a:pt x="9" y="110"/>
                    </a:cubicBezTo>
                    <a:cubicBezTo>
                      <a:pt x="24" y="230"/>
                      <a:pt x="91" y="326"/>
                      <a:pt x="181" y="401"/>
                    </a:cubicBezTo>
                    <a:cubicBezTo>
                      <a:pt x="219" y="429"/>
                      <a:pt x="269" y="463"/>
                      <a:pt x="322" y="463"/>
                    </a:cubicBezTo>
                    <a:cubicBezTo>
                      <a:pt x="325" y="463"/>
                      <a:pt x="328" y="463"/>
                      <a:pt x="331" y="463"/>
                    </a:cubicBezTo>
                    <a:cubicBezTo>
                      <a:pt x="457" y="442"/>
                      <a:pt x="437" y="312"/>
                      <a:pt x="391" y="230"/>
                    </a:cubicBezTo>
                    <a:cubicBezTo>
                      <a:pt x="334" y="127"/>
                      <a:pt x="250" y="43"/>
                      <a:pt x="138" y="5"/>
                    </a:cubicBezTo>
                    <a:cubicBezTo>
                      <a:pt x="128" y="2"/>
                      <a:pt x="118" y="0"/>
                      <a:pt x="1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1" name="Google Shape;2251;p49"/>
              <p:cNvSpPr/>
              <p:nvPr/>
            </p:nvSpPr>
            <p:spPr>
              <a:xfrm>
                <a:off x="8951951" y="1947190"/>
                <a:ext cx="63092" cy="52200"/>
              </a:xfrm>
              <a:custGeom>
                <a:avLst/>
                <a:gdLst/>
                <a:ahLst/>
                <a:cxnLst/>
                <a:rect l="l" t="t" r="r" b="b"/>
                <a:pathLst>
                  <a:path w="614" h="508" extrusionOk="0">
                    <a:moveTo>
                      <a:pt x="115" y="1"/>
                    </a:moveTo>
                    <a:cubicBezTo>
                      <a:pt x="53" y="1"/>
                      <a:pt x="1" y="71"/>
                      <a:pt x="29" y="130"/>
                    </a:cubicBezTo>
                    <a:cubicBezTo>
                      <a:pt x="50" y="181"/>
                      <a:pt x="79" y="222"/>
                      <a:pt x="109" y="259"/>
                    </a:cubicBezTo>
                    <a:cubicBezTo>
                      <a:pt x="205" y="372"/>
                      <a:pt x="319" y="466"/>
                      <a:pt x="466" y="504"/>
                    </a:cubicBezTo>
                    <a:cubicBezTo>
                      <a:pt x="475" y="506"/>
                      <a:pt x="483" y="508"/>
                      <a:pt x="491" y="508"/>
                    </a:cubicBezTo>
                    <a:cubicBezTo>
                      <a:pt x="559" y="508"/>
                      <a:pt x="614" y="431"/>
                      <a:pt x="582" y="365"/>
                    </a:cubicBezTo>
                    <a:cubicBezTo>
                      <a:pt x="561" y="316"/>
                      <a:pt x="532" y="276"/>
                      <a:pt x="500" y="239"/>
                    </a:cubicBezTo>
                    <a:cubicBezTo>
                      <a:pt x="402" y="129"/>
                      <a:pt x="281" y="41"/>
                      <a:pt x="135" y="3"/>
                    </a:cubicBezTo>
                    <a:cubicBezTo>
                      <a:pt x="129" y="1"/>
                      <a:pt x="122" y="1"/>
                      <a:pt x="1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2" name="Google Shape;2252;p49"/>
              <p:cNvSpPr/>
              <p:nvPr/>
            </p:nvSpPr>
            <p:spPr>
              <a:xfrm>
                <a:off x="8942806" y="1999390"/>
                <a:ext cx="47165" cy="43671"/>
              </a:xfrm>
              <a:custGeom>
                <a:avLst/>
                <a:gdLst/>
                <a:ahLst/>
                <a:cxnLst/>
                <a:rect l="l" t="t" r="r" b="b"/>
                <a:pathLst>
                  <a:path w="459" h="425" extrusionOk="0">
                    <a:moveTo>
                      <a:pt x="113" y="1"/>
                    </a:moveTo>
                    <a:cubicBezTo>
                      <a:pt x="52" y="1"/>
                      <a:pt x="1" y="61"/>
                      <a:pt x="14" y="121"/>
                    </a:cubicBezTo>
                    <a:cubicBezTo>
                      <a:pt x="51" y="267"/>
                      <a:pt x="168" y="390"/>
                      <a:pt x="317" y="423"/>
                    </a:cubicBezTo>
                    <a:cubicBezTo>
                      <a:pt x="323" y="424"/>
                      <a:pt x="329" y="424"/>
                      <a:pt x="335" y="424"/>
                    </a:cubicBezTo>
                    <a:cubicBezTo>
                      <a:pt x="402" y="424"/>
                      <a:pt x="458" y="360"/>
                      <a:pt x="443" y="291"/>
                    </a:cubicBezTo>
                    <a:cubicBezTo>
                      <a:pt x="433" y="248"/>
                      <a:pt x="417" y="216"/>
                      <a:pt x="397" y="184"/>
                    </a:cubicBezTo>
                    <a:cubicBezTo>
                      <a:pt x="334" y="94"/>
                      <a:pt x="243" y="24"/>
                      <a:pt x="130" y="2"/>
                    </a:cubicBezTo>
                    <a:cubicBezTo>
                      <a:pt x="124" y="1"/>
                      <a:pt x="118" y="1"/>
                      <a:pt x="1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3" name="Google Shape;2253;p49"/>
              <p:cNvSpPr/>
              <p:nvPr/>
            </p:nvSpPr>
            <p:spPr>
              <a:xfrm>
                <a:off x="8558501" y="2095466"/>
                <a:ext cx="36478" cy="48192"/>
              </a:xfrm>
              <a:custGeom>
                <a:avLst/>
                <a:gdLst/>
                <a:ahLst/>
                <a:cxnLst/>
                <a:rect l="l" t="t" r="r" b="b"/>
                <a:pathLst>
                  <a:path w="355" h="469" extrusionOk="0">
                    <a:moveTo>
                      <a:pt x="127" y="1"/>
                    </a:moveTo>
                    <a:cubicBezTo>
                      <a:pt x="81" y="1"/>
                      <a:pt x="36" y="32"/>
                      <a:pt x="26" y="81"/>
                    </a:cubicBezTo>
                    <a:cubicBezTo>
                      <a:pt x="0" y="223"/>
                      <a:pt x="56" y="372"/>
                      <a:pt x="178" y="452"/>
                    </a:cubicBezTo>
                    <a:cubicBezTo>
                      <a:pt x="196" y="463"/>
                      <a:pt x="216" y="469"/>
                      <a:pt x="236" y="469"/>
                    </a:cubicBezTo>
                    <a:cubicBezTo>
                      <a:pt x="286" y="469"/>
                      <a:pt x="334" y="434"/>
                      <a:pt x="345" y="381"/>
                    </a:cubicBezTo>
                    <a:cubicBezTo>
                      <a:pt x="354" y="340"/>
                      <a:pt x="351" y="305"/>
                      <a:pt x="346" y="271"/>
                    </a:cubicBezTo>
                    <a:cubicBezTo>
                      <a:pt x="325" y="167"/>
                      <a:pt x="271" y="74"/>
                      <a:pt x="178" y="15"/>
                    </a:cubicBezTo>
                    <a:cubicBezTo>
                      <a:pt x="162" y="5"/>
                      <a:pt x="145" y="1"/>
                      <a:pt x="1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4" name="Google Shape;2254;p49"/>
              <p:cNvSpPr/>
              <p:nvPr/>
            </p:nvSpPr>
            <p:spPr>
              <a:xfrm>
                <a:off x="8506918" y="2115195"/>
                <a:ext cx="39663" cy="56104"/>
              </a:xfrm>
              <a:custGeom>
                <a:avLst/>
                <a:gdLst/>
                <a:ahLst/>
                <a:cxnLst/>
                <a:rect l="l" t="t" r="r" b="b"/>
                <a:pathLst>
                  <a:path w="386" h="546" extrusionOk="0">
                    <a:moveTo>
                      <a:pt x="102" y="1"/>
                    </a:moveTo>
                    <a:cubicBezTo>
                      <a:pt x="54" y="1"/>
                      <a:pt x="7" y="37"/>
                      <a:pt x="4" y="90"/>
                    </a:cubicBezTo>
                    <a:cubicBezTo>
                      <a:pt x="0" y="137"/>
                      <a:pt x="7" y="180"/>
                      <a:pt x="16" y="222"/>
                    </a:cubicBezTo>
                    <a:cubicBezTo>
                      <a:pt x="48" y="346"/>
                      <a:pt x="113" y="462"/>
                      <a:pt x="227" y="532"/>
                    </a:cubicBezTo>
                    <a:cubicBezTo>
                      <a:pt x="243" y="541"/>
                      <a:pt x="261" y="546"/>
                      <a:pt x="278" y="546"/>
                    </a:cubicBezTo>
                    <a:cubicBezTo>
                      <a:pt x="332" y="546"/>
                      <a:pt x="385" y="502"/>
                      <a:pt x="385" y="443"/>
                    </a:cubicBezTo>
                    <a:cubicBezTo>
                      <a:pt x="386" y="395"/>
                      <a:pt x="376" y="353"/>
                      <a:pt x="365" y="314"/>
                    </a:cubicBezTo>
                    <a:cubicBezTo>
                      <a:pt x="324" y="196"/>
                      <a:pt x="259" y="91"/>
                      <a:pt x="154" y="17"/>
                    </a:cubicBezTo>
                    <a:cubicBezTo>
                      <a:pt x="138" y="6"/>
                      <a:pt x="120" y="1"/>
                      <a:pt x="10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5" name="Google Shape;2255;p49"/>
              <p:cNvSpPr/>
              <p:nvPr/>
            </p:nvSpPr>
            <p:spPr>
              <a:xfrm>
                <a:off x="9389381" y="2053439"/>
                <a:ext cx="40383" cy="43774"/>
              </a:xfrm>
              <a:custGeom>
                <a:avLst/>
                <a:gdLst/>
                <a:ahLst/>
                <a:cxnLst/>
                <a:rect l="l" t="t" r="r" b="b"/>
                <a:pathLst>
                  <a:path w="393" h="426" extrusionOk="0">
                    <a:moveTo>
                      <a:pt x="111" y="0"/>
                    </a:moveTo>
                    <a:cubicBezTo>
                      <a:pt x="59" y="0"/>
                      <a:pt x="10" y="42"/>
                      <a:pt x="6" y="97"/>
                    </a:cubicBezTo>
                    <a:cubicBezTo>
                      <a:pt x="1" y="202"/>
                      <a:pt x="46" y="296"/>
                      <a:pt x="120" y="365"/>
                    </a:cubicBezTo>
                    <a:cubicBezTo>
                      <a:pt x="163" y="407"/>
                      <a:pt x="209" y="425"/>
                      <a:pt x="248" y="425"/>
                    </a:cubicBezTo>
                    <a:cubicBezTo>
                      <a:pt x="334" y="425"/>
                      <a:pt x="392" y="340"/>
                      <a:pt x="347" y="217"/>
                    </a:cubicBezTo>
                    <a:cubicBezTo>
                      <a:pt x="311" y="122"/>
                      <a:pt x="244" y="45"/>
                      <a:pt x="146" y="7"/>
                    </a:cubicBezTo>
                    <a:cubicBezTo>
                      <a:pt x="134" y="2"/>
                      <a:pt x="123" y="0"/>
                      <a:pt x="1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6" name="Google Shape;2256;p49"/>
              <p:cNvSpPr/>
              <p:nvPr/>
            </p:nvSpPr>
            <p:spPr>
              <a:xfrm>
                <a:off x="9342936" y="2072346"/>
                <a:ext cx="38533" cy="49220"/>
              </a:xfrm>
              <a:custGeom>
                <a:avLst/>
                <a:gdLst/>
                <a:ahLst/>
                <a:cxnLst/>
                <a:rect l="l" t="t" r="r" b="b"/>
                <a:pathLst>
                  <a:path w="375" h="479" extrusionOk="0">
                    <a:moveTo>
                      <a:pt x="103" y="1"/>
                    </a:moveTo>
                    <a:cubicBezTo>
                      <a:pt x="52" y="1"/>
                      <a:pt x="3" y="40"/>
                      <a:pt x="1" y="96"/>
                    </a:cubicBezTo>
                    <a:cubicBezTo>
                      <a:pt x="0" y="247"/>
                      <a:pt x="80" y="397"/>
                      <a:pt x="216" y="469"/>
                    </a:cubicBezTo>
                    <a:cubicBezTo>
                      <a:pt x="230" y="476"/>
                      <a:pt x="245" y="479"/>
                      <a:pt x="260" y="479"/>
                    </a:cubicBezTo>
                    <a:cubicBezTo>
                      <a:pt x="316" y="479"/>
                      <a:pt x="369" y="435"/>
                      <a:pt x="371" y="375"/>
                    </a:cubicBezTo>
                    <a:cubicBezTo>
                      <a:pt x="374" y="332"/>
                      <a:pt x="367" y="295"/>
                      <a:pt x="354" y="260"/>
                    </a:cubicBezTo>
                    <a:cubicBezTo>
                      <a:pt x="317" y="154"/>
                      <a:pt x="249" y="61"/>
                      <a:pt x="144" y="10"/>
                    </a:cubicBezTo>
                    <a:cubicBezTo>
                      <a:pt x="131" y="4"/>
                      <a:pt x="117" y="1"/>
                      <a:pt x="10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7" name="Google Shape;2257;p49"/>
              <p:cNvSpPr/>
              <p:nvPr/>
            </p:nvSpPr>
            <p:spPr>
              <a:xfrm>
                <a:off x="8929037" y="2691961"/>
                <a:ext cx="41821" cy="50042"/>
              </a:xfrm>
              <a:custGeom>
                <a:avLst/>
                <a:gdLst/>
                <a:ahLst/>
                <a:cxnLst/>
                <a:rect l="l" t="t" r="r" b="b"/>
                <a:pathLst>
                  <a:path w="407" h="487" extrusionOk="0">
                    <a:moveTo>
                      <a:pt x="101" y="1"/>
                    </a:moveTo>
                    <a:cubicBezTo>
                      <a:pt x="50" y="1"/>
                      <a:pt x="1" y="43"/>
                      <a:pt x="1" y="98"/>
                    </a:cubicBezTo>
                    <a:cubicBezTo>
                      <a:pt x="0" y="144"/>
                      <a:pt x="11" y="184"/>
                      <a:pt x="23" y="222"/>
                    </a:cubicBezTo>
                    <a:cubicBezTo>
                      <a:pt x="67" y="334"/>
                      <a:pt x="142" y="434"/>
                      <a:pt x="258" y="480"/>
                    </a:cubicBezTo>
                    <a:cubicBezTo>
                      <a:pt x="269" y="485"/>
                      <a:pt x="281" y="487"/>
                      <a:pt x="292" y="487"/>
                    </a:cubicBezTo>
                    <a:cubicBezTo>
                      <a:pt x="352" y="487"/>
                      <a:pt x="407" y="434"/>
                      <a:pt x="400" y="370"/>
                    </a:cubicBezTo>
                    <a:cubicBezTo>
                      <a:pt x="398" y="326"/>
                      <a:pt x="385" y="289"/>
                      <a:pt x="370" y="253"/>
                    </a:cubicBezTo>
                    <a:cubicBezTo>
                      <a:pt x="322" y="149"/>
                      <a:pt x="248" y="63"/>
                      <a:pt x="143" y="11"/>
                    </a:cubicBezTo>
                    <a:cubicBezTo>
                      <a:pt x="130" y="4"/>
                      <a:pt x="115" y="1"/>
                      <a:pt x="1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8" name="Google Shape;2258;p49"/>
              <p:cNvSpPr/>
              <p:nvPr/>
            </p:nvSpPr>
            <p:spPr>
              <a:xfrm>
                <a:off x="8911671" y="2750326"/>
                <a:ext cx="37608" cy="44287"/>
              </a:xfrm>
              <a:custGeom>
                <a:avLst/>
                <a:gdLst/>
                <a:ahLst/>
                <a:cxnLst/>
                <a:rect l="l" t="t" r="r" b="b"/>
                <a:pathLst>
                  <a:path w="366" h="431" extrusionOk="0">
                    <a:moveTo>
                      <a:pt x="104" y="0"/>
                    </a:moveTo>
                    <a:cubicBezTo>
                      <a:pt x="50" y="0"/>
                      <a:pt x="1" y="43"/>
                      <a:pt x="0" y="100"/>
                    </a:cubicBezTo>
                    <a:cubicBezTo>
                      <a:pt x="1" y="241"/>
                      <a:pt x="81" y="373"/>
                      <a:pt x="215" y="425"/>
                    </a:cubicBezTo>
                    <a:cubicBezTo>
                      <a:pt x="227" y="429"/>
                      <a:pt x="239" y="431"/>
                      <a:pt x="250" y="431"/>
                    </a:cubicBezTo>
                    <a:cubicBezTo>
                      <a:pt x="308" y="431"/>
                      <a:pt x="363" y="383"/>
                      <a:pt x="365" y="321"/>
                    </a:cubicBezTo>
                    <a:cubicBezTo>
                      <a:pt x="366" y="280"/>
                      <a:pt x="358" y="247"/>
                      <a:pt x="347" y="216"/>
                    </a:cubicBezTo>
                    <a:cubicBezTo>
                      <a:pt x="307" y="120"/>
                      <a:pt x="238" y="41"/>
                      <a:pt x="137" y="6"/>
                    </a:cubicBezTo>
                    <a:cubicBezTo>
                      <a:pt x="126" y="2"/>
                      <a:pt x="115" y="0"/>
                      <a:pt x="10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39"/>
        <p:cNvGrpSpPr/>
        <p:nvPr/>
      </p:nvGrpSpPr>
      <p:grpSpPr>
        <a:xfrm>
          <a:off x="0" y="0"/>
          <a:ext cx="0" cy="0"/>
          <a:chOff x="0" y="0"/>
          <a:chExt cx="0" cy="0"/>
        </a:xfrm>
      </p:grpSpPr>
      <p:sp>
        <p:nvSpPr>
          <p:cNvPr id="1440" name="Google Shape;1440;p43"/>
          <p:cNvSpPr txBox="1">
            <a:spLocks noGrp="1"/>
          </p:cNvSpPr>
          <p:nvPr>
            <p:ph type="title"/>
          </p:nvPr>
        </p:nvSpPr>
        <p:spPr>
          <a:xfrm>
            <a:off x="720000" y="546137"/>
            <a:ext cx="7704000" cy="630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Penjelasan:</a:t>
            </a:r>
            <a:endParaRPr dirty="0"/>
          </a:p>
        </p:txBody>
      </p:sp>
      <p:grpSp>
        <p:nvGrpSpPr>
          <p:cNvPr id="1443" name="Google Shape;1443;p43"/>
          <p:cNvGrpSpPr/>
          <p:nvPr/>
        </p:nvGrpSpPr>
        <p:grpSpPr>
          <a:xfrm>
            <a:off x="8247782" y="3607993"/>
            <a:ext cx="1161205" cy="1375964"/>
            <a:chOff x="8247782" y="3607993"/>
            <a:chExt cx="1161205" cy="1375964"/>
          </a:xfrm>
        </p:grpSpPr>
        <p:sp>
          <p:nvSpPr>
            <p:cNvPr id="1444" name="Google Shape;1444;p43"/>
            <p:cNvSpPr/>
            <p:nvPr/>
          </p:nvSpPr>
          <p:spPr>
            <a:xfrm rot="294150">
              <a:off x="8300998" y="3650703"/>
              <a:ext cx="1054774" cy="1290544"/>
            </a:xfrm>
            <a:custGeom>
              <a:avLst/>
              <a:gdLst/>
              <a:ahLst/>
              <a:cxnLst/>
              <a:rect l="l" t="t" r="r" b="b"/>
              <a:pathLst>
                <a:path w="37472" h="45848" extrusionOk="0">
                  <a:moveTo>
                    <a:pt x="8765" y="1"/>
                  </a:moveTo>
                  <a:cubicBezTo>
                    <a:pt x="8109" y="1"/>
                    <a:pt x="7513" y="229"/>
                    <a:pt x="7042" y="659"/>
                  </a:cubicBezTo>
                  <a:cubicBezTo>
                    <a:pt x="6312" y="1326"/>
                    <a:pt x="6141" y="2208"/>
                    <a:pt x="6005" y="2917"/>
                  </a:cubicBezTo>
                  <a:cubicBezTo>
                    <a:pt x="5973" y="3078"/>
                    <a:pt x="5908" y="3420"/>
                    <a:pt x="5846" y="3583"/>
                  </a:cubicBezTo>
                  <a:cubicBezTo>
                    <a:pt x="5687" y="3551"/>
                    <a:pt x="5421" y="3443"/>
                    <a:pt x="5216" y="3360"/>
                  </a:cubicBezTo>
                  <a:cubicBezTo>
                    <a:pt x="4780" y="3184"/>
                    <a:pt x="4236" y="2965"/>
                    <a:pt x="3632" y="2922"/>
                  </a:cubicBezTo>
                  <a:cubicBezTo>
                    <a:pt x="3563" y="2916"/>
                    <a:pt x="3493" y="2913"/>
                    <a:pt x="3424" y="2913"/>
                  </a:cubicBezTo>
                  <a:cubicBezTo>
                    <a:pt x="2527" y="2913"/>
                    <a:pt x="1681" y="3318"/>
                    <a:pt x="1043" y="4053"/>
                  </a:cubicBezTo>
                  <a:cubicBezTo>
                    <a:pt x="672" y="4481"/>
                    <a:pt x="385" y="5006"/>
                    <a:pt x="217" y="5573"/>
                  </a:cubicBezTo>
                  <a:cubicBezTo>
                    <a:pt x="48" y="6140"/>
                    <a:pt x="1" y="6733"/>
                    <a:pt x="80" y="7288"/>
                  </a:cubicBezTo>
                  <a:cubicBezTo>
                    <a:pt x="195" y="8099"/>
                    <a:pt x="512" y="8886"/>
                    <a:pt x="1051" y="9700"/>
                  </a:cubicBezTo>
                  <a:cubicBezTo>
                    <a:pt x="1155" y="9856"/>
                    <a:pt x="1268" y="10015"/>
                    <a:pt x="1391" y="10179"/>
                  </a:cubicBezTo>
                  <a:cubicBezTo>
                    <a:pt x="1172" y="10396"/>
                    <a:pt x="978" y="10647"/>
                    <a:pt x="812" y="10929"/>
                  </a:cubicBezTo>
                  <a:cubicBezTo>
                    <a:pt x="483" y="11489"/>
                    <a:pt x="287" y="12143"/>
                    <a:pt x="245" y="12820"/>
                  </a:cubicBezTo>
                  <a:cubicBezTo>
                    <a:pt x="201" y="13529"/>
                    <a:pt x="331" y="14220"/>
                    <a:pt x="621" y="14819"/>
                  </a:cubicBezTo>
                  <a:cubicBezTo>
                    <a:pt x="1035" y="15679"/>
                    <a:pt x="1714" y="16428"/>
                    <a:pt x="2636" y="17042"/>
                  </a:cubicBezTo>
                  <a:cubicBezTo>
                    <a:pt x="3298" y="17483"/>
                    <a:pt x="4075" y="17857"/>
                    <a:pt x="5080" y="18220"/>
                  </a:cubicBezTo>
                  <a:cubicBezTo>
                    <a:pt x="5451" y="18353"/>
                    <a:pt x="5832" y="18500"/>
                    <a:pt x="6118" y="18673"/>
                  </a:cubicBezTo>
                  <a:cubicBezTo>
                    <a:pt x="6357" y="18820"/>
                    <a:pt x="6434" y="18931"/>
                    <a:pt x="6441" y="18973"/>
                  </a:cubicBezTo>
                  <a:cubicBezTo>
                    <a:pt x="6460" y="19077"/>
                    <a:pt x="6377" y="19356"/>
                    <a:pt x="6310" y="19582"/>
                  </a:cubicBezTo>
                  <a:cubicBezTo>
                    <a:pt x="6231" y="19852"/>
                    <a:pt x="6142" y="20154"/>
                    <a:pt x="6097" y="20498"/>
                  </a:cubicBezTo>
                  <a:cubicBezTo>
                    <a:pt x="5978" y="21397"/>
                    <a:pt x="6203" y="22311"/>
                    <a:pt x="6746" y="23137"/>
                  </a:cubicBezTo>
                  <a:cubicBezTo>
                    <a:pt x="7206" y="23836"/>
                    <a:pt x="7880" y="24438"/>
                    <a:pt x="8646" y="24830"/>
                  </a:cubicBezTo>
                  <a:cubicBezTo>
                    <a:pt x="9456" y="25246"/>
                    <a:pt x="10311" y="25445"/>
                    <a:pt x="11065" y="25553"/>
                  </a:cubicBezTo>
                  <a:cubicBezTo>
                    <a:pt x="11019" y="25949"/>
                    <a:pt x="11029" y="26354"/>
                    <a:pt x="11094" y="26755"/>
                  </a:cubicBezTo>
                  <a:cubicBezTo>
                    <a:pt x="11287" y="27909"/>
                    <a:pt x="11924" y="28911"/>
                    <a:pt x="12845" y="29502"/>
                  </a:cubicBezTo>
                  <a:cubicBezTo>
                    <a:pt x="13810" y="30124"/>
                    <a:pt x="14871" y="30245"/>
                    <a:pt x="15810" y="30351"/>
                  </a:cubicBezTo>
                  <a:cubicBezTo>
                    <a:pt x="16119" y="30387"/>
                    <a:pt x="16409" y="30419"/>
                    <a:pt x="16681" y="30467"/>
                  </a:cubicBezTo>
                  <a:cubicBezTo>
                    <a:pt x="17448" y="30604"/>
                    <a:pt x="18032" y="31020"/>
                    <a:pt x="18041" y="31300"/>
                  </a:cubicBezTo>
                  <a:cubicBezTo>
                    <a:pt x="18044" y="31358"/>
                    <a:pt x="18030" y="31474"/>
                    <a:pt x="18018" y="31576"/>
                  </a:cubicBezTo>
                  <a:cubicBezTo>
                    <a:pt x="17987" y="31839"/>
                    <a:pt x="17948" y="32168"/>
                    <a:pt x="18006" y="32548"/>
                  </a:cubicBezTo>
                  <a:cubicBezTo>
                    <a:pt x="18110" y="33235"/>
                    <a:pt x="18483" y="33835"/>
                    <a:pt x="19087" y="34284"/>
                  </a:cubicBezTo>
                  <a:cubicBezTo>
                    <a:pt x="19577" y="34648"/>
                    <a:pt x="20205" y="34895"/>
                    <a:pt x="20854" y="34980"/>
                  </a:cubicBezTo>
                  <a:cubicBezTo>
                    <a:pt x="21265" y="35034"/>
                    <a:pt x="21645" y="35036"/>
                    <a:pt x="22014" y="35037"/>
                  </a:cubicBezTo>
                  <a:cubicBezTo>
                    <a:pt x="22396" y="35040"/>
                    <a:pt x="22758" y="35042"/>
                    <a:pt x="23045" y="35110"/>
                  </a:cubicBezTo>
                  <a:cubicBezTo>
                    <a:pt x="23629" y="35250"/>
                    <a:pt x="24402" y="35975"/>
                    <a:pt x="25085" y="36615"/>
                  </a:cubicBezTo>
                  <a:cubicBezTo>
                    <a:pt x="25620" y="37116"/>
                    <a:pt x="26175" y="37636"/>
                    <a:pt x="26784" y="38051"/>
                  </a:cubicBezTo>
                  <a:cubicBezTo>
                    <a:pt x="27598" y="38606"/>
                    <a:pt x="28375" y="38875"/>
                    <a:pt x="29160" y="38875"/>
                  </a:cubicBezTo>
                  <a:cubicBezTo>
                    <a:pt x="29668" y="38875"/>
                    <a:pt x="30168" y="38760"/>
                    <a:pt x="30653" y="38532"/>
                  </a:cubicBezTo>
                  <a:cubicBezTo>
                    <a:pt x="31755" y="40213"/>
                    <a:pt x="32845" y="41936"/>
                    <a:pt x="33289" y="42646"/>
                  </a:cubicBezTo>
                  <a:cubicBezTo>
                    <a:pt x="33307" y="42673"/>
                    <a:pt x="33401" y="42828"/>
                    <a:pt x="33950" y="43726"/>
                  </a:cubicBezTo>
                  <a:cubicBezTo>
                    <a:pt x="34316" y="44322"/>
                    <a:pt x="34816" y="45142"/>
                    <a:pt x="34836" y="45175"/>
                  </a:cubicBezTo>
                  <a:lnTo>
                    <a:pt x="34838" y="45180"/>
                  </a:lnTo>
                  <a:cubicBezTo>
                    <a:pt x="35090" y="45591"/>
                    <a:pt x="35546" y="45847"/>
                    <a:pt x="36029" y="45847"/>
                  </a:cubicBezTo>
                  <a:cubicBezTo>
                    <a:pt x="36281" y="45847"/>
                    <a:pt x="36530" y="45779"/>
                    <a:pt x="36747" y="45649"/>
                  </a:cubicBezTo>
                  <a:cubicBezTo>
                    <a:pt x="37067" y="45457"/>
                    <a:pt x="37293" y="45152"/>
                    <a:pt x="37383" y="44792"/>
                  </a:cubicBezTo>
                  <a:cubicBezTo>
                    <a:pt x="37471" y="44432"/>
                    <a:pt x="37418" y="44059"/>
                    <a:pt x="37229" y="43742"/>
                  </a:cubicBezTo>
                  <a:cubicBezTo>
                    <a:pt x="35891" y="41468"/>
                    <a:pt x="34081" y="38555"/>
                    <a:pt x="32658" y="36385"/>
                  </a:cubicBezTo>
                  <a:cubicBezTo>
                    <a:pt x="33006" y="35587"/>
                    <a:pt x="33267" y="34593"/>
                    <a:pt x="33403" y="33541"/>
                  </a:cubicBezTo>
                  <a:cubicBezTo>
                    <a:pt x="33523" y="32626"/>
                    <a:pt x="33638" y="30889"/>
                    <a:pt x="33077" y="29530"/>
                  </a:cubicBezTo>
                  <a:cubicBezTo>
                    <a:pt x="32851" y="28982"/>
                    <a:pt x="32534" y="28542"/>
                    <a:pt x="32136" y="28224"/>
                  </a:cubicBezTo>
                  <a:cubicBezTo>
                    <a:pt x="31821" y="27972"/>
                    <a:pt x="31460" y="27800"/>
                    <a:pt x="31070" y="27714"/>
                  </a:cubicBezTo>
                  <a:cubicBezTo>
                    <a:pt x="30813" y="27657"/>
                    <a:pt x="30582" y="27649"/>
                    <a:pt x="30409" y="27649"/>
                  </a:cubicBezTo>
                  <a:cubicBezTo>
                    <a:pt x="30348" y="27649"/>
                    <a:pt x="30290" y="27652"/>
                    <a:pt x="30238" y="27652"/>
                  </a:cubicBezTo>
                  <a:lnTo>
                    <a:pt x="30235" y="27652"/>
                  </a:lnTo>
                  <a:cubicBezTo>
                    <a:pt x="30219" y="27544"/>
                    <a:pt x="30205" y="27384"/>
                    <a:pt x="30211" y="27147"/>
                  </a:cubicBezTo>
                  <a:cubicBezTo>
                    <a:pt x="30222" y="26735"/>
                    <a:pt x="30431" y="26014"/>
                    <a:pt x="30615" y="25379"/>
                  </a:cubicBezTo>
                  <a:cubicBezTo>
                    <a:pt x="30819" y="24679"/>
                    <a:pt x="31011" y="24017"/>
                    <a:pt x="31087" y="23384"/>
                  </a:cubicBezTo>
                  <a:cubicBezTo>
                    <a:pt x="31187" y="22573"/>
                    <a:pt x="31070" y="21938"/>
                    <a:pt x="30728" y="21443"/>
                  </a:cubicBezTo>
                  <a:cubicBezTo>
                    <a:pt x="30377" y="20934"/>
                    <a:pt x="29811" y="20622"/>
                    <a:pt x="29137" y="20566"/>
                  </a:cubicBezTo>
                  <a:cubicBezTo>
                    <a:pt x="29101" y="20563"/>
                    <a:pt x="29064" y="20562"/>
                    <a:pt x="29029" y="20562"/>
                  </a:cubicBezTo>
                  <a:cubicBezTo>
                    <a:pt x="29009" y="20562"/>
                    <a:pt x="28988" y="20562"/>
                    <a:pt x="28969" y="20563"/>
                  </a:cubicBezTo>
                  <a:cubicBezTo>
                    <a:pt x="28886" y="20567"/>
                    <a:pt x="28801" y="20571"/>
                    <a:pt x="28713" y="20577"/>
                  </a:cubicBezTo>
                  <a:cubicBezTo>
                    <a:pt x="28471" y="20589"/>
                    <a:pt x="28221" y="20603"/>
                    <a:pt x="27978" y="20603"/>
                  </a:cubicBezTo>
                  <a:cubicBezTo>
                    <a:pt x="27355" y="20603"/>
                    <a:pt x="26957" y="20510"/>
                    <a:pt x="26763" y="20322"/>
                  </a:cubicBezTo>
                  <a:cubicBezTo>
                    <a:pt x="26257" y="19833"/>
                    <a:pt x="25952" y="19020"/>
                    <a:pt x="25928" y="18093"/>
                  </a:cubicBezTo>
                  <a:cubicBezTo>
                    <a:pt x="25919" y="17754"/>
                    <a:pt x="25942" y="17395"/>
                    <a:pt x="25967" y="17016"/>
                  </a:cubicBezTo>
                  <a:cubicBezTo>
                    <a:pt x="26007" y="16407"/>
                    <a:pt x="26049" y="15778"/>
                    <a:pt x="25968" y="15102"/>
                  </a:cubicBezTo>
                  <a:cubicBezTo>
                    <a:pt x="25887" y="14411"/>
                    <a:pt x="25648" y="13726"/>
                    <a:pt x="25295" y="13179"/>
                  </a:cubicBezTo>
                  <a:cubicBezTo>
                    <a:pt x="24842" y="12474"/>
                    <a:pt x="24216" y="11988"/>
                    <a:pt x="23482" y="11773"/>
                  </a:cubicBezTo>
                  <a:cubicBezTo>
                    <a:pt x="23193" y="11688"/>
                    <a:pt x="22889" y="11646"/>
                    <a:pt x="22576" y="11646"/>
                  </a:cubicBezTo>
                  <a:cubicBezTo>
                    <a:pt x="21770" y="11646"/>
                    <a:pt x="21041" y="11924"/>
                    <a:pt x="20399" y="12170"/>
                  </a:cubicBezTo>
                  <a:cubicBezTo>
                    <a:pt x="19964" y="12337"/>
                    <a:pt x="19515" y="12508"/>
                    <a:pt x="19224" y="12508"/>
                  </a:cubicBezTo>
                  <a:cubicBezTo>
                    <a:pt x="19142" y="12508"/>
                    <a:pt x="19097" y="12495"/>
                    <a:pt x="19056" y="12475"/>
                  </a:cubicBezTo>
                  <a:cubicBezTo>
                    <a:pt x="19013" y="12454"/>
                    <a:pt x="18883" y="12390"/>
                    <a:pt x="18790" y="11967"/>
                  </a:cubicBezTo>
                  <a:cubicBezTo>
                    <a:pt x="18690" y="11510"/>
                    <a:pt x="18703" y="10919"/>
                    <a:pt x="18730" y="10399"/>
                  </a:cubicBezTo>
                  <a:cubicBezTo>
                    <a:pt x="18757" y="9885"/>
                    <a:pt x="18749" y="8886"/>
                    <a:pt x="18398" y="7962"/>
                  </a:cubicBezTo>
                  <a:cubicBezTo>
                    <a:pt x="18216" y="7480"/>
                    <a:pt x="17961" y="7075"/>
                    <a:pt x="17642" y="6754"/>
                  </a:cubicBezTo>
                  <a:cubicBezTo>
                    <a:pt x="17239" y="6350"/>
                    <a:pt x="16753" y="6094"/>
                    <a:pt x="16193" y="5994"/>
                  </a:cubicBezTo>
                  <a:cubicBezTo>
                    <a:pt x="16034" y="5964"/>
                    <a:pt x="15870" y="5951"/>
                    <a:pt x="15704" y="5951"/>
                  </a:cubicBezTo>
                  <a:cubicBezTo>
                    <a:pt x="15077" y="5951"/>
                    <a:pt x="14529" y="6157"/>
                    <a:pt x="14091" y="6324"/>
                  </a:cubicBezTo>
                  <a:cubicBezTo>
                    <a:pt x="13820" y="6425"/>
                    <a:pt x="13542" y="6530"/>
                    <a:pt x="13381" y="6530"/>
                  </a:cubicBezTo>
                  <a:lnTo>
                    <a:pt x="13367" y="6530"/>
                  </a:lnTo>
                  <a:cubicBezTo>
                    <a:pt x="13230" y="6524"/>
                    <a:pt x="13090" y="6389"/>
                    <a:pt x="13000" y="6277"/>
                  </a:cubicBezTo>
                  <a:cubicBezTo>
                    <a:pt x="12811" y="6046"/>
                    <a:pt x="12649" y="5694"/>
                    <a:pt x="12569" y="5336"/>
                  </a:cubicBezTo>
                  <a:cubicBezTo>
                    <a:pt x="12504" y="5040"/>
                    <a:pt x="12459" y="4719"/>
                    <a:pt x="12413" y="4377"/>
                  </a:cubicBezTo>
                  <a:cubicBezTo>
                    <a:pt x="12306" y="3599"/>
                    <a:pt x="12187" y="2717"/>
                    <a:pt x="11748" y="1878"/>
                  </a:cubicBezTo>
                  <a:cubicBezTo>
                    <a:pt x="11475" y="1358"/>
                    <a:pt x="11040" y="885"/>
                    <a:pt x="10522" y="549"/>
                  </a:cubicBezTo>
                  <a:cubicBezTo>
                    <a:pt x="9970" y="190"/>
                    <a:pt x="9360" y="1"/>
                    <a:pt x="8765" y="1"/>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5" name="Google Shape;1445;p43"/>
            <p:cNvSpPr/>
            <p:nvPr/>
          </p:nvSpPr>
          <p:spPr>
            <a:xfrm rot="294150">
              <a:off x="8340934" y="3684106"/>
              <a:ext cx="900408" cy="1020433"/>
            </a:xfrm>
            <a:custGeom>
              <a:avLst/>
              <a:gdLst/>
              <a:ahLst/>
              <a:cxnLst/>
              <a:rect l="l" t="t" r="r" b="b"/>
              <a:pathLst>
                <a:path w="31988" h="36252" extrusionOk="0">
                  <a:moveTo>
                    <a:pt x="7650" y="0"/>
                  </a:moveTo>
                  <a:cubicBezTo>
                    <a:pt x="7345" y="0"/>
                    <a:pt x="7053" y="96"/>
                    <a:pt x="6813" y="316"/>
                  </a:cubicBezTo>
                  <a:cubicBezTo>
                    <a:pt x="5939" y="1115"/>
                    <a:pt x="6415" y="2886"/>
                    <a:pt x="5375" y="3453"/>
                  </a:cubicBezTo>
                  <a:cubicBezTo>
                    <a:pt x="5191" y="3553"/>
                    <a:pt x="5003" y="3593"/>
                    <a:pt x="4810" y="3593"/>
                  </a:cubicBezTo>
                  <a:cubicBezTo>
                    <a:pt x="4056" y="3593"/>
                    <a:pt x="3243" y="2975"/>
                    <a:pt x="2425" y="2918"/>
                  </a:cubicBezTo>
                  <a:cubicBezTo>
                    <a:pt x="2386" y="2916"/>
                    <a:pt x="2348" y="2914"/>
                    <a:pt x="2309" y="2914"/>
                  </a:cubicBezTo>
                  <a:cubicBezTo>
                    <a:pt x="1000" y="2914"/>
                    <a:pt x="75" y="4470"/>
                    <a:pt x="263" y="5791"/>
                  </a:cubicBezTo>
                  <a:cubicBezTo>
                    <a:pt x="456" y="7151"/>
                    <a:pt x="1419" y="8258"/>
                    <a:pt x="2341" y="9277"/>
                  </a:cubicBezTo>
                  <a:cubicBezTo>
                    <a:pt x="763" y="9373"/>
                    <a:pt x="0" y="11512"/>
                    <a:pt x="687" y="12936"/>
                  </a:cubicBezTo>
                  <a:cubicBezTo>
                    <a:pt x="1374" y="14360"/>
                    <a:pt x="2921" y="15137"/>
                    <a:pt x="4408" y="15672"/>
                  </a:cubicBezTo>
                  <a:cubicBezTo>
                    <a:pt x="5341" y="16009"/>
                    <a:pt x="6448" y="16459"/>
                    <a:pt x="6618" y="17434"/>
                  </a:cubicBezTo>
                  <a:cubicBezTo>
                    <a:pt x="6732" y="18080"/>
                    <a:pt x="6367" y="18707"/>
                    <a:pt x="6282" y="19356"/>
                  </a:cubicBezTo>
                  <a:cubicBezTo>
                    <a:pt x="6119" y="20595"/>
                    <a:pt x="7017" y="21779"/>
                    <a:pt x="8130" y="22348"/>
                  </a:cubicBezTo>
                  <a:cubicBezTo>
                    <a:pt x="9242" y="22919"/>
                    <a:pt x="10530" y="23010"/>
                    <a:pt x="11777" y="23090"/>
                  </a:cubicBezTo>
                  <a:cubicBezTo>
                    <a:pt x="10833" y="24281"/>
                    <a:pt x="11161" y="26262"/>
                    <a:pt x="12440" y="27085"/>
                  </a:cubicBezTo>
                  <a:cubicBezTo>
                    <a:pt x="13414" y="27711"/>
                    <a:pt x="14657" y="27659"/>
                    <a:pt x="15797" y="27863"/>
                  </a:cubicBezTo>
                  <a:cubicBezTo>
                    <a:pt x="16938" y="28066"/>
                    <a:pt x="18198" y="28785"/>
                    <a:pt x="18239" y="29942"/>
                  </a:cubicBezTo>
                  <a:cubicBezTo>
                    <a:pt x="18252" y="30310"/>
                    <a:pt x="18134" y="30677"/>
                    <a:pt x="18190" y="31041"/>
                  </a:cubicBezTo>
                  <a:cubicBezTo>
                    <a:pt x="18304" y="31811"/>
                    <a:pt x="19138" y="32267"/>
                    <a:pt x="19909" y="32367"/>
                  </a:cubicBezTo>
                  <a:cubicBezTo>
                    <a:pt x="20680" y="32468"/>
                    <a:pt x="21476" y="32341"/>
                    <a:pt x="22234" y="32522"/>
                  </a:cubicBezTo>
                  <a:cubicBezTo>
                    <a:pt x="24249" y="33004"/>
                    <a:pt x="25936" y="36251"/>
                    <a:pt x="28044" y="36251"/>
                  </a:cubicBezTo>
                  <a:cubicBezTo>
                    <a:pt x="28545" y="36251"/>
                    <a:pt x="29070" y="36067"/>
                    <a:pt x="29629" y="35619"/>
                  </a:cubicBezTo>
                  <a:cubicBezTo>
                    <a:pt x="31049" y="34479"/>
                    <a:pt x="31988" y="28191"/>
                    <a:pt x="29673" y="27683"/>
                  </a:cubicBezTo>
                  <a:cubicBezTo>
                    <a:pt x="29549" y="27656"/>
                    <a:pt x="29422" y="27650"/>
                    <a:pt x="29294" y="27650"/>
                  </a:cubicBezTo>
                  <a:cubicBezTo>
                    <a:pt x="29197" y="27650"/>
                    <a:pt x="29099" y="27653"/>
                    <a:pt x="29002" y="27653"/>
                  </a:cubicBezTo>
                  <a:cubicBezTo>
                    <a:pt x="28822" y="27653"/>
                    <a:pt x="28644" y="27641"/>
                    <a:pt x="28478" y="27573"/>
                  </a:cubicBezTo>
                  <a:cubicBezTo>
                    <a:pt x="27851" y="27316"/>
                    <a:pt x="27769" y="26477"/>
                    <a:pt x="27786" y="25802"/>
                  </a:cubicBezTo>
                  <a:cubicBezTo>
                    <a:pt x="27829" y="24055"/>
                    <a:pt x="29725" y="20711"/>
                    <a:pt x="27914" y="20562"/>
                  </a:cubicBezTo>
                  <a:lnTo>
                    <a:pt x="27914" y="20562"/>
                  </a:lnTo>
                  <a:cubicBezTo>
                    <a:pt x="27595" y="20576"/>
                    <a:pt x="27235" y="20601"/>
                    <a:pt x="26865" y="20601"/>
                  </a:cubicBezTo>
                  <a:cubicBezTo>
                    <a:pt x="26098" y="20601"/>
                    <a:pt x="25292" y="20492"/>
                    <a:pt x="24734" y="19951"/>
                  </a:cubicBezTo>
                  <a:cubicBezTo>
                    <a:pt x="23907" y="19149"/>
                    <a:pt x="23533" y="17966"/>
                    <a:pt x="23501" y="16814"/>
                  </a:cubicBezTo>
                  <a:cubicBezTo>
                    <a:pt x="23475" y="15856"/>
                    <a:pt x="23663" y="14895"/>
                    <a:pt x="23550" y="13944"/>
                  </a:cubicBezTo>
                  <a:cubicBezTo>
                    <a:pt x="23437" y="12991"/>
                    <a:pt x="22917" y="11990"/>
                    <a:pt x="21997" y="11719"/>
                  </a:cubicBezTo>
                  <a:cubicBezTo>
                    <a:pt x="21820" y="11667"/>
                    <a:pt x="21641" y="11645"/>
                    <a:pt x="21461" y="11645"/>
                  </a:cubicBezTo>
                  <a:cubicBezTo>
                    <a:pt x="20345" y="11645"/>
                    <a:pt x="19184" y="12507"/>
                    <a:pt x="18110" y="12507"/>
                  </a:cubicBezTo>
                  <a:cubicBezTo>
                    <a:pt x="17854" y="12507"/>
                    <a:pt x="17603" y="12459"/>
                    <a:pt x="17359" y="12338"/>
                  </a:cubicBezTo>
                  <a:cubicBezTo>
                    <a:pt x="16253" y="11790"/>
                    <a:pt x="16243" y="10250"/>
                    <a:pt x="16306" y="9018"/>
                  </a:cubicBezTo>
                  <a:cubicBezTo>
                    <a:pt x="16369" y="7784"/>
                    <a:pt x="16065" y="6189"/>
                    <a:pt x="14850" y="5973"/>
                  </a:cubicBezTo>
                  <a:cubicBezTo>
                    <a:pt x="14763" y="5957"/>
                    <a:pt x="14678" y="5950"/>
                    <a:pt x="14592" y="5950"/>
                  </a:cubicBezTo>
                  <a:cubicBezTo>
                    <a:pt x="13811" y="5950"/>
                    <a:pt x="13066" y="6531"/>
                    <a:pt x="12268" y="6531"/>
                  </a:cubicBezTo>
                  <a:cubicBezTo>
                    <a:pt x="12244" y="6531"/>
                    <a:pt x="12219" y="6530"/>
                    <a:pt x="12195" y="6529"/>
                  </a:cubicBezTo>
                  <a:cubicBezTo>
                    <a:pt x="11119" y="6481"/>
                    <a:pt x="10410" y="5360"/>
                    <a:pt x="10175" y="4310"/>
                  </a:cubicBezTo>
                  <a:cubicBezTo>
                    <a:pt x="9941" y="3260"/>
                    <a:pt x="9970" y="2127"/>
                    <a:pt x="9471" y="1174"/>
                  </a:cubicBezTo>
                  <a:cubicBezTo>
                    <a:pt x="9123" y="509"/>
                    <a:pt x="8353" y="0"/>
                    <a:pt x="765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6" name="Google Shape;1446;p43"/>
            <p:cNvSpPr/>
            <p:nvPr/>
          </p:nvSpPr>
          <p:spPr>
            <a:xfrm rot="294150">
              <a:off x="8412577" y="3761181"/>
              <a:ext cx="902041" cy="1146368"/>
            </a:xfrm>
            <a:custGeom>
              <a:avLst/>
              <a:gdLst/>
              <a:ahLst/>
              <a:cxnLst/>
              <a:rect l="l" t="t" r="r" b="b"/>
              <a:pathLst>
                <a:path w="32046" h="40726" extrusionOk="0">
                  <a:moveTo>
                    <a:pt x="5208" y="0"/>
                  </a:moveTo>
                  <a:cubicBezTo>
                    <a:pt x="5172" y="0"/>
                    <a:pt x="5136" y="24"/>
                    <a:pt x="5132" y="70"/>
                  </a:cubicBezTo>
                  <a:cubicBezTo>
                    <a:pt x="5022" y="1655"/>
                    <a:pt x="4984" y="3283"/>
                    <a:pt x="4952" y="4872"/>
                  </a:cubicBezTo>
                  <a:cubicBezTo>
                    <a:pt x="4948" y="5132"/>
                    <a:pt x="4937" y="5822"/>
                    <a:pt x="4937" y="6073"/>
                  </a:cubicBezTo>
                  <a:cubicBezTo>
                    <a:pt x="4935" y="6156"/>
                    <a:pt x="4935" y="6240"/>
                    <a:pt x="4934" y="6323"/>
                  </a:cubicBezTo>
                  <a:cubicBezTo>
                    <a:pt x="3978" y="5415"/>
                    <a:pt x="2979" y="4477"/>
                    <a:pt x="2142" y="3705"/>
                  </a:cubicBezTo>
                  <a:cubicBezTo>
                    <a:pt x="2127" y="3691"/>
                    <a:pt x="2109" y="3685"/>
                    <a:pt x="2091" y="3685"/>
                  </a:cubicBezTo>
                  <a:cubicBezTo>
                    <a:pt x="2070" y="3685"/>
                    <a:pt x="2050" y="3693"/>
                    <a:pt x="2035" y="3709"/>
                  </a:cubicBezTo>
                  <a:cubicBezTo>
                    <a:pt x="2006" y="3739"/>
                    <a:pt x="2007" y="3789"/>
                    <a:pt x="2039" y="3816"/>
                  </a:cubicBezTo>
                  <a:cubicBezTo>
                    <a:pt x="3415" y="5106"/>
                    <a:pt x="5262" y="6886"/>
                    <a:pt x="6591" y="8204"/>
                  </a:cubicBezTo>
                  <a:cubicBezTo>
                    <a:pt x="7091" y="8705"/>
                    <a:pt x="7607" y="9228"/>
                    <a:pt x="8125" y="9760"/>
                  </a:cubicBezTo>
                  <a:cubicBezTo>
                    <a:pt x="8096" y="9755"/>
                    <a:pt x="8068" y="9748"/>
                    <a:pt x="8037" y="9743"/>
                  </a:cubicBezTo>
                  <a:cubicBezTo>
                    <a:pt x="5425" y="9260"/>
                    <a:pt x="2753" y="9008"/>
                    <a:pt x="95" y="9008"/>
                  </a:cubicBezTo>
                  <a:cubicBezTo>
                    <a:pt x="90" y="9008"/>
                    <a:pt x="84" y="9008"/>
                    <a:pt x="79" y="9008"/>
                  </a:cubicBezTo>
                  <a:cubicBezTo>
                    <a:pt x="39" y="9008"/>
                    <a:pt x="5" y="9039"/>
                    <a:pt x="2" y="9080"/>
                  </a:cubicBezTo>
                  <a:cubicBezTo>
                    <a:pt x="0" y="9122"/>
                    <a:pt x="33" y="9157"/>
                    <a:pt x="75" y="9160"/>
                  </a:cubicBezTo>
                  <a:cubicBezTo>
                    <a:pt x="1489" y="9240"/>
                    <a:pt x="2904" y="9341"/>
                    <a:pt x="4314" y="9485"/>
                  </a:cubicBezTo>
                  <a:cubicBezTo>
                    <a:pt x="5525" y="9606"/>
                    <a:pt x="6802" y="9766"/>
                    <a:pt x="8006" y="9934"/>
                  </a:cubicBezTo>
                  <a:cubicBezTo>
                    <a:pt x="8117" y="9952"/>
                    <a:pt x="8230" y="9968"/>
                    <a:pt x="8342" y="9984"/>
                  </a:cubicBezTo>
                  <a:cubicBezTo>
                    <a:pt x="9156" y="10819"/>
                    <a:pt x="9970" y="11666"/>
                    <a:pt x="10731" y="12475"/>
                  </a:cubicBezTo>
                  <a:cubicBezTo>
                    <a:pt x="11359" y="13148"/>
                    <a:pt x="12244" y="14123"/>
                    <a:pt x="12872" y="14800"/>
                  </a:cubicBezTo>
                  <a:cubicBezTo>
                    <a:pt x="13228" y="15204"/>
                    <a:pt x="13672" y="15704"/>
                    <a:pt x="14103" y="16189"/>
                  </a:cubicBezTo>
                  <a:cubicBezTo>
                    <a:pt x="13741" y="16163"/>
                    <a:pt x="13378" y="16144"/>
                    <a:pt x="13016" y="16123"/>
                  </a:cubicBezTo>
                  <a:cubicBezTo>
                    <a:pt x="11788" y="16064"/>
                    <a:pt x="10556" y="16033"/>
                    <a:pt x="9324" y="16033"/>
                  </a:cubicBezTo>
                  <a:cubicBezTo>
                    <a:pt x="7959" y="16033"/>
                    <a:pt x="6593" y="16071"/>
                    <a:pt x="5233" y="16150"/>
                  </a:cubicBezTo>
                  <a:cubicBezTo>
                    <a:pt x="5131" y="16161"/>
                    <a:pt x="5147" y="16301"/>
                    <a:pt x="5238" y="16302"/>
                  </a:cubicBezTo>
                  <a:lnTo>
                    <a:pt x="7460" y="16294"/>
                  </a:lnTo>
                  <a:cubicBezTo>
                    <a:pt x="7573" y="16294"/>
                    <a:pt x="7687" y="16294"/>
                    <a:pt x="7801" y="16294"/>
                  </a:cubicBezTo>
                  <a:cubicBezTo>
                    <a:pt x="9152" y="16294"/>
                    <a:pt x="10556" y="16305"/>
                    <a:pt x="11900" y="16323"/>
                  </a:cubicBezTo>
                  <a:lnTo>
                    <a:pt x="14121" y="16357"/>
                  </a:lnTo>
                  <a:cubicBezTo>
                    <a:pt x="14156" y="16357"/>
                    <a:pt x="14190" y="16334"/>
                    <a:pt x="14201" y="16299"/>
                  </a:cubicBezTo>
                  <a:cubicBezTo>
                    <a:pt x="14475" y="16609"/>
                    <a:pt x="14738" y="16908"/>
                    <a:pt x="14964" y="17170"/>
                  </a:cubicBezTo>
                  <a:cubicBezTo>
                    <a:pt x="16355" y="18782"/>
                    <a:pt x="17774" y="20493"/>
                    <a:pt x="19126" y="22188"/>
                  </a:cubicBezTo>
                  <a:cubicBezTo>
                    <a:pt x="16204" y="22220"/>
                    <a:pt x="13234" y="22330"/>
                    <a:pt x="10320" y="22504"/>
                  </a:cubicBezTo>
                  <a:cubicBezTo>
                    <a:pt x="10217" y="22515"/>
                    <a:pt x="10232" y="22654"/>
                    <a:pt x="10325" y="22656"/>
                  </a:cubicBezTo>
                  <a:cubicBezTo>
                    <a:pt x="12155" y="22642"/>
                    <a:pt x="14066" y="22586"/>
                    <a:pt x="15897" y="22517"/>
                  </a:cubicBezTo>
                  <a:cubicBezTo>
                    <a:pt x="16966" y="22474"/>
                    <a:pt x="18168" y="22421"/>
                    <a:pt x="19238" y="22353"/>
                  </a:cubicBezTo>
                  <a:cubicBezTo>
                    <a:pt x="19243" y="22353"/>
                    <a:pt x="19248" y="22352"/>
                    <a:pt x="19254" y="22351"/>
                  </a:cubicBezTo>
                  <a:cubicBezTo>
                    <a:pt x="19557" y="22733"/>
                    <a:pt x="19858" y="23114"/>
                    <a:pt x="20153" y="23493"/>
                  </a:cubicBezTo>
                  <a:cubicBezTo>
                    <a:pt x="20418" y="23823"/>
                    <a:pt x="20798" y="24331"/>
                    <a:pt x="21059" y="24673"/>
                  </a:cubicBezTo>
                  <a:cubicBezTo>
                    <a:pt x="21574" y="25346"/>
                    <a:pt x="22353" y="26374"/>
                    <a:pt x="22841" y="27054"/>
                  </a:cubicBezTo>
                  <a:cubicBezTo>
                    <a:pt x="22971" y="27231"/>
                    <a:pt x="23102" y="27410"/>
                    <a:pt x="23233" y="27590"/>
                  </a:cubicBezTo>
                  <a:cubicBezTo>
                    <a:pt x="23167" y="27580"/>
                    <a:pt x="23101" y="27569"/>
                    <a:pt x="23035" y="27561"/>
                  </a:cubicBezTo>
                  <a:cubicBezTo>
                    <a:pt x="22135" y="27434"/>
                    <a:pt x="21226" y="27378"/>
                    <a:pt x="20316" y="27378"/>
                  </a:cubicBezTo>
                  <a:cubicBezTo>
                    <a:pt x="19204" y="27378"/>
                    <a:pt x="18090" y="27461"/>
                    <a:pt x="16991" y="27596"/>
                  </a:cubicBezTo>
                  <a:cubicBezTo>
                    <a:pt x="16893" y="27611"/>
                    <a:pt x="16912" y="27747"/>
                    <a:pt x="17001" y="27747"/>
                  </a:cubicBezTo>
                  <a:cubicBezTo>
                    <a:pt x="17002" y="27747"/>
                    <a:pt x="17004" y="27747"/>
                    <a:pt x="17005" y="27747"/>
                  </a:cubicBezTo>
                  <a:cubicBezTo>
                    <a:pt x="17541" y="27722"/>
                    <a:pt x="18076" y="27699"/>
                    <a:pt x="18611" y="27677"/>
                  </a:cubicBezTo>
                  <a:cubicBezTo>
                    <a:pt x="19167" y="27657"/>
                    <a:pt x="19731" y="27645"/>
                    <a:pt x="20294" y="27645"/>
                  </a:cubicBezTo>
                  <a:cubicBezTo>
                    <a:pt x="20669" y="27645"/>
                    <a:pt x="21044" y="27650"/>
                    <a:pt x="21415" y="27662"/>
                  </a:cubicBezTo>
                  <a:cubicBezTo>
                    <a:pt x="21916" y="27677"/>
                    <a:pt x="22514" y="27713"/>
                    <a:pt x="23014" y="27752"/>
                  </a:cubicBezTo>
                  <a:cubicBezTo>
                    <a:pt x="23135" y="27764"/>
                    <a:pt x="23254" y="27774"/>
                    <a:pt x="23375" y="27784"/>
                  </a:cubicBezTo>
                  <a:cubicBezTo>
                    <a:pt x="24352" y="29131"/>
                    <a:pt x="25367" y="30573"/>
                    <a:pt x="26271" y="31912"/>
                  </a:cubicBezTo>
                  <a:cubicBezTo>
                    <a:pt x="27491" y="33681"/>
                    <a:pt x="29176" y="36316"/>
                    <a:pt x="30327" y="38146"/>
                  </a:cubicBezTo>
                  <a:cubicBezTo>
                    <a:pt x="30327" y="38146"/>
                    <a:pt x="31880" y="40686"/>
                    <a:pt x="31880" y="40686"/>
                  </a:cubicBezTo>
                  <a:cubicBezTo>
                    <a:pt x="31880" y="40686"/>
                    <a:pt x="31880" y="40686"/>
                    <a:pt x="31880" y="40686"/>
                  </a:cubicBezTo>
                  <a:lnTo>
                    <a:pt x="31880" y="40686"/>
                  </a:lnTo>
                  <a:cubicBezTo>
                    <a:pt x="31896" y="40711"/>
                    <a:pt x="31923" y="40725"/>
                    <a:pt x="31951" y="40725"/>
                  </a:cubicBezTo>
                  <a:cubicBezTo>
                    <a:pt x="31966" y="40725"/>
                    <a:pt x="31980" y="40721"/>
                    <a:pt x="31993" y="40713"/>
                  </a:cubicBezTo>
                  <a:cubicBezTo>
                    <a:pt x="32034" y="40687"/>
                    <a:pt x="32046" y="40635"/>
                    <a:pt x="32021" y="40597"/>
                  </a:cubicBezTo>
                  <a:cubicBezTo>
                    <a:pt x="30679" y="38312"/>
                    <a:pt x="28759" y="35224"/>
                    <a:pt x="27299" y="33012"/>
                  </a:cubicBezTo>
                  <a:cubicBezTo>
                    <a:pt x="26810" y="32287"/>
                    <a:pt x="26128" y="31260"/>
                    <a:pt x="25635" y="30541"/>
                  </a:cubicBezTo>
                  <a:cubicBezTo>
                    <a:pt x="25132" y="29826"/>
                    <a:pt x="24432" y="28807"/>
                    <a:pt x="23924" y="28103"/>
                  </a:cubicBezTo>
                  <a:cubicBezTo>
                    <a:pt x="23635" y="27705"/>
                    <a:pt x="23197" y="27102"/>
                    <a:pt x="22818" y="26584"/>
                  </a:cubicBezTo>
                  <a:cubicBezTo>
                    <a:pt x="22821" y="26453"/>
                    <a:pt x="22822" y="26322"/>
                    <a:pt x="22822" y="26190"/>
                  </a:cubicBezTo>
                  <a:cubicBezTo>
                    <a:pt x="22850" y="24035"/>
                    <a:pt x="22999" y="21871"/>
                    <a:pt x="23275" y="19736"/>
                  </a:cubicBezTo>
                  <a:cubicBezTo>
                    <a:pt x="23281" y="19680"/>
                    <a:pt x="23241" y="19651"/>
                    <a:pt x="23201" y="19651"/>
                  </a:cubicBezTo>
                  <a:cubicBezTo>
                    <a:pt x="23167" y="19651"/>
                    <a:pt x="23134" y="19671"/>
                    <a:pt x="23125" y="19711"/>
                  </a:cubicBezTo>
                  <a:cubicBezTo>
                    <a:pt x="23011" y="20278"/>
                    <a:pt x="22918" y="20850"/>
                    <a:pt x="22846" y="21425"/>
                  </a:cubicBezTo>
                  <a:cubicBezTo>
                    <a:pt x="22645" y="22998"/>
                    <a:pt x="22563" y="24607"/>
                    <a:pt x="22629" y="26193"/>
                  </a:cubicBezTo>
                  <a:cubicBezTo>
                    <a:pt x="22632" y="26241"/>
                    <a:pt x="22634" y="26287"/>
                    <a:pt x="22636" y="26334"/>
                  </a:cubicBezTo>
                  <a:cubicBezTo>
                    <a:pt x="22546" y="26212"/>
                    <a:pt x="22463" y="26098"/>
                    <a:pt x="22390" y="25997"/>
                  </a:cubicBezTo>
                  <a:cubicBezTo>
                    <a:pt x="21981" y="25452"/>
                    <a:pt x="21225" y="24459"/>
                    <a:pt x="20818" y="23918"/>
                  </a:cubicBezTo>
                  <a:cubicBezTo>
                    <a:pt x="19893" y="22715"/>
                    <a:pt x="18931" y="21507"/>
                    <a:pt x="17950" y="20312"/>
                  </a:cubicBezTo>
                  <a:cubicBezTo>
                    <a:pt x="18078" y="17407"/>
                    <a:pt x="18252" y="14246"/>
                    <a:pt x="18453" y="11350"/>
                  </a:cubicBezTo>
                  <a:cubicBezTo>
                    <a:pt x="18454" y="11296"/>
                    <a:pt x="18417" y="11270"/>
                    <a:pt x="18378" y="11270"/>
                  </a:cubicBezTo>
                  <a:cubicBezTo>
                    <a:pt x="18343" y="11270"/>
                    <a:pt x="18308" y="11292"/>
                    <a:pt x="18302" y="11335"/>
                  </a:cubicBezTo>
                  <a:cubicBezTo>
                    <a:pt x="18256" y="11709"/>
                    <a:pt x="18217" y="12085"/>
                    <a:pt x="18176" y="12460"/>
                  </a:cubicBezTo>
                  <a:cubicBezTo>
                    <a:pt x="17987" y="14338"/>
                    <a:pt x="17861" y="16224"/>
                    <a:pt x="17808" y="18110"/>
                  </a:cubicBezTo>
                  <a:cubicBezTo>
                    <a:pt x="17792" y="18754"/>
                    <a:pt x="17778" y="19450"/>
                    <a:pt x="17779" y="20105"/>
                  </a:cubicBezTo>
                  <a:cubicBezTo>
                    <a:pt x="16834" y="18957"/>
                    <a:pt x="15872" y="17822"/>
                    <a:pt x="14914" y="16722"/>
                  </a:cubicBezTo>
                  <a:cubicBezTo>
                    <a:pt x="14349" y="16091"/>
                    <a:pt x="13497" y="15118"/>
                    <a:pt x="12932" y="14497"/>
                  </a:cubicBezTo>
                  <a:cubicBezTo>
                    <a:pt x="12452" y="13980"/>
                    <a:pt x="11855" y="13326"/>
                    <a:pt x="11304" y="12736"/>
                  </a:cubicBezTo>
                  <a:cubicBezTo>
                    <a:pt x="11333" y="12723"/>
                    <a:pt x="11354" y="12695"/>
                    <a:pt x="11355" y="12660"/>
                  </a:cubicBezTo>
                  <a:cubicBezTo>
                    <a:pt x="11365" y="12327"/>
                    <a:pt x="11409" y="10691"/>
                    <a:pt x="11419" y="10390"/>
                  </a:cubicBezTo>
                  <a:cubicBezTo>
                    <a:pt x="11469" y="8807"/>
                    <a:pt x="11575" y="6997"/>
                    <a:pt x="11676" y="5404"/>
                  </a:cubicBezTo>
                  <a:cubicBezTo>
                    <a:pt x="11677" y="5351"/>
                    <a:pt x="11639" y="5324"/>
                    <a:pt x="11601" y="5324"/>
                  </a:cubicBezTo>
                  <a:cubicBezTo>
                    <a:pt x="11566" y="5324"/>
                    <a:pt x="11531" y="5346"/>
                    <a:pt x="11524" y="5390"/>
                  </a:cubicBezTo>
                  <a:cubicBezTo>
                    <a:pt x="11444" y="5990"/>
                    <a:pt x="11378" y="6594"/>
                    <a:pt x="11326" y="7200"/>
                  </a:cubicBezTo>
                  <a:cubicBezTo>
                    <a:pt x="11197" y="8708"/>
                    <a:pt x="11140" y="10238"/>
                    <a:pt x="11161" y="11750"/>
                  </a:cubicBezTo>
                  <a:cubicBezTo>
                    <a:pt x="11167" y="12037"/>
                    <a:pt x="11172" y="12323"/>
                    <a:pt x="11186" y="12609"/>
                  </a:cubicBezTo>
                  <a:cubicBezTo>
                    <a:pt x="10998" y="12408"/>
                    <a:pt x="10815" y="12217"/>
                    <a:pt x="10647" y="12042"/>
                  </a:cubicBezTo>
                  <a:cubicBezTo>
                    <a:pt x="10006" y="11366"/>
                    <a:pt x="9317" y="10656"/>
                    <a:pt x="8623" y="9952"/>
                  </a:cubicBezTo>
                  <a:cubicBezTo>
                    <a:pt x="8624" y="9949"/>
                    <a:pt x="8625" y="9945"/>
                    <a:pt x="8625" y="9943"/>
                  </a:cubicBezTo>
                  <a:cubicBezTo>
                    <a:pt x="8635" y="9898"/>
                    <a:pt x="8605" y="9853"/>
                    <a:pt x="8561" y="9845"/>
                  </a:cubicBezTo>
                  <a:cubicBezTo>
                    <a:pt x="8542" y="9842"/>
                    <a:pt x="8525" y="9839"/>
                    <a:pt x="8508" y="9835"/>
                  </a:cubicBezTo>
                  <a:cubicBezTo>
                    <a:pt x="7907" y="9227"/>
                    <a:pt x="7307" y="8626"/>
                    <a:pt x="6736" y="8057"/>
                  </a:cubicBezTo>
                  <a:cubicBezTo>
                    <a:pt x="6242" y="7576"/>
                    <a:pt x="5682" y="7035"/>
                    <a:pt x="5099" y="6481"/>
                  </a:cubicBezTo>
                  <a:cubicBezTo>
                    <a:pt x="5263" y="4355"/>
                    <a:pt x="5291" y="2206"/>
                    <a:pt x="5284" y="75"/>
                  </a:cubicBezTo>
                  <a:cubicBezTo>
                    <a:pt x="5282" y="25"/>
                    <a:pt x="5245" y="0"/>
                    <a:pt x="52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47" name="Google Shape;1447;p43"/>
          <p:cNvGrpSpPr/>
          <p:nvPr/>
        </p:nvGrpSpPr>
        <p:grpSpPr>
          <a:xfrm>
            <a:off x="7770608" y="4199140"/>
            <a:ext cx="1468334" cy="1361125"/>
            <a:chOff x="7770608" y="4199140"/>
            <a:chExt cx="1468334" cy="1361125"/>
          </a:xfrm>
        </p:grpSpPr>
        <p:sp>
          <p:nvSpPr>
            <p:cNvPr id="1448" name="Google Shape;1448;p43"/>
            <p:cNvSpPr/>
            <p:nvPr/>
          </p:nvSpPr>
          <p:spPr>
            <a:xfrm rot="-3035877">
              <a:off x="8196483" y="4182836"/>
              <a:ext cx="616584" cy="1393733"/>
            </a:xfrm>
            <a:custGeom>
              <a:avLst/>
              <a:gdLst/>
              <a:ahLst/>
              <a:cxnLst/>
              <a:rect l="l" t="t" r="r" b="b"/>
              <a:pathLst>
                <a:path w="24661" h="55744" extrusionOk="0">
                  <a:moveTo>
                    <a:pt x="13575" y="0"/>
                  </a:moveTo>
                  <a:cubicBezTo>
                    <a:pt x="12675" y="0"/>
                    <a:pt x="11812" y="449"/>
                    <a:pt x="11005" y="1336"/>
                  </a:cubicBezTo>
                  <a:cubicBezTo>
                    <a:pt x="8931" y="3620"/>
                    <a:pt x="7936" y="6897"/>
                    <a:pt x="8342" y="10100"/>
                  </a:cubicBezTo>
                  <a:cubicBezTo>
                    <a:pt x="8399" y="10562"/>
                    <a:pt x="8532" y="11461"/>
                    <a:pt x="8761" y="12313"/>
                  </a:cubicBezTo>
                  <a:cubicBezTo>
                    <a:pt x="8934" y="12958"/>
                    <a:pt x="9130" y="13469"/>
                    <a:pt x="9361" y="13875"/>
                  </a:cubicBezTo>
                  <a:cubicBezTo>
                    <a:pt x="9517" y="14146"/>
                    <a:pt x="9687" y="14374"/>
                    <a:pt x="9878" y="14560"/>
                  </a:cubicBezTo>
                  <a:cubicBezTo>
                    <a:pt x="9869" y="14749"/>
                    <a:pt x="9860" y="14939"/>
                    <a:pt x="9854" y="15132"/>
                  </a:cubicBezTo>
                  <a:cubicBezTo>
                    <a:pt x="8907" y="12846"/>
                    <a:pt x="7155" y="10947"/>
                    <a:pt x="5016" y="9898"/>
                  </a:cubicBezTo>
                  <a:cubicBezTo>
                    <a:pt x="4172" y="9483"/>
                    <a:pt x="3441" y="9287"/>
                    <a:pt x="2716" y="9281"/>
                  </a:cubicBezTo>
                  <a:lnTo>
                    <a:pt x="2685" y="9281"/>
                  </a:lnTo>
                  <a:cubicBezTo>
                    <a:pt x="1802" y="9281"/>
                    <a:pt x="1050" y="9608"/>
                    <a:pt x="565" y="10200"/>
                  </a:cubicBezTo>
                  <a:cubicBezTo>
                    <a:pt x="368" y="10443"/>
                    <a:pt x="222" y="10720"/>
                    <a:pt x="132" y="11025"/>
                  </a:cubicBezTo>
                  <a:cubicBezTo>
                    <a:pt x="19" y="11410"/>
                    <a:pt x="1" y="11830"/>
                    <a:pt x="77" y="12274"/>
                  </a:cubicBezTo>
                  <a:cubicBezTo>
                    <a:pt x="165" y="12780"/>
                    <a:pt x="353" y="13187"/>
                    <a:pt x="442" y="13383"/>
                  </a:cubicBezTo>
                  <a:cubicBezTo>
                    <a:pt x="1200" y="15029"/>
                    <a:pt x="2135" y="16593"/>
                    <a:pt x="3225" y="18042"/>
                  </a:cubicBezTo>
                  <a:cubicBezTo>
                    <a:pt x="3135" y="18064"/>
                    <a:pt x="3044" y="18092"/>
                    <a:pt x="2958" y="18125"/>
                  </a:cubicBezTo>
                  <a:cubicBezTo>
                    <a:pt x="2566" y="18272"/>
                    <a:pt x="2234" y="18508"/>
                    <a:pt x="1969" y="18829"/>
                  </a:cubicBezTo>
                  <a:cubicBezTo>
                    <a:pt x="1713" y="19139"/>
                    <a:pt x="1533" y="19512"/>
                    <a:pt x="1435" y="19939"/>
                  </a:cubicBezTo>
                  <a:cubicBezTo>
                    <a:pt x="1298" y="20531"/>
                    <a:pt x="1324" y="21230"/>
                    <a:pt x="1509" y="21907"/>
                  </a:cubicBezTo>
                  <a:cubicBezTo>
                    <a:pt x="2148" y="24244"/>
                    <a:pt x="3484" y="26206"/>
                    <a:pt x="4576" y="27656"/>
                  </a:cubicBezTo>
                  <a:cubicBezTo>
                    <a:pt x="5121" y="28377"/>
                    <a:pt x="5766" y="29181"/>
                    <a:pt x="6643" y="29795"/>
                  </a:cubicBezTo>
                  <a:cubicBezTo>
                    <a:pt x="6344" y="29812"/>
                    <a:pt x="6062" y="29882"/>
                    <a:pt x="5807" y="30003"/>
                  </a:cubicBezTo>
                  <a:cubicBezTo>
                    <a:pt x="5496" y="30148"/>
                    <a:pt x="5238" y="30361"/>
                    <a:pt x="5036" y="30635"/>
                  </a:cubicBezTo>
                  <a:cubicBezTo>
                    <a:pt x="4549" y="31297"/>
                    <a:pt x="4618" y="32035"/>
                    <a:pt x="4640" y="32278"/>
                  </a:cubicBezTo>
                  <a:cubicBezTo>
                    <a:pt x="4776" y="33722"/>
                    <a:pt x="5442" y="34943"/>
                    <a:pt x="6008" y="35844"/>
                  </a:cubicBezTo>
                  <a:cubicBezTo>
                    <a:pt x="7017" y="37453"/>
                    <a:pt x="8258" y="38900"/>
                    <a:pt x="9694" y="40144"/>
                  </a:cubicBezTo>
                  <a:cubicBezTo>
                    <a:pt x="10146" y="40535"/>
                    <a:pt x="10599" y="40859"/>
                    <a:pt x="11039" y="41106"/>
                  </a:cubicBezTo>
                  <a:cubicBezTo>
                    <a:pt x="11733" y="41496"/>
                    <a:pt x="12400" y="41693"/>
                    <a:pt x="13024" y="41693"/>
                  </a:cubicBezTo>
                  <a:cubicBezTo>
                    <a:pt x="13199" y="41693"/>
                    <a:pt x="13373" y="41678"/>
                    <a:pt x="13541" y="41646"/>
                  </a:cubicBezTo>
                  <a:cubicBezTo>
                    <a:pt x="13701" y="41811"/>
                    <a:pt x="13864" y="41977"/>
                    <a:pt x="14022" y="42137"/>
                  </a:cubicBezTo>
                  <a:lnTo>
                    <a:pt x="14027" y="42142"/>
                  </a:lnTo>
                  <a:cubicBezTo>
                    <a:pt x="14376" y="42499"/>
                    <a:pt x="14736" y="42866"/>
                    <a:pt x="15086" y="43233"/>
                  </a:cubicBezTo>
                  <a:cubicBezTo>
                    <a:pt x="15146" y="43375"/>
                    <a:pt x="15205" y="43513"/>
                    <a:pt x="15263" y="43648"/>
                  </a:cubicBezTo>
                  <a:cubicBezTo>
                    <a:pt x="16075" y="45556"/>
                    <a:pt x="17041" y="47530"/>
                    <a:pt x="18135" y="49515"/>
                  </a:cubicBezTo>
                  <a:lnTo>
                    <a:pt x="18137" y="49519"/>
                  </a:lnTo>
                  <a:cubicBezTo>
                    <a:pt x="19151" y="51341"/>
                    <a:pt x="20303" y="53203"/>
                    <a:pt x="21560" y="55057"/>
                  </a:cubicBezTo>
                  <a:cubicBezTo>
                    <a:pt x="21852" y="55486"/>
                    <a:pt x="22335" y="55744"/>
                    <a:pt x="22855" y="55744"/>
                  </a:cubicBezTo>
                  <a:cubicBezTo>
                    <a:pt x="23168" y="55744"/>
                    <a:pt x="23472" y="55650"/>
                    <a:pt x="23732" y="55475"/>
                  </a:cubicBezTo>
                  <a:cubicBezTo>
                    <a:pt x="24073" y="55244"/>
                    <a:pt x="24306" y="54893"/>
                    <a:pt x="24386" y="54487"/>
                  </a:cubicBezTo>
                  <a:cubicBezTo>
                    <a:pt x="24467" y="54087"/>
                    <a:pt x="24390" y="53679"/>
                    <a:pt x="24169" y="53334"/>
                  </a:cubicBezTo>
                  <a:cubicBezTo>
                    <a:pt x="23008" y="51530"/>
                    <a:pt x="21952" y="49720"/>
                    <a:pt x="21025" y="47956"/>
                  </a:cubicBezTo>
                  <a:lnTo>
                    <a:pt x="21022" y="47949"/>
                  </a:lnTo>
                  <a:cubicBezTo>
                    <a:pt x="20521" y="47010"/>
                    <a:pt x="20046" y="46070"/>
                    <a:pt x="19612" y="45150"/>
                  </a:cubicBezTo>
                  <a:cubicBezTo>
                    <a:pt x="19758" y="44345"/>
                    <a:pt x="19932" y="43538"/>
                    <a:pt x="20114" y="42713"/>
                  </a:cubicBezTo>
                  <a:cubicBezTo>
                    <a:pt x="20146" y="42560"/>
                    <a:pt x="20184" y="42391"/>
                    <a:pt x="20226" y="42210"/>
                  </a:cubicBezTo>
                  <a:cubicBezTo>
                    <a:pt x="20519" y="42051"/>
                    <a:pt x="20811" y="41837"/>
                    <a:pt x="21111" y="41563"/>
                  </a:cubicBezTo>
                  <a:cubicBezTo>
                    <a:pt x="21490" y="41217"/>
                    <a:pt x="21876" y="40775"/>
                    <a:pt x="22263" y="40249"/>
                  </a:cubicBezTo>
                  <a:cubicBezTo>
                    <a:pt x="23066" y="39153"/>
                    <a:pt x="23747" y="37850"/>
                    <a:pt x="23996" y="36931"/>
                  </a:cubicBezTo>
                  <a:cubicBezTo>
                    <a:pt x="24483" y="35130"/>
                    <a:pt x="24559" y="33324"/>
                    <a:pt x="24632" y="31580"/>
                  </a:cubicBezTo>
                  <a:cubicBezTo>
                    <a:pt x="24643" y="31330"/>
                    <a:pt x="24661" y="30914"/>
                    <a:pt x="24494" y="30456"/>
                  </a:cubicBezTo>
                  <a:cubicBezTo>
                    <a:pt x="24308" y="29948"/>
                    <a:pt x="23957" y="29538"/>
                    <a:pt x="23476" y="29265"/>
                  </a:cubicBezTo>
                  <a:cubicBezTo>
                    <a:pt x="23092" y="29047"/>
                    <a:pt x="22650" y="28933"/>
                    <a:pt x="22195" y="28933"/>
                  </a:cubicBezTo>
                  <a:cubicBezTo>
                    <a:pt x="22048" y="28933"/>
                    <a:pt x="21903" y="28944"/>
                    <a:pt x="21760" y="28970"/>
                  </a:cubicBezTo>
                  <a:cubicBezTo>
                    <a:pt x="21327" y="29044"/>
                    <a:pt x="20954" y="29211"/>
                    <a:pt x="20634" y="29410"/>
                  </a:cubicBezTo>
                  <a:cubicBezTo>
                    <a:pt x="20912" y="29014"/>
                    <a:pt x="21164" y="28609"/>
                    <a:pt x="21385" y="28200"/>
                  </a:cubicBezTo>
                  <a:cubicBezTo>
                    <a:pt x="22189" y="26705"/>
                    <a:pt x="22592" y="25159"/>
                    <a:pt x="22583" y="23607"/>
                  </a:cubicBezTo>
                  <a:cubicBezTo>
                    <a:pt x="22578" y="22861"/>
                    <a:pt x="22403" y="22133"/>
                    <a:pt x="22088" y="21558"/>
                  </a:cubicBezTo>
                  <a:cubicBezTo>
                    <a:pt x="21870" y="21160"/>
                    <a:pt x="21589" y="20835"/>
                    <a:pt x="21250" y="20588"/>
                  </a:cubicBezTo>
                  <a:cubicBezTo>
                    <a:pt x="20901" y="20333"/>
                    <a:pt x="20510" y="20175"/>
                    <a:pt x="20084" y="20117"/>
                  </a:cubicBezTo>
                  <a:cubicBezTo>
                    <a:pt x="19969" y="20102"/>
                    <a:pt x="19852" y="20094"/>
                    <a:pt x="19736" y="20094"/>
                  </a:cubicBezTo>
                  <a:cubicBezTo>
                    <a:pt x="19606" y="20094"/>
                    <a:pt x="19479" y="20104"/>
                    <a:pt x="19352" y="20123"/>
                  </a:cubicBezTo>
                  <a:cubicBezTo>
                    <a:pt x="20540" y="18988"/>
                    <a:pt x="21815" y="17315"/>
                    <a:pt x="22212" y="15127"/>
                  </a:cubicBezTo>
                  <a:cubicBezTo>
                    <a:pt x="22293" y="14689"/>
                    <a:pt x="22370" y="14026"/>
                    <a:pt x="22124" y="13345"/>
                  </a:cubicBezTo>
                  <a:cubicBezTo>
                    <a:pt x="21931" y="12810"/>
                    <a:pt x="21567" y="12348"/>
                    <a:pt x="21071" y="12008"/>
                  </a:cubicBezTo>
                  <a:cubicBezTo>
                    <a:pt x="20610" y="11693"/>
                    <a:pt x="20067" y="11504"/>
                    <a:pt x="19500" y="11462"/>
                  </a:cubicBezTo>
                  <a:cubicBezTo>
                    <a:pt x="19412" y="11455"/>
                    <a:pt x="19323" y="11452"/>
                    <a:pt x="19235" y="11452"/>
                  </a:cubicBezTo>
                  <a:cubicBezTo>
                    <a:pt x="18398" y="11452"/>
                    <a:pt x="17687" y="11733"/>
                    <a:pt x="17159" y="11975"/>
                  </a:cubicBezTo>
                  <a:lnTo>
                    <a:pt x="17153" y="11977"/>
                  </a:lnTo>
                  <a:cubicBezTo>
                    <a:pt x="15637" y="12678"/>
                    <a:pt x="14219" y="13851"/>
                    <a:pt x="13148" y="15270"/>
                  </a:cubicBezTo>
                  <a:cubicBezTo>
                    <a:pt x="13153" y="15058"/>
                    <a:pt x="13158" y="14845"/>
                    <a:pt x="13167" y="14635"/>
                  </a:cubicBezTo>
                  <a:cubicBezTo>
                    <a:pt x="13629" y="14308"/>
                    <a:pt x="14090" y="13841"/>
                    <a:pt x="14542" y="13242"/>
                  </a:cubicBezTo>
                  <a:cubicBezTo>
                    <a:pt x="15036" y="12584"/>
                    <a:pt x="15387" y="11949"/>
                    <a:pt x="15482" y="11770"/>
                  </a:cubicBezTo>
                  <a:cubicBezTo>
                    <a:pt x="16574" y="9717"/>
                    <a:pt x="16672" y="7450"/>
                    <a:pt x="16760" y="5453"/>
                  </a:cubicBezTo>
                  <a:cubicBezTo>
                    <a:pt x="16795" y="4677"/>
                    <a:pt x="16797" y="4028"/>
                    <a:pt x="16702" y="3379"/>
                  </a:cubicBezTo>
                  <a:cubicBezTo>
                    <a:pt x="16576" y="2516"/>
                    <a:pt x="16292" y="1802"/>
                    <a:pt x="15829" y="1196"/>
                  </a:cubicBezTo>
                  <a:cubicBezTo>
                    <a:pt x="15382" y="610"/>
                    <a:pt x="14812" y="221"/>
                    <a:pt x="14181" y="71"/>
                  </a:cubicBezTo>
                  <a:cubicBezTo>
                    <a:pt x="13982" y="24"/>
                    <a:pt x="13778" y="0"/>
                    <a:pt x="13575" y="0"/>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9" name="Google Shape;1449;p43"/>
            <p:cNvSpPr/>
            <p:nvPr/>
          </p:nvSpPr>
          <p:spPr>
            <a:xfrm rot="-3035877">
              <a:off x="8036583" y="4399413"/>
              <a:ext cx="155465" cy="314905"/>
            </a:xfrm>
            <a:custGeom>
              <a:avLst/>
              <a:gdLst/>
              <a:ahLst/>
              <a:cxnLst/>
              <a:rect l="l" t="t" r="r" b="b"/>
              <a:pathLst>
                <a:path w="6218" h="12595" extrusionOk="0">
                  <a:moveTo>
                    <a:pt x="4291" y="0"/>
                  </a:moveTo>
                  <a:cubicBezTo>
                    <a:pt x="3778" y="0"/>
                    <a:pt x="3241" y="304"/>
                    <a:pt x="2693" y="907"/>
                  </a:cubicBezTo>
                  <a:cubicBezTo>
                    <a:pt x="873" y="2911"/>
                    <a:pt x="1" y="5795"/>
                    <a:pt x="358" y="8622"/>
                  </a:cubicBezTo>
                  <a:cubicBezTo>
                    <a:pt x="413" y="9050"/>
                    <a:pt x="534" y="9883"/>
                    <a:pt x="743" y="10662"/>
                  </a:cubicBezTo>
                  <a:cubicBezTo>
                    <a:pt x="1027" y="11720"/>
                    <a:pt x="1372" y="12324"/>
                    <a:pt x="1797" y="12508"/>
                  </a:cubicBezTo>
                  <a:cubicBezTo>
                    <a:pt x="1933" y="12566"/>
                    <a:pt x="2072" y="12595"/>
                    <a:pt x="2210" y="12595"/>
                  </a:cubicBezTo>
                  <a:cubicBezTo>
                    <a:pt x="3529" y="12595"/>
                    <a:pt x="4872" y="10149"/>
                    <a:pt x="5035" y="9841"/>
                  </a:cubicBezTo>
                  <a:cubicBezTo>
                    <a:pt x="5988" y="8050"/>
                    <a:pt x="6080" y="5942"/>
                    <a:pt x="6160" y="4083"/>
                  </a:cubicBezTo>
                  <a:cubicBezTo>
                    <a:pt x="6218" y="2819"/>
                    <a:pt x="6208" y="1609"/>
                    <a:pt x="5501" y="681"/>
                  </a:cubicBezTo>
                  <a:cubicBezTo>
                    <a:pt x="5240" y="338"/>
                    <a:pt x="4926" y="115"/>
                    <a:pt x="4593" y="36"/>
                  </a:cubicBezTo>
                  <a:cubicBezTo>
                    <a:pt x="4493" y="12"/>
                    <a:pt x="4393" y="0"/>
                    <a:pt x="42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0" name="Google Shape;1450;p43"/>
            <p:cNvSpPr/>
            <p:nvPr/>
          </p:nvSpPr>
          <p:spPr>
            <a:xfrm rot="-3035877">
              <a:off x="8253245" y="4518085"/>
              <a:ext cx="236773" cy="247999"/>
            </a:xfrm>
            <a:custGeom>
              <a:avLst/>
              <a:gdLst/>
              <a:ahLst/>
              <a:cxnLst/>
              <a:rect l="l" t="t" r="r" b="b"/>
              <a:pathLst>
                <a:path w="9470" h="9919" extrusionOk="0">
                  <a:moveTo>
                    <a:pt x="7677" y="0"/>
                  </a:moveTo>
                  <a:cubicBezTo>
                    <a:pt x="7100" y="0"/>
                    <a:pt x="6561" y="212"/>
                    <a:pt x="6146" y="403"/>
                  </a:cubicBezTo>
                  <a:cubicBezTo>
                    <a:pt x="2836" y="1935"/>
                    <a:pt x="1" y="6120"/>
                    <a:pt x="1228" y="9678"/>
                  </a:cubicBezTo>
                  <a:lnTo>
                    <a:pt x="1310" y="9918"/>
                  </a:lnTo>
                  <a:lnTo>
                    <a:pt x="1766" y="9685"/>
                  </a:lnTo>
                  <a:cubicBezTo>
                    <a:pt x="3333" y="8884"/>
                    <a:pt x="4953" y="8057"/>
                    <a:pt x="6337" y="6900"/>
                  </a:cubicBezTo>
                  <a:cubicBezTo>
                    <a:pt x="7498" y="5930"/>
                    <a:pt x="8965" y="4314"/>
                    <a:pt x="9364" y="2127"/>
                  </a:cubicBezTo>
                  <a:cubicBezTo>
                    <a:pt x="9421" y="1814"/>
                    <a:pt x="9469" y="1404"/>
                    <a:pt x="9332" y="1026"/>
                  </a:cubicBezTo>
                  <a:cubicBezTo>
                    <a:pt x="9129" y="466"/>
                    <a:pt x="8533" y="57"/>
                    <a:pt x="7846" y="6"/>
                  </a:cubicBezTo>
                  <a:cubicBezTo>
                    <a:pt x="7789" y="2"/>
                    <a:pt x="7733" y="0"/>
                    <a:pt x="767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43"/>
            <p:cNvSpPr/>
            <p:nvPr/>
          </p:nvSpPr>
          <p:spPr>
            <a:xfrm rot="-3035877">
              <a:off x="8046346" y="4700295"/>
              <a:ext cx="205145" cy="236348"/>
            </a:xfrm>
            <a:custGeom>
              <a:avLst/>
              <a:gdLst/>
              <a:ahLst/>
              <a:cxnLst/>
              <a:rect l="l" t="t" r="r" b="b"/>
              <a:pathLst>
                <a:path w="8205" h="9453" extrusionOk="0">
                  <a:moveTo>
                    <a:pt x="1600" y="0"/>
                  </a:moveTo>
                  <a:cubicBezTo>
                    <a:pt x="1120" y="0"/>
                    <a:pt x="730" y="154"/>
                    <a:pt x="499" y="437"/>
                  </a:cubicBezTo>
                  <a:cubicBezTo>
                    <a:pt x="1" y="1046"/>
                    <a:pt x="415" y="1943"/>
                    <a:pt x="551" y="2238"/>
                  </a:cubicBezTo>
                  <a:cubicBezTo>
                    <a:pt x="1363" y="3999"/>
                    <a:pt x="2387" y="5661"/>
                    <a:pt x="3594" y="7179"/>
                  </a:cubicBezTo>
                  <a:cubicBezTo>
                    <a:pt x="4128" y="7848"/>
                    <a:pt x="4729" y="8529"/>
                    <a:pt x="5515" y="8976"/>
                  </a:cubicBezTo>
                  <a:cubicBezTo>
                    <a:pt x="6074" y="9294"/>
                    <a:pt x="6552" y="9453"/>
                    <a:pt x="6945" y="9453"/>
                  </a:cubicBezTo>
                  <a:cubicBezTo>
                    <a:pt x="7229" y="9453"/>
                    <a:pt x="7470" y="9369"/>
                    <a:pt x="7664" y="9202"/>
                  </a:cubicBezTo>
                  <a:cubicBezTo>
                    <a:pt x="8045" y="8875"/>
                    <a:pt x="8204" y="8261"/>
                    <a:pt x="8136" y="7375"/>
                  </a:cubicBezTo>
                  <a:cubicBezTo>
                    <a:pt x="8084" y="6718"/>
                    <a:pt x="7900" y="5924"/>
                    <a:pt x="7641" y="5252"/>
                  </a:cubicBezTo>
                  <a:cubicBezTo>
                    <a:pt x="6835" y="3164"/>
                    <a:pt x="5274" y="1425"/>
                    <a:pt x="3353" y="482"/>
                  </a:cubicBezTo>
                  <a:cubicBezTo>
                    <a:pt x="2691" y="158"/>
                    <a:pt x="2141" y="4"/>
                    <a:pt x="162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2" name="Google Shape;1452;p43"/>
            <p:cNvSpPr/>
            <p:nvPr/>
          </p:nvSpPr>
          <p:spPr>
            <a:xfrm rot="-3035877">
              <a:off x="8239760" y="4798193"/>
              <a:ext cx="227997" cy="253749"/>
            </a:xfrm>
            <a:custGeom>
              <a:avLst/>
              <a:gdLst/>
              <a:ahLst/>
              <a:cxnLst/>
              <a:rect l="l" t="t" r="r" b="b"/>
              <a:pathLst>
                <a:path w="9119" h="10149" extrusionOk="0">
                  <a:moveTo>
                    <a:pt x="1288" y="0"/>
                  </a:moveTo>
                  <a:cubicBezTo>
                    <a:pt x="1144" y="0"/>
                    <a:pt x="1009" y="24"/>
                    <a:pt x="885" y="71"/>
                  </a:cubicBezTo>
                  <a:cubicBezTo>
                    <a:pt x="105" y="364"/>
                    <a:pt x="0" y="1390"/>
                    <a:pt x="243" y="2278"/>
                  </a:cubicBezTo>
                  <a:cubicBezTo>
                    <a:pt x="822" y="4398"/>
                    <a:pt x="2071" y="6226"/>
                    <a:pt x="3091" y="7581"/>
                  </a:cubicBezTo>
                  <a:cubicBezTo>
                    <a:pt x="3652" y="8323"/>
                    <a:pt x="4326" y="9158"/>
                    <a:pt x="5234" y="9671"/>
                  </a:cubicBezTo>
                  <a:cubicBezTo>
                    <a:pt x="5578" y="9864"/>
                    <a:pt x="6197" y="10081"/>
                    <a:pt x="6813" y="10135"/>
                  </a:cubicBezTo>
                  <a:cubicBezTo>
                    <a:pt x="6909" y="10143"/>
                    <a:pt x="7003" y="10149"/>
                    <a:pt x="7093" y="10149"/>
                  </a:cubicBezTo>
                  <a:cubicBezTo>
                    <a:pt x="7713" y="10149"/>
                    <a:pt x="8165" y="9948"/>
                    <a:pt x="8406" y="9562"/>
                  </a:cubicBezTo>
                  <a:cubicBezTo>
                    <a:pt x="9118" y="8422"/>
                    <a:pt x="7480" y="5498"/>
                    <a:pt x="7410" y="5375"/>
                  </a:cubicBezTo>
                  <a:cubicBezTo>
                    <a:pt x="6439" y="3658"/>
                    <a:pt x="4860" y="2325"/>
                    <a:pt x="3468" y="1149"/>
                  </a:cubicBezTo>
                  <a:cubicBezTo>
                    <a:pt x="3011" y="764"/>
                    <a:pt x="2492" y="327"/>
                    <a:pt x="1867" y="109"/>
                  </a:cubicBezTo>
                  <a:cubicBezTo>
                    <a:pt x="1660" y="36"/>
                    <a:pt x="1467" y="0"/>
                    <a:pt x="128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3" name="Google Shape;1453;p43"/>
            <p:cNvSpPr/>
            <p:nvPr/>
          </p:nvSpPr>
          <p:spPr>
            <a:xfrm rot="-3035877">
              <a:off x="8468763" y="4629293"/>
              <a:ext cx="192343" cy="269426"/>
            </a:xfrm>
            <a:custGeom>
              <a:avLst/>
              <a:gdLst/>
              <a:ahLst/>
              <a:cxnLst/>
              <a:rect l="l" t="t" r="r" b="b"/>
              <a:pathLst>
                <a:path w="7693" h="10776" extrusionOk="0">
                  <a:moveTo>
                    <a:pt x="6150" y="1"/>
                  </a:moveTo>
                  <a:cubicBezTo>
                    <a:pt x="5569" y="1"/>
                    <a:pt x="5070" y="396"/>
                    <a:pt x="4654" y="792"/>
                  </a:cubicBezTo>
                  <a:cubicBezTo>
                    <a:pt x="3927" y="1482"/>
                    <a:pt x="3241" y="2229"/>
                    <a:pt x="2615" y="3010"/>
                  </a:cubicBezTo>
                  <a:cubicBezTo>
                    <a:pt x="1990" y="3791"/>
                    <a:pt x="1110" y="4991"/>
                    <a:pt x="682" y="6398"/>
                  </a:cubicBezTo>
                  <a:cubicBezTo>
                    <a:pt x="448" y="7158"/>
                    <a:pt x="1" y="9529"/>
                    <a:pt x="960" y="10419"/>
                  </a:cubicBezTo>
                  <a:cubicBezTo>
                    <a:pt x="1233" y="10673"/>
                    <a:pt x="1518" y="10775"/>
                    <a:pt x="1802" y="10775"/>
                  </a:cubicBezTo>
                  <a:cubicBezTo>
                    <a:pt x="2544" y="10775"/>
                    <a:pt x="3292" y="10088"/>
                    <a:pt x="3836" y="9585"/>
                  </a:cubicBezTo>
                  <a:cubicBezTo>
                    <a:pt x="3920" y="9508"/>
                    <a:pt x="4001" y="9434"/>
                    <a:pt x="4076" y="9366"/>
                  </a:cubicBezTo>
                  <a:cubicBezTo>
                    <a:pt x="5143" y="8414"/>
                    <a:pt x="6031" y="7310"/>
                    <a:pt x="6643" y="6173"/>
                  </a:cubicBezTo>
                  <a:cubicBezTo>
                    <a:pt x="7342" y="4873"/>
                    <a:pt x="7693" y="3540"/>
                    <a:pt x="7684" y="2208"/>
                  </a:cubicBezTo>
                  <a:cubicBezTo>
                    <a:pt x="7678" y="1207"/>
                    <a:pt x="7255" y="139"/>
                    <a:pt x="6323" y="13"/>
                  </a:cubicBezTo>
                  <a:cubicBezTo>
                    <a:pt x="6264" y="5"/>
                    <a:pt x="6207" y="1"/>
                    <a:pt x="615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43"/>
            <p:cNvSpPr/>
            <p:nvPr/>
          </p:nvSpPr>
          <p:spPr>
            <a:xfrm rot="-3035877">
              <a:off x="8514320" y="4926043"/>
              <a:ext cx="223446" cy="231972"/>
            </a:xfrm>
            <a:custGeom>
              <a:avLst/>
              <a:gdLst/>
              <a:ahLst/>
              <a:cxnLst/>
              <a:rect l="l" t="t" r="r" b="b"/>
              <a:pathLst>
                <a:path w="8937" h="9278" extrusionOk="0">
                  <a:moveTo>
                    <a:pt x="868" y="1"/>
                  </a:moveTo>
                  <a:cubicBezTo>
                    <a:pt x="493" y="1"/>
                    <a:pt x="285" y="154"/>
                    <a:pt x="170" y="310"/>
                  </a:cubicBezTo>
                  <a:cubicBezTo>
                    <a:pt x="1" y="540"/>
                    <a:pt x="4" y="827"/>
                    <a:pt x="25" y="1051"/>
                  </a:cubicBezTo>
                  <a:cubicBezTo>
                    <a:pt x="133" y="2220"/>
                    <a:pt x="709" y="3264"/>
                    <a:pt x="1197" y="4042"/>
                  </a:cubicBezTo>
                  <a:cubicBezTo>
                    <a:pt x="2137" y="5541"/>
                    <a:pt x="3293" y="6889"/>
                    <a:pt x="4631" y="8048"/>
                  </a:cubicBezTo>
                  <a:cubicBezTo>
                    <a:pt x="5231" y="8569"/>
                    <a:pt x="6212" y="9277"/>
                    <a:pt x="7100" y="9277"/>
                  </a:cubicBezTo>
                  <a:cubicBezTo>
                    <a:pt x="7430" y="9277"/>
                    <a:pt x="7746" y="9180"/>
                    <a:pt x="8025" y="8939"/>
                  </a:cubicBezTo>
                  <a:cubicBezTo>
                    <a:pt x="8937" y="8155"/>
                    <a:pt x="8234" y="6599"/>
                    <a:pt x="7856" y="5764"/>
                  </a:cubicBezTo>
                  <a:lnTo>
                    <a:pt x="7820" y="5686"/>
                  </a:lnTo>
                  <a:cubicBezTo>
                    <a:pt x="6611" y="2999"/>
                    <a:pt x="4218" y="907"/>
                    <a:pt x="1423" y="90"/>
                  </a:cubicBezTo>
                  <a:cubicBezTo>
                    <a:pt x="1206" y="27"/>
                    <a:pt x="1023" y="1"/>
                    <a:pt x="86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43"/>
            <p:cNvSpPr/>
            <p:nvPr/>
          </p:nvSpPr>
          <p:spPr>
            <a:xfrm rot="-3035877">
              <a:off x="8712094" y="4710940"/>
              <a:ext cx="146239" cy="275126"/>
            </a:xfrm>
            <a:custGeom>
              <a:avLst/>
              <a:gdLst/>
              <a:ahLst/>
              <a:cxnLst/>
              <a:rect l="l" t="t" r="r" b="b"/>
              <a:pathLst>
                <a:path w="5849" h="11004" extrusionOk="0">
                  <a:moveTo>
                    <a:pt x="4706" y="0"/>
                  </a:moveTo>
                  <a:cubicBezTo>
                    <a:pt x="4634" y="0"/>
                    <a:pt x="4563" y="6"/>
                    <a:pt x="4494" y="18"/>
                  </a:cubicBezTo>
                  <a:cubicBezTo>
                    <a:pt x="4025" y="99"/>
                    <a:pt x="3636" y="398"/>
                    <a:pt x="3318" y="677"/>
                  </a:cubicBezTo>
                  <a:cubicBezTo>
                    <a:pt x="2198" y="1664"/>
                    <a:pt x="1313" y="2966"/>
                    <a:pt x="756" y="4439"/>
                  </a:cubicBezTo>
                  <a:cubicBezTo>
                    <a:pt x="208" y="5896"/>
                    <a:pt x="1" y="7457"/>
                    <a:pt x="162" y="8955"/>
                  </a:cubicBezTo>
                  <a:cubicBezTo>
                    <a:pt x="302" y="10261"/>
                    <a:pt x="707" y="10950"/>
                    <a:pt x="1364" y="11002"/>
                  </a:cubicBezTo>
                  <a:cubicBezTo>
                    <a:pt x="1390" y="11004"/>
                    <a:pt x="1416" y="11004"/>
                    <a:pt x="1440" y="11004"/>
                  </a:cubicBezTo>
                  <a:cubicBezTo>
                    <a:pt x="2238" y="11004"/>
                    <a:pt x="3112" y="10046"/>
                    <a:pt x="3713" y="9227"/>
                  </a:cubicBezTo>
                  <a:cubicBezTo>
                    <a:pt x="4406" y="8280"/>
                    <a:pt x="5034" y="7095"/>
                    <a:pt x="5237" y="6343"/>
                  </a:cubicBezTo>
                  <a:cubicBezTo>
                    <a:pt x="5686" y="4683"/>
                    <a:pt x="5760" y="2952"/>
                    <a:pt x="5830" y="1278"/>
                  </a:cubicBezTo>
                  <a:cubicBezTo>
                    <a:pt x="5839" y="1089"/>
                    <a:pt x="5848" y="874"/>
                    <a:pt x="5770" y="661"/>
                  </a:cubicBezTo>
                  <a:cubicBezTo>
                    <a:pt x="5605" y="209"/>
                    <a:pt x="5136" y="0"/>
                    <a:pt x="470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6" name="Google Shape;1456;p43"/>
            <p:cNvSpPr/>
            <p:nvPr/>
          </p:nvSpPr>
          <p:spPr>
            <a:xfrm rot="-3035877">
              <a:off x="8310744" y="4279827"/>
              <a:ext cx="494597" cy="1227892"/>
            </a:xfrm>
            <a:custGeom>
              <a:avLst/>
              <a:gdLst/>
              <a:ahLst/>
              <a:cxnLst/>
              <a:rect l="l" t="t" r="r" b="b"/>
              <a:pathLst>
                <a:path w="19782" h="49111" extrusionOk="0">
                  <a:moveTo>
                    <a:pt x="9468" y="1"/>
                  </a:moveTo>
                  <a:cubicBezTo>
                    <a:pt x="9365" y="1"/>
                    <a:pt x="9272" y="69"/>
                    <a:pt x="9245" y="173"/>
                  </a:cubicBezTo>
                  <a:cubicBezTo>
                    <a:pt x="8703" y="2239"/>
                    <a:pt x="8307" y="4342"/>
                    <a:pt x="8049" y="6466"/>
                  </a:cubicBezTo>
                  <a:cubicBezTo>
                    <a:pt x="7820" y="8593"/>
                    <a:pt x="7746" y="10734"/>
                    <a:pt x="7774" y="12871"/>
                  </a:cubicBezTo>
                  <a:cubicBezTo>
                    <a:pt x="7797" y="13924"/>
                    <a:pt x="7852" y="14975"/>
                    <a:pt x="7934" y="16024"/>
                  </a:cubicBezTo>
                  <a:cubicBezTo>
                    <a:pt x="7372" y="15473"/>
                    <a:pt x="6828" y="14899"/>
                    <a:pt x="6287" y="14324"/>
                  </a:cubicBezTo>
                  <a:cubicBezTo>
                    <a:pt x="5586" y="13567"/>
                    <a:pt x="4889" y="12806"/>
                    <a:pt x="4217" y="12023"/>
                  </a:cubicBezTo>
                  <a:cubicBezTo>
                    <a:pt x="3535" y="11249"/>
                    <a:pt x="2869" y="10461"/>
                    <a:pt x="2217" y="9662"/>
                  </a:cubicBezTo>
                  <a:cubicBezTo>
                    <a:pt x="1889" y="9265"/>
                    <a:pt x="1566" y="8862"/>
                    <a:pt x="1252" y="8454"/>
                  </a:cubicBezTo>
                  <a:cubicBezTo>
                    <a:pt x="930" y="8052"/>
                    <a:pt x="624" y="7640"/>
                    <a:pt x="325" y="7221"/>
                  </a:cubicBezTo>
                  <a:lnTo>
                    <a:pt x="324" y="7220"/>
                  </a:lnTo>
                  <a:cubicBezTo>
                    <a:pt x="291" y="7174"/>
                    <a:pt x="240" y="7150"/>
                    <a:pt x="187" y="7150"/>
                  </a:cubicBezTo>
                  <a:cubicBezTo>
                    <a:pt x="154" y="7150"/>
                    <a:pt x="121" y="7160"/>
                    <a:pt x="91" y="7180"/>
                  </a:cubicBezTo>
                  <a:cubicBezTo>
                    <a:pt x="21" y="7232"/>
                    <a:pt x="1" y="7329"/>
                    <a:pt x="46" y="7402"/>
                  </a:cubicBezTo>
                  <a:cubicBezTo>
                    <a:pt x="585" y="8299"/>
                    <a:pt x="1194" y="9146"/>
                    <a:pt x="1829" y="9970"/>
                  </a:cubicBezTo>
                  <a:cubicBezTo>
                    <a:pt x="2467" y="10794"/>
                    <a:pt x="3135" y="11591"/>
                    <a:pt x="3817" y="12375"/>
                  </a:cubicBezTo>
                  <a:cubicBezTo>
                    <a:pt x="4510" y="13150"/>
                    <a:pt x="5209" y="13918"/>
                    <a:pt x="5946" y="14654"/>
                  </a:cubicBezTo>
                  <a:cubicBezTo>
                    <a:pt x="6595" y="15305"/>
                    <a:pt x="7265" y="15938"/>
                    <a:pt x="7976" y="16526"/>
                  </a:cubicBezTo>
                  <a:cubicBezTo>
                    <a:pt x="8240" y="19567"/>
                    <a:pt x="8735" y="22587"/>
                    <a:pt x="9381" y="25564"/>
                  </a:cubicBezTo>
                  <a:cubicBezTo>
                    <a:pt x="9427" y="25775"/>
                    <a:pt x="9475" y="25987"/>
                    <a:pt x="9523" y="26197"/>
                  </a:cubicBezTo>
                  <a:lnTo>
                    <a:pt x="5999" y="21687"/>
                  </a:lnTo>
                  <a:lnTo>
                    <a:pt x="1821" y="16402"/>
                  </a:lnTo>
                  <a:cubicBezTo>
                    <a:pt x="1788" y="16360"/>
                    <a:pt x="1739" y="16338"/>
                    <a:pt x="1689" y="16338"/>
                  </a:cubicBezTo>
                  <a:cubicBezTo>
                    <a:pt x="1653" y="16338"/>
                    <a:pt x="1617" y="16350"/>
                    <a:pt x="1586" y="16374"/>
                  </a:cubicBezTo>
                  <a:cubicBezTo>
                    <a:pt x="1516" y="16428"/>
                    <a:pt x="1503" y="16527"/>
                    <a:pt x="1550" y="16600"/>
                  </a:cubicBezTo>
                  <a:cubicBezTo>
                    <a:pt x="2184" y="17531"/>
                    <a:pt x="2846" y="18444"/>
                    <a:pt x="3521" y="19344"/>
                  </a:cubicBezTo>
                  <a:cubicBezTo>
                    <a:pt x="4197" y="20245"/>
                    <a:pt x="4888" y="21134"/>
                    <a:pt x="5581" y="22021"/>
                  </a:cubicBezTo>
                  <a:cubicBezTo>
                    <a:pt x="6286" y="22898"/>
                    <a:pt x="6985" y="23780"/>
                    <a:pt x="7708" y="24643"/>
                  </a:cubicBezTo>
                  <a:cubicBezTo>
                    <a:pt x="8358" y="25428"/>
                    <a:pt x="9022" y="26202"/>
                    <a:pt x="9704" y="26961"/>
                  </a:cubicBezTo>
                  <a:cubicBezTo>
                    <a:pt x="10091" y="28571"/>
                    <a:pt x="10529" y="30168"/>
                    <a:pt x="10990" y="31758"/>
                  </a:cubicBezTo>
                  <a:cubicBezTo>
                    <a:pt x="11420" y="33238"/>
                    <a:pt x="11894" y="34721"/>
                    <a:pt x="12447" y="36173"/>
                  </a:cubicBezTo>
                  <a:cubicBezTo>
                    <a:pt x="12098" y="35775"/>
                    <a:pt x="11743" y="35382"/>
                    <a:pt x="11385" y="34992"/>
                  </a:cubicBezTo>
                  <a:cubicBezTo>
                    <a:pt x="10654" y="34191"/>
                    <a:pt x="9900" y="33411"/>
                    <a:pt x="9158" y="32623"/>
                  </a:cubicBezTo>
                  <a:lnTo>
                    <a:pt x="6911" y="30280"/>
                  </a:lnTo>
                  <a:cubicBezTo>
                    <a:pt x="6535" y="29892"/>
                    <a:pt x="6163" y="29500"/>
                    <a:pt x="5796" y="29104"/>
                  </a:cubicBezTo>
                  <a:cubicBezTo>
                    <a:pt x="5423" y="28713"/>
                    <a:pt x="5060" y="28316"/>
                    <a:pt x="4706" y="27910"/>
                  </a:cubicBezTo>
                  <a:lnTo>
                    <a:pt x="4705" y="27909"/>
                  </a:lnTo>
                  <a:cubicBezTo>
                    <a:pt x="4672" y="27871"/>
                    <a:pt x="4626" y="27852"/>
                    <a:pt x="4579" y="27852"/>
                  </a:cubicBezTo>
                  <a:cubicBezTo>
                    <a:pt x="4540" y="27852"/>
                    <a:pt x="4501" y="27866"/>
                    <a:pt x="4469" y="27893"/>
                  </a:cubicBezTo>
                  <a:cubicBezTo>
                    <a:pt x="4404" y="27951"/>
                    <a:pt x="4393" y="28050"/>
                    <a:pt x="4446" y="28119"/>
                  </a:cubicBezTo>
                  <a:cubicBezTo>
                    <a:pt x="5103" y="28994"/>
                    <a:pt x="5819" y="29813"/>
                    <a:pt x="6547" y="30619"/>
                  </a:cubicBezTo>
                  <a:cubicBezTo>
                    <a:pt x="7277" y="31422"/>
                    <a:pt x="8025" y="32209"/>
                    <a:pt x="8773" y="32993"/>
                  </a:cubicBezTo>
                  <a:lnTo>
                    <a:pt x="11040" y="35321"/>
                  </a:lnTo>
                  <a:cubicBezTo>
                    <a:pt x="11644" y="35941"/>
                    <a:pt x="12253" y="36557"/>
                    <a:pt x="12848" y="37182"/>
                  </a:cubicBezTo>
                  <a:cubicBezTo>
                    <a:pt x="12935" y="37392"/>
                    <a:pt x="13023" y="37600"/>
                    <a:pt x="13113" y="37808"/>
                  </a:cubicBezTo>
                  <a:cubicBezTo>
                    <a:pt x="13949" y="39776"/>
                    <a:pt x="14898" y="41691"/>
                    <a:pt x="15928" y="43560"/>
                  </a:cubicBezTo>
                  <a:cubicBezTo>
                    <a:pt x="16967" y="45424"/>
                    <a:pt x="18094" y="47236"/>
                    <a:pt x="19290" y="49000"/>
                  </a:cubicBezTo>
                  <a:cubicBezTo>
                    <a:pt x="19339" y="49072"/>
                    <a:pt x="19418" y="49111"/>
                    <a:pt x="19498" y="49111"/>
                  </a:cubicBezTo>
                  <a:cubicBezTo>
                    <a:pt x="19547" y="49111"/>
                    <a:pt x="19595" y="49097"/>
                    <a:pt x="19638" y="49068"/>
                  </a:cubicBezTo>
                  <a:cubicBezTo>
                    <a:pt x="19751" y="48989"/>
                    <a:pt x="19782" y="48835"/>
                    <a:pt x="19708" y="48721"/>
                  </a:cubicBezTo>
                  <a:cubicBezTo>
                    <a:pt x="18563" y="46941"/>
                    <a:pt x="17489" y="45116"/>
                    <a:pt x="16506" y="43243"/>
                  </a:cubicBezTo>
                  <a:cubicBezTo>
                    <a:pt x="15938" y="42181"/>
                    <a:pt x="15398" y="41102"/>
                    <a:pt x="14888" y="40008"/>
                  </a:cubicBezTo>
                  <a:cubicBezTo>
                    <a:pt x="15052" y="39036"/>
                    <a:pt x="15261" y="38070"/>
                    <a:pt x="15472" y="37103"/>
                  </a:cubicBezTo>
                  <a:cubicBezTo>
                    <a:pt x="15716" y="36031"/>
                    <a:pt x="15961" y="34956"/>
                    <a:pt x="16233" y="33890"/>
                  </a:cubicBezTo>
                  <a:cubicBezTo>
                    <a:pt x="16492" y="32820"/>
                    <a:pt x="16769" y="31754"/>
                    <a:pt x="17051" y="30690"/>
                  </a:cubicBezTo>
                  <a:cubicBezTo>
                    <a:pt x="17331" y="29625"/>
                    <a:pt x="17614" y="28560"/>
                    <a:pt x="17914" y="27500"/>
                  </a:cubicBezTo>
                  <a:cubicBezTo>
                    <a:pt x="17939" y="27411"/>
                    <a:pt x="17888" y="27319"/>
                    <a:pt x="17800" y="27293"/>
                  </a:cubicBezTo>
                  <a:cubicBezTo>
                    <a:pt x="17784" y="27289"/>
                    <a:pt x="17769" y="27286"/>
                    <a:pt x="17753" y="27286"/>
                  </a:cubicBezTo>
                  <a:cubicBezTo>
                    <a:pt x="17685" y="27286"/>
                    <a:pt x="17621" y="27330"/>
                    <a:pt x="17597" y="27397"/>
                  </a:cubicBezTo>
                  <a:cubicBezTo>
                    <a:pt x="17219" y="28439"/>
                    <a:pt x="16883" y="29494"/>
                    <a:pt x="16574" y="30555"/>
                  </a:cubicBezTo>
                  <a:cubicBezTo>
                    <a:pt x="16265" y="31617"/>
                    <a:pt x="15983" y="32688"/>
                    <a:pt x="15715" y="33762"/>
                  </a:cubicBezTo>
                  <a:cubicBezTo>
                    <a:pt x="15462" y="34839"/>
                    <a:pt x="15211" y="35917"/>
                    <a:pt x="15008" y="37006"/>
                  </a:cubicBezTo>
                  <a:cubicBezTo>
                    <a:pt x="14856" y="37807"/>
                    <a:pt x="14720" y="38613"/>
                    <a:pt x="14621" y="39426"/>
                  </a:cubicBezTo>
                  <a:cubicBezTo>
                    <a:pt x="14336" y="38794"/>
                    <a:pt x="14060" y="38158"/>
                    <a:pt x="13798" y="37517"/>
                  </a:cubicBezTo>
                  <a:cubicBezTo>
                    <a:pt x="12987" y="35565"/>
                    <a:pt x="12317" y="33578"/>
                    <a:pt x="11739" y="31536"/>
                  </a:cubicBezTo>
                  <a:cubicBezTo>
                    <a:pt x="11489" y="30664"/>
                    <a:pt x="11248" y="29788"/>
                    <a:pt x="11017" y="28910"/>
                  </a:cubicBezTo>
                  <a:cubicBezTo>
                    <a:pt x="11122" y="28595"/>
                    <a:pt x="11240" y="28282"/>
                    <a:pt x="11377" y="27973"/>
                  </a:cubicBezTo>
                  <a:cubicBezTo>
                    <a:pt x="11573" y="27492"/>
                    <a:pt x="11785" y="27015"/>
                    <a:pt x="12007" y="26541"/>
                  </a:cubicBezTo>
                  <a:cubicBezTo>
                    <a:pt x="12450" y="25594"/>
                    <a:pt x="12904" y="24651"/>
                    <a:pt x="13381" y="23716"/>
                  </a:cubicBezTo>
                  <a:lnTo>
                    <a:pt x="14799" y="20904"/>
                  </a:lnTo>
                  <a:cubicBezTo>
                    <a:pt x="15272" y="19966"/>
                    <a:pt x="15740" y="19027"/>
                    <a:pt x="16182" y="18068"/>
                  </a:cubicBezTo>
                  <a:cubicBezTo>
                    <a:pt x="16221" y="17984"/>
                    <a:pt x="16185" y="17886"/>
                    <a:pt x="16101" y="17847"/>
                  </a:cubicBezTo>
                  <a:cubicBezTo>
                    <a:pt x="16079" y="17836"/>
                    <a:pt x="16056" y="17831"/>
                    <a:pt x="16032" y="17831"/>
                  </a:cubicBezTo>
                  <a:cubicBezTo>
                    <a:pt x="15973" y="17831"/>
                    <a:pt x="15915" y="17864"/>
                    <a:pt x="15885" y="17919"/>
                  </a:cubicBezTo>
                  <a:cubicBezTo>
                    <a:pt x="15375" y="18834"/>
                    <a:pt x="14858" y="19751"/>
                    <a:pt x="14360" y="20676"/>
                  </a:cubicBezTo>
                  <a:cubicBezTo>
                    <a:pt x="13863" y="21601"/>
                    <a:pt x="13378" y="22536"/>
                    <a:pt x="12904" y="23477"/>
                  </a:cubicBezTo>
                  <a:cubicBezTo>
                    <a:pt x="12445" y="24426"/>
                    <a:pt x="11985" y="25375"/>
                    <a:pt x="11574" y="26348"/>
                  </a:cubicBezTo>
                  <a:cubicBezTo>
                    <a:pt x="11312" y="26974"/>
                    <a:pt x="11057" y="27605"/>
                    <a:pt x="10850" y="28258"/>
                  </a:cubicBezTo>
                  <a:cubicBezTo>
                    <a:pt x="10607" y="27306"/>
                    <a:pt x="10377" y="26350"/>
                    <a:pt x="10166" y="25391"/>
                  </a:cubicBezTo>
                  <a:cubicBezTo>
                    <a:pt x="9714" y="23327"/>
                    <a:pt x="9316" y="21250"/>
                    <a:pt x="9034" y="19157"/>
                  </a:cubicBezTo>
                  <a:cubicBezTo>
                    <a:pt x="8993" y="18842"/>
                    <a:pt x="8953" y="18527"/>
                    <a:pt x="8916" y="18212"/>
                  </a:cubicBezTo>
                  <a:cubicBezTo>
                    <a:pt x="9255" y="17558"/>
                    <a:pt x="9643" y="16925"/>
                    <a:pt x="10037" y="16298"/>
                  </a:cubicBezTo>
                  <a:cubicBezTo>
                    <a:pt x="10525" y="15537"/>
                    <a:pt x="11025" y="14784"/>
                    <a:pt x="11555" y="14050"/>
                  </a:cubicBezTo>
                  <a:cubicBezTo>
                    <a:pt x="12077" y="13309"/>
                    <a:pt x="12619" y="12583"/>
                    <a:pt x="13173" y="11868"/>
                  </a:cubicBezTo>
                  <a:cubicBezTo>
                    <a:pt x="13729" y="11154"/>
                    <a:pt x="14294" y="10445"/>
                    <a:pt x="14892" y="9769"/>
                  </a:cubicBezTo>
                  <a:cubicBezTo>
                    <a:pt x="14953" y="9701"/>
                    <a:pt x="14948" y="9595"/>
                    <a:pt x="14880" y="9533"/>
                  </a:cubicBezTo>
                  <a:cubicBezTo>
                    <a:pt x="14849" y="9505"/>
                    <a:pt x="14809" y="9491"/>
                    <a:pt x="14770" y="9491"/>
                  </a:cubicBezTo>
                  <a:cubicBezTo>
                    <a:pt x="14728" y="9491"/>
                    <a:pt x="14685" y="9507"/>
                    <a:pt x="14653" y="9536"/>
                  </a:cubicBezTo>
                  <a:cubicBezTo>
                    <a:pt x="13984" y="10169"/>
                    <a:pt x="13370" y="10852"/>
                    <a:pt x="12786" y="11558"/>
                  </a:cubicBezTo>
                  <a:cubicBezTo>
                    <a:pt x="12203" y="12264"/>
                    <a:pt x="11652" y="12997"/>
                    <a:pt x="11119" y="13741"/>
                  </a:cubicBezTo>
                  <a:cubicBezTo>
                    <a:pt x="10599" y="14495"/>
                    <a:pt x="10089" y="15257"/>
                    <a:pt x="9628" y="16050"/>
                  </a:cubicBezTo>
                  <a:cubicBezTo>
                    <a:pt x="9347" y="16535"/>
                    <a:pt x="9077" y="17028"/>
                    <a:pt x="8835" y="17537"/>
                  </a:cubicBezTo>
                  <a:cubicBezTo>
                    <a:pt x="8665" y="15978"/>
                    <a:pt x="8544" y="14416"/>
                    <a:pt x="8487" y="12851"/>
                  </a:cubicBezTo>
                  <a:cubicBezTo>
                    <a:pt x="8428" y="10742"/>
                    <a:pt x="8475" y="8631"/>
                    <a:pt x="8664" y="6529"/>
                  </a:cubicBezTo>
                  <a:cubicBezTo>
                    <a:pt x="8866" y="4430"/>
                    <a:pt x="9205" y="2344"/>
                    <a:pt x="9689" y="286"/>
                  </a:cubicBezTo>
                  <a:lnTo>
                    <a:pt x="9690" y="283"/>
                  </a:lnTo>
                  <a:cubicBezTo>
                    <a:pt x="9719" y="159"/>
                    <a:pt x="9643" y="36"/>
                    <a:pt x="9520" y="7"/>
                  </a:cubicBezTo>
                  <a:cubicBezTo>
                    <a:pt x="9502" y="3"/>
                    <a:pt x="9485" y="1"/>
                    <a:pt x="946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57" name="Google Shape;1457;p43"/>
          <p:cNvGrpSpPr/>
          <p:nvPr/>
        </p:nvGrpSpPr>
        <p:grpSpPr>
          <a:xfrm>
            <a:off x="7880909" y="-102792"/>
            <a:ext cx="1099732" cy="1077324"/>
            <a:chOff x="7880909" y="-102792"/>
            <a:chExt cx="1099732" cy="1077324"/>
          </a:xfrm>
        </p:grpSpPr>
        <p:sp>
          <p:nvSpPr>
            <p:cNvPr id="1458" name="Google Shape;1458;p43"/>
            <p:cNvSpPr/>
            <p:nvPr/>
          </p:nvSpPr>
          <p:spPr>
            <a:xfrm rot="-332996">
              <a:off x="7926142" y="-56295"/>
              <a:ext cx="1009265" cy="984329"/>
            </a:xfrm>
            <a:custGeom>
              <a:avLst/>
              <a:gdLst/>
              <a:ahLst/>
              <a:cxnLst/>
              <a:rect l="l" t="t" r="r" b="b"/>
              <a:pathLst>
                <a:path w="25175" h="24553" extrusionOk="0">
                  <a:moveTo>
                    <a:pt x="23748" y="1"/>
                  </a:moveTo>
                  <a:cubicBezTo>
                    <a:pt x="23228" y="1"/>
                    <a:pt x="22742" y="302"/>
                    <a:pt x="22509" y="767"/>
                  </a:cubicBezTo>
                  <a:cubicBezTo>
                    <a:pt x="22479" y="823"/>
                    <a:pt x="22446" y="889"/>
                    <a:pt x="22411" y="960"/>
                  </a:cubicBezTo>
                  <a:cubicBezTo>
                    <a:pt x="22374" y="1033"/>
                    <a:pt x="22337" y="1109"/>
                    <a:pt x="22303" y="1176"/>
                  </a:cubicBezTo>
                  <a:lnTo>
                    <a:pt x="22264" y="1246"/>
                  </a:lnTo>
                  <a:cubicBezTo>
                    <a:pt x="22170" y="1420"/>
                    <a:pt x="22170" y="1422"/>
                    <a:pt x="22168" y="1424"/>
                  </a:cubicBezTo>
                  <a:cubicBezTo>
                    <a:pt x="22038" y="1669"/>
                    <a:pt x="21864" y="1972"/>
                    <a:pt x="21633" y="2353"/>
                  </a:cubicBezTo>
                  <a:cubicBezTo>
                    <a:pt x="21549" y="2488"/>
                    <a:pt x="21445" y="2651"/>
                    <a:pt x="21342" y="2813"/>
                  </a:cubicBezTo>
                  <a:cubicBezTo>
                    <a:pt x="21143" y="3114"/>
                    <a:pt x="20933" y="3420"/>
                    <a:pt x="20712" y="3726"/>
                  </a:cubicBezTo>
                  <a:cubicBezTo>
                    <a:pt x="20328" y="3508"/>
                    <a:pt x="19921" y="3304"/>
                    <a:pt x="19493" y="3118"/>
                  </a:cubicBezTo>
                  <a:cubicBezTo>
                    <a:pt x="18781" y="2807"/>
                    <a:pt x="18005" y="2537"/>
                    <a:pt x="17186" y="2319"/>
                  </a:cubicBezTo>
                  <a:cubicBezTo>
                    <a:pt x="15804" y="1947"/>
                    <a:pt x="14536" y="1780"/>
                    <a:pt x="13869" y="1752"/>
                  </a:cubicBezTo>
                  <a:cubicBezTo>
                    <a:pt x="13333" y="1728"/>
                    <a:pt x="12857" y="1716"/>
                    <a:pt x="12414" y="1716"/>
                  </a:cubicBezTo>
                  <a:cubicBezTo>
                    <a:pt x="11155" y="1716"/>
                    <a:pt x="10070" y="1811"/>
                    <a:pt x="9097" y="2006"/>
                  </a:cubicBezTo>
                  <a:cubicBezTo>
                    <a:pt x="7861" y="2254"/>
                    <a:pt x="6800" y="2661"/>
                    <a:pt x="5853" y="3248"/>
                  </a:cubicBezTo>
                  <a:cubicBezTo>
                    <a:pt x="5214" y="3644"/>
                    <a:pt x="4724" y="4116"/>
                    <a:pt x="4397" y="4646"/>
                  </a:cubicBezTo>
                  <a:cubicBezTo>
                    <a:pt x="4049" y="5210"/>
                    <a:pt x="3902" y="5829"/>
                    <a:pt x="3972" y="6436"/>
                  </a:cubicBezTo>
                  <a:cubicBezTo>
                    <a:pt x="4035" y="6993"/>
                    <a:pt x="4271" y="7558"/>
                    <a:pt x="4652" y="8085"/>
                  </a:cubicBezTo>
                  <a:cubicBezTo>
                    <a:pt x="3826" y="8451"/>
                    <a:pt x="3030" y="8890"/>
                    <a:pt x="2280" y="9395"/>
                  </a:cubicBezTo>
                  <a:cubicBezTo>
                    <a:pt x="1727" y="9767"/>
                    <a:pt x="1103" y="10241"/>
                    <a:pt x="663" y="10941"/>
                  </a:cubicBezTo>
                  <a:cubicBezTo>
                    <a:pt x="90" y="11856"/>
                    <a:pt x="0" y="12965"/>
                    <a:pt x="428" y="13839"/>
                  </a:cubicBezTo>
                  <a:cubicBezTo>
                    <a:pt x="774" y="14548"/>
                    <a:pt x="1381" y="14972"/>
                    <a:pt x="1807" y="15231"/>
                  </a:cubicBezTo>
                  <a:cubicBezTo>
                    <a:pt x="2012" y="15356"/>
                    <a:pt x="2223" y="15470"/>
                    <a:pt x="2438" y="15575"/>
                  </a:cubicBezTo>
                  <a:cubicBezTo>
                    <a:pt x="1943" y="16181"/>
                    <a:pt x="1481" y="16815"/>
                    <a:pt x="1056" y="17467"/>
                  </a:cubicBezTo>
                  <a:cubicBezTo>
                    <a:pt x="674" y="18053"/>
                    <a:pt x="307" y="18704"/>
                    <a:pt x="217" y="19490"/>
                  </a:cubicBezTo>
                  <a:cubicBezTo>
                    <a:pt x="160" y="19987"/>
                    <a:pt x="237" y="20506"/>
                    <a:pt x="432" y="20957"/>
                  </a:cubicBezTo>
                  <a:cubicBezTo>
                    <a:pt x="674" y="21512"/>
                    <a:pt x="1073" y="21936"/>
                    <a:pt x="1587" y="22184"/>
                  </a:cubicBezTo>
                  <a:cubicBezTo>
                    <a:pt x="1930" y="22350"/>
                    <a:pt x="2306" y="22430"/>
                    <a:pt x="2735" y="22430"/>
                  </a:cubicBezTo>
                  <a:cubicBezTo>
                    <a:pt x="2982" y="22430"/>
                    <a:pt x="3213" y="22402"/>
                    <a:pt x="3384" y="22378"/>
                  </a:cubicBezTo>
                  <a:cubicBezTo>
                    <a:pt x="4430" y="22234"/>
                    <a:pt x="5453" y="21958"/>
                    <a:pt x="6435" y="21559"/>
                  </a:cubicBezTo>
                  <a:cubicBezTo>
                    <a:pt x="6482" y="21797"/>
                    <a:pt x="6540" y="22016"/>
                    <a:pt x="6607" y="22217"/>
                  </a:cubicBezTo>
                  <a:cubicBezTo>
                    <a:pt x="7001" y="23391"/>
                    <a:pt x="7909" y="24261"/>
                    <a:pt x="8980" y="24489"/>
                  </a:cubicBezTo>
                  <a:cubicBezTo>
                    <a:pt x="9176" y="24531"/>
                    <a:pt x="9379" y="24552"/>
                    <a:pt x="9579" y="24552"/>
                  </a:cubicBezTo>
                  <a:cubicBezTo>
                    <a:pt x="10704" y="24552"/>
                    <a:pt x="11769" y="23927"/>
                    <a:pt x="12834" y="22644"/>
                  </a:cubicBezTo>
                  <a:cubicBezTo>
                    <a:pt x="13160" y="22250"/>
                    <a:pt x="13477" y="21842"/>
                    <a:pt x="13782" y="21427"/>
                  </a:cubicBezTo>
                  <a:cubicBezTo>
                    <a:pt x="13961" y="21659"/>
                    <a:pt x="14165" y="21857"/>
                    <a:pt x="14392" y="22020"/>
                  </a:cubicBezTo>
                  <a:cubicBezTo>
                    <a:pt x="14730" y="22262"/>
                    <a:pt x="15108" y="22419"/>
                    <a:pt x="15518" y="22488"/>
                  </a:cubicBezTo>
                  <a:cubicBezTo>
                    <a:pt x="15634" y="22508"/>
                    <a:pt x="15756" y="22519"/>
                    <a:pt x="15881" y="22519"/>
                  </a:cubicBezTo>
                  <a:cubicBezTo>
                    <a:pt x="16505" y="22519"/>
                    <a:pt x="17215" y="22266"/>
                    <a:pt x="17992" y="21764"/>
                  </a:cubicBezTo>
                  <a:cubicBezTo>
                    <a:pt x="18571" y="21391"/>
                    <a:pt x="19117" y="20922"/>
                    <a:pt x="19453" y="20511"/>
                  </a:cubicBezTo>
                  <a:cubicBezTo>
                    <a:pt x="20008" y="19830"/>
                    <a:pt x="20608" y="18949"/>
                    <a:pt x="21142" y="18030"/>
                  </a:cubicBezTo>
                  <a:cubicBezTo>
                    <a:pt x="21553" y="17325"/>
                    <a:pt x="22114" y="16274"/>
                    <a:pt x="22451" y="15266"/>
                  </a:cubicBezTo>
                  <a:cubicBezTo>
                    <a:pt x="23064" y="13438"/>
                    <a:pt x="23362" y="11782"/>
                    <a:pt x="23362" y="10205"/>
                  </a:cubicBezTo>
                  <a:cubicBezTo>
                    <a:pt x="23362" y="8766"/>
                    <a:pt x="23119" y="7355"/>
                    <a:pt x="22620" y="5898"/>
                  </a:cubicBezTo>
                  <a:cubicBezTo>
                    <a:pt x="23271" y="5026"/>
                    <a:pt x="23850" y="4142"/>
                    <a:pt x="24342" y="3267"/>
                  </a:cubicBezTo>
                  <a:cubicBezTo>
                    <a:pt x="24344" y="3264"/>
                    <a:pt x="24347" y="3259"/>
                    <a:pt x="24349" y="3254"/>
                  </a:cubicBezTo>
                  <a:cubicBezTo>
                    <a:pt x="24369" y="3218"/>
                    <a:pt x="24394" y="3173"/>
                    <a:pt x="24419" y="3128"/>
                  </a:cubicBezTo>
                  <a:lnTo>
                    <a:pt x="24420" y="3125"/>
                  </a:lnTo>
                  <a:cubicBezTo>
                    <a:pt x="24462" y="3047"/>
                    <a:pt x="24507" y="2968"/>
                    <a:pt x="24541" y="2904"/>
                  </a:cubicBezTo>
                  <a:lnTo>
                    <a:pt x="24547" y="2892"/>
                  </a:lnTo>
                  <a:cubicBezTo>
                    <a:pt x="24598" y="2797"/>
                    <a:pt x="24666" y="2663"/>
                    <a:pt x="24725" y="2551"/>
                  </a:cubicBezTo>
                  <a:lnTo>
                    <a:pt x="24773" y="2457"/>
                  </a:lnTo>
                  <a:lnTo>
                    <a:pt x="24785" y="2432"/>
                  </a:lnTo>
                  <a:cubicBezTo>
                    <a:pt x="24804" y="2395"/>
                    <a:pt x="24842" y="2317"/>
                    <a:pt x="24884" y="2228"/>
                  </a:cubicBezTo>
                  <a:lnTo>
                    <a:pt x="24885" y="2227"/>
                  </a:lnTo>
                  <a:cubicBezTo>
                    <a:pt x="24926" y="2141"/>
                    <a:pt x="24977" y="2036"/>
                    <a:pt x="24995" y="1996"/>
                  </a:cubicBezTo>
                  <a:cubicBezTo>
                    <a:pt x="24995" y="1996"/>
                    <a:pt x="25000" y="1988"/>
                    <a:pt x="25000" y="1986"/>
                  </a:cubicBezTo>
                  <a:cubicBezTo>
                    <a:pt x="25152" y="1660"/>
                    <a:pt x="25175" y="1290"/>
                    <a:pt x="25060" y="944"/>
                  </a:cubicBezTo>
                  <a:cubicBezTo>
                    <a:pt x="24942" y="600"/>
                    <a:pt x="24701" y="319"/>
                    <a:pt x="24378" y="153"/>
                  </a:cubicBezTo>
                  <a:cubicBezTo>
                    <a:pt x="24184" y="53"/>
                    <a:pt x="23966" y="1"/>
                    <a:pt x="23748" y="1"/>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9" name="Google Shape;1459;p43"/>
            <p:cNvSpPr/>
            <p:nvPr/>
          </p:nvSpPr>
          <p:spPr>
            <a:xfrm rot="-332996">
              <a:off x="7983856" y="67863"/>
              <a:ext cx="842732" cy="810299"/>
            </a:xfrm>
            <a:custGeom>
              <a:avLst/>
              <a:gdLst/>
              <a:ahLst/>
              <a:cxnLst/>
              <a:rect l="l" t="t" r="r" b="b"/>
              <a:pathLst>
                <a:path w="21021" h="20212" extrusionOk="0">
                  <a:moveTo>
                    <a:pt x="11059" y="1"/>
                  </a:moveTo>
                  <a:cubicBezTo>
                    <a:pt x="8998" y="1"/>
                    <a:pt x="6920" y="262"/>
                    <a:pt x="5190" y="1336"/>
                  </a:cubicBezTo>
                  <a:cubicBezTo>
                    <a:pt x="4499" y="1764"/>
                    <a:pt x="3826" y="2453"/>
                    <a:pt x="3918" y="3259"/>
                  </a:cubicBezTo>
                  <a:cubicBezTo>
                    <a:pt x="4025" y="4193"/>
                    <a:pt x="5039" y="5196"/>
                    <a:pt x="5920" y="5520"/>
                  </a:cubicBezTo>
                  <a:cubicBezTo>
                    <a:pt x="4403" y="5924"/>
                    <a:pt x="2956" y="6582"/>
                    <a:pt x="1653" y="7457"/>
                  </a:cubicBezTo>
                  <a:cubicBezTo>
                    <a:pt x="1182" y="7775"/>
                    <a:pt x="721" y="8132"/>
                    <a:pt x="418" y="8612"/>
                  </a:cubicBezTo>
                  <a:cubicBezTo>
                    <a:pt x="116" y="9093"/>
                    <a:pt x="0" y="9724"/>
                    <a:pt x="250" y="10234"/>
                  </a:cubicBezTo>
                  <a:cubicBezTo>
                    <a:pt x="431" y="10605"/>
                    <a:pt x="776" y="10866"/>
                    <a:pt x="1129" y="11080"/>
                  </a:cubicBezTo>
                  <a:cubicBezTo>
                    <a:pt x="1825" y="11500"/>
                    <a:pt x="2597" y="11790"/>
                    <a:pt x="3395" y="11931"/>
                  </a:cubicBezTo>
                  <a:cubicBezTo>
                    <a:pt x="2424" y="12916"/>
                    <a:pt x="1554" y="13999"/>
                    <a:pt x="797" y="15156"/>
                  </a:cubicBezTo>
                  <a:cubicBezTo>
                    <a:pt x="506" y="15605"/>
                    <a:pt x="224" y="16083"/>
                    <a:pt x="163" y="16613"/>
                  </a:cubicBezTo>
                  <a:cubicBezTo>
                    <a:pt x="102" y="17144"/>
                    <a:pt x="318" y="17742"/>
                    <a:pt x="800" y="17974"/>
                  </a:cubicBezTo>
                  <a:cubicBezTo>
                    <a:pt x="980" y="18061"/>
                    <a:pt x="1177" y="18090"/>
                    <a:pt x="1377" y="18090"/>
                  </a:cubicBezTo>
                  <a:cubicBezTo>
                    <a:pt x="1534" y="18090"/>
                    <a:pt x="1693" y="18072"/>
                    <a:pt x="1848" y="18050"/>
                  </a:cubicBezTo>
                  <a:cubicBezTo>
                    <a:pt x="3395" y="17837"/>
                    <a:pt x="4897" y="17299"/>
                    <a:pt x="6231" y="16485"/>
                  </a:cubicBezTo>
                  <a:lnTo>
                    <a:pt x="6231" y="16485"/>
                  </a:lnTo>
                  <a:cubicBezTo>
                    <a:pt x="6215" y="17177"/>
                    <a:pt x="6274" y="18115"/>
                    <a:pt x="6494" y="18772"/>
                  </a:cubicBezTo>
                  <a:cubicBezTo>
                    <a:pt x="6715" y="19428"/>
                    <a:pt x="7218" y="20033"/>
                    <a:pt x="7895" y="20177"/>
                  </a:cubicBezTo>
                  <a:cubicBezTo>
                    <a:pt x="8006" y="20200"/>
                    <a:pt x="8115" y="20211"/>
                    <a:pt x="8222" y="20211"/>
                  </a:cubicBezTo>
                  <a:cubicBezTo>
                    <a:pt x="9097" y="20211"/>
                    <a:pt x="9881" y="19483"/>
                    <a:pt x="10465" y="18778"/>
                  </a:cubicBezTo>
                  <a:cubicBezTo>
                    <a:pt x="11338" y="17723"/>
                    <a:pt x="12124" y="16595"/>
                    <a:pt x="12812" y="15410"/>
                  </a:cubicBezTo>
                  <a:cubicBezTo>
                    <a:pt x="12871" y="16555"/>
                    <a:pt x="13248" y="17975"/>
                    <a:pt x="14378" y="18165"/>
                  </a:cubicBezTo>
                  <a:cubicBezTo>
                    <a:pt x="14424" y="18173"/>
                    <a:pt x="14472" y="18177"/>
                    <a:pt x="14522" y="18177"/>
                  </a:cubicBezTo>
                  <a:cubicBezTo>
                    <a:pt x="15322" y="18177"/>
                    <a:pt x="16607" y="17230"/>
                    <a:pt x="17076" y="16653"/>
                  </a:cubicBezTo>
                  <a:cubicBezTo>
                    <a:pt x="18084" y="15416"/>
                    <a:pt x="19340" y="13334"/>
                    <a:pt x="19846" y="11820"/>
                  </a:cubicBezTo>
                  <a:cubicBezTo>
                    <a:pt x="20963" y="8489"/>
                    <a:pt x="21020" y="5691"/>
                    <a:pt x="19722" y="2504"/>
                  </a:cubicBezTo>
                  <a:cubicBezTo>
                    <a:pt x="17192" y="584"/>
                    <a:pt x="13474" y="79"/>
                    <a:pt x="12455" y="35"/>
                  </a:cubicBezTo>
                  <a:cubicBezTo>
                    <a:pt x="11993" y="14"/>
                    <a:pt x="11526" y="1"/>
                    <a:pt x="1105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60" name="Google Shape;1460;p43"/>
            <p:cNvGrpSpPr/>
            <p:nvPr/>
          </p:nvGrpSpPr>
          <p:grpSpPr>
            <a:xfrm rot="-332996">
              <a:off x="8141933" y="-11422"/>
              <a:ext cx="731883" cy="728515"/>
              <a:chOff x="8178965" y="1620576"/>
              <a:chExt cx="2343797" cy="2333012"/>
            </a:xfrm>
          </p:grpSpPr>
          <p:sp>
            <p:nvSpPr>
              <p:cNvPr id="1461" name="Google Shape;1461;p43"/>
              <p:cNvSpPr/>
              <p:nvPr/>
            </p:nvSpPr>
            <p:spPr>
              <a:xfrm>
                <a:off x="8178965" y="1620576"/>
                <a:ext cx="2343797" cy="2333012"/>
              </a:xfrm>
              <a:custGeom>
                <a:avLst/>
                <a:gdLst/>
                <a:ahLst/>
                <a:cxnLst/>
                <a:rect l="l" t="t" r="r" b="b"/>
                <a:pathLst>
                  <a:path w="18256" h="18172" extrusionOk="0">
                    <a:moveTo>
                      <a:pt x="18174" y="1"/>
                    </a:moveTo>
                    <a:cubicBezTo>
                      <a:pt x="18147" y="1"/>
                      <a:pt x="18121" y="16"/>
                      <a:pt x="18108" y="43"/>
                    </a:cubicBezTo>
                    <a:cubicBezTo>
                      <a:pt x="18048" y="162"/>
                      <a:pt x="17960" y="338"/>
                      <a:pt x="17891" y="471"/>
                    </a:cubicBezTo>
                    <a:lnTo>
                      <a:pt x="17844" y="558"/>
                    </a:lnTo>
                    <a:lnTo>
                      <a:pt x="17753" y="727"/>
                    </a:lnTo>
                    <a:cubicBezTo>
                      <a:pt x="17582" y="1049"/>
                      <a:pt x="17365" y="1415"/>
                      <a:pt x="17175" y="1727"/>
                    </a:cubicBezTo>
                    <a:cubicBezTo>
                      <a:pt x="17078" y="1883"/>
                      <a:pt x="16965" y="2061"/>
                      <a:pt x="16865" y="2215"/>
                    </a:cubicBezTo>
                    <a:cubicBezTo>
                      <a:pt x="16013" y="3516"/>
                      <a:pt x="15033" y="4735"/>
                      <a:pt x="13978" y="5880"/>
                    </a:cubicBezTo>
                    <a:cubicBezTo>
                      <a:pt x="10597" y="5526"/>
                      <a:pt x="7166" y="5235"/>
                      <a:pt x="3774" y="5007"/>
                    </a:cubicBezTo>
                    <a:cubicBezTo>
                      <a:pt x="3772" y="5007"/>
                      <a:pt x="3770" y="5006"/>
                      <a:pt x="3768" y="5006"/>
                    </a:cubicBezTo>
                    <a:cubicBezTo>
                      <a:pt x="3735" y="5006"/>
                      <a:pt x="3708" y="5032"/>
                      <a:pt x="3704" y="5066"/>
                    </a:cubicBezTo>
                    <a:cubicBezTo>
                      <a:pt x="3701" y="5102"/>
                      <a:pt x="3727" y="5134"/>
                      <a:pt x="3762" y="5138"/>
                    </a:cubicBezTo>
                    <a:cubicBezTo>
                      <a:pt x="4618" y="5232"/>
                      <a:pt x="5474" y="5316"/>
                      <a:pt x="6330" y="5396"/>
                    </a:cubicBezTo>
                    <a:cubicBezTo>
                      <a:pt x="7984" y="5553"/>
                      <a:pt x="9816" y="5715"/>
                      <a:pt x="11473" y="5844"/>
                    </a:cubicBezTo>
                    <a:cubicBezTo>
                      <a:pt x="12264" y="5907"/>
                      <a:pt x="13056" y="5967"/>
                      <a:pt x="13848" y="6017"/>
                    </a:cubicBezTo>
                    <a:cubicBezTo>
                      <a:pt x="13595" y="6289"/>
                      <a:pt x="13337" y="6557"/>
                      <a:pt x="13076" y="6821"/>
                    </a:cubicBezTo>
                    <a:cubicBezTo>
                      <a:pt x="12894" y="7003"/>
                      <a:pt x="12710" y="7186"/>
                      <a:pt x="12526" y="7365"/>
                    </a:cubicBezTo>
                    <a:cubicBezTo>
                      <a:pt x="12511" y="7371"/>
                      <a:pt x="12498" y="7383"/>
                      <a:pt x="12492" y="7398"/>
                    </a:cubicBezTo>
                    <a:cubicBezTo>
                      <a:pt x="11764" y="8102"/>
                      <a:pt x="11011" y="8782"/>
                      <a:pt x="10239" y="9434"/>
                    </a:cubicBezTo>
                    <a:cubicBezTo>
                      <a:pt x="9808" y="9795"/>
                      <a:pt x="9373" y="10150"/>
                      <a:pt x="8933" y="10500"/>
                    </a:cubicBezTo>
                    <a:cubicBezTo>
                      <a:pt x="7302" y="10458"/>
                      <a:pt x="5662" y="10438"/>
                      <a:pt x="4024" y="10438"/>
                    </a:cubicBezTo>
                    <a:cubicBezTo>
                      <a:pt x="2801" y="10438"/>
                      <a:pt x="1578" y="10449"/>
                      <a:pt x="361" y="10471"/>
                    </a:cubicBezTo>
                    <a:cubicBezTo>
                      <a:pt x="326" y="10473"/>
                      <a:pt x="298" y="10500"/>
                      <a:pt x="296" y="10536"/>
                    </a:cubicBezTo>
                    <a:cubicBezTo>
                      <a:pt x="294" y="10572"/>
                      <a:pt x="324" y="10602"/>
                      <a:pt x="361" y="10604"/>
                    </a:cubicBezTo>
                    <a:cubicBezTo>
                      <a:pt x="2243" y="10659"/>
                      <a:pt x="4159" y="10675"/>
                      <a:pt x="6050" y="10675"/>
                    </a:cubicBezTo>
                    <a:cubicBezTo>
                      <a:pt x="6230" y="10675"/>
                      <a:pt x="6410" y="10675"/>
                      <a:pt x="6590" y="10674"/>
                    </a:cubicBezTo>
                    <a:cubicBezTo>
                      <a:pt x="7306" y="10672"/>
                      <a:pt x="8025" y="10667"/>
                      <a:pt x="8742" y="10653"/>
                    </a:cubicBezTo>
                    <a:lnTo>
                      <a:pt x="8742" y="10653"/>
                    </a:lnTo>
                    <a:cubicBezTo>
                      <a:pt x="6011" y="12802"/>
                      <a:pt x="3093" y="14716"/>
                      <a:pt x="46" y="16383"/>
                    </a:cubicBezTo>
                    <a:cubicBezTo>
                      <a:pt x="12" y="16400"/>
                      <a:pt x="0" y="16440"/>
                      <a:pt x="16" y="16471"/>
                    </a:cubicBezTo>
                    <a:cubicBezTo>
                      <a:pt x="28" y="16494"/>
                      <a:pt x="51" y="16507"/>
                      <a:pt x="75" y="16507"/>
                    </a:cubicBezTo>
                    <a:cubicBezTo>
                      <a:pt x="85" y="16507"/>
                      <a:pt x="96" y="16505"/>
                      <a:pt x="105" y="16499"/>
                    </a:cubicBezTo>
                    <a:cubicBezTo>
                      <a:pt x="1943" y="15552"/>
                      <a:pt x="3709" y="14474"/>
                      <a:pt x="5430" y="13330"/>
                    </a:cubicBezTo>
                    <a:cubicBezTo>
                      <a:pt x="6018" y="12934"/>
                      <a:pt x="6611" y="12522"/>
                      <a:pt x="7205" y="12093"/>
                    </a:cubicBezTo>
                    <a:lnTo>
                      <a:pt x="7205" y="12093"/>
                    </a:lnTo>
                    <a:cubicBezTo>
                      <a:pt x="6995" y="12831"/>
                      <a:pt x="6780" y="13574"/>
                      <a:pt x="6558" y="14306"/>
                    </a:cubicBezTo>
                    <a:cubicBezTo>
                      <a:pt x="6174" y="15573"/>
                      <a:pt x="5746" y="16836"/>
                      <a:pt x="5308" y="18084"/>
                    </a:cubicBezTo>
                    <a:cubicBezTo>
                      <a:pt x="5292" y="18137"/>
                      <a:pt x="5331" y="18172"/>
                      <a:pt x="5371" y="18172"/>
                    </a:cubicBezTo>
                    <a:cubicBezTo>
                      <a:pt x="5395" y="18172"/>
                      <a:pt x="5418" y="18160"/>
                      <a:pt x="5431" y="18133"/>
                    </a:cubicBezTo>
                    <a:cubicBezTo>
                      <a:pt x="5799" y="17280"/>
                      <a:pt x="6125" y="16399"/>
                      <a:pt x="6418" y="15516"/>
                    </a:cubicBezTo>
                    <a:cubicBezTo>
                      <a:pt x="6791" y="14382"/>
                      <a:pt x="7122" y="13216"/>
                      <a:pt x="7367" y="12049"/>
                    </a:cubicBezTo>
                    <a:cubicBezTo>
                      <a:pt x="7372" y="12023"/>
                      <a:pt x="7364" y="12003"/>
                      <a:pt x="7353" y="11987"/>
                    </a:cubicBezTo>
                    <a:cubicBezTo>
                      <a:pt x="9101" y="10715"/>
                      <a:pt x="10848" y="9299"/>
                      <a:pt x="12456" y="7755"/>
                    </a:cubicBezTo>
                    <a:lnTo>
                      <a:pt x="12456" y="7755"/>
                    </a:lnTo>
                    <a:cubicBezTo>
                      <a:pt x="12219" y="10237"/>
                      <a:pt x="11844" y="12712"/>
                      <a:pt x="11327" y="15150"/>
                    </a:cubicBezTo>
                    <a:cubicBezTo>
                      <a:pt x="11319" y="15201"/>
                      <a:pt x="11355" y="15229"/>
                      <a:pt x="11392" y="15229"/>
                    </a:cubicBezTo>
                    <a:cubicBezTo>
                      <a:pt x="11419" y="15229"/>
                      <a:pt x="11446" y="15213"/>
                      <a:pt x="11455" y="15180"/>
                    </a:cubicBezTo>
                    <a:cubicBezTo>
                      <a:pt x="11752" y="14078"/>
                      <a:pt x="11988" y="12949"/>
                      <a:pt x="12174" y="11823"/>
                    </a:cubicBezTo>
                    <a:cubicBezTo>
                      <a:pt x="12403" y="10431"/>
                      <a:pt x="12563" y="9003"/>
                      <a:pt x="12624" y="7593"/>
                    </a:cubicBezTo>
                    <a:cubicBezTo>
                      <a:pt x="14595" y="5679"/>
                      <a:pt x="16345" y="3574"/>
                      <a:pt x="17619" y="1312"/>
                    </a:cubicBezTo>
                    <a:cubicBezTo>
                      <a:pt x="17671" y="1216"/>
                      <a:pt x="17756" y="1065"/>
                      <a:pt x="17807" y="972"/>
                    </a:cubicBezTo>
                    <a:cubicBezTo>
                      <a:pt x="17871" y="848"/>
                      <a:pt x="17966" y="664"/>
                      <a:pt x="18029" y="540"/>
                    </a:cubicBezTo>
                    <a:cubicBezTo>
                      <a:pt x="18065" y="469"/>
                      <a:pt x="18198" y="187"/>
                      <a:pt x="18241" y="103"/>
                    </a:cubicBezTo>
                    <a:cubicBezTo>
                      <a:pt x="18255" y="69"/>
                      <a:pt x="18241" y="25"/>
                      <a:pt x="18206" y="8"/>
                    </a:cubicBezTo>
                    <a:cubicBezTo>
                      <a:pt x="18196" y="3"/>
                      <a:pt x="18185" y="1"/>
                      <a:pt x="181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43"/>
              <p:cNvSpPr/>
              <p:nvPr/>
            </p:nvSpPr>
            <p:spPr>
              <a:xfrm>
                <a:off x="8855937" y="2365976"/>
                <a:ext cx="61368" cy="76517"/>
              </a:xfrm>
              <a:custGeom>
                <a:avLst/>
                <a:gdLst/>
                <a:ahLst/>
                <a:cxnLst/>
                <a:rect l="l" t="t" r="r" b="b"/>
                <a:pathLst>
                  <a:path w="478" h="596" extrusionOk="0">
                    <a:moveTo>
                      <a:pt x="351" y="1"/>
                    </a:moveTo>
                    <a:cubicBezTo>
                      <a:pt x="333" y="1"/>
                      <a:pt x="314" y="6"/>
                      <a:pt x="297" y="16"/>
                    </a:cubicBezTo>
                    <a:cubicBezTo>
                      <a:pt x="212" y="64"/>
                      <a:pt x="154" y="130"/>
                      <a:pt x="102" y="206"/>
                    </a:cubicBezTo>
                    <a:cubicBezTo>
                      <a:pt x="50" y="284"/>
                      <a:pt x="14" y="362"/>
                      <a:pt x="5" y="459"/>
                    </a:cubicBezTo>
                    <a:cubicBezTo>
                      <a:pt x="0" y="534"/>
                      <a:pt x="64" y="596"/>
                      <a:pt x="134" y="596"/>
                    </a:cubicBezTo>
                    <a:cubicBezTo>
                      <a:pt x="148" y="596"/>
                      <a:pt x="163" y="593"/>
                      <a:pt x="178" y="587"/>
                    </a:cubicBezTo>
                    <a:cubicBezTo>
                      <a:pt x="275" y="549"/>
                      <a:pt x="341" y="477"/>
                      <a:pt x="394" y="392"/>
                    </a:cubicBezTo>
                    <a:cubicBezTo>
                      <a:pt x="444" y="305"/>
                      <a:pt x="478" y="211"/>
                      <a:pt x="471" y="108"/>
                    </a:cubicBezTo>
                    <a:cubicBezTo>
                      <a:pt x="466" y="46"/>
                      <a:pt x="409" y="1"/>
                      <a:pt x="3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3" name="Google Shape;1463;p43"/>
              <p:cNvSpPr/>
              <p:nvPr/>
            </p:nvSpPr>
            <p:spPr>
              <a:xfrm>
                <a:off x="8775311" y="2343124"/>
                <a:ext cx="55591" cy="70869"/>
              </a:xfrm>
              <a:custGeom>
                <a:avLst/>
                <a:gdLst/>
                <a:ahLst/>
                <a:cxnLst/>
                <a:rect l="l" t="t" r="r" b="b"/>
                <a:pathLst>
                  <a:path w="433" h="552" extrusionOk="0">
                    <a:moveTo>
                      <a:pt x="276" y="0"/>
                    </a:moveTo>
                    <a:cubicBezTo>
                      <a:pt x="252" y="0"/>
                      <a:pt x="229" y="7"/>
                      <a:pt x="208" y="22"/>
                    </a:cubicBezTo>
                    <a:cubicBezTo>
                      <a:pt x="111" y="91"/>
                      <a:pt x="49" y="193"/>
                      <a:pt x="21" y="305"/>
                    </a:cubicBezTo>
                    <a:cubicBezTo>
                      <a:pt x="9" y="352"/>
                      <a:pt x="1" y="420"/>
                      <a:pt x="22" y="472"/>
                    </a:cubicBezTo>
                    <a:cubicBezTo>
                      <a:pt x="42" y="522"/>
                      <a:pt x="90" y="552"/>
                      <a:pt x="141" y="552"/>
                    </a:cubicBezTo>
                    <a:cubicBezTo>
                      <a:pt x="158" y="552"/>
                      <a:pt x="176" y="549"/>
                      <a:pt x="192" y="541"/>
                    </a:cubicBezTo>
                    <a:cubicBezTo>
                      <a:pt x="239" y="523"/>
                      <a:pt x="274" y="492"/>
                      <a:pt x="305" y="460"/>
                    </a:cubicBezTo>
                    <a:cubicBezTo>
                      <a:pt x="390" y="358"/>
                      <a:pt x="433" y="213"/>
                      <a:pt x="392" y="82"/>
                    </a:cubicBezTo>
                    <a:cubicBezTo>
                      <a:pt x="375" y="31"/>
                      <a:pt x="326" y="0"/>
                      <a:pt x="2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4" name="Google Shape;1464;p43"/>
              <p:cNvSpPr/>
              <p:nvPr/>
            </p:nvSpPr>
            <p:spPr>
              <a:xfrm>
                <a:off x="8665286" y="2334779"/>
                <a:ext cx="65733" cy="62395"/>
              </a:xfrm>
              <a:custGeom>
                <a:avLst/>
                <a:gdLst/>
                <a:ahLst/>
                <a:cxnLst/>
                <a:rect l="l" t="t" r="r" b="b"/>
                <a:pathLst>
                  <a:path w="512" h="486" extrusionOk="0">
                    <a:moveTo>
                      <a:pt x="384" y="0"/>
                    </a:moveTo>
                    <a:cubicBezTo>
                      <a:pt x="371" y="0"/>
                      <a:pt x="358" y="3"/>
                      <a:pt x="344" y="8"/>
                    </a:cubicBezTo>
                    <a:cubicBezTo>
                      <a:pt x="300" y="22"/>
                      <a:pt x="260" y="45"/>
                      <a:pt x="229" y="66"/>
                    </a:cubicBezTo>
                    <a:cubicBezTo>
                      <a:pt x="141" y="128"/>
                      <a:pt x="77" y="194"/>
                      <a:pt x="39" y="299"/>
                    </a:cubicBezTo>
                    <a:cubicBezTo>
                      <a:pt x="1" y="383"/>
                      <a:pt x="54" y="479"/>
                      <a:pt x="148" y="485"/>
                    </a:cubicBezTo>
                    <a:cubicBezTo>
                      <a:pt x="154" y="485"/>
                      <a:pt x="160" y="485"/>
                      <a:pt x="165" y="485"/>
                    </a:cubicBezTo>
                    <a:cubicBezTo>
                      <a:pt x="209" y="485"/>
                      <a:pt x="250" y="472"/>
                      <a:pt x="288" y="453"/>
                    </a:cubicBezTo>
                    <a:cubicBezTo>
                      <a:pt x="413" y="390"/>
                      <a:pt x="511" y="255"/>
                      <a:pt x="503" y="111"/>
                    </a:cubicBezTo>
                    <a:cubicBezTo>
                      <a:pt x="499" y="47"/>
                      <a:pt x="444" y="0"/>
                      <a:pt x="3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5" name="Google Shape;1465;p43"/>
              <p:cNvSpPr/>
              <p:nvPr/>
            </p:nvSpPr>
            <p:spPr>
              <a:xfrm>
                <a:off x="9820618" y="2684370"/>
                <a:ext cx="74335" cy="53280"/>
              </a:xfrm>
              <a:custGeom>
                <a:avLst/>
                <a:gdLst/>
                <a:ahLst/>
                <a:cxnLst/>
                <a:rect l="l" t="t" r="r" b="b"/>
                <a:pathLst>
                  <a:path w="579" h="415" extrusionOk="0">
                    <a:moveTo>
                      <a:pt x="459" y="0"/>
                    </a:moveTo>
                    <a:cubicBezTo>
                      <a:pt x="452" y="0"/>
                      <a:pt x="446" y="1"/>
                      <a:pt x="439" y="2"/>
                    </a:cubicBezTo>
                    <a:cubicBezTo>
                      <a:pt x="361" y="14"/>
                      <a:pt x="297" y="31"/>
                      <a:pt x="232" y="61"/>
                    </a:cubicBezTo>
                    <a:cubicBezTo>
                      <a:pt x="173" y="87"/>
                      <a:pt x="132" y="113"/>
                      <a:pt x="79" y="162"/>
                    </a:cubicBezTo>
                    <a:cubicBezTo>
                      <a:pt x="66" y="175"/>
                      <a:pt x="45" y="192"/>
                      <a:pt x="36" y="209"/>
                    </a:cubicBezTo>
                    <a:cubicBezTo>
                      <a:pt x="0" y="267"/>
                      <a:pt x="19" y="343"/>
                      <a:pt x="78" y="378"/>
                    </a:cubicBezTo>
                    <a:cubicBezTo>
                      <a:pt x="121" y="403"/>
                      <a:pt x="170" y="414"/>
                      <a:pt x="219" y="414"/>
                    </a:cubicBezTo>
                    <a:cubicBezTo>
                      <a:pt x="382" y="414"/>
                      <a:pt x="551" y="290"/>
                      <a:pt x="571" y="126"/>
                    </a:cubicBezTo>
                    <a:cubicBezTo>
                      <a:pt x="578" y="59"/>
                      <a:pt x="522" y="0"/>
                      <a:pt x="4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6" name="Google Shape;1466;p43"/>
              <p:cNvSpPr/>
              <p:nvPr/>
            </p:nvSpPr>
            <p:spPr>
              <a:xfrm>
                <a:off x="9836795" y="2776807"/>
                <a:ext cx="76903" cy="48401"/>
              </a:xfrm>
              <a:custGeom>
                <a:avLst/>
                <a:gdLst/>
                <a:ahLst/>
                <a:cxnLst/>
                <a:rect l="l" t="t" r="r" b="b"/>
                <a:pathLst>
                  <a:path w="599" h="377" extrusionOk="0">
                    <a:moveTo>
                      <a:pt x="397" y="0"/>
                    </a:moveTo>
                    <a:cubicBezTo>
                      <a:pt x="379" y="0"/>
                      <a:pt x="362" y="1"/>
                      <a:pt x="347" y="2"/>
                    </a:cubicBezTo>
                    <a:cubicBezTo>
                      <a:pt x="277" y="10"/>
                      <a:pt x="216" y="28"/>
                      <a:pt x="156" y="60"/>
                    </a:cubicBezTo>
                    <a:cubicBezTo>
                      <a:pt x="115" y="82"/>
                      <a:pt x="59" y="120"/>
                      <a:pt x="32" y="167"/>
                    </a:cubicBezTo>
                    <a:cubicBezTo>
                      <a:pt x="0" y="233"/>
                      <a:pt x="24" y="312"/>
                      <a:pt x="87" y="345"/>
                    </a:cubicBezTo>
                    <a:cubicBezTo>
                      <a:pt x="132" y="370"/>
                      <a:pt x="179" y="376"/>
                      <a:pt x="225" y="376"/>
                    </a:cubicBezTo>
                    <a:cubicBezTo>
                      <a:pt x="360" y="374"/>
                      <a:pt x="503" y="303"/>
                      <a:pt x="565" y="177"/>
                    </a:cubicBezTo>
                    <a:cubicBezTo>
                      <a:pt x="599" y="108"/>
                      <a:pt x="553" y="19"/>
                      <a:pt x="476" y="8"/>
                    </a:cubicBezTo>
                    <a:cubicBezTo>
                      <a:pt x="449" y="2"/>
                      <a:pt x="422" y="0"/>
                      <a:pt x="3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7" name="Google Shape;1467;p43"/>
              <p:cNvSpPr/>
              <p:nvPr/>
            </p:nvSpPr>
            <p:spPr>
              <a:xfrm>
                <a:off x="9840646" y="2876048"/>
                <a:ext cx="85376" cy="51996"/>
              </a:xfrm>
              <a:custGeom>
                <a:avLst/>
                <a:gdLst/>
                <a:ahLst/>
                <a:cxnLst/>
                <a:rect l="l" t="t" r="r" b="b"/>
                <a:pathLst>
                  <a:path w="665" h="405" extrusionOk="0">
                    <a:moveTo>
                      <a:pt x="461" y="0"/>
                    </a:moveTo>
                    <a:cubicBezTo>
                      <a:pt x="393" y="0"/>
                      <a:pt x="328" y="15"/>
                      <a:pt x="264" y="37"/>
                    </a:cubicBezTo>
                    <a:cubicBezTo>
                      <a:pt x="178" y="67"/>
                      <a:pt x="38" y="147"/>
                      <a:pt x="15" y="245"/>
                    </a:cubicBezTo>
                    <a:cubicBezTo>
                      <a:pt x="1" y="316"/>
                      <a:pt x="45" y="384"/>
                      <a:pt x="115" y="397"/>
                    </a:cubicBezTo>
                    <a:cubicBezTo>
                      <a:pt x="140" y="402"/>
                      <a:pt x="165" y="405"/>
                      <a:pt x="189" y="405"/>
                    </a:cubicBezTo>
                    <a:cubicBezTo>
                      <a:pt x="259" y="405"/>
                      <a:pt x="325" y="386"/>
                      <a:pt x="390" y="360"/>
                    </a:cubicBezTo>
                    <a:cubicBezTo>
                      <a:pt x="478" y="322"/>
                      <a:pt x="554" y="274"/>
                      <a:pt x="615" y="192"/>
                    </a:cubicBezTo>
                    <a:cubicBezTo>
                      <a:pt x="664" y="124"/>
                      <a:pt x="626" y="22"/>
                      <a:pt x="543" y="8"/>
                    </a:cubicBezTo>
                    <a:cubicBezTo>
                      <a:pt x="515" y="3"/>
                      <a:pt x="488" y="0"/>
                      <a:pt x="4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8" name="Google Shape;1468;p43"/>
              <p:cNvSpPr/>
              <p:nvPr/>
            </p:nvSpPr>
            <p:spPr>
              <a:xfrm>
                <a:off x="8430342" y="3041279"/>
                <a:ext cx="71382" cy="64064"/>
              </a:xfrm>
              <a:custGeom>
                <a:avLst/>
                <a:gdLst/>
                <a:ahLst/>
                <a:cxnLst/>
                <a:rect l="l" t="t" r="r" b="b"/>
                <a:pathLst>
                  <a:path w="556" h="499" extrusionOk="0">
                    <a:moveTo>
                      <a:pt x="433" y="0"/>
                    </a:moveTo>
                    <a:cubicBezTo>
                      <a:pt x="419" y="0"/>
                      <a:pt x="404" y="3"/>
                      <a:pt x="390" y="8"/>
                    </a:cubicBezTo>
                    <a:cubicBezTo>
                      <a:pt x="248" y="57"/>
                      <a:pt x="105" y="172"/>
                      <a:pt x="43" y="309"/>
                    </a:cubicBezTo>
                    <a:cubicBezTo>
                      <a:pt x="0" y="391"/>
                      <a:pt x="56" y="493"/>
                      <a:pt x="148" y="498"/>
                    </a:cubicBezTo>
                    <a:cubicBezTo>
                      <a:pt x="154" y="498"/>
                      <a:pt x="159" y="498"/>
                      <a:pt x="165" y="498"/>
                    </a:cubicBezTo>
                    <a:cubicBezTo>
                      <a:pt x="213" y="498"/>
                      <a:pt x="256" y="486"/>
                      <a:pt x="297" y="467"/>
                    </a:cubicBezTo>
                    <a:cubicBezTo>
                      <a:pt x="429" y="406"/>
                      <a:pt x="541" y="273"/>
                      <a:pt x="552" y="123"/>
                    </a:cubicBezTo>
                    <a:cubicBezTo>
                      <a:pt x="556" y="53"/>
                      <a:pt x="497" y="0"/>
                      <a:pt x="4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9" name="Google Shape;1469;p43"/>
              <p:cNvSpPr/>
              <p:nvPr/>
            </p:nvSpPr>
            <p:spPr>
              <a:xfrm>
                <a:off x="8332513" y="3041150"/>
                <a:ext cx="66118" cy="62523"/>
              </a:xfrm>
              <a:custGeom>
                <a:avLst/>
                <a:gdLst/>
                <a:ahLst/>
                <a:cxnLst/>
                <a:rect l="l" t="t" r="r" b="b"/>
                <a:pathLst>
                  <a:path w="515" h="487" extrusionOk="0">
                    <a:moveTo>
                      <a:pt x="380" y="1"/>
                    </a:moveTo>
                    <a:cubicBezTo>
                      <a:pt x="374" y="1"/>
                      <a:pt x="369" y="1"/>
                      <a:pt x="363" y="2"/>
                    </a:cubicBezTo>
                    <a:cubicBezTo>
                      <a:pt x="273" y="15"/>
                      <a:pt x="203" y="59"/>
                      <a:pt x="137" y="115"/>
                    </a:cubicBezTo>
                    <a:cubicBezTo>
                      <a:pt x="72" y="175"/>
                      <a:pt x="1" y="272"/>
                      <a:pt x="7" y="370"/>
                    </a:cubicBezTo>
                    <a:cubicBezTo>
                      <a:pt x="17" y="438"/>
                      <a:pt x="74" y="487"/>
                      <a:pt x="139" y="487"/>
                    </a:cubicBezTo>
                    <a:cubicBezTo>
                      <a:pt x="146" y="487"/>
                      <a:pt x="152" y="486"/>
                      <a:pt x="158" y="485"/>
                    </a:cubicBezTo>
                    <a:cubicBezTo>
                      <a:pt x="249" y="471"/>
                      <a:pt x="316" y="426"/>
                      <a:pt x="378" y="366"/>
                    </a:cubicBezTo>
                    <a:cubicBezTo>
                      <a:pt x="437" y="304"/>
                      <a:pt x="483" y="235"/>
                      <a:pt x="500" y="145"/>
                    </a:cubicBezTo>
                    <a:cubicBezTo>
                      <a:pt x="514" y="71"/>
                      <a:pt x="453" y="1"/>
                      <a:pt x="3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43"/>
              <p:cNvSpPr/>
              <p:nvPr/>
            </p:nvSpPr>
            <p:spPr>
              <a:xfrm>
                <a:off x="8239691" y="3020224"/>
                <a:ext cx="62780" cy="65476"/>
              </a:xfrm>
              <a:custGeom>
                <a:avLst/>
                <a:gdLst/>
                <a:ahLst/>
                <a:cxnLst/>
                <a:rect l="l" t="t" r="r" b="b"/>
                <a:pathLst>
                  <a:path w="489" h="510" extrusionOk="0">
                    <a:moveTo>
                      <a:pt x="353" y="0"/>
                    </a:moveTo>
                    <a:cubicBezTo>
                      <a:pt x="343" y="0"/>
                      <a:pt x="333" y="2"/>
                      <a:pt x="324" y="4"/>
                    </a:cubicBezTo>
                    <a:cubicBezTo>
                      <a:pt x="269" y="12"/>
                      <a:pt x="231" y="61"/>
                      <a:pt x="237" y="117"/>
                    </a:cubicBezTo>
                    <a:cubicBezTo>
                      <a:pt x="244" y="166"/>
                      <a:pt x="287" y="203"/>
                      <a:pt x="338" y="203"/>
                    </a:cubicBezTo>
                    <a:cubicBezTo>
                      <a:pt x="342" y="203"/>
                      <a:pt x="346" y="202"/>
                      <a:pt x="350" y="202"/>
                    </a:cubicBezTo>
                    <a:lnTo>
                      <a:pt x="350" y="202"/>
                    </a:lnTo>
                    <a:cubicBezTo>
                      <a:pt x="346" y="204"/>
                      <a:pt x="340" y="206"/>
                      <a:pt x="335" y="207"/>
                    </a:cubicBezTo>
                    <a:cubicBezTo>
                      <a:pt x="333" y="207"/>
                      <a:pt x="331" y="207"/>
                      <a:pt x="328" y="207"/>
                    </a:cubicBezTo>
                    <a:cubicBezTo>
                      <a:pt x="308" y="207"/>
                      <a:pt x="288" y="199"/>
                      <a:pt x="273" y="187"/>
                    </a:cubicBezTo>
                    <a:cubicBezTo>
                      <a:pt x="257" y="176"/>
                      <a:pt x="246" y="156"/>
                      <a:pt x="240" y="140"/>
                    </a:cubicBezTo>
                    <a:cubicBezTo>
                      <a:pt x="235" y="133"/>
                      <a:pt x="231" y="119"/>
                      <a:pt x="228" y="113"/>
                    </a:cubicBezTo>
                    <a:cubicBezTo>
                      <a:pt x="225" y="107"/>
                      <a:pt x="221" y="103"/>
                      <a:pt x="222" y="96"/>
                    </a:cubicBezTo>
                    <a:cubicBezTo>
                      <a:pt x="223" y="88"/>
                      <a:pt x="226" y="82"/>
                      <a:pt x="229" y="77"/>
                    </a:cubicBezTo>
                    <a:lnTo>
                      <a:pt x="229" y="77"/>
                    </a:lnTo>
                    <a:lnTo>
                      <a:pt x="225" y="78"/>
                    </a:lnTo>
                    <a:cubicBezTo>
                      <a:pt x="152" y="115"/>
                      <a:pt x="94" y="167"/>
                      <a:pt x="50" y="236"/>
                    </a:cubicBezTo>
                    <a:cubicBezTo>
                      <a:pt x="25" y="276"/>
                      <a:pt x="0" y="333"/>
                      <a:pt x="5" y="390"/>
                    </a:cubicBezTo>
                    <a:cubicBezTo>
                      <a:pt x="14" y="459"/>
                      <a:pt x="72" y="510"/>
                      <a:pt x="139" y="510"/>
                    </a:cubicBezTo>
                    <a:cubicBezTo>
                      <a:pt x="145" y="510"/>
                      <a:pt x="151" y="509"/>
                      <a:pt x="157" y="509"/>
                    </a:cubicBezTo>
                    <a:cubicBezTo>
                      <a:pt x="243" y="497"/>
                      <a:pt x="308" y="455"/>
                      <a:pt x="366" y="397"/>
                    </a:cubicBezTo>
                    <a:cubicBezTo>
                      <a:pt x="394" y="367"/>
                      <a:pt x="420" y="333"/>
                      <a:pt x="440" y="295"/>
                    </a:cubicBezTo>
                    <a:cubicBezTo>
                      <a:pt x="467" y="262"/>
                      <a:pt x="483" y="220"/>
                      <a:pt x="486" y="180"/>
                    </a:cubicBezTo>
                    <a:cubicBezTo>
                      <a:pt x="488" y="135"/>
                      <a:pt x="481" y="87"/>
                      <a:pt x="452" y="50"/>
                    </a:cubicBezTo>
                    <a:cubicBezTo>
                      <a:pt x="429" y="20"/>
                      <a:pt x="392" y="0"/>
                      <a:pt x="35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1" name="Google Shape;1471;p43"/>
              <p:cNvSpPr/>
              <p:nvPr/>
            </p:nvSpPr>
            <p:spPr>
              <a:xfrm>
                <a:off x="9009870" y="3814924"/>
                <a:ext cx="88072" cy="51482"/>
              </a:xfrm>
              <a:custGeom>
                <a:avLst/>
                <a:gdLst/>
                <a:ahLst/>
                <a:cxnLst/>
                <a:rect l="l" t="t" r="r" b="b"/>
                <a:pathLst>
                  <a:path w="686" h="401" extrusionOk="0">
                    <a:moveTo>
                      <a:pt x="444" y="1"/>
                    </a:moveTo>
                    <a:cubicBezTo>
                      <a:pt x="336" y="1"/>
                      <a:pt x="228" y="36"/>
                      <a:pt x="140" y="93"/>
                    </a:cubicBezTo>
                    <a:cubicBezTo>
                      <a:pt x="98" y="122"/>
                      <a:pt x="59" y="155"/>
                      <a:pt x="28" y="204"/>
                    </a:cubicBezTo>
                    <a:cubicBezTo>
                      <a:pt x="18" y="219"/>
                      <a:pt x="11" y="236"/>
                      <a:pt x="9" y="256"/>
                    </a:cubicBezTo>
                    <a:cubicBezTo>
                      <a:pt x="0" y="326"/>
                      <a:pt x="53" y="391"/>
                      <a:pt x="124" y="398"/>
                    </a:cubicBezTo>
                    <a:cubicBezTo>
                      <a:pt x="142" y="400"/>
                      <a:pt x="160" y="401"/>
                      <a:pt x="176" y="401"/>
                    </a:cubicBezTo>
                    <a:cubicBezTo>
                      <a:pt x="252" y="401"/>
                      <a:pt x="319" y="383"/>
                      <a:pt x="390" y="357"/>
                    </a:cubicBezTo>
                    <a:cubicBezTo>
                      <a:pt x="476" y="322"/>
                      <a:pt x="552" y="284"/>
                      <a:pt x="622" y="216"/>
                    </a:cubicBezTo>
                    <a:cubicBezTo>
                      <a:pt x="685" y="161"/>
                      <a:pt x="663" y="50"/>
                      <a:pt x="581" y="22"/>
                    </a:cubicBezTo>
                    <a:cubicBezTo>
                      <a:pt x="537" y="7"/>
                      <a:pt x="490" y="1"/>
                      <a:pt x="4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2" name="Google Shape;1472;p43"/>
              <p:cNvSpPr/>
              <p:nvPr/>
            </p:nvSpPr>
            <p:spPr>
              <a:xfrm>
                <a:off x="9001525" y="3712858"/>
                <a:ext cx="68686" cy="49428"/>
              </a:xfrm>
              <a:custGeom>
                <a:avLst/>
                <a:gdLst/>
                <a:ahLst/>
                <a:cxnLst/>
                <a:rect l="l" t="t" r="r" b="b"/>
                <a:pathLst>
                  <a:path w="535" h="385" extrusionOk="0">
                    <a:moveTo>
                      <a:pt x="370" y="1"/>
                    </a:moveTo>
                    <a:cubicBezTo>
                      <a:pt x="310" y="1"/>
                      <a:pt x="257" y="12"/>
                      <a:pt x="203" y="34"/>
                    </a:cubicBezTo>
                    <a:cubicBezTo>
                      <a:pt x="135" y="64"/>
                      <a:pt x="76" y="113"/>
                      <a:pt x="34" y="182"/>
                    </a:cubicBezTo>
                    <a:cubicBezTo>
                      <a:pt x="0" y="248"/>
                      <a:pt x="27" y="327"/>
                      <a:pt x="92" y="360"/>
                    </a:cubicBezTo>
                    <a:cubicBezTo>
                      <a:pt x="127" y="377"/>
                      <a:pt x="165" y="385"/>
                      <a:pt x="204" y="385"/>
                    </a:cubicBezTo>
                    <a:cubicBezTo>
                      <a:pt x="343" y="385"/>
                      <a:pt x="487" y="284"/>
                      <a:pt x="519" y="149"/>
                    </a:cubicBezTo>
                    <a:cubicBezTo>
                      <a:pt x="535" y="76"/>
                      <a:pt x="480" y="5"/>
                      <a:pt x="405" y="2"/>
                    </a:cubicBezTo>
                    <a:cubicBezTo>
                      <a:pt x="393" y="1"/>
                      <a:pt x="381" y="1"/>
                      <a:pt x="3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3" name="Google Shape;1473;p43"/>
              <p:cNvSpPr/>
              <p:nvPr/>
            </p:nvSpPr>
            <p:spPr>
              <a:xfrm>
                <a:off x="9009613" y="3601677"/>
                <a:ext cx="80754" cy="55462"/>
              </a:xfrm>
              <a:custGeom>
                <a:avLst/>
                <a:gdLst/>
                <a:ahLst/>
                <a:cxnLst/>
                <a:rect l="l" t="t" r="r" b="b"/>
                <a:pathLst>
                  <a:path w="629" h="432" extrusionOk="0">
                    <a:moveTo>
                      <a:pt x="428" y="1"/>
                    </a:moveTo>
                    <a:cubicBezTo>
                      <a:pt x="406" y="1"/>
                      <a:pt x="384" y="3"/>
                      <a:pt x="362" y="6"/>
                    </a:cubicBezTo>
                    <a:cubicBezTo>
                      <a:pt x="263" y="21"/>
                      <a:pt x="171" y="64"/>
                      <a:pt x="97" y="134"/>
                    </a:cubicBezTo>
                    <a:cubicBezTo>
                      <a:pt x="52" y="179"/>
                      <a:pt x="0" y="241"/>
                      <a:pt x="0" y="310"/>
                    </a:cubicBezTo>
                    <a:cubicBezTo>
                      <a:pt x="3" y="379"/>
                      <a:pt x="61" y="432"/>
                      <a:pt x="129" y="432"/>
                    </a:cubicBezTo>
                    <a:cubicBezTo>
                      <a:pt x="133" y="432"/>
                      <a:pt x="138" y="431"/>
                      <a:pt x="142" y="431"/>
                    </a:cubicBezTo>
                    <a:cubicBezTo>
                      <a:pt x="193" y="430"/>
                      <a:pt x="231" y="417"/>
                      <a:pt x="270" y="406"/>
                    </a:cubicBezTo>
                    <a:cubicBezTo>
                      <a:pt x="346" y="379"/>
                      <a:pt x="410" y="343"/>
                      <a:pt x="474" y="295"/>
                    </a:cubicBezTo>
                    <a:cubicBezTo>
                      <a:pt x="507" y="270"/>
                      <a:pt x="539" y="243"/>
                      <a:pt x="571" y="204"/>
                    </a:cubicBezTo>
                    <a:cubicBezTo>
                      <a:pt x="628" y="141"/>
                      <a:pt x="599" y="36"/>
                      <a:pt x="517" y="13"/>
                    </a:cubicBezTo>
                    <a:cubicBezTo>
                      <a:pt x="486" y="4"/>
                      <a:pt x="457" y="1"/>
                      <a:pt x="4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474" name="Google Shape;1474;p43"/>
          <p:cNvGrpSpPr/>
          <p:nvPr/>
        </p:nvGrpSpPr>
        <p:grpSpPr>
          <a:xfrm>
            <a:off x="-487570" y="2468196"/>
            <a:ext cx="1481078" cy="1373744"/>
            <a:chOff x="-605970" y="2556996"/>
            <a:chExt cx="1481078" cy="1373744"/>
          </a:xfrm>
        </p:grpSpPr>
        <p:sp>
          <p:nvSpPr>
            <p:cNvPr id="1475" name="Google Shape;1475;p43"/>
            <p:cNvSpPr/>
            <p:nvPr/>
          </p:nvSpPr>
          <p:spPr>
            <a:xfrm rot="3297440">
              <a:off x="-268297" y="2621954"/>
              <a:ext cx="805733" cy="1243829"/>
            </a:xfrm>
            <a:custGeom>
              <a:avLst/>
              <a:gdLst/>
              <a:ahLst/>
              <a:cxnLst/>
              <a:rect l="l" t="t" r="r" b="b"/>
              <a:pathLst>
                <a:path w="22627" h="34924" extrusionOk="0">
                  <a:moveTo>
                    <a:pt x="4763" y="1"/>
                  </a:moveTo>
                  <a:cubicBezTo>
                    <a:pt x="4101" y="1"/>
                    <a:pt x="3507" y="349"/>
                    <a:pt x="3131" y="959"/>
                  </a:cubicBezTo>
                  <a:cubicBezTo>
                    <a:pt x="2935" y="1275"/>
                    <a:pt x="2851" y="1581"/>
                    <a:pt x="2830" y="1666"/>
                  </a:cubicBezTo>
                  <a:lnTo>
                    <a:pt x="2826" y="1682"/>
                  </a:lnTo>
                  <a:cubicBezTo>
                    <a:pt x="2593" y="2682"/>
                    <a:pt x="2624" y="3732"/>
                    <a:pt x="2923" y="4893"/>
                  </a:cubicBezTo>
                  <a:cubicBezTo>
                    <a:pt x="3177" y="5882"/>
                    <a:pt x="3588" y="6826"/>
                    <a:pt x="3985" y="7738"/>
                  </a:cubicBezTo>
                  <a:cubicBezTo>
                    <a:pt x="4005" y="7784"/>
                    <a:pt x="4023" y="7829"/>
                    <a:pt x="4043" y="7874"/>
                  </a:cubicBezTo>
                  <a:lnTo>
                    <a:pt x="3880" y="7750"/>
                  </a:lnTo>
                  <a:cubicBezTo>
                    <a:pt x="3580" y="7524"/>
                    <a:pt x="3024" y="7106"/>
                    <a:pt x="2262" y="7106"/>
                  </a:cubicBezTo>
                  <a:cubicBezTo>
                    <a:pt x="1973" y="7106"/>
                    <a:pt x="1686" y="7166"/>
                    <a:pt x="1412" y="7286"/>
                  </a:cubicBezTo>
                  <a:cubicBezTo>
                    <a:pt x="677" y="7606"/>
                    <a:pt x="161" y="8320"/>
                    <a:pt x="65" y="9152"/>
                  </a:cubicBezTo>
                  <a:cubicBezTo>
                    <a:pt x="1" y="9708"/>
                    <a:pt x="102" y="10269"/>
                    <a:pt x="367" y="10819"/>
                  </a:cubicBezTo>
                  <a:cubicBezTo>
                    <a:pt x="579" y="11260"/>
                    <a:pt x="857" y="11623"/>
                    <a:pt x="1081" y="11913"/>
                  </a:cubicBezTo>
                  <a:lnTo>
                    <a:pt x="5056" y="17092"/>
                  </a:lnTo>
                  <a:cubicBezTo>
                    <a:pt x="5225" y="17312"/>
                    <a:pt x="5378" y="17518"/>
                    <a:pt x="5481" y="17698"/>
                  </a:cubicBezTo>
                  <a:cubicBezTo>
                    <a:pt x="5116" y="17529"/>
                    <a:pt x="4670" y="17337"/>
                    <a:pt x="4138" y="17337"/>
                  </a:cubicBezTo>
                  <a:cubicBezTo>
                    <a:pt x="3664" y="17337"/>
                    <a:pt x="3214" y="17495"/>
                    <a:pt x="2838" y="17794"/>
                  </a:cubicBezTo>
                  <a:cubicBezTo>
                    <a:pt x="2414" y="18130"/>
                    <a:pt x="2128" y="18615"/>
                    <a:pt x="2032" y="19157"/>
                  </a:cubicBezTo>
                  <a:cubicBezTo>
                    <a:pt x="1945" y="19648"/>
                    <a:pt x="2018" y="20169"/>
                    <a:pt x="2239" y="20622"/>
                  </a:cubicBezTo>
                  <a:cubicBezTo>
                    <a:pt x="3397" y="23001"/>
                    <a:pt x="5079" y="25152"/>
                    <a:pt x="7105" y="26843"/>
                  </a:cubicBezTo>
                  <a:cubicBezTo>
                    <a:pt x="8144" y="27709"/>
                    <a:pt x="9261" y="28446"/>
                    <a:pt x="10426" y="29033"/>
                  </a:cubicBezTo>
                  <a:cubicBezTo>
                    <a:pt x="11644" y="29644"/>
                    <a:pt x="12912" y="30094"/>
                    <a:pt x="14198" y="30364"/>
                  </a:cubicBezTo>
                  <a:cubicBezTo>
                    <a:pt x="14614" y="30452"/>
                    <a:pt x="15033" y="30496"/>
                    <a:pt x="15444" y="30496"/>
                  </a:cubicBezTo>
                  <a:cubicBezTo>
                    <a:pt x="15900" y="30496"/>
                    <a:pt x="16349" y="30442"/>
                    <a:pt x="16790" y="30335"/>
                  </a:cubicBezTo>
                  <a:cubicBezTo>
                    <a:pt x="17429" y="31675"/>
                    <a:pt x="18015" y="32915"/>
                    <a:pt x="18578" y="34112"/>
                  </a:cubicBezTo>
                  <a:cubicBezTo>
                    <a:pt x="18807" y="34605"/>
                    <a:pt x="19308" y="34923"/>
                    <a:pt x="19852" y="34923"/>
                  </a:cubicBezTo>
                  <a:cubicBezTo>
                    <a:pt x="20054" y="34923"/>
                    <a:pt x="20248" y="34881"/>
                    <a:pt x="20429" y="34800"/>
                  </a:cubicBezTo>
                  <a:cubicBezTo>
                    <a:pt x="20771" y="34647"/>
                    <a:pt x="21034" y="34368"/>
                    <a:pt x="21167" y="34017"/>
                  </a:cubicBezTo>
                  <a:cubicBezTo>
                    <a:pt x="21300" y="33665"/>
                    <a:pt x="21289" y="33282"/>
                    <a:pt x="21133" y="32940"/>
                  </a:cubicBezTo>
                  <a:cubicBezTo>
                    <a:pt x="21133" y="32940"/>
                    <a:pt x="20692" y="31958"/>
                    <a:pt x="20691" y="31955"/>
                  </a:cubicBezTo>
                  <a:cubicBezTo>
                    <a:pt x="20262" y="31013"/>
                    <a:pt x="19808" y="30025"/>
                    <a:pt x="19337" y="29013"/>
                  </a:cubicBezTo>
                  <a:cubicBezTo>
                    <a:pt x="20266" y="28225"/>
                    <a:pt x="20994" y="27164"/>
                    <a:pt x="21455" y="25919"/>
                  </a:cubicBezTo>
                  <a:cubicBezTo>
                    <a:pt x="21874" y="24787"/>
                    <a:pt x="22183" y="23600"/>
                    <a:pt x="22372" y="22392"/>
                  </a:cubicBezTo>
                  <a:cubicBezTo>
                    <a:pt x="22555" y="21192"/>
                    <a:pt x="22627" y="19971"/>
                    <a:pt x="22577" y="18756"/>
                  </a:cubicBezTo>
                  <a:cubicBezTo>
                    <a:pt x="22530" y="17538"/>
                    <a:pt x="22362" y="16325"/>
                    <a:pt x="22082" y="15152"/>
                  </a:cubicBezTo>
                  <a:cubicBezTo>
                    <a:pt x="21794" y="13956"/>
                    <a:pt x="21389" y="12797"/>
                    <a:pt x="20873" y="11707"/>
                  </a:cubicBezTo>
                  <a:cubicBezTo>
                    <a:pt x="20482" y="10882"/>
                    <a:pt x="19661" y="10347"/>
                    <a:pt x="18779" y="10347"/>
                  </a:cubicBezTo>
                  <a:cubicBezTo>
                    <a:pt x="18617" y="10347"/>
                    <a:pt x="18453" y="10365"/>
                    <a:pt x="18294" y="10401"/>
                  </a:cubicBezTo>
                  <a:cubicBezTo>
                    <a:pt x="17692" y="10538"/>
                    <a:pt x="17212" y="10901"/>
                    <a:pt x="16906" y="11454"/>
                  </a:cubicBezTo>
                  <a:cubicBezTo>
                    <a:pt x="16726" y="11777"/>
                    <a:pt x="16637" y="12104"/>
                    <a:pt x="16564" y="12398"/>
                  </a:cubicBezTo>
                  <a:cubicBezTo>
                    <a:pt x="16489" y="12205"/>
                    <a:pt x="16425" y="11957"/>
                    <a:pt x="16358" y="11687"/>
                  </a:cubicBezTo>
                  <a:lnTo>
                    <a:pt x="14825" y="5342"/>
                  </a:lnTo>
                  <a:cubicBezTo>
                    <a:pt x="14739" y="4984"/>
                    <a:pt x="14632" y="4540"/>
                    <a:pt x="14422" y="4099"/>
                  </a:cubicBezTo>
                  <a:cubicBezTo>
                    <a:pt x="14161" y="3548"/>
                    <a:pt x="13788" y="3117"/>
                    <a:pt x="13316" y="2818"/>
                  </a:cubicBezTo>
                  <a:cubicBezTo>
                    <a:pt x="12929" y="2573"/>
                    <a:pt x="12489" y="2445"/>
                    <a:pt x="12042" y="2445"/>
                  </a:cubicBezTo>
                  <a:cubicBezTo>
                    <a:pt x="11683" y="2445"/>
                    <a:pt x="11328" y="2532"/>
                    <a:pt x="11017" y="2695"/>
                  </a:cubicBezTo>
                  <a:cubicBezTo>
                    <a:pt x="10513" y="2957"/>
                    <a:pt x="10154" y="3382"/>
                    <a:pt x="9974" y="3925"/>
                  </a:cubicBezTo>
                  <a:cubicBezTo>
                    <a:pt x="9857" y="4277"/>
                    <a:pt x="9839" y="4602"/>
                    <a:pt x="9829" y="4907"/>
                  </a:cubicBezTo>
                  <a:lnTo>
                    <a:pt x="9819" y="5203"/>
                  </a:lnTo>
                  <a:cubicBezTo>
                    <a:pt x="9787" y="5144"/>
                    <a:pt x="9752" y="5085"/>
                    <a:pt x="9719" y="5026"/>
                  </a:cubicBezTo>
                  <a:cubicBezTo>
                    <a:pt x="9247" y="4183"/>
                    <a:pt x="8759" y="3312"/>
                    <a:pt x="8163" y="2509"/>
                  </a:cubicBezTo>
                  <a:cubicBezTo>
                    <a:pt x="7471" y="1573"/>
                    <a:pt x="6727" y="865"/>
                    <a:pt x="5891" y="344"/>
                  </a:cubicBezTo>
                  <a:cubicBezTo>
                    <a:pt x="5524" y="116"/>
                    <a:pt x="5145" y="1"/>
                    <a:pt x="4763" y="1"/>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6" name="Google Shape;1476;p43"/>
            <p:cNvSpPr/>
            <p:nvPr/>
          </p:nvSpPr>
          <p:spPr>
            <a:xfrm rot="3297440">
              <a:off x="-161242" y="2708685"/>
              <a:ext cx="730134" cy="992776"/>
            </a:xfrm>
            <a:custGeom>
              <a:avLst/>
              <a:gdLst/>
              <a:ahLst/>
              <a:cxnLst/>
              <a:rect l="l" t="t" r="r" b="b"/>
              <a:pathLst>
                <a:path w="20504" h="27875" extrusionOk="0">
                  <a:moveTo>
                    <a:pt x="3474" y="1"/>
                  </a:moveTo>
                  <a:cubicBezTo>
                    <a:pt x="2980" y="1"/>
                    <a:pt x="2816" y="668"/>
                    <a:pt x="2816" y="668"/>
                  </a:cubicBezTo>
                  <a:cubicBezTo>
                    <a:pt x="2201" y="3300"/>
                    <a:pt x="4117" y="5783"/>
                    <a:pt x="4853" y="8384"/>
                  </a:cubicBezTo>
                  <a:cubicBezTo>
                    <a:pt x="4942" y="8698"/>
                    <a:pt x="4993" y="9097"/>
                    <a:pt x="4642" y="9255"/>
                  </a:cubicBezTo>
                  <a:cubicBezTo>
                    <a:pt x="4571" y="9286"/>
                    <a:pt x="4495" y="9301"/>
                    <a:pt x="4420" y="9301"/>
                  </a:cubicBezTo>
                  <a:cubicBezTo>
                    <a:pt x="4279" y="9301"/>
                    <a:pt x="4138" y="9250"/>
                    <a:pt x="4022" y="9162"/>
                  </a:cubicBezTo>
                  <a:lnTo>
                    <a:pt x="1801" y="7488"/>
                  </a:lnTo>
                  <a:cubicBezTo>
                    <a:pt x="1553" y="7302"/>
                    <a:pt x="1286" y="7108"/>
                    <a:pt x="973" y="7108"/>
                  </a:cubicBezTo>
                  <a:cubicBezTo>
                    <a:pt x="870" y="7108"/>
                    <a:pt x="761" y="7129"/>
                    <a:pt x="647" y="7178"/>
                  </a:cubicBezTo>
                  <a:cubicBezTo>
                    <a:pt x="325" y="7319"/>
                    <a:pt x="121" y="7644"/>
                    <a:pt x="80" y="7992"/>
                  </a:cubicBezTo>
                  <a:cubicBezTo>
                    <a:pt x="0" y="8694"/>
                    <a:pt x="427" y="9272"/>
                    <a:pt x="834" y="9803"/>
                  </a:cubicBezTo>
                  <a:cubicBezTo>
                    <a:pt x="2159" y="11530"/>
                    <a:pt x="3483" y="13254"/>
                    <a:pt x="4809" y="14981"/>
                  </a:cubicBezTo>
                  <a:cubicBezTo>
                    <a:pt x="5232" y="15533"/>
                    <a:pt x="5672" y="16124"/>
                    <a:pt x="5633" y="16851"/>
                  </a:cubicBezTo>
                  <a:cubicBezTo>
                    <a:pt x="5613" y="17211"/>
                    <a:pt x="5444" y="17560"/>
                    <a:pt x="5141" y="17753"/>
                  </a:cubicBezTo>
                  <a:cubicBezTo>
                    <a:pt x="4974" y="17859"/>
                    <a:pt x="4807" y="17900"/>
                    <a:pt x="4640" y="17900"/>
                  </a:cubicBezTo>
                  <a:cubicBezTo>
                    <a:pt x="4027" y="17900"/>
                    <a:pt x="3415" y="17340"/>
                    <a:pt x="2849" y="17340"/>
                  </a:cubicBezTo>
                  <a:cubicBezTo>
                    <a:pt x="2683" y="17340"/>
                    <a:pt x="2521" y="17388"/>
                    <a:pt x="2365" y="17512"/>
                  </a:cubicBezTo>
                  <a:cubicBezTo>
                    <a:pt x="2001" y="17801"/>
                    <a:pt x="1927" y="18321"/>
                    <a:pt x="2130" y="18739"/>
                  </a:cubicBezTo>
                  <a:cubicBezTo>
                    <a:pt x="4274" y="23141"/>
                    <a:pt x="8376" y="26757"/>
                    <a:pt x="13178" y="27770"/>
                  </a:cubicBezTo>
                  <a:cubicBezTo>
                    <a:pt x="13518" y="27842"/>
                    <a:pt x="13843" y="27874"/>
                    <a:pt x="14153" y="27874"/>
                  </a:cubicBezTo>
                  <a:cubicBezTo>
                    <a:pt x="15288" y="27874"/>
                    <a:pt x="16214" y="27439"/>
                    <a:pt x="16916" y="26921"/>
                  </a:cubicBezTo>
                  <a:cubicBezTo>
                    <a:pt x="17856" y="26230"/>
                    <a:pt x="18528" y="25242"/>
                    <a:pt x="18933" y="24148"/>
                  </a:cubicBezTo>
                  <a:cubicBezTo>
                    <a:pt x="20504" y="19913"/>
                    <a:pt x="20330" y="15047"/>
                    <a:pt x="18398" y="10957"/>
                  </a:cubicBezTo>
                  <a:cubicBezTo>
                    <a:pt x="18228" y="10599"/>
                    <a:pt x="17873" y="10351"/>
                    <a:pt x="17492" y="10351"/>
                  </a:cubicBezTo>
                  <a:cubicBezTo>
                    <a:pt x="17428" y="10351"/>
                    <a:pt x="17362" y="10358"/>
                    <a:pt x="17297" y="10373"/>
                  </a:cubicBezTo>
                  <a:cubicBezTo>
                    <a:pt x="16257" y="10610"/>
                    <a:pt x="16815" y="12323"/>
                    <a:pt x="15743" y="12684"/>
                  </a:cubicBezTo>
                  <a:cubicBezTo>
                    <a:pt x="15639" y="12719"/>
                    <a:pt x="15533" y="12735"/>
                    <a:pt x="15426" y="12735"/>
                  </a:cubicBezTo>
                  <a:cubicBezTo>
                    <a:pt x="15180" y="12735"/>
                    <a:pt x="14935" y="12648"/>
                    <a:pt x="14731" y="12501"/>
                  </a:cubicBezTo>
                  <a:cubicBezTo>
                    <a:pt x="14141" y="12075"/>
                    <a:pt x="13957" y="11362"/>
                    <a:pt x="13794" y="10686"/>
                  </a:cubicBezTo>
                  <a:cubicBezTo>
                    <a:pt x="13283" y="8572"/>
                    <a:pt x="12771" y="6457"/>
                    <a:pt x="12261" y="4341"/>
                  </a:cubicBezTo>
                  <a:cubicBezTo>
                    <a:pt x="12103" y="3690"/>
                    <a:pt x="11922" y="2996"/>
                    <a:pt x="11324" y="2618"/>
                  </a:cubicBezTo>
                  <a:cubicBezTo>
                    <a:pt x="11152" y="2509"/>
                    <a:pt x="10952" y="2448"/>
                    <a:pt x="10753" y="2448"/>
                  </a:cubicBezTo>
                  <a:cubicBezTo>
                    <a:pt x="10609" y="2448"/>
                    <a:pt x="10466" y="2480"/>
                    <a:pt x="10336" y="2548"/>
                  </a:cubicBezTo>
                  <a:cubicBezTo>
                    <a:pt x="9892" y="2780"/>
                    <a:pt x="9866" y="3229"/>
                    <a:pt x="9852" y="3641"/>
                  </a:cubicBezTo>
                  <a:lnTo>
                    <a:pt x="9761" y="6420"/>
                  </a:lnTo>
                  <a:cubicBezTo>
                    <a:pt x="9753" y="6641"/>
                    <a:pt x="9641" y="6858"/>
                    <a:pt x="9443" y="6960"/>
                  </a:cubicBezTo>
                  <a:cubicBezTo>
                    <a:pt x="9371" y="6996"/>
                    <a:pt x="9301" y="7012"/>
                    <a:pt x="9235" y="7012"/>
                  </a:cubicBezTo>
                  <a:cubicBezTo>
                    <a:pt x="8987" y="7012"/>
                    <a:pt x="8781" y="6788"/>
                    <a:pt x="8633" y="6577"/>
                  </a:cubicBezTo>
                  <a:cubicBezTo>
                    <a:pt x="7072" y="4371"/>
                    <a:pt x="6201" y="1577"/>
                    <a:pt x="3908" y="146"/>
                  </a:cubicBezTo>
                  <a:cubicBezTo>
                    <a:pt x="3741" y="42"/>
                    <a:pt x="3597" y="1"/>
                    <a:pt x="347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77" name="Google Shape;1477;p43"/>
            <p:cNvGrpSpPr/>
            <p:nvPr/>
          </p:nvGrpSpPr>
          <p:grpSpPr>
            <a:xfrm rot="3297440">
              <a:off x="-206656" y="2691996"/>
              <a:ext cx="636945" cy="1109381"/>
              <a:chOff x="7600153" y="2327795"/>
              <a:chExt cx="1296897" cy="2258458"/>
            </a:xfrm>
          </p:grpSpPr>
          <p:sp>
            <p:nvSpPr>
              <p:cNvPr id="1478" name="Google Shape;1478;p43"/>
              <p:cNvSpPr/>
              <p:nvPr/>
            </p:nvSpPr>
            <p:spPr>
              <a:xfrm>
                <a:off x="7600153" y="2327795"/>
                <a:ext cx="1296897" cy="2258458"/>
              </a:xfrm>
              <a:custGeom>
                <a:avLst/>
                <a:gdLst/>
                <a:ahLst/>
                <a:cxnLst/>
                <a:rect l="l" t="t" r="r" b="b"/>
                <a:pathLst>
                  <a:path w="17887" h="31149" extrusionOk="0">
                    <a:moveTo>
                      <a:pt x="2975" y="1"/>
                    </a:moveTo>
                    <a:cubicBezTo>
                      <a:pt x="2937" y="1"/>
                      <a:pt x="2901" y="27"/>
                      <a:pt x="2892" y="66"/>
                    </a:cubicBezTo>
                    <a:cubicBezTo>
                      <a:pt x="2889" y="81"/>
                      <a:pt x="2889" y="98"/>
                      <a:pt x="2892" y="113"/>
                    </a:cubicBezTo>
                    <a:lnTo>
                      <a:pt x="2895" y="125"/>
                    </a:lnTo>
                    <a:cubicBezTo>
                      <a:pt x="2989" y="394"/>
                      <a:pt x="3213" y="851"/>
                      <a:pt x="3325" y="1106"/>
                    </a:cubicBezTo>
                    <a:cubicBezTo>
                      <a:pt x="5203" y="5099"/>
                      <a:pt x="7175" y="9198"/>
                      <a:pt x="9164" y="13315"/>
                    </a:cubicBezTo>
                    <a:cubicBezTo>
                      <a:pt x="8800" y="13106"/>
                      <a:pt x="8312" y="12827"/>
                      <a:pt x="8312" y="12827"/>
                    </a:cubicBezTo>
                    <a:cubicBezTo>
                      <a:pt x="5440" y="11186"/>
                      <a:pt x="2575" y="9408"/>
                      <a:pt x="179" y="7109"/>
                    </a:cubicBezTo>
                    <a:cubicBezTo>
                      <a:pt x="159" y="7091"/>
                      <a:pt x="138" y="7083"/>
                      <a:pt x="118" y="7083"/>
                    </a:cubicBezTo>
                    <a:cubicBezTo>
                      <a:pt x="52" y="7083"/>
                      <a:pt x="1" y="7170"/>
                      <a:pt x="58" y="7230"/>
                    </a:cubicBezTo>
                    <a:lnTo>
                      <a:pt x="309" y="7487"/>
                    </a:lnTo>
                    <a:cubicBezTo>
                      <a:pt x="664" y="7859"/>
                      <a:pt x="1229" y="8376"/>
                      <a:pt x="1618" y="8713"/>
                    </a:cubicBezTo>
                    <a:cubicBezTo>
                      <a:pt x="3608" y="10419"/>
                      <a:pt x="5889" y="11805"/>
                      <a:pt x="8193" y="13042"/>
                    </a:cubicBezTo>
                    <a:cubicBezTo>
                      <a:pt x="8567" y="13239"/>
                      <a:pt x="8940" y="13436"/>
                      <a:pt x="9316" y="13627"/>
                    </a:cubicBezTo>
                    <a:cubicBezTo>
                      <a:pt x="10761" y="16620"/>
                      <a:pt x="12216" y="19620"/>
                      <a:pt x="13648" y="22597"/>
                    </a:cubicBezTo>
                    <a:cubicBezTo>
                      <a:pt x="13475" y="22540"/>
                      <a:pt x="13288" y="22479"/>
                      <a:pt x="13176" y="22443"/>
                    </a:cubicBezTo>
                    <a:cubicBezTo>
                      <a:pt x="9373" y="21196"/>
                      <a:pt x="5472" y="19871"/>
                      <a:pt x="2234" y="17449"/>
                    </a:cubicBezTo>
                    <a:cubicBezTo>
                      <a:pt x="2214" y="17436"/>
                      <a:pt x="2195" y="17431"/>
                      <a:pt x="2178" y="17431"/>
                    </a:cubicBezTo>
                    <a:cubicBezTo>
                      <a:pt x="2105" y="17431"/>
                      <a:pt x="2063" y="17532"/>
                      <a:pt x="2128" y="17585"/>
                    </a:cubicBezTo>
                    <a:cubicBezTo>
                      <a:pt x="2285" y="17708"/>
                      <a:pt x="2611" y="17963"/>
                      <a:pt x="2768" y="18085"/>
                    </a:cubicBezTo>
                    <a:cubicBezTo>
                      <a:pt x="6014" y="20474"/>
                      <a:pt x="9930" y="21740"/>
                      <a:pt x="13764" y="22840"/>
                    </a:cubicBezTo>
                    <a:cubicBezTo>
                      <a:pt x="15102" y="25623"/>
                      <a:pt x="16421" y="28383"/>
                      <a:pt x="17694" y="31094"/>
                    </a:cubicBezTo>
                    <a:cubicBezTo>
                      <a:pt x="17709" y="31128"/>
                      <a:pt x="17744" y="31149"/>
                      <a:pt x="17780" y="31149"/>
                    </a:cubicBezTo>
                    <a:cubicBezTo>
                      <a:pt x="17792" y="31149"/>
                      <a:pt x="17805" y="31146"/>
                      <a:pt x="17817" y="31140"/>
                    </a:cubicBezTo>
                    <a:cubicBezTo>
                      <a:pt x="17866" y="31122"/>
                      <a:pt x="17887" y="31067"/>
                      <a:pt x="17865" y="31020"/>
                    </a:cubicBezTo>
                    <a:lnTo>
                      <a:pt x="17425" y="30042"/>
                    </a:lnTo>
                    <a:cubicBezTo>
                      <a:pt x="16662" y="28365"/>
                      <a:pt x="15883" y="26687"/>
                      <a:pt x="15094" y="25004"/>
                    </a:cubicBezTo>
                    <a:cubicBezTo>
                      <a:pt x="15127" y="25001"/>
                      <a:pt x="15157" y="24981"/>
                      <a:pt x="15171" y="24949"/>
                    </a:cubicBezTo>
                    <a:cubicBezTo>
                      <a:pt x="15262" y="24746"/>
                      <a:pt x="15439" y="24325"/>
                      <a:pt x="15518" y="24118"/>
                    </a:cubicBezTo>
                    <a:cubicBezTo>
                      <a:pt x="17143" y="19892"/>
                      <a:pt x="17121" y="15271"/>
                      <a:pt x="17011" y="10810"/>
                    </a:cubicBezTo>
                    <a:cubicBezTo>
                      <a:pt x="17010" y="10764"/>
                      <a:pt x="16973" y="10727"/>
                      <a:pt x="16926" y="10726"/>
                    </a:cubicBezTo>
                    <a:cubicBezTo>
                      <a:pt x="16879" y="10726"/>
                      <a:pt x="16839" y="10764"/>
                      <a:pt x="16839" y="10811"/>
                    </a:cubicBezTo>
                    <a:cubicBezTo>
                      <a:pt x="16809" y="13164"/>
                      <a:pt x="16804" y="15618"/>
                      <a:pt x="16576" y="17954"/>
                    </a:cubicBezTo>
                    <a:cubicBezTo>
                      <a:pt x="16381" y="20016"/>
                      <a:pt x="16001" y="22082"/>
                      <a:pt x="15314" y="24041"/>
                    </a:cubicBezTo>
                    <a:cubicBezTo>
                      <a:pt x="15242" y="24239"/>
                      <a:pt x="15100" y="24617"/>
                      <a:pt x="15014" y="24833"/>
                    </a:cubicBezTo>
                    <a:cubicBezTo>
                      <a:pt x="13591" y="21803"/>
                      <a:pt x="12133" y="18767"/>
                      <a:pt x="10666" y="15736"/>
                    </a:cubicBezTo>
                    <a:cubicBezTo>
                      <a:pt x="10686" y="15721"/>
                      <a:pt x="10698" y="15697"/>
                      <a:pt x="10702" y="15671"/>
                    </a:cubicBezTo>
                    <a:cubicBezTo>
                      <a:pt x="11095" y="11372"/>
                      <a:pt x="11391" y="6940"/>
                      <a:pt x="10371" y="2703"/>
                    </a:cubicBezTo>
                    <a:cubicBezTo>
                      <a:pt x="10361" y="2662"/>
                      <a:pt x="10325" y="2635"/>
                      <a:pt x="10284" y="2635"/>
                    </a:cubicBezTo>
                    <a:cubicBezTo>
                      <a:pt x="10280" y="2635"/>
                      <a:pt x="10275" y="2636"/>
                      <a:pt x="10270" y="2637"/>
                    </a:cubicBezTo>
                    <a:cubicBezTo>
                      <a:pt x="10223" y="2645"/>
                      <a:pt x="10193" y="2689"/>
                      <a:pt x="10201" y="2736"/>
                    </a:cubicBezTo>
                    <a:lnTo>
                      <a:pt x="10201" y="2740"/>
                    </a:lnTo>
                    <a:lnTo>
                      <a:pt x="10272" y="3138"/>
                    </a:lnTo>
                    <a:cubicBezTo>
                      <a:pt x="10439" y="3996"/>
                      <a:pt x="10564" y="5070"/>
                      <a:pt x="10641" y="5942"/>
                    </a:cubicBezTo>
                    <a:cubicBezTo>
                      <a:pt x="10885" y="8889"/>
                      <a:pt x="10710" y="11895"/>
                      <a:pt x="10554" y="14846"/>
                    </a:cubicBezTo>
                    <a:cubicBezTo>
                      <a:pt x="10546" y="14992"/>
                      <a:pt x="10532" y="15238"/>
                      <a:pt x="10523" y="15442"/>
                    </a:cubicBezTo>
                    <a:cubicBezTo>
                      <a:pt x="8020" y="10281"/>
                      <a:pt x="5491" y="5144"/>
                      <a:pt x="3058" y="107"/>
                    </a:cubicBezTo>
                    <a:cubicBezTo>
                      <a:pt x="3071" y="61"/>
                      <a:pt x="3041" y="14"/>
                      <a:pt x="2995" y="3"/>
                    </a:cubicBezTo>
                    <a:cubicBezTo>
                      <a:pt x="2988" y="2"/>
                      <a:pt x="2982" y="1"/>
                      <a:pt x="29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9" name="Google Shape;1479;p43"/>
              <p:cNvSpPr/>
              <p:nvPr/>
            </p:nvSpPr>
            <p:spPr>
              <a:xfrm>
                <a:off x="8698163" y="3782672"/>
                <a:ext cx="36470" cy="49883"/>
              </a:xfrm>
              <a:custGeom>
                <a:avLst/>
                <a:gdLst/>
                <a:ahLst/>
                <a:cxnLst/>
                <a:rect l="l" t="t" r="r" b="b"/>
                <a:pathLst>
                  <a:path w="503" h="688" extrusionOk="0">
                    <a:moveTo>
                      <a:pt x="85" y="0"/>
                    </a:moveTo>
                    <a:cubicBezTo>
                      <a:pt x="82" y="0"/>
                      <a:pt x="80" y="1"/>
                      <a:pt x="77" y="1"/>
                    </a:cubicBezTo>
                    <a:cubicBezTo>
                      <a:pt x="33" y="6"/>
                      <a:pt x="0" y="46"/>
                      <a:pt x="6" y="90"/>
                    </a:cubicBezTo>
                    <a:cubicBezTo>
                      <a:pt x="27" y="258"/>
                      <a:pt x="100" y="408"/>
                      <a:pt x="195" y="544"/>
                    </a:cubicBezTo>
                    <a:cubicBezTo>
                      <a:pt x="227" y="588"/>
                      <a:pt x="263" y="630"/>
                      <a:pt x="307" y="667"/>
                    </a:cubicBezTo>
                    <a:cubicBezTo>
                      <a:pt x="324" y="680"/>
                      <a:pt x="344" y="687"/>
                      <a:pt x="365" y="687"/>
                    </a:cubicBezTo>
                    <a:cubicBezTo>
                      <a:pt x="368" y="687"/>
                      <a:pt x="371" y="687"/>
                      <a:pt x="373" y="687"/>
                    </a:cubicBezTo>
                    <a:cubicBezTo>
                      <a:pt x="502" y="666"/>
                      <a:pt x="437" y="505"/>
                      <a:pt x="411" y="426"/>
                    </a:cubicBezTo>
                    <a:cubicBezTo>
                      <a:pt x="349" y="273"/>
                      <a:pt x="264" y="130"/>
                      <a:pt x="138" y="20"/>
                    </a:cubicBezTo>
                    <a:cubicBezTo>
                      <a:pt x="124" y="8"/>
                      <a:pt x="105" y="0"/>
                      <a:pt x="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0" name="Google Shape;1480;p43"/>
              <p:cNvSpPr/>
              <p:nvPr/>
            </p:nvSpPr>
            <p:spPr>
              <a:xfrm>
                <a:off x="8670393" y="3852204"/>
                <a:ext cx="37558" cy="55394"/>
              </a:xfrm>
              <a:custGeom>
                <a:avLst/>
                <a:gdLst/>
                <a:ahLst/>
                <a:cxnLst/>
                <a:rect l="l" t="t" r="r" b="b"/>
                <a:pathLst>
                  <a:path w="518" h="764" extrusionOk="0">
                    <a:moveTo>
                      <a:pt x="80" y="1"/>
                    </a:moveTo>
                    <a:cubicBezTo>
                      <a:pt x="37" y="1"/>
                      <a:pt x="2" y="35"/>
                      <a:pt x="1" y="80"/>
                    </a:cubicBezTo>
                    <a:cubicBezTo>
                      <a:pt x="0" y="148"/>
                      <a:pt x="12" y="213"/>
                      <a:pt x="29" y="278"/>
                    </a:cubicBezTo>
                    <a:cubicBezTo>
                      <a:pt x="69" y="404"/>
                      <a:pt x="133" y="523"/>
                      <a:pt x="222" y="623"/>
                    </a:cubicBezTo>
                    <a:cubicBezTo>
                      <a:pt x="266" y="673"/>
                      <a:pt x="316" y="717"/>
                      <a:pt x="375" y="752"/>
                    </a:cubicBezTo>
                    <a:cubicBezTo>
                      <a:pt x="389" y="759"/>
                      <a:pt x="404" y="763"/>
                      <a:pt x="420" y="763"/>
                    </a:cubicBezTo>
                    <a:cubicBezTo>
                      <a:pt x="430" y="763"/>
                      <a:pt x="440" y="762"/>
                      <a:pt x="450" y="758"/>
                    </a:cubicBezTo>
                    <a:cubicBezTo>
                      <a:pt x="495" y="741"/>
                      <a:pt x="518" y="691"/>
                      <a:pt x="501" y="647"/>
                    </a:cubicBezTo>
                    <a:cubicBezTo>
                      <a:pt x="479" y="586"/>
                      <a:pt x="452" y="533"/>
                      <a:pt x="423" y="481"/>
                    </a:cubicBezTo>
                    <a:cubicBezTo>
                      <a:pt x="337" y="325"/>
                      <a:pt x="254" y="175"/>
                      <a:pt x="145" y="32"/>
                    </a:cubicBezTo>
                    <a:cubicBezTo>
                      <a:pt x="131" y="13"/>
                      <a:pt x="108" y="1"/>
                      <a:pt x="82" y="1"/>
                    </a:cubicBezTo>
                    <a:cubicBezTo>
                      <a:pt x="81" y="1"/>
                      <a:pt x="81" y="1"/>
                      <a:pt x="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1" name="Google Shape;1481;p43"/>
              <p:cNvSpPr/>
              <p:nvPr/>
            </p:nvSpPr>
            <p:spPr>
              <a:xfrm>
                <a:off x="8249359" y="3369613"/>
                <a:ext cx="32265" cy="56989"/>
              </a:xfrm>
              <a:custGeom>
                <a:avLst/>
                <a:gdLst/>
                <a:ahLst/>
                <a:cxnLst/>
                <a:rect l="l" t="t" r="r" b="b"/>
                <a:pathLst>
                  <a:path w="445" h="786" extrusionOk="0">
                    <a:moveTo>
                      <a:pt x="87" y="1"/>
                    </a:moveTo>
                    <a:cubicBezTo>
                      <a:pt x="45" y="1"/>
                      <a:pt x="10" y="32"/>
                      <a:pt x="6" y="75"/>
                    </a:cubicBezTo>
                    <a:cubicBezTo>
                      <a:pt x="1" y="141"/>
                      <a:pt x="7" y="205"/>
                      <a:pt x="20" y="268"/>
                    </a:cubicBezTo>
                    <a:cubicBezTo>
                      <a:pt x="60" y="455"/>
                      <a:pt x="144" y="638"/>
                      <a:pt x="291" y="766"/>
                    </a:cubicBezTo>
                    <a:cubicBezTo>
                      <a:pt x="307" y="779"/>
                      <a:pt x="326" y="785"/>
                      <a:pt x="345" y="785"/>
                    </a:cubicBezTo>
                    <a:cubicBezTo>
                      <a:pt x="395" y="785"/>
                      <a:pt x="444" y="740"/>
                      <a:pt x="433" y="683"/>
                    </a:cubicBezTo>
                    <a:cubicBezTo>
                      <a:pt x="421" y="622"/>
                      <a:pt x="403" y="564"/>
                      <a:pt x="383" y="508"/>
                    </a:cubicBezTo>
                    <a:cubicBezTo>
                      <a:pt x="320" y="342"/>
                      <a:pt x="252" y="184"/>
                      <a:pt x="152" y="36"/>
                    </a:cubicBezTo>
                    <a:cubicBezTo>
                      <a:pt x="138" y="16"/>
                      <a:pt x="117" y="3"/>
                      <a:pt x="93" y="1"/>
                    </a:cubicBezTo>
                    <a:cubicBezTo>
                      <a:pt x="91" y="1"/>
                      <a:pt x="89" y="1"/>
                      <a:pt x="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2" name="Google Shape;1482;p43"/>
              <p:cNvSpPr/>
              <p:nvPr/>
            </p:nvSpPr>
            <p:spPr>
              <a:xfrm>
                <a:off x="8196141" y="3387667"/>
                <a:ext cx="30090" cy="53944"/>
              </a:xfrm>
              <a:custGeom>
                <a:avLst/>
                <a:gdLst/>
                <a:ahLst/>
                <a:cxnLst/>
                <a:rect l="l" t="t" r="r" b="b"/>
                <a:pathLst>
                  <a:path w="415" h="744" extrusionOk="0">
                    <a:moveTo>
                      <a:pt x="85" y="1"/>
                    </a:moveTo>
                    <a:cubicBezTo>
                      <a:pt x="43" y="1"/>
                      <a:pt x="8" y="35"/>
                      <a:pt x="5" y="79"/>
                    </a:cubicBezTo>
                    <a:cubicBezTo>
                      <a:pt x="1" y="250"/>
                      <a:pt x="51" y="416"/>
                      <a:pt x="124" y="569"/>
                    </a:cubicBezTo>
                    <a:cubicBezTo>
                      <a:pt x="148" y="618"/>
                      <a:pt x="177" y="669"/>
                      <a:pt x="216" y="715"/>
                    </a:cubicBezTo>
                    <a:cubicBezTo>
                      <a:pt x="232" y="731"/>
                      <a:pt x="255" y="742"/>
                      <a:pt x="281" y="743"/>
                    </a:cubicBezTo>
                    <a:cubicBezTo>
                      <a:pt x="414" y="742"/>
                      <a:pt x="369" y="570"/>
                      <a:pt x="357" y="488"/>
                    </a:cubicBezTo>
                    <a:cubicBezTo>
                      <a:pt x="320" y="321"/>
                      <a:pt x="257" y="163"/>
                      <a:pt x="148" y="28"/>
                    </a:cubicBezTo>
                    <a:cubicBezTo>
                      <a:pt x="133" y="12"/>
                      <a:pt x="114" y="1"/>
                      <a:pt x="90" y="1"/>
                    </a:cubicBezTo>
                    <a:cubicBezTo>
                      <a:pt x="88" y="1"/>
                      <a:pt x="86" y="1"/>
                      <a:pt x="8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3" name="Google Shape;1483;p43"/>
              <p:cNvSpPr/>
              <p:nvPr/>
            </p:nvSpPr>
            <p:spPr>
              <a:xfrm>
                <a:off x="8306275" y="2845188"/>
                <a:ext cx="38645" cy="38645"/>
              </a:xfrm>
              <a:custGeom>
                <a:avLst/>
                <a:gdLst/>
                <a:ahLst/>
                <a:cxnLst/>
                <a:rect l="l" t="t" r="r" b="b"/>
                <a:pathLst>
                  <a:path w="533" h="533" extrusionOk="0">
                    <a:moveTo>
                      <a:pt x="102" y="0"/>
                    </a:moveTo>
                    <a:cubicBezTo>
                      <a:pt x="47" y="0"/>
                      <a:pt x="1" y="63"/>
                      <a:pt x="28" y="117"/>
                    </a:cubicBezTo>
                    <a:cubicBezTo>
                      <a:pt x="88" y="243"/>
                      <a:pt x="175" y="343"/>
                      <a:pt x="276" y="437"/>
                    </a:cubicBezTo>
                    <a:cubicBezTo>
                      <a:pt x="308" y="468"/>
                      <a:pt x="344" y="495"/>
                      <a:pt x="388" y="520"/>
                    </a:cubicBezTo>
                    <a:cubicBezTo>
                      <a:pt x="402" y="528"/>
                      <a:pt x="417" y="533"/>
                      <a:pt x="433" y="533"/>
                    </a:cubicBezTo>
                    <a:cubicBezTo>
                      <a:pt x="439" y="533"/>
                      <a:pt x="445" y="532"/>
                      <a:pt x="451" y="531"/>
                    </a:cubicBezTo>
                    <a:cubicBezTo>
                      <a:pt x="500" y="521"/>
                      <a:pt x="533" y="474"/>
                      <a:pt x="523" y="426"/>
                    </a:cubicBezTo>
                    <a:cubicBezTo>
                      <a:pt x="480" y="232"/>
                      <a:pt x="313" y="62"/>
                      <a:pt x="124" y="3"/>
                    </a:cubicBezTo>
                    <a:cubicBezTo>
                      <a:pt x="117" y="1"/>
                      <a:pt x="110" y="0"/>
                      <a:pt x="1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4" name="Google Shape;1484;p43"/>
              <p:cNvSpPr/>
              <p:nvPr/>
            </p:nvSpPr>
            <p:spPr>
              <a:xfrm>
                <a:off x="8288367" y="2905729"/>
                <a:ext cx="42053" cy="47273"/>
              </a:xfrm>
              <a:custGeom>
                <a:avLst/>
                <a:gdLst/>
                <a:ahLst/>
                <a:cxnLst/>
                <a:rect l="l" t="t" r="r" b="b"/>
                <a:pathLst>
                  <a:path w="580" h="652" extrusionOk="0">
                    <a:moveTo>
                      <a:pt x="93" y="0"/>
                    </a:moveTo>
                    <a:cubicBezTo>
                      <a:pt x="46" y="0"/>
                      <a:pt x="0" y="44"/>
                      <a:pt x="12" y="98"/>
                    </a:cubicBezTo>
                    <a:cubicBezTo>
                      <a:pt x="52" y="272"/>
                      <a:pt x="159" y="425"/>
                      <a:pt x="292" y="544"/>
                    </a:cubicBezTo>
                    <a:cubicBezTo>
                      <a:pt x="336" y="583"/>
                      <a:pt x="385" y="618"/>
                      <a:pt x="443" y="644"/>
                    </a:cubicBezTo>
                    <a:cubicBezTo>
                      <a:pt x="454" y="649"/>
                      <a:pt x="467" y="651"/>
                      <a:pt x="480" y="651"/>
                    </a:cubicBezTo>
                    <a:cubicBezTo>
                      <a:pt x="491" y="651"/>
                      <a:pt x="502" y="649"/>
                      <a:pt x="513" y="644"/>
                    </a:cubicBezTo>
                    <a:cubicBezTo>
                      <a:pt x="558" y="624"/>
                      <a:pt x="579" y="572"/>
                      <a:pt x="559" y="526"/>
                    </a:cubicBezTo>
                    <a:cubicBezTo>
                      <a:pt x="512" y="421"/>
                      <a:pt x="448" y="336"/>
                      <a:pt x="377" y="250"/>
                    </a:cubicBezTo>
                    <a:cubicBezTo>
                      <a:pt x="304" y="164"/>
                      <a:pt x="233" y="83"/>
                      <a:pt x="139" y="16"/>
                    </a:cubicBezTo>
                    <a:cubicBezTo>
                      <a:pt x="125" y="5"/>
                      <a:pt x="109" y="0"/>
                      <a:pt x="9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5" name="Google Shape;1485;p43"/>
              <p:cNvSpPr/>
              <p:nvPr/>
            </p:nvSpPr>
            <p:spPr>
              <a:xfrm>
                <a:off x="7960574" y="2987442"/>
                <a:ext cx="28567" cy="50173"/>
              </a:xfrm>
              <a:custGeom>
                <a:avLst/>
                <a:gdLst/>
                <a:ahLst/>
                <a:cxnLst/>
                <a:rect l="l" t="t" r="r" b="b"/>
                <a:pathLst>
                  <a:path w="394" h="692" extrusionOk="0">
                    <a:moveTo>
                      <a:pt x="108" y="0"/>
                    </a:moveTo>
                    <a:cubicBezTo>
                      <a:pt x="1" y="0"/>
                      <a:pt x="18" y="157"/>
                      <a:pt x="24" y="233"/>
                    </a:cubicBezTo>
                    <a:cubicBezTo>
                      <a:pt x="46" y="399"/>
                      <a:pt x="113" y="563"/>
                      <a:pt x="244" y="672"/>
                    </a:cubicBezTo>
                    <a:cubicBezTo>
                      <a:pt x="260" y="686"/>
                      <a:pt x="278" y="691"/>
                      <a:pt x="297" y="691"/>
                    </a:cubicBezTo>
                    <a:cubicBezTo>
                      <a:pt x="346" y="691"/>
                      <a:pt x="394" y="650"/>
                      <a:pt x="388" y="595"/>
                    </a:cubicBezTo>
                    <a:cubicBezTo>
                      <a:pt x="382" y="539"/>
                      <a:pt x="371" y="491"/>
                      <a:pt x="358" y="442"/>
                    </a:cubicBezTo>
                    <a:cubicBezTo>
                      <a:pt x="313" y="300"/>
                      <a:pt x="261" y="164"/>
                      <a:pt x="177" y="37"/>
                    </a:cubicBezTo>
                    <a:cubicBezTo>
                      <a:pt x="166" y="19"/>
                      <a:pt x="148" y="7"/>
                      <a:pt x="125" y="1"/>
                    </a:cubicBezTo>
                    <a:cubicBezTo>
                      <a:pt x="119" y="1"/>
                      <a:pt x="113" y="0"/>
                      <a:pt x="1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6" name="Google Shape;1486;p43"/>
              <p:cNvSpPr/>
              <p:nvPr/>
            </p:nvSpPr>
            <p:spPr>
              <a:xfrm>
                <a:off x="7903367" y="2980916"/>
                <a:ext cx="34440" cy="54089"/>
              </a:xfrm>
              <a:custGeom>
                <a:avLst/>
                <a:gdLst/>
                <a:ahLst/>
                <a:cxnLst/>
                <a:rect l="l" t="t" r="r" b="b"/>
                <a:pathLst>
                  <a:path w="475" h="746" extrusionOk="0">
                    <a:moveTo>
                      <a:pt x="128" y="1"/>
                    </a:moveTo>
                    <a:cubicBezTo>
                      <a:pt x="1" y="1"/>
                      <a:pt x="46" y="178"/>
                      <a:pt x="58" y="258"/>
                    </a:cubicBezTo>
                    <a:cubicBezTo>
                      <a:pt x="98" y="437"/>
                      <a:pt x="179" y="608"/>
                      <a:pt x="323" y="727"/>
                    </a:cubicBezTo>
                    <a:cubicBezTo>
                      <a:pt x="338" y="740"/>
                      <a:pt x="356" y="745"/>
                      <a:pt x="374" y="745"/>
                    </a:cubicBezTo>
                    <a:cubicBezTo>
                      <a:pt x="425" y="745"/>
                      <a:pt x="474" y="700"/>
                      <a:pt x="464" y="643"/>
                    </a:cubicBezTo>
                    <a:cubicBezTo>
                      <a:pt x="454" y="584"/>
                      <a:pt x="436" y="529"/>
                      <a:pt x="418" y="477"/>
                    </a:cubicBezTo>
                    <a:cubicBezTo>
                      <a:pt x="357" y="319"/>
                      <a:pt x="290" y="171"/>
                      <a:pt x="189" y="34"/>
                    </a:cubicBezTo>
                    <a:cubicBezTo>
                      <a:pt x="177" y="15"/>
                      <a:pt x="156" y="3"/>
                      <a:pt x="130" y="1"/>
                    </a:cubicBezTo>
                    <a:cubicBezTo>
                      <a:pt x="130" y="1"/>
                      <a:pt x="129" y="1"/>
                      <a:pt x="1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7" name="Google Shape;1487;p43"/>
              <p:cNvSpPr/>
              <p:nvPr/>
            </p:nvSpPr>
            <p:spPr>
              <a:xfrm>
                <a:off x="8119141" y="3879030"/>
                <a:ext cx="27044" cy="56409"/>
              </a:xfrm>
              <a:custGeom>
                <a:avLst/>
                <a:gdLst/>
                <a:ahLst/>
                <a:cxnLst/>
                <a:rect l="l" t="t" r="r" b="b"/>
                <a:pathLst>
                  <a:path w="373" h="778" extrusionOk="0">
                    <a:moveTo>
                      <a:pt x="91" y="0"/>
                    </a:moveTo>
                    <a:cubicBezTo>
                      <a:pt x="49" y="0"/>
                      <a:pt x="12" y="32"/>
                      <a:pt x="9" y="76"/>
                    </a:cubicBezTo>
                    <a:cubicBezTo>
                      <a:pt x="1" y="255"/>
                      <a:pt x="47" y="426"/>
                      <a:pt x="116" y="589"/>
                    </a:cubicBezTo>
                    <a:cubicBezTo>
                      <a:pt x="140" y="643"/>
                      <a:pt x="168" y="694"/>
                      <a:pt x="207" y="744"/>
                    </a:cubicBezTo>
                    <a:cubicBezTo>
                      <a:pt x="221" y="762"/>
                      <a:pt x="245" y="776"/>
                      <a:pt x="272" y="778"/>
                    </a:cubicBezTo>
                    <a:cubicBezTo>
                      <a:pt x="274" y="778"/>
                      <a:pt x="276" y="778"/>
                      <a:pt x="278" y="778"/>
                    </a:cubicBezTo>
                    <a:cubicBezTo>
                      <a:pt x="323" y="778"/>
                      <a:pt x="362" y="742"/>
                      <a:pt x="366" y="696"/>
                    </a:cubicBezTo>
                    <a:cubicBezTo>
                      <a:pt x="373" y="575"/>
                      <a:pt x="346" y="461"/>
                      <a:pt x="311" y="347"/>
                    </a:cubicBezTo>
                    <a:cubicBezTo>
                      <a:pt x="272" y="237"/>
                      <a:pt x="226" y="130"/>
                      <a:pt x="153" y="32"/>
                    </a:cubicBezTo>
                    <a:cubicBezTo>
                      <a:pt x="140" y="15"/>
                      <a:pt x="119" y="4"/>
                      <a:pt x="95" y="1"/>
                    </a:cubicBezTo>
                    <a:cubicBezTo>
                      <a:pt x="94" y="0"/>
                      <a:pt x="93" y="0"/>
                      <a:pt x="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8" name="Google Shape;1488;p43"/>
              <p:cNvSpPr/>
              <p:nvPr/>
            </p:nvSpPr>
            <p:spPr>
              <a:xfrm>
                <a:off x="8057077" y="3860977"/>
                <a:ext cx="28277" cy="56844"/>
              </a:xfrm>
              <a:custGeom>
                <a:avLst/>
                <a:gdLst/>
                <a:ahLst/>
                <a:cxnLst/>
                <a:rect l="l" t="t" r="r" b="b"/>
                <a:pathLst>
                  <a:path w="390" h="784" extrusionOk="0">
                    <a:moveTo>
                      <a:pt x="115" y="0"/>
                    </a:moveTo>
                    <a:cubicBezTo>
                      <a:pt x="82" y="0"/>
                      <a:pt x="51" y="22"/>
                      <a:pt x="41" y="55"/>
                    </a:cubicBezTo>
                    <a:cubicBezTo>
                      <a:pt x="1" y="180"/>
                      <a:pt x="10" y="313"/>
                      <a:pt x="43" y="436"/>
                    </a:cubicBezTo>
                    <a:cubicBezTo>
                      <a:pt x="77" y="559"/>
                      <a:pt x="138" y="679"/>
                      <a:pt x="238" y="763"/>
                    </a:cubicBezTo>
                    <a:cubicBezTo>
                      <a:pt x="254" y="776"/>
                      <a:pt x="275" y="784"/>
                      <a:pt x="297" y="784"/>
                    </a:cubicBezTo>
                    <a:cubicBezTo>
                      <a:pt x="301" y="784"/>
                      <a:pt x="305" y="784"/>
                      <a:pt x="309" y="783"/>
                    </a:cubicBezTo>
                    <a:cubicBezTo>
                      <a:pt x="357" y="775"/>
                      <a:pt x="389" y="727"/>
                      <a:pt x="380" y="679"/>
                    </a:cubicBezTo>
                    <a:cubicBezTo>
                      <a:pt x="361" y="569"/>
                      <a:pt x="327" y="470"/>
                      <a:pt x="296" y="364"/>
                    </a:cubicBezTo>
                    <a:cubicBezTo>
                      <a:pt x="266" y="269"/>
                      <a:pt x="231" y="144"/>
                      <a:pt x="191" y="52"/>
                    </a:cubicBezTo>
                    <a:cubicBezTo>
                      <a:pt x="182" y="31"/>
                      <a:pt x="165" y="12"/>
                      <a:pt x="142" y="5"/>
                    </a:cubicBezTo>
                    <a:cubicBezTo>
                      <a:pt x="133" y="2"/>
                      <a:pt x="124" y="0"/>
                      <a:pt x="1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489" name="Google Shape;1489;p43"/>
          <p:cNvGrpSpPr/>
          <p:nvPr/>
        </p:nvGrpSpPr>
        <p:grpSpPr>
          <a:xfrm>
            <a:off x="-605984" y="3504394"/>
            <a:ext cx="1850590" cy="1639117"/>
            <a:chOff x="-605984" y="3504394"/>
            <a:chExt cx="1850590" cy="1639117"/>
          </a:xfrm>
        </p:grpSpPr>
        <p:sp>
          <p:nvSpPr>
            <p:cNvPr id="1490" name="Google Shape;1490;p43"/>
            <p:cNvSpPr/>
            <p:nvPr/>
          </p:nvSpPr>
          <p:spPr>
            <a:xfrm rot="4037654">
              <a:off x="-248885" y="3558671"/>
              <a:ext cx="1136393" cy="1530563"/>
            </a:xfrm>
            <a:custGeom>
              <a:avLst/>
              <a:gdLst/>
              <a:ahLst/>
              <a:cxnLst/>
              <a:rect l="l" t="t" r="r" b="b"/>
              <a:pathLst>
                <a:path w="31984" h="43078" extrusionOk="0">
                  <a:moveTo>
                    <a:pt x="6612" y="1"/>
                  </a:moveTo>
                  <a:cubicBezTo>
                    <a:pt x="6448" y="1"/>
                    <a:pt x="6282" y="14"/>
                    <a:pt x="6124" y="44"/>
                  </a:cubicBezTo>
                  <a:cubicBezTo>
                    <a:pt x="5580" y="140"/>
                    <a:pt x="5067" y="406"/>
                    <a:pt x="4639" y="812"/>
                  </a:cubicBezTo>
                  <a:cubicBezTo>
                    <a:pt x="4224" y="1205"/>
                    <a:pt x="3912" y="1713"/>
                    <a:pt x="3735" y="2276"/>
                  </a:cubicBezTo>
                  <a:cubicBezTo>
                    <a:pt x="3426" y="3265"/>
                    <a:pt x="3565" y="4251"/>
                    <a:pt x="3696" y="4907"/>
                  </a:cubicBezTo>
                  <a:cubicBezTo>
                    <a:pt x="3959" y="6222"/>
                    <a:pt x="4482" y="7540"/>
                    <a:pt x="5210" y="8719"/>
                  </a:cubicBezTo>
                  <a:cubicBezTo>
                    <a:pt x="5997" y="9992"/>
                    <a:pt x="6992" y="11048"/>
                    <a:pt x="8093" y="11772"/>
                  </a:cubicBezTo>
                  <a:cubicBezTo>
                    <a:pt x="8289" y="11902"/>
                    <a:pt x="8477" y="12008"/>
                    <a:pt x="8659" y="12095"/>
                  </a:cubicBezTo>
                  <a:cubicBezTo>
                    <a:pt x="8881" y="12663"/>
                    <a:pt x="9108" y="13241"/>
                    <a:pt x="9338" y="13823"/>
                  </a:cubicBezTo>
                  <a:cubicBezTo>
                    <a:pt x="9254" y="13776"/>
                    <a:pt x="9170" y="13731"/>
                    <a:pt x="9086" y="13686"/>
                  </a:cubicBezTo>
                  <a:cubicBezTo>
                    <a:pt x="7284" y="12729"/>
                    <a:pt x="5286" y="12185"/>
                    <a:pt x="3309" y="12112"/>
                  </a:cubicBezTo>
                  <a:cubicBezTo>
                    <a:pt x="3239" y="12109"/>
                    <a:pt x="3169" y="12108"/>
                    <a:pt x="3101" y="12108"/>
                  </a:cubicBezTo>
                  <a:cubicBezTo>
                    <a:pt x="2558" y="12108"/>
                    <a:pt x="2070" y="12188"/>
                    <a:pt x="1655" y="12345"/>
                  </a:cubicBezTo>
                  <a:cubicBezTo>
                    <a:pt x="981" y="12600"/>
                    <a:pt x="491" y="13057"/>
                    <a:pt x="238" y="13667"/>
                  </a:cubicBezTo>
                  <a:cubicBezTo>
                    <a:pt x="22" y="14182"/>
                    <a:pt x="0" y="14761"/>
                    <a:pt x="168" y="15388"/>
                  </a:cubicBezTo>
                  <a:cubicBezTo>
                    <a:pt x="442" y="16403"/>
                    <a:pt x="1121" y="17300"/>
                    <a:pt x="2244" y="18129"/>
                  </a:cubicBezTo>
                  <a:cubicBezTo>
                    <a:pt x="3387" y="18973"/>
                    <a:pt x="4714" y="19611"/>
                    <a:pt x="6277" y="20064"/>
                  </a:cubicBezTo>
                  <a:cubicBezTo>
                    <a:pt x="5856" y="20078"/>
                    <a:pt x="5447" y="20128"/>
                    <a:pt x="5062" y="20217"/>
                  </a:cubicBezTo>
                  <a:cubicBezTo>
                    <a:pt x="4761" y="20288"/>
                    <a:pt x="4371" y="20409"/>
                    <a:pt x="4022" y="20727"/>
                  </a:cubicBezTo>
                  <a:cubicBezTo>
                    <a:pt x="3420" y="21277"/>
                    <a:pt x="3235" y="22166"/>
                    <a:pt x="3541" y="23047"/>
                  </a:cubicBezTo>
                  <a:cubicBezTo>
                    <a:pt x="3822" y="23859"/>
                    <a:pt x="4407" y="24552"/>
                    <a:pt x="5331" y="25167"/>
                  </a:cubicBezTo>
                  <a:cubicBezTo>
                    <a:pt x="6821" y="26157"/>
                    <a:pt x="8504" y="26598"/>
                    <a:pt x="10193" y="26849"/>
                  </a:cubicBezTo>
                  <a:lnTo>
                    <a:pt x="10183" y="26849"/>
                  </a:lnTo>
                  <a:cubicBezTo>
                    <a:pt x="9385" y="26849"/>
                    <a:pt x="8614" y="26949"/>
                    <a:pt x="7889" y="27147"/>
                  </a:cubicBezTo>
                  <a:cubicBezTo>
                    <a:pt x="7533" y="27244"/>
                    <a:pt x="7013" y="27431"/>
                    <a:pt x="6554" y="27766"/>
                  </a:cubicBezTo>
                  <a:cubicBezTo>
                    <a:pt x="5984" y="28181"/>
                    <a:pt x="5625" y="28735"/>
                    <a:pt x="5514" y="29366"/>
                  </a:cubicBezTo>
                  <a:cubicBezTo>
                    <a:pt x="5451" y="29726"/>
                    <a:pt x="5472" y="30087"/>
                    <a:pt x="5576" y="30440"/>
                  </a:cubicBezTo>
                  <a:cubicBezTo>
                    <a:pt x="5677" y="30781"/>
                    <a:pt x="5853" y="31103"/>
                    <a:pt x="6100" y="31402"/>
                  </a:cubicBezTo>
                  <a:cubicBezTo>
                    <a:pt x="6430" y="31803"/>
                    <a:pt x="6902" y="32164"/>
                    <a:pt x="7428" y="32421"/>
                  </a:cubicBezTo>
                  <a:cubicBezTo>
                    <a:pt x="9138" y="33255"/>
                    <a:pt x="10982" y="33333"/>
                    <a:pt x="12881" y="33340"/>
                  </a:cubicBezTo>
                  <a:cubicBezTo>
                    <a:pt x="13110" y="33341"/>
                    <a:pt x="13345" y="33341"/>
                    <a:pt x="13575" y="33341"/>
                  </a:cubicBezTo>
                  <a:cubicBezTo>
                    <a:pt x="15171" y="33341"/>
                    <a:pt x="14702" y="33424"/>
                    <a:pt x="13593" y="33532"/>
                  </a:cubicBezTo>
                  <a:cubicBezTo>
                    <a:pt x="13000" y="33590"/>
                    <a:pt x="12305" y="33675"/>
                    <a:pt x="11627" y="33879"/>
                  </a:cubicBezTo>
                  <a:cubicBezTo>
                    <a:pt x="10793" y="34128"/>
                    <a:pt x="10132" y="34507"/>
                    <a:pt x="9607" y="35040"/>
                  </a:cubicBezTo>
                  <a:cubicBezTo>
                    <a:pt x="9260" y="35389"/>
                    <a:pt x="9032" y="35756"/>
                    <a:pt x="8908" y="36159"/>
                  </a:cubicBezTo>
                  <a:cubicBezTo>
                    <a:pt x="8703" y="36827"/>
                    <a:pt x="8813" y="37551"/>
                    <a:pt x="9213" y="38197"/>
                  </a:cubicBezTo>
                  <a:cubicBezTo>
                    <a:pt x="9503" y="38664"/>
                    <a:pt x="9943" y="39079"/>
                    <a:pt x="10451" y="39367"/>
                  </a:cubicBezTo>
                  <a:cubicBezTo>
                    <a:pt x="11262" y="39825"/>
                    <a:pt x="12199" y="40048"/>
                    <a:pt x="13315" y="40048"/>
                  </a:cubicBezTo>
                  <a:cubicBezTo>
                    <a:pt x="14173" y="40048"/>
                    <a:pt x="15015" y="39918"/>
                    <a:pt x="15804" y="39785"/>
                  </a:cubicBezTo>
                  <a:lnTo>
                    <a:pt x="23306" y="38524"/>
                  </a:lnTo>
                  <a:cubicBezTo>
                    <a:pt x="24449" y="39479"/>
                    <a:pt x="25714" y="40404"/>
                    <a:pt x="27163" y="41344"/>
                  </a:cubicBezTo>
                  <a:cubicBezTo>
                    <a:pt x="27987" y="41884"/>
                    <a:pt x="28812" y="42399"/>
                    <a:pt x="29616" y="42877"/>
                  </a:cubicBezTo>
                  <a:lnTo>
                    <a:pt x="29620" y="42878"/>
                  </a:lnTo>
                  <a:cubicBezTo>
                    <a:pt x="29841" y="43010"/>
                    <a:pt x="30094" y="43078"/>
                    <a:pt x="30352" y="43078"/>
                  </a:cubicBezTo>
                  <a:cubicBezTo>
                    <a:pt x="30811" y="43078"/>
                    <a:pt x="31244" y="42857"/>
                    <a:pt x="31515" y="42489"/>
                  </a:cubicBezTo>
                  <a:cubicBezTo>
                    <a:pt x="31984" y="41847"/>
                    <a:pt x="31845" y="40943"/>
                    <a:pt x="31204" y="40472"/>
                  </a:cubicBezTo>
                  <a:cubicBezTo>
                    <a:pt x="30827" y="40196"/>
                    <a:pt x="30445" y="39919"/>
                    <a:pt x="30076" y="39652"/>
                  </a:cubicBezTo>
                  <a:cubicBezTo>
                    <a:pt x="29696" y="39376"/>
                    <a:pt x="29303" y="39093"/>
                    <a:pt x="28919" y="38809"/>
                  </a:cubicBezTo>
                  <a:cubicBezTo>
                    <a:pt x="28915" y="38806"/>
                    <a:pt x="28911" y="38804"/>
                    <a:pt x="28908" y="38801"/>
                  </a:cubicBezTo>
                  <a:cubicBezTo>
                    <a:pt x="26596" y="37135"/>
                    <a:pt x="24877" y="35702"/>
                    <a:pt x="23417" y="34223"/>
                  </a:cubicBezTo>
                  <a:cubicBezTo>
                    <a:pt x="24841" y="32589"/>
                    <a:pt x="25853" y="30455"/>
                    <a:pt x="26506" y="27703"/>
                  </a:cubicBezTo>
                  <a:cubicBezTo>
                    <a:pt x="26803" y="26461"/>
                    <a:pt x="26934" y="25377"/>
                    <a:pt x="26911" y="24385"/>
                  </a:cubicBezTo>
                  <a:cubicBezTo>
                    <a:pt x="26879" y="23067"/>
                    <a:pt x="26564" y="21903"/>
                    <a:pt x="25975" y="20928"/>
                  </a:cubicBezTo>
                  <a:cubicBezTo>
                    <a:pt x="25446" y="20054"/>
                    <a:pt x="24671" y="19553"/>
                    <a:pt x="23851" y="19553"/>
                  </a:cubicBezTo>
                  <a:cubicBezTo>
                    <a:pt x="23711" y="19553"/>
                    <a:pt x="23573" y="19566"/>
                    <a:pt x="23436" y="19596"/>
                  </a:cubicBezTo>
                  <a:cubicBezTo>
                    <a:pt x="22946" y="19700"/>
                    <a:pt x="22591" y="19965"/>
                    <a:pt x="22358" y="20168"/>
                  </a:cubicBezTo>
                  <a:cubicBezTo>
                    <a:pt x="22405" y="19679"/>
                    <a:pt x="22424" y="19209"/>
                    <a:pt x="22410" y="18761"/>
                  </a:cubicBezTo>
                  <a:cubicBezTo>
                    <a:pt x="22368" y="17168"/>
                    <a:pt x="21946" y="15798"/>
                    <a:pt x="21154" y="14690"/>
                  </a:cubicBezTo>
                  <a:cubicBezTo>
                    <a:pt x="20866" y="14287"/>
                    <a:pt x="20246" y="13613"/>
                    <a:pt x="19312" y="13613"/>
                  </a:cubicBezTo>
                  <a:cubicBezTo>
                    <a:pt x="19109" y="13613"/>
                    <a:pt x="18906" y="13647"/>
                    <a:pt x="18713" y="13714"/>
                  </a:cubicBezTo>
                  <a:cubicBezTo>
                    <a:pt x="18581" y="13760"/>
                    <a:pt x="18461" y="13819"/>
                    <a:pt x="18355" y="13884"/>
                  </a:cubicBezTo>
                  <a:cubicBezTo>
                    <a:pt x="18384" y="13634"/>
                    <a:pt x="18407" y="13380"/>
                    <a:pt x="18429" y="13125"/>
                  </a:cubicBezTo>
                  <a:cubicBezTo>
                    <a:pt x="18531" y="11907"/>
                    <a:pt x="18521" y="10915"/>
                    <a:pt x="18397" y="10003"/>
                  </a:cubicBezTo>
                  <a:cubicBezTo>
                    <a:pt x="18229" y="8771"/>
                    <a:pt x="17857" y="7738"/>
                    <a:pt x="17261" y="6850"/>
                  </a:cubicBezTo>
                  <a:cubicBezTo>
                    <a:pt x="17050" y="6534"/>
                    <a:pt x="16695" y="6095"/>
                    <a:pt x="16066" y="5936"/>
                  </a:cubicBezTo>
                  <a:cubicBezTo>
                    <a:pt x="15924" y="5900"/>
                    <a:pt x="15779" y="5883"/>
                    <a:pt x="15630" y="5883"/>
                  </a:cubicBezTo>
                  <a:cubicBezTo>
                    <a:pt x="15202" y="5883"/>
                    <a:pt x="14789" y="6027"/>
                    <a:pt x="14368" y="6329"/>
                  </a:cubicBezTo>
                  <a:cubicBezTo>
                    <a:pt x="13919" y="6647"/>
                    <a:pt x="13527" y="7049"/>
                    <a:pt x="13198" y="7521"/>
                  </a:cubicBezTo>
                  <a:cubicBezTo>
                    <a:pt x="12915" y="7925"/>
                    <a:pt x="12676" y="8393"/>
                    <a:pt x="12480" y="8910"/>
                  </a:cubicBezTo>
                  <a:cubicBezTo>
                    <a:pt x="12190" y="9683"/>
                    <a:pt x="11996" y="10575"/>
                    <a:pt x="11870" y="11719"/>
                  </a:cubicBezTo>
                  <a:cubicBezTo>
                    <a:pt x="11849" y="11906"/>
                    <a:pt x="11831" y="12091"/>
                    <a:pt x="11814" y="12276"/>
                  </a:cubicBezTo>
                  <a:cubicBezTo>
                    <a:pt x="11706" y="12004"/>
                    <a:pt x="11590" y="11712"/>
                    <a:pt x="11468" y="11399"/>
                  </a:cubicBezTo>
                  <a:cubicBezTo>
                    <a:pt x="11657" y="11072"/>
                    <a:pt x="11770" y="10679"/>
                    <a:pt x="11818" y="10205"/>
                  </a:cubicBezTo>
                  <a:cubicBezTo>
                    <a:pt x="11864" y="9735"/>
                    <a:pt x="11846" y="9183"/>
                    <a:pt x="11760" y="8512"/>
                  </a:cubicBezTo>
                  <a:cubicBezTo>
                    <a:pt x="11642" y="7584"/>
                    <a:pt x="11418" y="6635"/>
                    <a:pt x="11285" y="6067"/>
                  </a:cubicBezTo>
                  <a:lnTo>
                    <a:pt x="11284" y="6063"/>
                  </a:lnTo>
                  <a:cubicBezTo>
                    <a:pt x="11255" y="5940"/>
                    <a:pt x="11229" y="5833"/>
                    <a:pt x="11213" y="5754"/>
                  </a:cubicBezTo>
                  <a:cubicBezTo>
                    <a:pt x="11038" y="4967"/>
                    <a:pt x="10841" y="4130"/>
                    <a:pt x="10517" y="3318"/>
                  </a:cubicBezTo>
                  <a:cubicBezTo>
                    <a:pt x="10118" y="2320"/>
                    <a:pt x="9595" y="1546"/>
                    <a:pt x="8919" y="951"/>
                  </a:cubicBezTo>
                  <a:cubicBezTo>
                    <a:pt x="8223" y="338"/>
                    <a:pt x="7404" y="1"/>
                    <a:pt x="6612" y="1"/>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91" name="Google Shape;1491;p43"/>
            <p:cNvGrpSpPr/>
            <p:nvPr/>
          </p:nvGrpSpPr>
          <p:grpSpPr>
            <a:xfrm rot="4037654">
              <a:off x="-199937" y="3602866"/>
              <a:ext cx="1036234" cy="1437226"/>
              <a:chOff x="7788026" y="846127"/>
              <a:chExt cx="2804944" cy="3890375"/>
            </a:xfrm>
          </p:grpSpPr>
          <p:sp>
            <p:nvSpPr>
              <p:cNvPr id="1492" name="Google Shape;1492;p43"/>
              <p:cNvSpPr/>
              <p:nvPr/>
            </p:nvSpPr>
            <p:spPr>
              <a:xfrm>
                <a:off x="8120311" y="846127"/>
                <a:ext cx="620136" cy="937802"/>
              </a:xfrm>
              <a:custGeom>
                <a:avLst/>
                <a:gdLst/>
                <a:ahLst/>
                <a:cxnLst/>
                <a:rect l="l" t="t" r="r" b="b"/>
                <a:pathLst>
                  <a:path w="6448" h="9751" extrusionOk="0">
                    <a:moveTo>
                      <a:pt x="1822" y="0"/>
                    </a:moveTo>
                    <a:cubicBezTo>
                      <a:pt x="1736" y="0"/>
                      <a:pt x="1649" y="7"/>
                      <a:pt x="1563" y="23"/>
                    </a:cubicBezTo>
                    <a:cubicBezTo>
                      <a:pt x="905" y="139"/>
                      <a:pt x="397" y="714"/>
                      <a:pt x="199" y="1353"/>
                    </a:cubicBezTo>
                    <a:cubicBezTo>
                      <a:pt x="1" y="1989"/>
                      <a:pt x="63" y="2680"/>
                      <a:pt x="194" y="3335"/>
                    </a:cubicBezTo>
                    <a:cubicBezTo>
                      <a:pt x="649" y="5618"/>
                      <a:pt x="2044" y="8059"/>
                      <a:pt x="4023" y="9362"/>
                    </a:cubicBezTo>
                    <a:cubicBezTo>
                      <a:pt x="4435" y="9633"/>
                      <a:pt x="4756" y="9751"/>
                      <a:pt x="5002" y="9751"/>
                    </a:cubicBezTo>
                    <a:cubicBezTo>
                      <a:pt x="6447" y="9751"/>
                      <a:pt x="5359" y="5716"/>
                      <a:pt x="5140" y="4725"/>
                    </a:cubicBezTo>
                    <a:cubicBezTo>
                      <a:pt x="4809" y="3229"/>
                      <a:pt x="4409" y="1635"/>
                      <a:pt x="3260" y="623"/>
                    </a:cubicBezTo>
                    <a:cubicBezTo>
                      <a:pt x="2860" y="270"/>
                      <a:pt x="2347" y="0"/>
                      <a:pt x="182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3" name="Google Shape;1493;p43"/>
              <p:cNvSpPr/>
              <p:nvPr/>
            </p:nvSpPr>
            <p:spPr>
              <a:xfrm>
                <a:off x="7788026" y="2010325"/>
                <a:ext cx="1166026" cy="604845"/>
              </a:xfrm>
              <a:custGeom>
                <a:avLst/>
                <a:gdLst/>
                <a:ahLst/>
                <a:cxnLst/>
                <a:rect l="l" t="t" r="r" b="b"/>
                <a:pathLst>
                  <a:path w="12124" h="6289" extrusionOk="0">
                    <a:moveTo>
                      <a:pt x="1764" y="1"/>
                    </a:moveTo>
                    <a:cubicBezTo>
                      <a:pt x="1103" y="1"/>
                      <a:pt x="362" y="158"/>
                      <a:pt x="115" y="753"/>
                    </a:cubicBezTo>
                    <a:cubicBezTo>
                      <a:pt x="0" y="1025"/>
                      <a:pt x="23" y="1339"/>
                      <a:pt x="101" y="1626"/>
                    </a:cubicBezTo>
                    <a:cubicBezTo>
                      <a:pt x="330" y="2471"/>
                      <a:pt x="986" y="3133"/>
                      <a:pt x="1690" y="3654"/>
                    </a:cubicBezTo>
                    <a:cubicBezTo>
                      <a:pt x="4617" y="5819"/>
                      <a:pt x="8487" y="6093"/>
                      <a:pt x="12123" y="6288"/>
                    </a:cubicBezTo>
                    <a:lnTo>
                      <a:pt x="11327" y="5078"/>
                    </a:lnTo>
                    <a:cubicBezTo>
                      <a:pt x="9191" y="2072"/>
                      <a:pt x="5611" y="139"/>
                      <a:pt x="1926" y="4"/>
                    </a:cubicBezTo>
                    <a:cubicBezTo>
                      <a:pt x="1873" y="2"/>
                      <a:pt x="1819" y="1"/>
                      <a:pt x="176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4" name="Google Shape;1494;p43"/>
              <p:cNvSpPr/>
              <p:nvPr/>
            </p:nvSpPr>
            <p:spPr>
              <a:xfrm>
                <a:off x="8897501" y="1411539"/>
                <a:ext cx="423939" cy="1366839"/>
              </a:xfrm>
              <a:custGeom>
                <a:avLst/>
                <a:gdLst/>
                <a:ahLst/>
                <a:cxnLst/>
                <a:rect l="l" t="t" r="r" b="b"/>
                <a:pathLst>
                  <a:path w="4408" h="14212" extrusionOk="0">
                    <a:moveTo>
                      <a:pt x="2757" y="1"/>
                    </a:moveTo>
                    <a:cubicBezTo>
                      <a:pt x="2581" y="1"/>
                      <a:pt x="2408" y="97"/>
                      <a:pt x="2260" y="202"/>
                    </a:cubicBezTo>
                    <a:cubicBezTo>
                      <a:pt x="896" y="1177"/>
                      <a:pt x="489" y="3003"/>
                      <a:pt x="306" y="4669"/>
                    </a:cubicBezTo>
                    <a:cubicBezTo>
                      <a:pt x="1" y="7437"/>
                      <a:pt x="25" y="10256"/>
                      <a:pt x="595" y="12981"/>
                    </a:cubicBezTo>
                    <a:lnTo>
                      <a:pt x="1356" y="14211"/>
                    </a:lnTo>
                    <a:cubicBezTo>
                      <a:pt x="3229" y="11865"/>
                      <a:pt x="4001" y="8814"/>
                      <a:pt x="4251" y="5821"/>
                    </a:cubicBezTo>
                    <a:cubicBezTo>
                      <a:pt x="4407" y="3952"/>
                      <a:pt x="4342" y="1945"/>
                      <a:pt x="3299" y="388"/>
                    </a:cubicBezTo>
                    <a:cubicBezTo>
                      <a:pt x="3191" y="226"/>
                      <a:pt x="3059" y="62"/>
                      <a:pt x="2871" y="15"/>
                    </a:cubicBezTo>
                    <a:cubicBezTo>
                      <a:pt x="2833" y="5"/>
                      <a:pt x="2795" y="1"/>
                      <a:pt x="275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5" name="Google Shape;1495;p43"/>
              <p:cNvSpPr/>
              <p:nvPr/>
            </p:nvSpPr>
            <p:spPr>
              <a:xfrm>
                <a:off x="8108000" y="2775300"/>
                <a:ext cx="1106493" cy="451638"/>
              </a:xfrm>
              <a:custGeom>
                <a:avLst/>
                <a:gdLst/>
                <a:ahLst/>
                <a:cxnLst/>
                <a:rect l="l" t="t" r="r" b="b"/>
                <a:pathLst>
                  <a:path w="11505" h="4696" extrusionOk="0">
                    <a:moveTo>
                      <a:pt x="1822" y="0"/>
                    </a:moveTo>
                    <a:cubicBezTo>
                      <a:pt x="1442" y="0"/>
                      <a:pt x="1065" y="37"/>
                      <a:pt x="693" y="123"/>
                    </a:cubicBezTo>
                    <a:cubicBezTo>
                      <a:pt x="532" y="160"/>
                      <a:pt x="366" y="210"/>
                      <a:pt x="244" y="321"/>
                    </a:cubicBezTo>
                    <a:cubicBezTo>
                      <a:pt x="1" y="543"/>
                      <a:pt x="10" y="932"/>
                      <a:pt x="118" y="1243"/>
                    </a:cubicBezTo>
                    <a:cubicBezTo>
                      <a:pt x="334" y="1864"/>
                      <a:pt x="848" y="2334"/>
                      <a:pt x="1394" y="2699"/>
                    </a:cubicBezTo>
                    <a:cubicBezTo>
                      <a:pt x="3166" y="3880"/>
                      <a:pt x="5367" y="4179"/>
                      <a:pt x="7486" y="4385"/>
                    </a:cubicBezTo>
                    <a:cubicBezTo>
                      <a:pt x="8823" y="4515"/>
                      <a:pt x="10162" y="4618"/>
                      <a:pt x="11505" y="4696"/>
                    </a:cubicBezTo>
                    <a:lnTo>
                      <a:pt x="11149" y="3720"/>
                    </a:lnTo>
                    <a:cubicBezTo>
                      <a:pt x="9147" y="2171"/>
                      <a:pt x="6804" y="1097"/>
                      <a:pt x="4366" y="417"/>
                    </a:cubicBezTo>
                    <a:cubicBezTo>
                      <a:pt x="3537" y="186"/>
                      <a:pt x="2675" y="0"/>
                      <a:pt x="182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6" name="Google Shape;1496;p43"/>
              <p:cNvSpPr/>
              <p:nvPr/>
            </p:nvSpPr>
            <p:spPr>
              <a:xfrm>
                <a:off x="9269313" y="2155164"/>
                <a:ext cx="456735" cy="1368666"/>
              </a:xfrm>
              <a:custGeom>
                <a:avLst/>
                <a:gdLst/>
                <a:ahLst/>
                <a:cxnLst/>
                <a:rect l="l" t="t" r="r" b="b"/>
                <a:pathLst>
                  <a:path w="4749" h="14231" extrusionOk="0">
                    <a:moveTo>
                      <a:pt x="2578" y="1"/>
                    </a:moveTo>
                    <a:cubicBezTo>
                      <a:pt x="2523" y="1"/>
                      <a:pt x="2467" y="10"/>
                      <a:pt x="2411" y="29"/>
                    </a:cubicBezTo>
                    <a:cubicBezTo>
                      <a:pt x="2202" y="102"/>
                      <a:pt x="2069" y="302"/>
                      <a:pt x="1957" y="493"/>
                    </a:cubicBezTo>
                    <a:cubicBezTo>
                      <a:pt x="879" y="2333"/>
                      <a:pt x="368" y="4460"/>
                      <a:pt x="184" y="6584"/>
                    </a:cubicBezTo>
                    <a:cubicBezTo>
                      <a:pt x="0" y="8708"/>
                      <a:pt x="131" y="10846"/>
                      <a:pt x="264" y="12975"/>
                    </a:cubicBezTo>
                    <a:lnTo>
                      <a:pt x="1088" y="14231"/>
                    </a:lnTo>
                    <a:cubicBezTo>
                      <a:pt x="2395" y="12169"/>
                      <a:pt x="3277" y="9858"/>
                      <a:pt x="3881" y="7494"/>
                    </a:cubicBezTo>
                    <a:cubicBezTo>
                      <a:pt x="4477" y="5161"/>
                      <a:pt x="4749" y="2485"/>
                      <a:pt x="3351" y="526"/>
                    </a:cubicBezTo>
                    <a:cubicBezTo>
                      <a:pt x="3163" y="265"/>
                      <a:pt x="2878" y="1"/>
                      <a:pt x="257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7" name="Google Shape;1497;p43"/>
              <p:cNvSpPr/>
              <p:nvPr/>
            </p:nvSpPr>
            <p:spPr>
              <a:xfrm>
                <a:off x="8302178" y="3428040"/>
                <a:ext cx="1221519" cy="372005"/>
              </a:xfrm>
              <a:custGeom>
                <a:avLst/>
                <a:gdLst/>
                <a:ahLst/>
                <a:cxnLst/>
                <a:rect l="l" t="t" r="r" b="b"/>
                <a:pathLst>
                  <a:path w="12701" h="3868" extrusionOk="0">
                    <a:moveTo>
                      <a:pt x="3502" y="1"/>
                    </a:moveTo>
                    <a:cubicBezTo>
                      <a:pt x="2848" y="1"/>
                      <a:pt x="2197" y="77"/>
                      <a:pt x="1555" y="252"/>
                    </a:cubicBezTo>
                    <a:cubicBezTo>
                      <a:pt x="926" y="424"/>
                      <a:pt x="239" y="788"/>
                      <a:pt x="126" y="1431"/>
                    </a:cubicBezTo>
                    <a:cubicBezTo>
                      <a:pt x="0" y="2150"/>
                      <a:pt x="667" y="2759"/>
                      <a:pt x="1324" y="3080"/>
                    </a:cubicBezTo>
                    <a:cubicBezTo>
                      <a:pt x="2819" y="3808"/>
                      <a:pt x="4543" y="3858"/>
                      <a:pt x="6207" y="3865"/>
                    </a:cubicBezTo>
                    <a:cubicBezTo>
                      <a:pt x="6442" y="3866"/>
                      <a:pt x="6678" y="3867"/>
                      <a:pt x="6913" y="3867"/>
                    </a:cubicBezTo>
                    <a:cubicBezTo>
                      <a:pt x="8843" y="3867"/>
                      <a:pt x="10773" y="3829"/>
                      <a:pt x="12701" y="3753"/>
                    </a:cubicBezTo>
                    <a:lnTo>
                      <a:pt x="12268" y="2849"/>
                    </a:lnTo>
                    <a:cubicBezTo>
                      <a:pt x="11438" y="2255"/>
                      <a:pt x="10482" y="1869"/>
                      <a:pt x="9531" y="1496"/>
                    </a:cubicBezTo>
                    <a:cubicBezTo>
                      <a:pt x="7601" y="737"/>
                      <a:pt x="5537" y="1"/>
                      <a:pt x="350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8" name="Google Shape;1498;p43"/>
              <p:cNvSpPr/>
              <p:nvPr/>
            </p:nvSpPr>
            <p:spPr>
              <a:xfrm>
                <a:off x="9592269" y="2726444"/>
                <a:ext cx="556565" cy="1327504"/>
              </a:xfrm>
              <a:custGeom>
                <a:avLst/>
                <a:gdLst/>
                <a:ahLst/>
                <a:cxnLst/>
                <a:rect l="l" t="t" r="r" b="b"/>
                <a:pathLst>
                  <a:path w="5787" h="13803" extrusionOk="0">
                    <a:moveTo>
                      <a:pt x="3757" y="0"/>
                    </a:moveTo>
                    <a:cubicBezTo>
                      <a:pt x="3709" y="0"/>
                      <a:pt x="3662" y="5"/>
                      <a:pt x="3613" y="15"/>
                    </a:cubicBezTo>
                    <a:cubicBezTo>
                      <a:pt x="3420" y="56"/>
                      <a:pt x="3255" y="178"/>
                      <a:pt x="3108" y="309"/>
                    </a:cubicBezTo>
                    <a:cubicBezTo>
                      <a:pt x="1913" y="1369"/>
                      <a:pt x="1519" y="3043"/>
                      <a:pt x="1188" y="4604"/>
                    </a:cubicBezTo>
                    <a:cubicBezTo>
                      <a:pt x="592" y="7413"/>
                      <a:pt x="0" y="10358"/>
                      <a:pt x="792" y="13118"/>
                    </a:cubicBezTo>
                    <a:lnTo>
                      <a:pt x="1453" y="13803"/>
                    </a:lnTo>
                    <a:cubicBezTo>
                      <a:pt x="1545" y="13330"/>
                      <a:pt x="1911" y="12968"/>
                      <a:pt x="2233" y="12610"/>
                    </a:cubicBezTo>
                    <a:cubicBezTo>
                      <a:pt x="3750" y="10924"/>
                      <a:pt x="4611" y="8741"/>
                      <a:pt x="5136" y="6534"/>
                    </a:cubicBezTo>
                    <a:cubicBezTo>
                      <a:pt x="5596" y="4601"/>
                      <a:pt x="5786" y="2442"/>
                      <a:pt x="4758" y="743"/>
                    </a:cubicBezTo>
                    <a:cubicBezTo>
                      <a:pt x="4533" y="372"/>
                      <a:pt x="4170" y="0"/>
                      <a:pt x="375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9" name="Google Shape;1499;p43"/>
              <p:cNvSpPr/>
              <p:nvPr/>
            </p:nvSpPr>
            <p:spPr>
              <a:xfrm>
                <a:off x="8617824" y="4055389"/>
                <a:ext cx="1375976" cy="389509"/>
              </a:xfrm>
              <a:custGeom>
                <a:avLst/>
                <a:gdLst/>
                <a:ahLst/>
                <a:cxnLst/>
                <a:rect l="l" t="t" r="r" b="b"/>
                <a:pathLst>
                  <a:path w="14307" h="4050" extrusionOk="0">
                    <a:moveTo>
                      <a:pt x="6681" y="0"/>
                    </a:moveTo>
                    <a:cubicBezTo>
                      <a:pt x="5703" y="0"/>
                      <a:pt x="4723" y="60"/>
                      <a:pt x="3758" y="154"/>
                    </a:cubicBezTo>
                    <a:cubicBezTo>
                      <a:pt x="2615" y="264"/>
                      <a:pt x="1385" y="461"/>
                      <a:pt x="578" y="1278"/>
                    </a:cubicBezTo>
                    <a:cubicBezTo>
                      <a:pt x="413" y="1443"/>
                      <a:pt x="269" y="1635"/>
                      <a:pt x="202" y="1858"/>
                    </a:cubicBezTo>
                    <a:cubicBezTo>
                      <a:pt x="1" y="2520"/>
                      <a:pt x="531" y="3197"/>
                      <a:pt x="1135" y="3538"/>
                    </a:cubicBezTo>
                    <a:cubicBezTo>
                      <a:pt x="1813" y="3921"/>
                      <a:pt x="2572" y="4049"/>
                      <a:pt x="3354" y="4049"/>
                    </a:cubicBezTo>
                    <a:cubicBezTo>
                      <a:pt x="4108" y="4049"/>
                      <a:pt x="4882" y="3930"/>
                      <a:pt x="5623" y="3805"/>
                    </a:cubicBezTo>
                    <a:cubicBezTo>
                      <a:pt x="8462" y="3327"/>
                      <a:pt x="11304" y="2849"/>
                      <a:pt x="14143" y="2372"/>
                    </a:cubicBezTo>
                    <a:lnTo>
                      <a:pt x="14143" y="2372"/>
                    </a:lnTo>
                    <a:lnTo>
                      <a:pt x="14298" y="2578"/>
                    </a:lnTo>
                    <a:cubicBezTo>
                      <a:pt x="14301" y="2500"/>
                      <a:pt x="14303" y="2422"/>
                      <a:pt x="14306" y="2345"/>
                    </a:cubicBezTo>
                    <a:lnTo>
                      <a:pt x="14306" y="2345"/>
                    </a:lnTo>
                    <a:cubicBezTo>
                      <a:pt x="14252" y="2354"/>
                      <a:pt x="14197" y="2363"/>
                      <a:pt x="14143" y="2372"/>
                    </a:cubicBezTo>
                    <a:lnTo>
                      <a:pt x="14143" y="2372"/>
                    </a:lnTo>
                    <a:lnTo>
                      <a:pt x="13417" y="1407"/>
                    </a:lnTo>
                    <a:cubicBezTo>
                      <a:pt x="11351" y="346"/>
                      <a:pt x="9023" y="0"/>
                      <a:pt x="668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0" name="Google Shape;1500;p43"/>
              <p:cNvSpPr/>
              <p:nvPr/>
            </p:nvSpPr>
            <p:spPr>
              <a:xfrm>
                <a:off x="8098768" y="1091758"/>
                <a:ext cx="2494202" cy="3644744"/>
              </a:xfrm>
              <a:custGeom>
                <a:avLst/>
                <a:gdLst/>
                <a:ahLst/>
                <a:cxnLst/>
                <a:rect l="l" t="t" r="r" b="b"/>
                <a:pathLst>
                  <a:path w="25934" h="37897" extrusionOk="0">
                    <a:moveTo>
                      <a:pt x="2577" y="1"/>
                    </a:moveTo>
                    <a:cubicBezTo>
                      <a:pt x="2562" y="1"/>
                      <a:pt x="2547" y="3"/>
                      <a:pt x="2532" y="9"/>
                    </a:cubicBezTo>
                    <a:cubicBezTo>
                      <a:pt x="2464" y="33"/>
                      <a:pt x="2430" y="107"/>
                      <a:pt x="2454" y="176"/>
                    </a:cubicBezTo>
                    <a:cubicBezTo>
                      <a:pt x="3087" y="1957"/>
                      <a:pt x="3759" y="3721"/>
                      <a:pt x="4434" y="5485"/>
                    </a:cubicBezTo>
                    <a:cubicBezTo>
                      <a:pt x="5429" y="8057"/>
                      <a:pt x="6524" y="10831"/>
                      <a:pt x="7552" y="13389"/>
                    </a:cubicBezTo>
                    <a:cubicBezTo>
                      <a:pt x="7803" y="14009"/>
                      <a:pt x="8053" y="14630"/>
                      <a:pt x="8305" y="15252"/>
                    </a:cubicBezTo>
                    <a:cubicBezTo>
                      <a:pt x="7966" y="15122"/>
                      <a:pt x="7630" y="14982"/>
                      <a:pt x="7294" y="14840"/>
                    </a:cubicBezTo>
                    <a:cubicBezTo>
                      <a:pt x="6099" y="14335"/>
                      <a:pt x="4933" y="13746"/>
                      <a:pt x="3786" y="13137"/>
                    </a:cubicBezTo>
                    <a:cubicBezTo>
                      <a:pt x="3458" y="12963"/>
                      <a:pt x="3127" y="12795"/>
                      <a:pt x="2795" y="12631"/>
                    </a:cubicBezTo>
                    <a:cubicBezTo>
                      <a:pt x="1960" y="12220"/>
                      <a:pt x="1119" y="11812"/>
                      <a:pt x="216" y="11571"/>
                    </a:cubicBezTo>
                    <a:cubicBezTo>
                      <a:pt x="204" y="11567"/>
                      <a:pt x="192" y="11566"/>
                      <a:pt x="180" y="11566"/>
                    </a:cubicBezTo>
                    <a:cubicBezTo>
                      <a:pt x="64" y="11566"/>
                      <a:pt x="0" y="11723"/>
                      <a:pt x="101" y="11803"/>
                    </a:cubicBezTo>
                    <a:cubicBezTo>
                      <a:pt x="844" y="12381"/>
                      <a:pt x="1687" y="12790"/>
                      <a:pt x="2539" y="13174"/>
                    </a:cubicBezTo>
                    <a:cubicBezTo>
                      <a:pt x="3725" y="13706"/>
                      <a:pt x="4969" y="14140"/>
                      <a:pt x="6170" y="14635"/>
                    </a:cubicBezTo>
                    <a:cubicBezTo>
                      <a:pt x="6855" y="14916"/>
                      <a:pt x="7551" y="15199"/>
                      <a:pt x="8228" y="15500"/>
                    </a:cubicBezTo>
                    <a:cubicBezTo>
                      <a:pt x="8248" y="15508"/>
                      <a:pt x="8267" y="15511"/>
                      <a:pt x="8285" y="15511"/>
                    </a:cubicBezTo>
                    <a:cubicBezTo>
                      <a:pt x="8330" y="15511"/>
                      <a:pt x="8366" y="15488"/>
                      <a:pt x="8388" y="15454"/>
                    </a:cubicBezTo>
                    <a:cubicBezTo>
                      <a:pt x="9175" y="17391"/>
                      <a:pt x="9973" y="19325"/>
                      <a:pt x="10818" y="21239"/>
                    </a:cubicBezTo>
                    <a:cubicBezTo>
                      <a:pt x="10847" y="21305"/>
                      <a:pt x="10877" y="21371"/>
                      <a:pt x="10907" y="21436"/>
                    </a:cubicBezTo>
                    <a:cubicBezTo>
                      <a:pt x="9712" y="21215"/>
                      <a:pt x="8531" y="20916"/>
                      <a:pt x="7378" y="20537"/>
                    </a:cubicBezTo>
                    <a:cubicBezTo>
                      <a:pt x="7115" y="20452"/>
                      <a:pt x="6740" y="20326"/>
                      <a:pt x="6480" y="20243"/>
                    </a:cubicBezTo>
                    <a:cubicBezTo>
                      <a:pt x="5732" y="20005"/>
                      <a:pt x="4990" y="19749"/>
                      <a:pt x="4219" y="19588"/>
                    </a:cubicBezTo>
                    <a:cubicBezTo>
                      <a:pt x="4065" y="19554"/>
                      <a:pt x="3907" y="19524"/>
                      <a:pt x="3744" y="19506"/>
                    </a:cubicBezTo>
                    <a:cubicBezTo>
                      <a:pt x="3739" y="19505"/>
                      <a:pt x="3733" y="19505"/>
                      <a:pt x="3728" y="19505"/>
                    </a:cubicBezTo>
                    <a:cubicBezTo>
                      <a:pt x="3603" y="19505"/>
                      <a:pt x="3545" y="19673"/>
                      <a:pt x="3652" y="19748"/>
                    </a:cubicBezTo>
                    <a:cubicBezTo>
                      <a:pt x="4051" y="20026"/>
                      <a:pt x="4494" y="20225"/>
                      <a:pt x="4947" y="20393"/>
                    </a:cubicBezTo>
                    <a:cubicBezTo>
                      <a:pt x="6298" y="20881"/>
                      <a:pt x="7741" y="21053"/>
                      <a:pt x="9142" y="21328"/>
                    </a:cubicBezTo>
                    <a:cubicBezTo>
                      <a:pt x="9762" y="21448"/>
                      <a:pt x="10389" y="21570"/>
                      <a:pt x="11002" y="21718"/>
                    </a:cubicBezTo>
                    <a:cubicBezTo>
                      <a:pt x="11014" y="21721"/>
                      <a:pt x="11024" y="21721"/>
                      <a:pt x="11035" y="21721"/>
                    </a:cubicBezTo>
                    <a:cubicBezTo>
                      <a:pt x="11957" y="23760"/>
                      <a:pt x="12883" y="25549"/>
                      <a:pt x="13907" y="27168"/>
                    </a:cubicBezTo>
                    <a:cubicBezTo>
                      <a:pt x="13613" y="27126"/>
                      <a:pt x="13317" y="27078"/>
                      <a:pt x="13025" y="27028"/>
                    </a:cubicBezTo>
                    <a:cubicBezTo>
                      <a:pt x="12804" y="26990"/>
                      <a:pt x="12563" y="26946"/>
                      <a:pt x="12343" y="26904"/>
                    </a:cubicBezTo>
                    <a:cubicBezTo>
                      <a:pt x="11132" y="26682"/>
                      <a:pt x="9940" y="26342"/>
                      <a:pt x="8722" y="26149"/>
                    </a:cubicBezTo>
                    <a:cubicBezTo>
                      <a:pt x="8265" y="26072"/>
                      <a:pt x="7804" y="26019"/>
                      <a:pt x="7339" y="26014"/>
                    </a:cubicBezTo>
                    <a:cubicBezTo>
                      <a:pt x="7313" y="26013"/>
                      <a:pt x="7288" y="26013"/>
                      <a:pt x="7262" y="26013"/>
                    </a:cubicBezTo>
                    <a:cubicBezTo>
                      <a:pt x="7132" y="26013"/>
                      <a:pt x="7001" y="26016"/>
                      <a:pt x="6869" y="26030"/>
                    </a:cubicBezTo>
                    <a:cubicBezTo>
                      <a:pt x="6823" y="26036"/>
                      <a:pt x="6780" y="26065"/>
                      <a:pt x="6760" y="26109"/>
                    </a:cubicBezTo>
                    <a:cubicBezTo>
                      <a:pt x="6729" y="26177"/>
                      <a:pt x="6760" y="26256"/>
                      <a:pt x="6828" y="26287"/>
                    </a:cubicBezTo>
                    <a:cubicBezTo>
                      <a:pt x="7117" y="26413"/>
                      <a:pt x="7415" y="26500"/>
                      <a:pt x="7718" y="26576"/>
                    </a:cubicBezTo>
                    <a:cubicBezTo>
                      <a:pt x="9372" y="26967"/>
                      <a:pt x="11085" y="26970"/>
                      <a:pt x="12757" y="27235"/>
                    </a:cubicBezTo>
                    <a:cubicBezTo>
                      <a:pt x="13198" y="27298"/>
                      <a:pt x="13650" y="27369"/>
                      <a:pt x="14089" y="27453"/>
                    </a:cubicBezTo>
                    <a:cubicBezTo>
                      <a:pt x="15257" y="29255"/>
                      <a:pt x="16557" y="30846"/>
                      <a:pt x="18119" y="32341"/>
                    </a:cubicBezTo>
                    <a:cubicBezTo>
                      <a:pt x="18004" y="32345"/>
                      <a:pt x="17888" y="32348"/>
                      <a:pt x="17775" y="32351"/>
                    </a:cubicBezTo>
                    <a:cubicBezTo>
                      <a:pt x="17145" y="32371"/>
                      <a:pt x="16497" y="32388"/>
                      <a:pt x="15869" y="32405"/>
                    </a:cubicBezTo>
                    <a:cubicBezTo>
                      <a:pt x="13755" y="32476"/>
                      <a:pt x="11611" y="32450"/>
                      <a:pt x="9524" y="32847"/>
                    </a:cubicBezTo>
                    <a:cubicBezTo>
                      <a:pt x="9105" y="32933"/>
                      <a:pt x="8690" y="33030"/>
                      <a:pt x="8285" y="33171"/>
                    </a:cubicBezTo>
                    <a:cubicBezTo>
                      <a:pt x="8145" y="33220"/>
                      <a:pt x="8181" y="33422"/>
                      <a:pt x="8324" y="33428"/>
                    </a:cubicBezTo>
                    <a:cubicBezTo>
                      <a:pt x="8420" y="33431"/>
                      <a:pt x="8516" y="33432"/>
                      <a:pt x="8612" y="33432"/>
                    </a:cubicBezTo>
                    <a:cubicBezTo>
                      <a:pt x="9258" y="33432"/>
                      <a:pt x="9900" y="33371"/>
                      <a:pt x="10541" y="33303"/>
                    </a:cubicBezTo>
                    <a:cubicBezTo>
                      <a:pt x="11274" y="33218"/>
                      <a:pt x="12005" y="33124"/>
                      <a:pt x="12735" y="33023"/>
                    </a:cubicBezTo>
                    <a:cubicBezTo>
                      <a:pt x="14551" y="32764"/>
                      <a:pt x="16389" y="32588"/>
                      <a:pt x="18225" y="32588"/>
                    </a:cubicBezTo>
                    <a:cubicBezTo>
                      <a:pt x="18278" y="32588"/>
                      <a:pt x="18331" y="32588"/>
                      <a:pt x="18384" y="32589"/>
                    </a:cubicBezTo>
                    <a:cubicBezTo>
                      <a:pt x="19788" y="33896"/>
                      <a:pt x="21401" y="35134"/>
                      <a:pt x="23317" y="36375"/>
                    </a:cubicBezTo>
                    <a:cubicBezTo>
                      <a:pt x="24109" y="36894"/>
                      <a:pt x="24912" y="37397"/>
                      <a:pt x="25722" y="37878"/>
                    </a:cubicBezTo>
                    <a:cubicBezTo>
                      <a:pt x="25743" y="37891"/>
                      <a:pt x="25766" y="37897"/>
                      <a:pt x="25789" y="37897"/>
                    </a:cubicBezTo>
                    <a:cubicBezTo>
                      <a:pt x="25829" y="37897"/>
                      <a:pt x="25869" y="37878"/>
                      <a:pt x="25895" y="37843"/>
                    </a:cubicBezTo>
                    <a:cubicBezTo>
                      <a:pt x="25934" y="37784"/>
                      <a:pt x="25921" y="37703"/>
                      <a:pt x="25863" y="37661"/>
                    </a:cubicBezTo>
                    <a:cubicBezTo>
                      <a:pt x="25102" y="37101"/>
                      <a:pt x="24334" y="36554"/>
                      <a:pt x="23576" y="35997"/>
                    </a:cubicBezTo>
                    <a:cubicBezTo>
                      <a:pt x="20959" y="34111"/>
                      <a:pt x="18649" y="32208"/>
                      <a:pt x="16653" y="29910"/>
                    </a:cubicBezTo>
                    <a:cubicBezTo>
                      <a:pt x="16661" y="29902"/>
                      <a:pt x="16668" y="29895"/>
                      <a:pt x="16673" y="29884"/>
                    </a:cubicBezTo>
                    <a:cubicBezTo>
                      <a:pt x="16998" y="29316"/>
                      <a:pt x="17247" y="28711"/>
                      <a:pt x="17471" y="28095"/>
                    </a:cubicBezTo>
                    <a:cubicBezTo>
                      <a:pt x="18123" y="26256"/>
                      <a:pt x="18497" y="24324"/>
                      <a:pt x="18932" y="22427"/>
                    </a:cubicBezTo>
                    <a:cubicBezTo>
                      <a:pt x="19121" y="21585"/>
                      <a:pt x="19307" y="20731"/>
                      <a:pt x="19505" y="19891"/>
                    </a:cubicBezTo>
                    <a:cubicBezTo>
                      <a:pt x="19524" y="19789"/>
                      <a:pt x="19451" y="19731"/>
                      <a:pt x="19377" y="19731"/>
                    </a:cubicBezTo>
                    <a:cubicBezTo>
                      <a:pt x="19321" y="19731"/>
                      <a:pt x="19266" y="19764"/>
                      <a:pt x="19250" y="19837"/>
                    </a:cubicBezTo>
                    <a:cubicBezTo>
                      <a:pt x="19210" y="20049"/>
                      <a:pt x="19167" y="20260"/>
                      <a:pt x="19123" y="20473"/>
                    </a:cubicBezTo>
                    <a:cubicBezTo>
                      <a:pt x="19037" y="20882"/>
                      <a:pt x="18932" y="21329"/>
                      <a:pt x="18831" y="21735"/>
                    </a:cubicBezTo>
                    <a:cubicBezTo>
                      <a:pt x="18571" y="22783"/>
                      <a:pt x="18259" y="23817"/>
                      <a:pt x="17913" y="24838"/>
                    </a:cubicBezTo>
                    <a:cubicBezTo>
                      <a:pt x="17641" y="25645"/>
                      <a:pt x="17352" y="26483"/>
                      <a:pt x="17094" y="27291"/>
                    </a:cubicBezTo>
                    <a:cubicBezTo>
                      <a:pt x="16841" y="28074"/>
                      <a:pt x="16600" y="28862"/>
                      <a:pt x="16449" y="29674"/>
                    </a:cubicBezTo>
                    <a:cubicBezTo>
                      <a:pt x="15509" y="28566"/>
                      <a:pt x="14639" y="27367"/>
                      <a:pt x="13842" y="26034"/>
                    </a:cubicBezTo>
                    <a:cubicBezTo>
                      <a:pt x="13580" y="25600"/>
                      <a:pt x="13323" y="25162"/>
                      <a:pt x="13075" y="24721"/>
                    </a:cubicBezTo>
                    <a:cubicBezTo>
                      <a:pt x="13307" y="24172"/>
                      <a:pt x="13484" y="23605"/>
                      <a:pt x="13643" y="23033"/>
                    </a:cubicBezTo>
                    <a:cubicBezTo>
                      <a:pt x="14179" y="21037"/>
                      <a:pt x="14432" y="18970"/>
                      <a:pt x="14750" y="16932"/>
                    </a:cubicBezTo>
                    <a:cubicBezTo>
                      <a:pt x="14887" y="16029"/>
                      <a:pt x="15020" y="15113"/>
                      <a:pt x="15166" y="14212"/>
                    </a:cubicBezTo>
                    <a:cubicBezTo>
                      <a:pt x="15177" y="14114"/>
                      <a:pt x="15107" y="14061"/>
                      <a:pt x="15036" y="14061"/>
                    </a:cubicBezTo>
                    <a:cubicBezTo>
                      <a:pt x="14977" y="14061"/>
                      <a:pt x="14919" y="14098"/>
                      <a:pt x="14908" y="14175"/>
                    </a:cubicBezTo>
                    <a:cubicBezTo>
                      <a:pt x="14882" y="14402"/>
                      <a:pt x="14852" y="14629"/>
                      <a:pt x="14821" y="14856"/>
                    </a:cubicBezTo>
                    <a:cubicBezTo>
                      <a:pt x="14760" y="15294"/>
                      <a:pt x="14682" y="15775"/>
                      <a:pt x="14606" y="16211"/>
                    </a:cubicBezTo>
                    <a:cubicBezTo>
                      <a:pt x="14410" y="17338"/>
                      <a:pt x="14163" y="18455"/>
                      <a:pt x="13880" y="19564"/>
                    </a:cubicBezTo>
                    <a:cubicBezTo>
                      <a:pt x="13658" y="20437"/>
                      <a:pt x="13422" y="21346"/>
                      <a:pt x="13214" y="22222"/>
                    </a:cubicBezTo>
                    <a:cubicBezTo>
                      <a:pt x="13056" y="22884"/>
                      <a:pt x="12903" y="23550"/>
                      <a:pt x="12798" y="24222"/>
                    </a:cubicBezTo>
                    <a:cubicBezTo>
                      <a:pt x="11450" y="21772"/>
                      <a:pt x="10289" y="19224"/>
                      <a:pt x="9198" y="16644"/>
                    </a:cubicBezTo>
                    <a:cubicBezTo>
                      <a:pt x="9323" y="16278"/>
                      <a:pt x="9416" y="15905"/>
                      <a:pt x="9501" y="15530"/>
                    </a:cubicBezTo>
                    <a:cubicBezTo>
                      <a:pt x="9983" y="13285"/>
                      <a:pt x="10078" y="10979"/>
                      <a:pt x="10431" y="8715"/>
                    </a:cubicBezTo>
                    <a:cubicBezTo>
                      <a:pt x="10520" y="8101"/>
                      <a:pt x="10618" y="7471"/>
                      <a:pt x="10729" y="6863"/>
                    </a:cubicBezTo>
                    <a:cubicBezTo>
                      <a:pt x="10743" y="6765"/>
                      <a:pt x="10672" y="6710"/>
                      <a:pt x="10600" y="6710"/>
                    </a:cubicBezTo>
                    <a:cubicBezTo>
                      <a:pt x="10542" y="6710"/>
                      <a:pt x="10484" y="6746"/>
                      <a:pt x="10472" y="6823"/>
                    </a:cubicBezTo>
                    <a:cubicBezTo>
                      <a:pt x="10403" y="7335"/>
                      <a:pt x="10319" y="7858"/>
                      <a:pt x="10235" y="8368"/>
                    </a:cubicBezTo>
                    <a:cubicBezTo>
                      <a:pt x="9868" y="10737"/>
                      <a:pt x="9210" y="13058"/>
                      <a:pt x="8959" y="15444"/>
                    </a:cubicBezTo>
                    <a:cubicBezTo>
                      <a:pt x="8942" y="15623"/>
                      <a:pt x="8928" y="15801"/>
                      <a:pt x="8918" y="15982"/>
                    </a:cubicBezTo>
                    <a:cubicBezTo>
                      <a:pt x="7997" y="13774"/>
                      <a:pt x="7118" y="11551"/>
                      <a:pt x="6209" y="9349"/>
                    </a:cubicBezTo>
                    <a:cubicBezTo>
                      <a:pt x="5740" y="8176"/>
                      <a:pt x="5114" y="6574"/>
                      <a:pt x="4658" y="5397"/>
                    </a:cubicBezTo>
                    <a:cubicBezTo>
                      <a:pt x="3995" y="3673"/>
                      <a:pt x="3299" y="1830"/>
                      <a:pt x="2699" y="88"/>
                    </a:cubicBezTo>
                    <a:cubicBezTo>
                      <a:pt x="2680" y="35"/>
                      <a:pt x="2630" y="1"/>
                      <a:pt x="25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501" name="Google Shape;1501;p43"/>
          <p:cNvGrpSpPr/>
          <p:nvPr/>
        </p:nvGrpSpPr>
        <p:grpSpPr>
          <a:xfrm>
            <a:off x="8161221" y="658238"/>
            <a:ext cx="1247751" cy="1012594"/>
            <a:chOff x="8161221" y="658238"/>
            <a:chExt cx="1247751" cy="1012594"/>
          </a:xfrm>
        </p:grpSpPr>
        <p:sp>
          <p:nvSpPr>
            <p:cNvPr id="1502" name="Google Shape;1502;p43"/>
            <p:cNvSpPr/>
            <p:nvPr/>
          </p:nvSpPr>
          <p:spPr>
            <a:xfrm rot="-5895972">
              <a:off x="8356017" y="596448"/>
              <a:ext cx="858159" cy="1136176"/>
            </a:xfrm>
            <a:custGeom>
              <a:avLst/>
              <a:gdLst/>
              <a:ahLst/>
              <a:cxnLst/>
              <a:rect l="l" t="t" r="r" b="b"/>
              <a:pathLst>
                <a:path w="27123" h="35910" extrusionOk="0">
                  <a:moveTo>
                    <a:pt x="7155" y="0"/>
                  </a:moveTo>
                  <a:cubicBezTo>
                    <a:pt x="6740" y="0"/>
                    <a:pt x="6350" y="85"/>
                    <a:pt x="5998" y="255"/>
                  </a:cubicBezTo>
                  <a:cubicBezTo>
                    <a:pt x="5644" y="424"/>
                    <a:pt x="5335" y="673"/>
                    <a:pt x="5081" y="997"/>
                  </a:cubicBezTo>
                  <a:cubicBezTo>
                    <a:pt x="4690" y="1492"/>
                    <a:pt x="4440" y="2160"/>
                    <a:pt x="4358" y="2926"/>
                  </a:cubicBezTo>
                  <a:cubicBezTo>
                    <a:pt x="4295" y="3520"/>
                    <a:pt x="4333" y="4152"/>
                    <a:pt x="4466" y="4705"/>
                  </a:cubicBezTo>
                  <a:cubicBezTo>
                    <a:pt x="4657" y="5502"/>
                    <a:pt x="5008" y="6295"/>
                    <a:pt x="5569" y="7199"/>
                  </a:cubicBezTo>
                  <a:cubicBezTo>
                    <a:pt x="5884" y="7707"/>
                    <a:pt x="6289" y="8285"/>
                    <a:pt x="6896" y="8716"/>
                  </a:cubicBezTo>
                  <a:cubicBezTo>
                    <a:pt x="7360" y="9043"/>
                    <a:pt x="7899" y="9242"/>
                    <a:pt x="8434" y="9283"/>
                  </a:cubicBezTo>
                  <a:cubicBezTo>
                    <a:pt x="8899" y="10828"/>
                    <a:pt x="9427" y="12364"/>
                    <a:pt x="10010" y="13854"/>
                  </a:cubicBezTo>
                  <a:cubicBezTo>
                    <a:pt x="10165" y="14253"/>
                    <a:pt x="10327" y="14655"/>
                    <a:pt x="10495" y="15058"/>
                  </a:cubicBezTo>
                  <a:cubicBezTo>
                    <a:pt x="10039" y="14818"/>
                    <a:pt x="9623" y="14536"/>
                    <a:pt x="9253" y="14217"/>
                  </a:cubicBezTo>
                  <a:cubicBezTo>
                    <a:pt x="9243" y="14210"/>
                    <a:pt x="9233" y="14201"/>
                    <a:pt x="9222" y="14193"/>
                  </a:cubicBezTo>
                  <a:cubicBezTo>
                    <a:pt x="8876" y="13912"/>
                    <a:pt x="8529" y="13584"/>
                    <a:pt x="8148" y="13176"/>
                  </a:cubicBezTo>
                  <a:cubicBezTo>
                    <a:pt x="8205" y="12594"/>
                    <a:pt x="8091" y="11959"/>
                    <a:pt x="7801" y="11249"/>
                  </a:cubicBezTo>
                  <a:cubicBezTo>
                    <a:pt x="7341" y="10123"/>
                    <a:pt x="6615" y="9085"/>
                    <a:pt x="5703" y="8250"/>
                  </a:cubicBezTo>
                  <a:cubicBezTo>
                    <a:pt x="4895" y="7513"/>
                    <a:pt x="4097" y="7103"/>
                    <a:pt x="3259" y="7000"/>
                  </a:cubicBezTo>
                  <a:cubicBezTo>
                    <a:pt x="3127" y="6983"/>
                    <a:pt x="2993" y="6974"/>
                    <a:pt x="2862" y="6974"/>
                  </a:cubicBezTo>
                  <a:cubicBezTo>
                    <a:pt x="2410" y="6974"/>
                    <a:pt x="1982" y="7072"/>
                    <a:pt x="1592" y="7263"/>
                  </a:cubicBezTo>
                  <a:cubicBezTo>
                    <a:pt x="1210" y="7450"/>
                    <a:pt x="886" y="7716"/>
                    <a:pt x="625" y="8055"/>
                  </a:cubicBezTo>
                  <a:cubicBezTo>
                    <a:pt x="352" y="8412"/>
                    <a:pt x="165" y="8840"/>
                    <a:pt x="82" y="9293"/>
                  </a:cubicBezTo>
                  <a:cubicBezTo>
                    <a:pt x="0" y="9743"/>
                    <a:pt x="21" y="10203"/>
                    <a:pt x="144" y="10660"/>
                  </a:cubicBezTo>
                  <a:cubicBezTo>
                    <a:pt x="420" y="11689"/>
                    <a:pt x="885" y="12654"/>
                    <a:pt x="1522" y="13528"/>
                  </a:cubicBezTo>
                  <a:cubicBezTo>
                    <a:pt x="2308" y="14605"/>
                    <a:pt x="3218" y="15292"/>
                    <a:pt x="4231" y="15569"/>
                  </a:cubicBezTo>
                  <a:cubicBezTo>
                    <a:pt x="4524" y="15649"/>
                    <a:pt x="4830" y="15690"/>
                    <a:pt x="5138" y="15690"/>
                  </a:cubicBezTo>
                  <a:cubicBezTo>
                    <a:pt x="5396" y="15690"/>
                    <a:pt x="5648" y="15662"/>
                    <a:pt x="5893" y="15607"/>
                  </a:cubicBezTo>
                  <a:cubicBezTo>
                    <a:pt x="6285" y="16028"/>
                    <a:pt x="6685" y="16409"/>
                    <a:pt x="7109" y="16762"/>
                  </a:cubicBezTo>
                  <a:cubicBezTo>
                    <a:pt x="7114" y="16767"/>
                    <a:pt x="7119" y="16770"/>
                    <a:pt x="7124" y="16774"/>
                  </a:cubicBezTo>
                  <a:cubicBezTo>
                    <a:pt x="7491" y="17071"/>
                    <a:pt x="7865" y="17335"/>
                    <a:pt x="8244" y="17567"/>
                  </a:cubicBezTo>
                  <a:cubicBezTo>
                    <a:pt x="7785" y="17765"/>
                    <a:pt x="7394" y="18071"/>
                    <a:pt x="7109" y="18453"/>
                  </a:cubicBezTo>
                  <a:cubicBezTo>
                    <a:pt x="6699" y="19005"/>
                    <a:pt x="6511" y="19695"/>
                    <a:pt x="6567" y="20453"/>
                  </a:cubicBezTo>
                  <a:cubicBezTo>
                    <a:pt x="6606" y="20995"/>
                    <a:pt x="6772" y="21577"/>
                    <a:pt x="7046" y="22135"/>
                  </a:cubicBezTo>
                  <a:cubicBezTo>
                    <a:pt x="7423" y="22901"/>
                    <a:pt x="7986" y="23613"/>
                    <a:pt x="8632" y="24140"/>
                  </a:cubicBezTo>
                  <a:cubicBezTo>
                    <a:pt x="9452" y="24807"/>
                    <a:pt x="10376" y="25160"/>
                    <a:pt x="11307" y="25160"/>
                  </a:cubicBezTo>
                  <a:cubicBezTo>
                    <a:pt x="11389" y="25160"/>
                    <a:pt x="11470" y="25157"/>
                    <a:pt x="11552" y="25151"/>
                  </a:cubicBezTo>
                  <a:cubicBezTo>
                    <a:pt x="11709" y="25141"/>
                    <a:pt x="11864" y="25118"/>
                    <a:pt x="12015" y="25081"/>
                  </a:cubicBezTo>
                  <a:cubicBezTo>
                    <a:pt x="12328" y="25265"/>
                    <a:pt x="12657" y="25428"/>
                    <a:pt x="12998" y="25565"/>
                  </a:cubicBezTo>
                  <a:lnTo>
                    <a:pt x="13006" y="25568"/>
                  </a:lnTo>
                  <a:cubicBezTo>
                    <a:pt x="13784" y="25876"/>
                    <a:pt x="14535" y="26043"/>
                    <a:pt x="15301" y="26076"/>
                  </a:cubicBezTo>
                  <a:lnTo>
                    <a:pt x="15319" y="26076"/>
                  </a:lnTo>
                  <a:cubicBezTo>
                    <a:pt x="15371" y="26078"/>
                    <a:pt x="15422" y="26079"/>
                    <a:pt x="15473" y="26079"/>
                  </a:cubicBezTo>
                  <a:cubicBezTo>
                    <a:pt x="15798" y="26079"/>
                    <a:pt x="16103" y="26048"/>
                    <a:pt x="16394" y="25987"/>
                  </a:cubicBezTo>
                  <a:cubicBezTo>
                    <a:pt x="17092" y="27019"/>
                    <a:pt x="17820" y="28025"/>
                    <a:pt x="18563" y="28990"/>
                  </a:cubicBezTo>
                  <a:cubicBezTo>
                    <a:pt x="20339" y="31297"/>
                    <a:pt x="22297" y="33481"/>
                    <a:pt x="24380" y="35481"/>
                  </a:cubicBezTo>
                  <a:cubicBezTo>
                    <a:pt x="24666" y="35758"/>
                    <a:pt x="25043" y="35910"/>
                    <a:pt x="25441" y="35910"/>
                  </a:cubicBezTo>
                  <a:cubicBezTo>
                    <a:pt x="25856" y="35910"/>
                    <a:pt x="26260" y="35738"/>
                    <a:pt x="26545" y="35438"/>
                  </a:cubicBezTo>
                  <a:cubicBezTo>
                    <a:pt x="27123" y="34845"/>
                    <a:pt x="27122" y="33911"/>
                    <a:pt x="26549" y="33317"/>
                  </a:cubicBezTo>
                  <a:lnTo>
                    <a:pt x="26546" y="33314"/>
                  </a:lnTo>
                  <a:cubicBezTo>
                    <a:pt x="24642" y="31345"/>
                    <a:pt x="22833" y="29223"/>
                    <a:pt x="21173" y="27009"/>
                  </a:cubicBezTo>
                  <a:cubicBezTo>
                    <a:pt x="20882" y="26621"/>
                    <a:pt x="20590" y="26223"/>
                    <a:pt x="20305" y="25826"/>
                  </a:cubicBezTo>
                  <a:cubicBezTo>
                    <a:pt x="20736" y="25387"/>
                    <a:pt x="21098" y="24866"/>
                    <a:pt x="21370" y="24292"/>
                  </a:cubicBezTo>
                  <a:cubicBezTo>
                    <a:pt x="22018" y="24067"/>
                    <a:pt x="22573" y="23678"/>
                    <a:pt x="23019" y="23132"/>
                  </a:cubicBezTo>
                  <a:cubicBezTo>
                    <a:pt x="23518" y="22522"/>
                    <a:pt x="23862" y="21742"/>
                    <a:pt x="24041" y="20810"/>
                  </a:cubicBezTo>
                  <a:cubicBezTo>
                    <a:pt x="24161" y="20192"/>
                    <a:pt x="24270" y="19372"/>
                    <a:pt x="24052" y="18505"/>
                  </a:cubicBezTo>
                  <a:cubicBezTo>
                    <a:pt x="23792" y="17471"/>
                    <a:pt x="23099" y="16644"/>
                    <a:pt x="22200" y="16292"/>
                  </a:cubicBezTo>
                  <a:cubicBezTo>
                    <a:pt x="21882" y="16169"/>
                    <a:pt x="21546" y="16106"/>
                    <a:pt x="21200" y="16106"/>
                  </a:cubicBezTo>
                  <a:cubicBezTo>
                    <a:pt x="20806" y="16106"/>
                    <a:pt x="20409" y="16187"/>
                    <a:pt x="20029" y="16346"/>
                  </a:cubicBezTo>
                  <a:cubicBezTo>
                    <a:pt x="20276" y="15853"/>
                    <a:pt x="20405" y="15262"/>
                    <a:pt x="20399" y="14620"/>
                  </a:cubicBezTo>
                  <a:cubicBezTo>
                    <a:pt x="20391" y="14007"/>
                    <a:pt x="20279" y="13401"/>
                    <a:pt x="20063" y="12818"/>
                  </a:cubicBezTo>
                  <a:cubicBezTo>
                    <a:pt x="19845" y="12235"/>
                    <a:pt x="19534" y="11704"/>
                    <a:pt x="19139" y="11237"/>
                  </a:cubicBezTo>
                  <a:cubicBezTo>
                    <a:pt x="18421" y="10388"/>
                    <a:pt x="17412" y="9883"/>
                    <a:pt x="16437" y="9883"/>
                  </a:cubicBezTo>
                  <a:cubicBezTo>
                    <a:pt x="15958" y="9883"/>
                    <a:pt x="15502" y="9999"/>
                    <a:pt x="15089" y="10223"/>
                  </a:cubicBezTo>
                  <a:cubicBezTo>
                    <a:pt x="15098" y="9961"/>
                    <a:pt x="15096" y="9696"/>
                    <a:pt x="15082" y="9430"/>
                  </a:cubicBezTo>
                  <a:cubicBezTo>
                    <a:pt x="15399" y="9189"/>
                    <a:pt x="15680" y="8894"/>
                    <a:pt x="15921" y="8550"/>
                  </a:cubicBezTo>
                  <a:cubicBezTo>
                    <a:pt x="16241" y="8093"/>
                    <a:pt x="16484" y="7552"/>
                    <a:pt x="16624" y="6988"/>
                  </a:cubicBezTo>
                  <a:cubicBezTo>
                    <a:pt x="16898" y="5870"/>
                    <a:pt x="16770" y="4759"/>
                    <a:pt x="16648" y="4021"/>
                  </a:cubicBezTo>
                  <a:cubicBezTo>
                    <a:pt x="16537" y="3338"/>
                    <a:pt x="16343" y="2454"/>
                    <a:pt x="15839" y="1665"/>
                  </a:cubicBezTo>
                  <a:cubicBezTo>
                    <a:pt x="15225" y="704"/>
                    <a:pt x="14250" y="89"/>
                    <a:pt x="13229" y="20"/>
                  </a:cubicBezTo>
                  <a:cubicBezTo>
                    <a:pt x="13140" y="14"/>
                    <a:pt x="13053" y="11"/>
                    <a:pt x="12966" y="11"/>
                  </a:cubicBezTo>
                  <a:cubicBezTo>
                    <a:pt x="11862" y="11"/>
                    <a:pt x="10957" y="511"/>
                    <a:pt x="10417" y="1418"/>
                  </a:cubicBezTo>
                  <a:cubicBezTo>
                    <a:pt x="10288" y="1633"/>
                    <a:pt x="10182" y="1871"/>
                    <a:pt x="10097" y="2130"/>
                  </a:cubicBezTo>
                  <a:cubicBezTo>
                    <a:pt x="9966" y="1933"/>
                    <a:pt x="9830" y="1737"/>
                    <a:pt x="9694" y="1542"/>
                  </a:cubicBezTo>
                  <a:cubicBezTo>
                    <a:pt x="9395" y="1115"/>
                    <a:pt x="8776" y="229"/>
                    <a:pt x="7692" y="46"/>
                  </a:cubicBezTo>
                  <a:cubicBezTo>
                    <a:pt x="7509" y="16"/>
                    <a:pt x="7329" y="0"/>
                    <a:pt x="7155" y="0"/>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03" name="Google Shape;1503;p43"/>
            <p:cNvGrpSpPr/>
            <p:nvPr/>
          </p:nvGrpSpPr>
          <p:grpSpPr>
            <a:xfrm rot="-5895972">
              <a:off x="8502156" y="638082"/>
              <a:ext cx="666677" cy="936847"/>
              <a:chOff x="8528053" y="1454228"/>
              <a:chExt cx="2239481" cy="3147025"/>
            </a:xfrm>
          </p:grpSpPr>
          <p:sp>
            <p:nvSpPr>
              <p:cNvPr id="1504" name="Google Shape;1504;p43"/>
              <p:cNvSpPr/>
              <p:nvPr/>
            </p:nvSpPr>
            <p:spPr>
              <a:xfrm>
                <a:off x="8962538" y="1454228"/>
                <a:ext cx="1804996" cy="3147025"/>
              </a:xfrm>
              <a:custGeom>
                <a:avLst/>
                <a:gdLst/>
                <a:ahLst/>
                <a:cxnLst/>
                <a:rect l="l" t="t" r="r" b="b"/>
                <a:pathLst>
                  <a:path w="16983" h="29610" extrusionOk="0">
                    <a:moveTo>
                      <a:pt x="219" y="0"/>
                    </a:moveTo>
                    <a:cubicBezTo>
                      <a:pt x="201" y="0"/>
                      <a:pt x="184" y="3"/>
                      <a:pt x="166" y="8"/>
                    </a:cubicBezTo>
                    <a:cubicBezTo>
                      <a:pt x="63" y="35"/>
                      <a:pt x="0" y="140"/>
                      <a:pt x="24" y="245"/>
                    </a:cubicBezTo>
                    <a:cubicBezTo>
                      <a:pt x="657" y="3014"/>
                      <a:pt x="1496" y="5738"/>
                      <a:pt x="2532" y="8387"/>
                    </a:cubicBezTo>
                    <a:cubicBezTo>
                      <a:pt x="3565" y="11039"/>
                      <a:pt x="4803" y="13609"/>
                      <a:pt x="6192" y="16091"/>
                    </a:cubicBezTo>
                    <a:cubicBezTo>
                      <a:pt x="7598" y="18565"/>
                      <a:pt x="9170" y="20947"/>
                      <a:pt x="10906" y="23201"/>
                    </a:cubicBezTo>
                    <a:cubicBezTo>
                      <a:pt x="12641" y="25455"/>
                      <a:pt x="14543" y="27580"/>
                      <a:pt x="16593" y="29548"/>
                    </a:cubicBezTo>
                    <a:cubicBezTo>
                      <a:pt x="16635" y="29589"/>
                      <a:pt x="16689" y="29609"/>
                      <a:pt x="16744" y="29609"/>
                    </a:cubicBezTo>
                    <a:cubicBezTo>
                      <a:pt x="16801" y="29609"/>
                      <a:pt x="16859" y="29586"/>
                      <a:pt x="16901" y="29541"/>
                    </a:cubicBezTo>
                    <a:cubicBezTo>
                      <a:pt x="16983" y="29456"/>
                      <a:pt x="16983" y="29322"/>
                      <a:pt x="16901" y="29238"/>
                    </a:cubicBezTo>
                    <a:cubicBezTo>
                      <a:pt x="14940" y="27211"/>
                      <a:pt x="13111" y="25060"/>
                      <a:pt x="11421" y="22808"/>
                    </a:cubicBezTo>
                    <a:cubicBezTo>
                      <a:pt x="9731" y="20555"/>
                      <a:pt x="8182" y="18199"/>
                      <a:pt x="6800" y="15748"/>
                    </a:cubicBezTo>
                    <a:cubicBezTo>
                      <a:pt x="5402" y="13305"/>
                      <a:pt x="4180" y="10761"/>
                      <a:pt x="3110" y="8156"/>
                    </a:cubicBezTo>
                    <a:cubicBezTo>
                      <a:pt x="2047" y="5549"/>
                      <a:pt x="1140" y="2875"/>
                      <a:pt x="411" y="149"/>
                    </a:cubicBezTo>
                    <a:cubicBezTo>
                      <a:pt x="387" y="60"/>
                      <a:pt x="307" y="0"/>
                      <a:pt x="21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5" name="Google Shape;1505;p43"/>
              <p:cNvSpPr/>
              <p:nvPr/>
            </p:nvSpPr>
            <p:spPr>
              <a:xfrm>
                <a:off x="9296054" y="1592396"/>
                <a:ext cx="208951" cy="827728"/>
              </a:xfrm>
              <a:custGeom>
                <a:avLst/>
                <a:gdLst/>
                <a:ahLst/>
                <a:cxnLst/>
                <a:rect l="l" t="t" r="r" b="b"/>
                <a:pathLst>
                  <a:path w="1966" h="7788" extrusionOk="0">
                    <a:moveTo>
                      <a:pt x="302" y="7729"/>
                    </a:moveTo>
                    <a:cubicBezTo>
                      <a:pt x="295" y="7732"/>
                      <a:pt x="291" y="7733"/>
                      <a:pt x="288" y="7734"/>
                    </a:cubicBezTo>
                    <a:lnTo>
                      <a:pt x="288" y="7734"/>
                    </a:lnTo>
                    <a:cubicBezTo>
                      <a:pt x="293" y="7732"/>
                      <a:pt x="297" y="7731"/>
                      <a:pt x="302" y="7729"/>
                    </a:cubicBezTo>
                    <a:close/>
                    <a:moveTo>
                      <a:pt x="1084" y="1"/>
                    </a:moveTo>
                    <a:cubicBezTo>
                      <a:pt x="1060" y="1"/>
                      <a:pt x="1035" y="5"/>
                      <a:pt x="1011" y="13"/>
                    </a:cubicBezTo>
                    <a:cubicBezTo>
                      <a:pt x="910" y="50"/>
                      <a:pt x="851" y="154"/>
                      <a:pt x="868" y="257"/>
                    </a:cubicBezTo>
                    <a:cubicBezTo>
                      <a:pt x="974" y="898"/>
                      <a:pt x="1089" y="1530"/>
                      <a:pt x="1157" y="2164"/>
                    </a:cubicBezTo>
                    <a:cubicBezTo>
                      <a:pt x="1224" y="2797"/>
                      <a:pt x="1261" y="3427"/>
                      <a:pt x="1225" y="4051"/>
                    </a:cubicBezTo>
                    <a:cubicBezTo>
                      <a:pt x="1194" y="4673"/>
                      <a:pt x="1086" y="5289"/>
                      <a:pt x="905" y="5882"/>
                    </a:cubicBezTo>
                    <a:cubicBezTo>
                      <a:pt x="815" y="6179"/>
                      <a:pt x="697" y="6466"/>
                      <a:pt x="559" y="6744"/>
                    </a:cubicBezTo>
                    <a:cubicBezTo>
                      <a:pt x="494" y="6884"/>
                      <a:pt x="419" y="7021"/>
                      <a:pt x="339" y="7154"/>
                    </a:cubicBezTo>
                    <a:cubicBezTo>
                      <a:pt x="303" y="7218"/>
                      <a:pt x="261" y="7278"/>
                      <a:pt x="222" y="7339"/>
                    </a:cubicBezTo>
                    <a:lnTo>
                      <a:pt x="222" y="7339"/>
                    </a:lnTo>
                    <a:cubicBezTo>
                      <a:pt x="215" y="7340"/>
                      <a:pt x="207" y="7341"/>
                      <a:pt x="200" y="7342"/>
                    </a:cubicBezTo>
                    <a:cubicBezTo>
                      <a:pt x="171" y="7352"/>
                      <a:pt x="171" y="7342"/>
                      <a:pt x="111" y="7378"/>
                    </a:cubicBezTo>
                    <a:cubicBezTo>
                      <a:pt x="100" y="7380"/>
                      <a:pt x="39" y="7431"/>
                      <a:pt x="23" y="7500"/>
                    </a:cubicBezTo>
                    <a:cubicBezTo>
                      <a:pt x="1" y="7564"/>
                      <a:pt x="38" y="7660"/>
                      <a:pt x="51" y="7670"/>
                    </a:cubicBezTo>
                    <a:cubicBezTo>
                      <a:pt x="133" y="7767"/>
                      <a:pt x="151" y="7749"/>
                      <a:pt x="182" y="7769"/>
                    </a:cubicBezTo>
                    <a:cubicBezTo>
                      <a:pt x="217" y="7781"/>
                      <a:pt x="249" y="7788"/>
                      <a:pt x="286" y="7788"/>
                    </a:cubicBezTo>
                    <a:cubicBezTo>
                      <a:pt x="309" y="7788"/>
                      <a:pt x="333" y="7785"/>
                      <a:pt x="361" y="7779"/>
                    </a:cubicBezTo>
                    <a:cubicBezTo>
                      <a:pt x="400" y="7770"/>
                      <a:pt x="442" y="7752"/>
                      <a:pt x="479" y="7716"/>
                    </a:cubicBezTo>
                    <a:lnTo>
                      <a:pt x="521" y="7672"/>
                    </a:lnTo>
                    <a:lnTo>
                      <a:pt x="565" y="7625"/>
                    </a:lnTo>
                    <a:cubicBezTo>
                      <a:pt x="621" y="7560"/>
                      <a:pt x="678" y="7496"/>
                      <a:pt x="730" y="7427"/>
                    </a:cubicBezTo>
                    <a:cubicBezTo>
                      <a:pt x="838" y="7294"/>
                      <a:pt x="937" y="7154"/>
                      <a:pt x="1031" y="7010"/>
                    </a:cubicBezTo>
                    <a:cubicBezTo>
                      <a:pt x="1214" y="6718"/>
                      <a:pt x="1366" y="6410"/>
                      <a:pt x="1493" y="6091"/>
                    </a:cubicBezTo>
                    <a:cubicBezTo>
                      <a:pt x="1749" y="5453"/>
                      <a:pt x="1881" y="4771"/>
                      <a:pt x="1925" y="4092"/>
                    </a:cubicBezTo>
                    <a:cubicBezTo>
                      <a:pt x="1966" y="3411"/>
                      <a:pt x="1916" y="2732"/>
                      <a:pt x="1800" y="2072"/>
                    </a:cubicBezTo>
                    <a:cubicBezTo>
                      <a:pt x="1684" y="1412"/>
                      <a:pt x="1514" y="768"/>
                      <a:pt x="1292" y="147"/>
                    </a:cubicBezTo>
                    <a:cubicBezTo>
                      <a:pt x="1260" y="56"/>
                      <a:pt x="1175" y="1"/>
                      <a:pt x="108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6" name="Google Shape;1506;p43"/>
              <p:cNvSpPr/>
              <p:nvPr/>
            </p:nvSpPr>
            <p:spPr>
              <a:xfrm>
                <a:off x="8528053" y="2137628"/>
                <a:ext cx="896812" cy="630574"/>
              </a:xfrm>
              <a:custGeom>
                <a:avLst/>
                <a:gdLst/>
                <a:ahLst/>
                <a:cxnLst/>
                <a:rect l="l" t="t" r="r" b="b"/>
                <a:pathLst>
                  <a:path w="8438" h="5933" extrusionOk="0">
                    <a:moveTo>
                      <a:pt x="244" y="1"/>
                    </a:moveTo>
                    <a:cubicBezTo>
                      <a:pt x="195" y="1"/>
                      <a:pt x="146" y="17"/>
                      <a:pt x="105" y="50"/>
                    </a:cubicBezTo>
                    <a:cubicBezTo>
                      <a:pt x="19" y="119"/>
                      <a:pt x="0" y="243"/>
                      <a:pt x="56" y="334"/>
                    </a:cubicBezTo>
                    <a:cubicBezTo>
                      <a:pt x="951" y="1786"/>
                      <a:pt x="1981" y="3201"/>
                      <a:pt x="3338" y="4333"/>
                    </a:cubicBezTo>
                    <a:cubicBezTo>
                      <a:pt x="4023" y="4885"/>
                      <a:pt x="4791" y="5358"/>
                      <a:pt x="5630" y="5662"/>
                    </a:cubicBezTo>
                    <a:cubicBezTo>
                      <a:pt x="6053" y="5810"/>
                      <a:pt x="6500" y="5916"/>
                      <a:pt x="6962" y="5932"/>
                    </a:cubicBezTo>
                    <a:cubicBezTo>
                      <a:pt x="6985" y="5932"/>
                      <a:pt x="7008" y="5932"/>
                      <a:pt x="7031" y="5932"/>
                    </a:cubicBezTo>
                    <a:cubicBezTo>
                      <a:pt x="7470" y="5932"/>
                      <a:pt x="7925" y="5846"/>
                      <a:pt x="8312" y="5615"/>
                    </a:cubicBezTo>
                    <a:cubicBezTo>
                      <a:pt x="8408" y="5559"/>
                      <a:pt x="8438" y="5436"/>
                      <a:pt x="8382" y="5339"/>
                    </a:cubicBezTo>
                    <a:cubicBezTo>
                      <a:pt x="8345" y="5278"/>
                      <a:pt x="8277" y="5244"/>
                      <a:pt x="8209" y="5244"/>
                    </a:cubicBezTo>
                    <a:cubicBezTo>
                      <a:pt x="8183" y="5244"/>
                      <a:pt x="8157" y="5249"/>
                      <a:pt x="8132" y="5259"/>
                    </a:cubicBezTo>
                    <a:cubicBezTo>
                      <a:pt x="7869" y="5367"/>
                      <a:pt x="7592" y="5413"/>
                      <a:pt x="7311" y="5413"/>
                    </a:cubicBezTo>
                    <a:cubicBezTo>
                      <a:pt x="6822" y="5413"/>
                      <a:pt x="6320" y="5275"/>
                      <a:pt x="5856" y="5081"/>
                    </a:cubicBezTo>
                    <a:cubicBezTo>
                      <a:pt x="5112" y="4756"/>
                      <a:pt x="4408" y="4330"/>
                      <a:pt x="3785" y="3793"/>
                    </a:cubicBezTo>
                    <a:cubicBezTo>
                      <a:pt x="3147" y="3274"/>
                      <a:pt x="2571" y="2670"/>
                      <a:pt x="2024" y="2038"/>
                    </a:cubicBezTo>
                    <a:cubicBezTo>
                      <a:pt x="1471" y="1409"/>
                      <a:pt x="956" y="738"/>
                      <a:pt x="413" y="81"/>
                    </a:cubicBezTo>
                    <a:cubicBezTo>
                      <a:pt x="370" y="28"/>
                      <a:pt x="307" y="1"/>
                      <a:pt x="24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7" name="Google Shape;1507;p43"/>
              <p:cNvSpPr/>
              <p:nvPr/>
            </p:nvSpPr>
            <p:spPr>
              <a:xfrm>
                <a:off x="9635735" y="2505154"/>
                <a:ext cx="322993" cy="654381"/>
              </a:xfrm>
              <a:custGeom>
                <a:avLst/>
                <a:gdLst/>
                <a:ahLst/>
                <a:cxnLst/>
                <a:rect l="l" t="t" r="r" b="b"/>
                <a:pathLst>
                  <a:path w="3039" h="6157" extrusionOk="0">
                    <a:moveTo>
                      <a:pt x="2424" y="1"/>
                    </a:moveTo>
                    <a:cubicBezTo>
                      <a:pt x="2393" y="1"/>
                      <a:pt x="2361" y="7"/>
                      <a:pt x="2330" y="22"/>
                    </a:cubicBezTo>
                    <a:cubicBezTo>
                      <a:pt x="2235" y="68"/>
                      <a:pt x="2188" y="176"/>
                      <a:pt x="2212" y="274"/>
                    </a:cubicBezTo>
                    <a:cubicBezTo>
                      <a:pt x="2338" y="794"/>
                      <a:pt x="2399" y="1323"/>
                      <a:pt x="2372" y="1847"/>
                    </a:cubicBezTo>
                    <a:cubicBezTo>
                      <a:pt x="2344" y="2369"/>
                      <a:pt x="2245" y="2884"/>
                      <a:pt x="2061" y="3367"/>
                    </a:cubicBezTo>
                    <a:cubicBezTo>
                      <a:pt x="1696" y="4339"/>
                      <a:pt x="1006" y="5184"/>
                      <a:pt x="118" y="5788"/>
                    </a:cubicBezTo>
                    <a:cubicBezTo>
                      <a:pt x="26" y="5850"/>
                      <a:pt x="1" y="5975"/>
                      <a:pt x="63" y="6069"/>
                    </a:cubicBezTo>
                    <a:cubicBezTo>
                      <a:pt x="100" y="6126"/>
                      <a:pt x="165" y="6157"/>
                      <a:pt x="231" y="6157"/>
                    </a:cubicBezTo>
                    <a:cubicBezTo>
                      <a:pt x="257" y="6157"/>
                      <a:pt x="283" y="6152"/>
                      <a:pt x="307" y="6142"/>
                    </a:cubicBezTo>
                    <a:cubicBezTo>
                      <a:pt x="1396" y="5685"/>
                      <a:pt x="2278" y="4741"/>
                      <a:pt x="2715" y="3618"/>
                    </a:cubicBezTo>
                    <a:cubicBezTo>
                      <a:pt x="2931" y="3055"/>
                      <a:pt x="3038" y="2451"/>
                      <a:pt x="3020" y="1853"/>
                    </a:cubicBezTo>
                    <a:cubicBezTo>
                      <a:pt x="3005" y="1255"/>
                      <a:pt x="2879" y="660"/>
                      <a:pt x="2623" y="126"/>
                    </a:cubicBezTo>
                    <a:cubicBezTo>
                      <a:pt x="2585" y="47"/>
                      <a:pt x="2506" y="1"/>
                      <a:pt x="242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8" name="Google Shape;1508;p43"/>
              <p:cNvSpPr/>
              <p:nvPr/>
            </p:nvSpPr>
            <p:spPr>
              <a:xfrm>
                <a:off x="9164369" y="3219058"/>
                <a:ext cx="709542" cy="337128"/>
              </a:xfrm>
              <a:custGeom>
                <a:avLst/>
                <a:gdLst/>
                <a:ahLst/>
                <a:cxnLst/>
                <a:rect l="l" t="t" r="r" b="b"/>
                <a:pathLst>
                  <a:path w="6676" h="3172" extrusionOk="0">
                    <a:moveTo>
                      <a:pt x="240" y="0"/>
                    </a:moveTo>
                    <a:cubicBezTo>
                      <a:pt x="189" y="0"/>
                      <a:pt x="138" y="18"/>
                      <a:pt x="97" y="53"/>
                    </a:cubicBezTo>
                    <a:cubicBezTo>
                      <a:pt x="17" y="124"/>
                      <a:pt x="0" y="240"/>
                      <a:pt x="51" y="328"/>
                    </a:cubicBezTo>
                    <a:cubicBezTo>
                      <a:pt x="365" y="874"/>
                      <a:pt x="784" y="1361"/>
                      <a:pt x="1269" y="1771"/>
                    </a:cubicBezTo>
                    <a:cubicBezTo>
                      <a:pt x="1752" y="2185"/>
                      <a:pt x="2308" y="2513"/>
                      <a:pt x="2899" y="2753"/>
                    </a:cubicBezTo>
                    <a:cubicBezTo>
                      <a:pt x="3494" y="2989"/>
                      <a:pt x="4112" y="3141"/>
                      <a:pt x="4764" y="3170"/>
                    </a:cubicBezTo>
                    <a:cubicBezTo>
                      <a:pt x="4800" y="3171"/>
                      <a:pt x="4836" y="3171"/>
                      <a:pt x="4871" y="3171"/>
                    </a:cubicBezTo>
                    <a:cubicBezTo>
                      <a:pt x="5163" y="3171"/>
                      <a:pt x="5462" y="3139"/>
                      <a:pt x="5753" y="3052"/>
                    </a:cubicBezTo>
                    <a:cubicBezTo>
                      <a:pt x="6076" y="2946"/>
                      <a:pt x="6397" y="2761"/>
                      <a:pt x="6609" y="2480"/>
                    </a:cubicBezTo>
                    <a:cubicBezTo>
                      <a:pt x="6676" y="2390"/>
                      <a:pt x="6657" y="2264"/>
                      <a:pt x="6570" y="2198"/>
                    </a:cubicBezTo>
                    <a:cubicBezTo>
                      <a:pt x="6533" y="2171"/>
                      <a:pt x="6491" y="2157"/>
                      <a:pt x="6448" y="2157"/>
                    </a:cubicBezTo>
                    <a:cubicBezTo>
                      <a:pt x="6400" y="2157"/>
                      <a:pt x="6353" y="2174"/>
                      <a:pt x="6316" y="2207"/>
                    </a:cubicBezTo>
                    <a:lnTo>
                      <a:pt x="6309" y="2211"/>
                    </a:lnTo>
                    <a:cubicBezTo>
                      <a:pt x="6006" y="2476"/>
                      <a:pt x="5598" y="2569"/>
                      <a:pt x="5173" y="2569"/>
                    </a:cubicBezTo>
                    <a:cubicBezTo>
                      <a:pt x="5051" y="2569"/>
                      <a:pt x="4928" y="2562"/>
                      <a:pt x="4805" y="2548"/>
                    </a:cubicBezTo>
                    <a:cubicBezTo>
                      <a:pt x="4252" y="2473"/>
                      <a:pt x="3687" y="2326"/>
                      <a:pt x="3163" y="2106"/>
                    </a:cubicBezTo>
                    <a:cubicBezTo>
                      <a:pt x="2634" y="1890"/>
                      <a:pt x="2134" y="1603"/>
                      <a:pt x="1672" y="1264"/>
                    </a:cubicBezTo>
                    <a:cubicBezTo>
                      <a:pt x="1208" y="925"/>
                      <a:pt x="792" y="521"/>
                      <a:pt x="410" y="80"/>
                    </a:cubicBezTo>
                    <a:lnTo>
                      <a:pt x="407" y="77"/>
                    </a:lnTo>
                    <a:cubicBezTo>
                      <a:pt x="363" y="26"/>
                      <a:pt x="302" y="0"/>
                      <a:pt x="24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9" name="Google Shape;1509;p43"/>
              <p:cNvSpPr/>
              <p:nvPr/>
            </p:nvSpPr>
            <p:spPr>
              <a:xfrm>
                <a:off x="9952458" y="3133287"/>
                <a:ext cx="276335" cy="519190"/>
              </a:xfrm>
              <a:custGeom>
                <a:avLst/>
                <a:gdLst/>
                <a:ahLst/>
                <a:cxnLst/>
                <a:rect l="l" t="t" r="r" b="b"/>
                <a:pathLst>
                  <a:path w="2600" h="4885" extrusionOk="0">
                    <a:moveTo>
                      <a:pt x="2224" y="0"/>
                    </a:moveTo>
                    <a:cubicBezTo>
                      <a:pt x="2203" y="0"/>
                      <a:pt x="2181" y="3"/>
                      <a:pt x="2160" y="10"/>
                    </a:cubicBezTo>
                    <a:cubicBezTo>
                      <a:pt x="2062" y="40"/>
                      <a:pt x="2001" y="129"/>
                      <a:pt x="2003" y="227"/>
                    </a:cubicBezTo>
                    <a:lnTo>
                      <a:pt x="2003" y="230"/>
                    </a:lnTo>
                    <a:cubicBezTo>
                      <a:pt x="2014" y="645"/>
                      <a:pt x="1991" y="1052"/>
                      <a:pt x="1913" y="1448"/>
                    </a:cubicBezTo>
                    <a:cubicBezTo>
                      <a:pt x="1834" y="1843"/>
                      <a:pt x="1719" y="2230"/>
                      <a:pt x="1555" y="2598"/>
                    </a:cubicBezTo>
                    <a:cubicBezTo>
                      <a:pt x="1232" y="3337"/>
                      <a:pt x="737" y="3991"/>
                      <a:pt x="100" y="4526"/>
                    </a:cubicBezTo>
                    <a:cubicBezTo>
                      <a:pt x="13" y="4598"/>
                      <a:pt x="0" y="4725"/>
                      <a:pt x="71" y="4810"/>
                    </a:cubicBezTo>
                    <a:cubicBezTo>
                      <a:pt x="113" y="4859"/>
                      <a:pt x="172" y="4884"/>
                      <a:pt x="231" y="4884"/>
                    </a:cubicBezTo>
                    <a:cubicBezTo>
                      <a:pt x="260" y="4884"/>
                      <a:pt x="289" y="4878"/>
                      <a:pt x="316" y="4866"/>
                    </a:cubicBezTo>
                    <a:cubicBezTo>
                      <a:pt x="1152" y="4473"/>
                      <a:pt x="1810" y="3730"/>
                      <a:pt x="2196" y="2884"/>
                    </a:cubicBezTo>
                    <a:cubicBezTo>
                      <a:pt x="2387" y="2459"/>
                      <a:pt x="2515" y="2003"/>
                      <a:pt x="2556" y="1537"/>
                    </a:cubicBezTo>
                    <a:cubicBezTo>
                      <a:pt x="2600" y="1074"/>
                      <a:pt x="2570" y="601"/>
                      <a:pt x="2435" y="157"/>
                    </a:cubicBezTo>
                    <a:cubicBezTo>
                      <a:pt x="2407" y="61"/>
                      <a:pt x="2319" y="0"/>
                      <a:pt x="222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10" name="Google Shape;1510;p43"/>
            <p:cNvGrpSpPr/>
            <p:nvPr/>
          </p:nvGrpSpPr>
          <p:grpSpPr>
            <a:xfrm rot="-5895972">
              <a:off x="8279170" y="880497"/>
              <a:ext cx="689239" cy="712937"/>
              <a:chOff x="8158719" y="1063531"/>
              <a:chExt cx="2315268" cy="2394873"/>
            </a:xfrm>
          </p:grpSpPr>
          <p:sp>
            <p:nvSpPr>
              <p:cNvPr id="1511" name="Google Shape;1511;p43"/>
              <p:cNvSpPr/>
              <p:nvPr/>
            </p:nvSpPr>
            <p:spPr>
              <a:xfrm>
                <a:off x="8158719" y="1804749"/>
                <a:ext cx="619414" cy="647260"/>
              </a:xfrm>
              <a:custGeom>
                <a:avLst/>
                <a:gdLst/>
                <a:ahLst/>
                <a:cxnLst/>
                <a:rect l="l" t="t" r="r" b="b"/>
                <a:pathLst>
                  <a:path w="5828" h="6090" extrusionOk="0">
                    <a:moveTo>
                      <a:pt x="1728" y="0"/>
                    </a:moveTo>
                    <a:cubicBezTo>
                      <a:pt x="629" y="0"/>
                      <a:pt x="0" y="1001"/>
                      <a:pt x="278" y="2031"/>
                    </a:cubicBezTo>
                    <a:cubicBezTo>
                      <a:pt x="511" y="2897"/>
                      <a:pt x="910" y="3728"/>
                      <a:pt x="1449" y="4467"/>
                    </a:cubicBezTo>
                    <a:cubicBezTo>
                      <a:pt x="1950" y="5155"/>
                      <a:pt x="2615" y="5788"/>
                      <a:pt x="3445" y="6015"/>
                    </a:cubicBezTo>
                    <a:cubicBezTo>
                      <a:pt x="3626" y="6065"/>
                      <a:pt x="3816" y="6090"/>
                      <a:pt x="4005" y="6090"/>
                    </a:cubicBezTo>
                    <a:cubicBezTo>
                      <a:pt x="4679" y="6090"/>
                      <a:pt x="5345" y="5778"/>
                      <a:pt x="5596" y="5191"/>
                    </a:cubicBezTo>
                    <a:cubicBezTo>
                      <a:pt x="5828" y="4651"/>
                      <a:pt x="5678" y="4017"/>
                      <a:pt x="5451" y="3459"/>
                    </a:cubicBezTo>
                    <a:cubicBezTo>
                      <a:pt x="5063" y="2508"/>
                      <a:pt x="4453" y="1638"/>
                      <a:pt x="3682" y="931"/>
                    </a:cubicBezTo>
                    <a:cubicBezTo>
                      <a:pt x="3196" y="488"/>
                      <a:pt x="2616" y="95"/>
                      <a:pt x="1965" y="15"/>
                    </a:cubicBezTo>
                    <a:cubicBezTo>
                      <a:pt x="1884" y="5"/>
                      <a:pt x="1805" y="0"/>
                      <a:pt x="172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2" name="Google Shape;1512;p43"/>
              <p:cNvSpPr/>
              <p:nvPr/>
            </p:nvSpPr>
            <p:spPr>
              <a:xfrm>
                <a:off x="9106976" y="1064488"/>
                <a:ext cx="582747" cy="794143"/>
              </a:xfrm>
              <a:custGeom>
                <a:avLst/>
                <a:gdLst/>
                <a:ahLst/>
                <a:cxnLst/>
                <a:rect l="l" t="t" r="r" b="b"/>
                <a:pathLst>
                  <a:path w="5483" h="7472" extrusionOk="0">
                    <a:moveTo>
                      <a:pt x="2905" y="1"/>
                    </a:moveTo>
                    <a:cubicBezTo>
                      <a:pt x="1" y="1"/>
                      <a:pt x="1301" y="5264"/>
                      <a:pt x="2039" y="6623"/>
                    </a:cubicBezTo>
                    <a:cubicBezTo>
                      <a:pt x="2200" y="6918"/>
                      <a:pt x="2395" y="7219"/>
                      <a:pt x="2696" y="7369"/>
                    </a:cubicBezTo>
                    <a:cubicBezTo>
                      <a:pt x="2840" y="7440"/>
                      <a:pt x="2997" y="7471"/>
                      <a:pt x="3156" y="7471"/>
                    </a:cubicBezTo>
                    <a:cubicBezTo>
                      <a:pt x="3405" y="7471"/>
                      <a:pt x="3661" y="7395"/>
                      <a:pt x="3883" y="7279"/>
                    </a:cubicBezTo>
                    <a:cubicBezTo>
                      <a:pt x="4612" y="6902"/>
                      <a:pt x="5091" y="6148"/>
                      <a:pt x="5288" y="5352"/>
                    </a:cubicBezTo>
                    <a:cubicBezTo>
                      <a:pt x="5483" y="4557"/>
                      <a:pt x="5424" y="3719"/>
                      <a:pt x="5291" y="2910"/>
                    </a:cubicBezTo>
                    <a:cubicBezTo>
                      <a:pt x="5185" y="2260"/>
                      <a:pt x="5026" y="1603"/>
                      <a:pt x="4671" y="1050"/>
                    </a:cubicBezTo>
                    <a:cubicBezTo>
                      <a:pt x="4317" y="495"/>
                      <a:pt x="3735" y="52"/>
                      <a:pt x="3079" y="7"/>
                    </a:cubicBezTo>
                    <a:cubicBezTo>
                      <a:pt x="3019" y="3"/>
                      <a:pt x="2961" y="1"/>
                      <a:pt x="29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3" name="Google Shape;1513;p43"/>
              <p:cNvSpPr/>
              <p:nvPr/>
            </p:nvSpPr>
            <p:spPr>
              <a:xfrm>
                <a:off x="8619775" y="1063531"/>
                <a:ext cx="507286" cy="708373"/>
              </a:xfrm>
              <a:custGeom>
                <a:avLst/>
                <a:gdLst/>
                <a:ahLst/>
                <a:cxnLst/>
                <a:rect l="l" t="t" r="r" b="b"/>
                <a:pathLst>
                  <a:path w="4773" h="6665" extrusionOk="0">
                    <a:moveTo>
                      <a:pt x="1677" y="0"/>
                    </a:moveTo>
                    <a:cubicBezTo>
                      <a:pt x="189" y="0"/>
                      <a:pt x="1" y="1979"/>
                      <a:pt x="266" y="3083"/>
                    </a:cubicBezTo>
                    <a:cubicBezTo>
                      <a:pt x="447" y="3835"/>
                      <a:pt x="800" y="4535"/>
                      <a:pt x="1209" y="5193"/>
                    </a:cubicBezTo>
                    <a:cubicBezTo>
                      <a:pt x="1474" y="5619"/>
                      <a:pt x="1770" y="6039"/>
                      <a:pt x="2180" y="6331"/>
                    </a:cubicBezTo>
                    <a:cubicBezTo>
                      <a:pt x="2467" y="6534"/>
                      <a:pt x="2819" y="6665"/>
                      <a:pt x="3166" y="6665"/>
                    </a:cubicBezTo>
                    <a:cubicBezTo>
                      <a:pt x="3315" y="6665"/>
                      <a:pt x="3463" y="6640"/>
                      <a:pt x="3604" y="6588"/>
                    </a:cubicBezTo>
                    <a:cubicBezTo>
                      <a:pt x="4097" y="6404"/>
                      <a:pt x="4416" y="5911"/>
                      <a:pt x="4557" y="5406"/>
                    </a:cubicBezTo>
                    <a:cubicBezTo>
                      <a:pt x="4772" y="4634"/>
                      <a:pt x="4646" y="3797"/>
                      <a:pt x="4350" y="3053"/>
                    </a:cubicBezTo>
                    <a:cubicBezTo>
                      <a:pt x="4055" y="2308"/>
                      <a:pt x="3601" y="1638"/>
                      <a:pt x="3141" y="981"/>
                    </a:cubicBezTo>
                    <a:cubicBezTo>
                      <a:pt x="2848" y="562"/>
                      <a:pt x="2500" y="114"/>
                      <a:pt x="1997" y="28"/>
                    </a:cubicBezTo>
                    <a:cubicBezTo>
                      <a:pt x="1885" y="9"/>
                      <a:pt x="1778" y="0"/>
                      <a:pt x="167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4" name="Google Shape;1514;p43"/>
              <p:cNvSpPr/>
              <p:nvPr/>
            </p:nvSpPr>
            <p:spPr>
              <a:xfrm>
                <a:off x="9591308" y="2113608"/>
                <a:ext cx="475827" cy="568186"/>
              </a:xfrm>
              <a:custGeom>
                <a:avLst/>
                <a:gdLst/>
                <a:ahLst/>
                <a:cxnLst/>
                <a:rect l="l" t="t" r="r" b="b"/>
                <a:pathLst>
                  <a:path w="4477" h="5346" extrusionOk="0">
                    <a:moveTo>
                      <a:pt x="1818" y="1"/>
                    </a:moveTo>
                    <a:cubicBezTo>
                      <a:pt x="1438" y="1"/>
                      <a:pt x="1059" y="136"/>
                      <a:pt x="724" y="455"/>
                    </a:cubicBezTo>
                    <a:cubicBezTo>
                      <a:pt x="1" y="1149"/>
                      <a:pt x="381" y="2282"/>
                      <a:pt x="690" y="3109"/>
                    </a:cubicBezTo>
                    <a:cubicBezTo>
                      <a:pt x="938" y="3774"/>
                      <a:pt x="1251" y="4447"/>
                      <a:pt x="1798" y="4898"/>
                    </a:cubicBezTo>
                    <a:cubicBezTo>
                      <a:pt x="2131" y="5175"/>
                      <a:pt x="2573" y="5345"/>
                      <a:pt x="3000" y="5345"/>
                    </a:cubicBezTo>
                    <a:cubicBezTo>
                      <a:pt x="3274" y="5345"/>
                      <a:pt x="3541" y="5275"/>
                      <a:pt x="3769" y="5119"/>
                    </a:cubicBezTo>
                    <a:cubicBezTo>
                      <a:pt x="4292" y="4762"/>
                      <a:pt x="4476" y="4072"/>
                      <a:pt x="4468" y="3438"/>
                    </a:cubicBezTo>
                    <a:cubicBezTo>
                      <a:pt x="4458" y="2514"/>
                      <a:pt x="4116" y="1597"/>
                      <a:pt x="3518" y="890"/>
                    </a:cubicBezTo>
                    <a:cubicBezTo>
                      <a:pt x="3080" y="373"/>
                      <a:pt x="2448" y="1"/>
                      <a:pt x="181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5" name="Google Shape;1515;p43"/>
              <p:cNvSpPr/>
              <p:nvPr/>
            </p:nvSpPr>
            <p:spPr>
              <a:xfrm>
                <a:off x="8854873" y="2902122"/>
                <a:ext cx="571162" cy="556283"/>
              </a:xfrm>
              <a:custGeom>
                <a:avLst/>
                <a:gdLst/>
                <a:ahLst/>
                <a:cxnLst/>
                <a:rect l="l" t="t" r="r" b="b"/>
                <a:pathLst>
                  <a:path w="5374" h="5234" extrusionOk="0">
                    <a:moveTo>
                      <a:pt x="1887" y="1"/>
                    </a:moveTo>
                    <a:cubicBezTo>
                      <a:pt x="1334" y="1"/>
                      <a:pt x="792" y="205"/>
                      <a:pt x="481" y="624"/>
                    </a:cubicBezTo>
                    <a:cubicBezTo>
                      <a:pt x="1" y="1268"/>
                      <a:pt x="176" y="2197"/>
                      <a:pt x="542" y="2944"/>
                    </a:cubicBezTo>
                    <a:cubicBezTo>
                      <a:pt x="1092" y="4063"/>
                      <a:pt x="2261" y="5234"/>
                      <a:pt x="3624" y="5234"/>
                    </a:cubicBezTo>
                    <a:cubicBezTo>
                      <a:pt x="3676" y="5234"/>
                      <a:pt x="3729" y="5232"/>
                      <a:pt x="3782" y="5229"/>
                    </a:cubicBezTo>
                    <a:cubicBezTo>
                      <a:pt x="4869" y="5157"/>
                      <a:pt x="5373" y="3881"/>
                      <a:pt x="5171" y="2939"/>
                    </a:cubicBezTo>
                    <a:cubicBezTo>
                      <a:pt x="5042" y="2342"/>
                      <a:pt x="4698" y="1798"/>
                      <a:pt x="4286" y="1322"/>
                    </a:cubicBezTo>
                    <a:cubicBezTo>
                      <a:pt x="3801" y="761"/>
                      <a:pt x="3186" y="266"/>
                      <a:pt x="2464" y="76"/>
                    </a:cubicBezTo>
                    <a:cubicBezTo>
                      <a:pt x="2276" y="26"/>
                      <a:pt x="2081" y="1"/>
                      <a:pt x="188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6" name="Google Shape;1516;p43"/>
              <p:cNvSpPr/>
              <p:nvPr/>
            </p:nvSpPr>
            <p:spPr>
              <a:xfrm>
                <a:off x="10055340" y="2775113"/>
                <a:ext cx="418647" cy="612187"/>
              </a:xfrm>
              <a:custGeom>
                <a:avLst/>
                <a:gdLst/>
                <a:ahLst/>
                <a:cxnLst/>
                <a:rect l="l" t="t" r="r" b="b"/>
                <a:pathLst>
                  <a:path w="3939" h="5760" extrusionOk="0">
                    <a:moveTo>
                      <a:pt x="2219" y="1"/>
                    </a:moveTo>
                    <a:cubicBezTo>
                      <a:pt x="1549" y="1"/>
                      <a:pt x="876" y="440"/>
                      <a:pt x="516" y="1031"/>
                    </a:cubicBezTo>
                    <a:cubicBezTo>
                      <a:pt x="62" y="1777"/>
                      <a:pt x="1" y="2695"/>
                      <a:pt x="20" y="3568"/>
                    </a:cubicBezTo>
                    <a:cubicBezTo>
                      <a:pt x="40" y="4497"/>
                      <a:pt x="275" y="5759"/>
                      <a:pt x="1305" y="5759"/>
                    </a:cubicBezTo>
                    <a:cubicBezTo>
                      <a:pt x="1389" y="5759"/>
                      <a:pt x="1477" y="5751"/>
                      <a:pt x="1571" y="5733"/>
                    </a:cubicBezTo>
                    <a:cubicBezTo>
                      <a:pt x="2901" y="5490"/>
                      <a:pt x="3532" y="4366"/>
                      <a:pt x="3770" y="3142"/>
                    </a:cubicBezTo>
                    <a:cubicBezTo>
                      <a:pt x="3881" y="2570"/>
                      <a:pt x="3939" y="1974"/>
                      <a:pt x="3797" y="1408"/>
                    </a:cubicBezTo>
                    <a:cubicBezTo>
                      <a:pt x="3655" y="842"/>
                      <a:pt x="3283" y="311"/>
                      <a:pt x="2740" y="97"/>
                    </a:cubicBezTo>
                    <a:cubicBezTo>
                      <a:pt x="2570" y="31"/>
                      <a:pt x="2395" y="1"/>
                      <a:pt x="221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517" name="Google Shape;1517;p43"/>
          <p:cNvGrpSpPr/>
          <p:nvPr/>
        </p:nvGrpSpPr>
        <p:grpSpPr>
          <a:xfrm>
            <a:off x="-12" y="207852"/>
            <a:ext cx="1199100" cy="1259944"/>
            <a:chOff x="-12" y="207852"/>
            <a:chExt cx="1199100" cy="1259944"/>
          </a:xfrm>
        </p:grpSpPr>
        <p:sp>
          <p:nvSpPr>
            <p:cNvPr id="1518" name="Google Shape;1518;p43"/>
            <p:cNvSpPr/>
            <p:nvPr/>
          </p:nvSpPr>
          <p:spPr>
            <a:xfrm>
              <a:off x="-12" y="207852"/>
              <a:ext cx="1199100" cy="1259944"/>
            </a:xfrm>
            <a:custGeom>
              <a:avLst/>
              <a:gdLst/>
              <a:ahLst/>
              <a:cxnLst/>
              <a:rect l="l" t="t" r="r" b="b"/>
              <a:pathLst>
                <a:path w="30685" h="32242" extrusionOk="0">
                  <a:moveTo>
                    <a:pt x="18889" y="1"/>
                  </a:moveTo>
                  <a:cubicBezTo>
                    <a:pt x="18818" y="1"/>
                    <a:pt x="18746" y="7"/>
                    <a:pt x="18675" y="18"/>
                  </a:cubicBezTo>
                  <a:cubicBezTo>
                    <a:pt x="17439" y="223"/>
                    <a:pt x="16250" y="652"/>
                    <a:pt x="15146" y="1295"/>
                  </a:cubicBezTo>
                  <a:cubicBezTo>
                    <a:pt x="14042" y="1939"/>
                    <a:pt x="13082" y="2759"/>
                    <a:pt x="12294" y="3735"/>
                  </a:cubicBezTo>
                  <a:cubicBezTo>
                    <a:pt x="11742" y="4419"/>
                    <a:pt x="11287" y="5179"/>
                    <a:pt x="10942" y="5995"/>
                  </a:cubicBezTo>
                  <a:cubicBezTo>
                    <a:pt x="10770" y="6403"/>
                    <a:pt x="10625" y="6825"/>
                    <a:pt x="10508" y="7259"/>
                  </a:cubicBezTo>
                  <a:cubicBezTo>
                    <a:pt x="10378" y="7115"/>
                    <a:pt x="10254" y="6976"/>
                    <a:pt x="10136" y="6845"/>
                  </a:cubicBezTo>
                  <a:lnTo>
                    <a:pt x="10132" y="6840"/>
                  </a:lnTo>
                  <a:cubicBezTo>
                    <a:pt x="9501" y="6146"/>
                    <a:pt x="8878" y="5470"/>
                    <a:pt x="8192" y="4825"/>
                  </a:cubicBezTo>
                  <a:lnTo>
                    <a:pt x="8186" y="4820"/>
                  </a:lnTo>
                  <a:cubicBezTo>
                    <a:pt x="7931" y="4583"/>
                    <a:pt x="7600" y="4454"/>
                    <a:pt x="7254" y="4454"/>
                  </a:cubicBezTo>
                  <a:cubicBezTo>
                    <a:pt x="6902" y="4454"/>
                    <a:pt x="6568" y="4587"/>
                    <a:pt x="6313" y="4829"/>
                  </a:cubicBezTo>
                  <a:cubicBezTo>
                    <a:pt x="6048" y="5081"/>
                    <a:pt x="5896" y="5422"/>
                    <a:pt x="5885" y="5786"/>
                  </a:cubicBezTo>
                  <a:cubicBezTo>
                    <a:pt x="5875" y="6153"/>
                    <a:pt x="6008" y="6500"/>
                    <a:pt x="6259" y="6766"/>
                  </a:cubicBezTo>
                  <a:cubicBezTo>
                    <a:pt x="6897" y="7439"/>
                    <a:pt x="7524" y="8169"/>
                    <a:pt x="8130" y="8874"/>
                  </a:cubicBezTo>
                  <a:cubicBezTo>
                    <a:pt x="8280" y="9049"/>
                    <a:pt x="8433" y="9229"/>
                    <a:pt x="8586" y="9404"/>
                  </a:cubicBezTo>
                  <a:cubicBezTo>
                    <a:pt x="8605" y="9425"/>
                    <a:pt x="8623" y="9449"/>
                    <a:pt x="8643" y="9471"/>
                  </a:cubicBezTo>
                  <a:cubicBezTo>
                    <a:pt x="8264" y="9565"/>
                    <a:pt x="7883" y="9686"/>
                    <a:pt x="7504" y="9833"/>
                  </a:cubicBezTo>
                  <a:cubicBezTo>
                    <a:pt x="6568" y="10195"/>
                    <a:pt x="5660" y="10707"/>
                    <a:pt x="4805" y="11355"/>
                  </a:cubicBezTo>
                  <a:cubicBezTo>
                    <a:pt x="2981" y="12737"/>
                    <a:pt x="1611" y="14501"/>
                    <a:pt x="288" y="16207"/>
                  </a:cubicBezTo>
                  <a:cubicBezTo>
                    <a:pt x="124" y="16418"/>
                    <a:pt x="29" y="16670"/>
                    <a:pt x="15" y="16936"/>
                  </a:cubicBezTo>
                  <a:cubicBezTo>
                    <a:pt x="0" y="17202"/>
                    <a:pt x="64" y="17464"/>
                    <a:pt x="203" y="17693"/>
                  </a:cubicBezTo>
                  <a:cubicBezTo>
                    <a:pt x="439" y="18083"/>
                    <a:pt x="870" y="18325"/>
                    <a:pt x="1327" y="18325"/>
                  </a:cubicBezTo>
                  <a:cubicBezTo>
                    <a:pt x="1403" y="18325"/>
                    <a:pt x="1481" y="18319"/>
                    <a:pt x="1558" y="18304"/>
                  </a:cubicBezTo>
                  <a:cubicBezTo>
                    <a:pt x="2632" y="18111"/>
                    <a:pt x="3676" y="17841"/>
                    <a:pt x="4719" y="17480"/>
                  </a:cubicBezTo>
                  <a:lnTo>
                    <a:pt x="4719" y="17480"/>
                  </a:lnTo>
                  <a:cubicBezTo>
                    <a:pt x="4081" y="18860"/>
                    <a:pt x="3826" y="20248"/>
                    <a:pt x="3963" y="21626"/>
                  </a:cubicBezTo>
                  <a:cubicBezTo>
                    <a:pt x="4070" y="22705"/>
                    <a:pt x="4410" y="23690"/>
                    <a:pt x="4740" y="24643"/>
                  </a:cubicBezTo>
                  <a:cubicBezTo>
                    <a:pt x="5132" y="25781"/>
                    <a:pt x="5504" y="26855"/>
                    <a:pt x="5357" y="27837"/>
                  </a:cubicBezTo>
                  <a:cubicBezTo>
                    <a:pt x="5281" y="28349"/>
                    <a:pt x="5513" y="28861"/>
                    <a:pt x="5950" y="29139"/>
                  </a:cubicBezTo>
                  <a:cubicBezTo>
                    <a:pt x="6161" y="29274"/>
                    <a:pt x="6405" y="29344"/>
                    <a:pt x="6655" y="29344"/>
                  </a:cubicBezTo>
                  <a:cubicBezTo>
                    <a:pt x="6914" y="29344"/>
                    <a:pt x="7166" y="29268"/>
                    <a:pt x="7382" y="29125"/>
                  </a:cubicBezTo>
                  <a:cubicBezTo>
                    <a:pt x="8634" y="28293"/>
                    <a:pt x="9720" y="27154"/>
                    <a:pt x="10519" y="25833"/>
                  </a:cubicBezTo>
                  <a:cubicBezTo>
                    <a:pt x="10680" y="25567"/>
                    <a:pt x="10828" y="25294"/>
                    <a:pt x="10964" y="25017"/>
                  </a:cubicBezTo>
                  <a:cubicBezTo>
                    <a:pt x="11232" y="25902"/>
                    <a:pt x="11639" y="26721"/>
                    <a:pt x="12037" y="27525"/>
                  </a:cubicBezTo>
                  <a:cubicBezTo>
                    <a:pt x="12492" y="28443"/>
                    <a:pt x="12922" y="29309"/>
                    <a:pt x="13071" y="30152"/>
                  </a:cubicBezTo>
                  <a:cubicBezTo>
                    <a:pt x="13077" y="30228"/>
                    <a:pt x="13087" y="30303"/>
                    <a:pt x="13106" y="30377"/>
                  </a:cubicBezTo>
                  <a:cubicBezTo>
                    <a:pt x="13125" y="30550"/>
                    <a:pt x="13133" y="30719"/>
                    <a:pt x="13127" y="30881"/>
                  </a:cubicBezTo>
                  <a:cubicBezTo>
                    <a:pt x="13104" y="31501"/>
                    <a:pt x="13526" y="32058"/>
                    <a:pt x="14130" y="32205"/>
                  </a:cubicBezTo>
                  <a:cubicBezTo>
                    <a:pt x="14231" y="32230"/>
                    <a:pt x="14336" y="32242"/>
                    <a:pt x="14440" y="32242"/>
                  </a:cubicBezTo>
                  <a:cubicBezTo>
                    <a:pt x="14946" y="32242"/>
                    <a:pt x="15413" y="31946"/>
                    <a:pt x="15628" y="31487"/>
                  </a:cubicBezTo>
                  <a:cubicBezTo>
                    <a:pt x="16459" y="29717"/>
                    <a:pt x="17305" y="27816"/>
                    <a:pt x="17724" y="25749"/>
                  </a:cubicBezTo>
                  <a:cubicBezTo>
                    <a:pt x="17764" y="25554"/>
                    <a:pt x="17799" y="25360"/>
                    <a:pt x="17829" y="25167"/>
                  </a:cubicBezTo>
                  <a:cubicBezTo>
                    <a:pt x="18338" y="25919"/>
                    <a:pt x="18941" y="26670"/>
                    <a:pt x="19688" y="27305"/>
                  </a:cubicBezTo>
                  <a:cubicBezTo>
                    <a:pt x="20527" y="28017"/>
                    <a:pt x="21454" y="28512"/>
                    <a:pt x="22352" y="28991"/>
                  </a:cubicBezTo>
                  <a:cubicBezTo>
                    <a:pt x="23216" y="29452"/>
                    <a:pt x="24032" y="29887"/>
                    <a:pt x="24672" y="30468"/>
                  </a:cubicBezTo>
                  <a:cubicBezTo>
                    <a:pt x="24914" y="30687"/>
                    <a:pt x="25228" y="30808"/>
                    <a:pt x="25555" y="30808"/>
                  </a:cubicBezTo>
                  <a:cubicBezTo>
                    <a:pt x="25758" y="30808"/>
                    <a:pt x="25962" y="30760"/>
                    <a:pt x="26144" y="30667"/>
                  </a:cubicBezTo>
                  <a:cubicBezTo>
                    <a:pt x="26382" y="30549"/>
                    <a:pt x="26576" y="30362"/>
                    <a:pt x="26705" y="30129"/>
                  </a:cubicBezTo>
                  <a:cubicBezTo>
                    <a:pt x="26834" y="29894"/>
                    <a:pt x="26887" y="29632"/>
                    <a:pt x="26861" y="29367"/>
                  </a:cubicBezTo>
                  <a:cubicBezTo>
                    <a:pt x="26745" y="28171"/>
                    <a:pt x="26611" y="26815"/>
                    <a:pt x="26380" y="25500"/>
                  </a:cubicBezTo>
                  <a:cubicBezTo>
                    <a:pt x="26117" y="24003"/>
                    <a:pt x="25755" y="22724"/>
                    <a:pt x="25274" y="21587"/>
                  </a:cubicBezTo>
                  <a:cubicBezTo>
                    <a:pt x="25088" y="21151"/>
                    <a:pt x="24878" y="20728"/>
                    <a:pt x="24646" y="20321"/>
                  </a:cubicBezTo>
                  <a:lnTo>
                    <a:pt x="24646" y="20321"/>
                  </a:lnTo>
                  <a:cubicBezTo>
                    <a:pt x="24910" y="20411"/>
                    <a:pt x="25180" y="20492"/>
                    <a:pt x="25456" y="20556"/>
                  </a:cubicBezTo>
                  <a:cubicBezTo>
                    <a:pt x="25932" y="20666"/>
                    <a:pt x="26416" y="20723"/>
                    <a:pt x="26894" y="20723"/>
                  </a:cubicBezTo>
                  <a:cubicBezTo>
                    <a:pt x="27501" y="20723"/>
                    <a:pt x="28078" y="20631"/>
                    <a:pt x="28611" y="20453"/>
                  </a:cubicBezTo>
                  <a:cubicBezTo>
                    <a:pt x="29221" y="20250"/>
                    <a:pt x="29757" y="19935"/>
                    <a:pt x="30205" y="19520"/>
                  </a:cubicBezTo>
                  <a:cubicBezTo>
                    <a:pt x="30533" y="19211"/>
                    <a:pt x="30684" y="18743"/>
                    <a:pt x="30594" y="18297"/>
                  </a:cubicBezTo>
                  <a:cubicBezTo>
                    <a:pt x="30503" y="17851"/>
                    <a:pt x="30180" y="17478"/>
                    <a:pt x="29754" y="17323"/>
                  </a:cubicBezTo>
                  <a:cubicBezTo>
                    <a:pt x="28916" y="17021"/>
                    <a:pt x="28162" y="16507"/>
                    <a:pt x="27575" y="15836"/>
                  </a:cubicBezTo>
                  <a:cubicBezTo>
                    <a:pt x="27396" y="15630"/>
                    <a:pt x="27220" y="15399"/>
                    <a:pt x="27037" y="15154"/>
                  </a:cubicBezTo>
                  <a:cubicBezTo>
                    <a:pt x="26836" y="14888"/>
                    <a:pt x="26627" y="14611"/>
                    <a:pt x="26390" y="14338"/>
                  </a:cubicBezTo>
                  <a:cubicBezTo>
                    <a:pt x="25675" y="13519"/>
                    <a:pt x="24787" y="12853"/>
                    <a:pt x="23794" y="12382"/>
                  </a:cubicBezTo>
                  <a:cubicBezTo>
                    <a:pt x="24432" y="12104"/>
                    <a:pt x="25046" y="11767"/>
                    <a:pt x="25634" y="11373"/>
                  </a:cubicBezTo>
                  <a:cubicBezTo>
                    <a:pt x="26797" y="10593"/>
                    <a:pt x="27791" y="9632"/>
                    <a:pt x="28589" y="8516"/>
                  </a:cubicBezTo>
                  <a:cubicBezTo>
                    <a:pt x="28931" y="8037"/>
                    <a:pt x="28911" y="7383"/>
                    <a:pt x="28541" y="6925"/>
                  </a:cubicBezTo>
                  <a:cubicBezTo>
                    <a:pt x="28290" y="6616"/>
                    <a:pt x="27918" y="6439"/>
                    <a:pt x="27520" y="6439"/>
                  </a:cubicBezTo>
                  <a:cubicBezTo>
                    <a:pt x="27338" y="6439"/>
                    <a:pt x="27160" y="6476"/>
                    <a:pt x="26992" y="6550"/>
                  </a:cubicBezTo>
                  <a:cubicBezTo>
                    <a:pt x="26543" y="6746"/>
                    <a:pt x="26040" y="6850"/>
                    <a:pt x="25538" y="6850"/>
                  </a:cubicBezTo>
                  <a:cubicBezTo>
                    <a:pt x="25208" y="6850"/>
                    <a:pt x="24883" y="6807"/>
                    <a:pt x="24574" y="6720"/>
                  </a:cubicBezTo>
                  <a:cubicBezTo>
                    <a:pt x="24320" y="6649"/>
                    <a:pt x="24053" y="6544"/>
                    <a:pt x="23769" y="6434"/>
                  </a:cubicBezTo>
                  <a:cubicBezTo>
                    <a:pt x="23562" y="6352"/>
                    <a:pt x="23347" y="6268"/>
                    <a:pt x="23119" y="6190"/>
                  </a:cubicBezTo>
                  <a:cubicBezTo>
                    <a:pt x="22229" y="5885"/>
                    <a:pt x="21285" y="5730"/>
                    <a:pt x="20313" y="5730"/>
                  </a:cubicBezTo>
                  <a:cubicBezTo>
                    <a:pt x="19823" y="5730"/>
                    <a:pt x="19332" y="5769"/>
                    <a:pt x="18849" y="5847"/>
                  </a:cubicBezTo>
                  <a:cubicBezTo>
                    <a:pt x="19145" y="5171"/>
                    <a:pt x="19372" y="4488"/>
                    <a:pt x="19521" y="3829"/>
                  </a:cubicBezTo>
                  <a:cubicBezTo>
                    <a:pt x="19562" y="3652"/>
                    <a:pt x="19598" y="3477"/>
                    <a:pt x="19632" y="3309"/>
                  </a:cubicBezTo>
                  <a:lnTo>
                    <a:pt x="19632" y="3307"/>
                  </a:lnTo>
                  <a:cubicBezTo>
                    <a:pt x="19683" y="3057"/>
                    <a:pt x="19732" y="2817"/>
                    <a:pt x="19789" y="2596"/>
                  </a:cubicBezTo>
                  <a:cubicBezTo>
                    <a:pt x="19988" y="2362"/>
                    <a:pt x="20103" y="2070"/>
                    <a:pt x="20120" y="1765"/>
                  </a:cubicBezTo>
                  <a:cubicBezTo>
                    <a:pt x="20181" y="1598"/>
                    <a:pt x="20208" y="1421"/>
                    <a:pt x="20199" y="1242"/>
                  </a:cubicBezTo>
                  <a:cubicBezTo>
                    <a:pt x="20186" y="997"/>
                    <a:pt x="20104" y="762"/>
                    <a:pt x="19965" y="561"/>
                  </a:cubicBezTo>
                  <a:cubicBezTo>
                    <a:pt x="19719" y="211"/>
                    <a:pt x="19317" y="1"/>
                    <a:pt x="18889" y="1"/>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9" name="Google Shape;1519;p43"/>
            <p:cNvSpPr/>
            <p:nvPr/>
          </p:nvSpPr>
          <p:spPr>
            <a:xfrm>
              <a:off x="51610" y="259005"/>
              <a:ext cx="1093668" cy="1157443"/>
            </a:xfrm>
            <a:custGeom>
              <a:avLst/>
              <a:gdLst/>
              <a:ahLst/>
              <a:cxnLst/>
              <a:rect l="l" t="t" r="r" b="b"/>
              <a:pathLst>
                <a:path w="27987" h="29619" extrusionOk="0">
                  <a:moveTo>
                    <a:pt x="17568" y="1"/>
                  </a:moveTo>
                  <a:cubicBezTo>
                    <a:pt x="15399" y="359"/>
                    <a:pt x="13376" y="1538"/>
                    <a:pt x="11995" y="3247"/>
                  </a:cubicBezTo>
                  <a:cubicBezTo>
                    <a:pt x="10612" y="4961"/>
                    <a:pt x="10039" y="7089"/>
                    <a:pt x="10144" y="9284"/>
                  </a:cubicBezTo>
                  <a:cubicBezTo>
                    <a:pt x="9861" y="9245"/>
                    <a:pt x="9578" y="9226"/>
                    <a:pt x="9295" y="9226"/>
                  </a:cubicBezTo>
                  <a:cubicBezTo>
                    <a:pt x="7496" y="9226"/>
                    <a:pt x="5721" y="9995"/>
                    <a:pt x="4273" y="11091"/>
                  </a:cubicBezTo>
                  <a:cubicBezTo>
                    <a:pt x="2598" y="12361"/>
                    <a:pt x="1289" y="14041"/>
                    <a:pt x="0" y="15702"/>
                  </a:cubicBezTo>
                  <a:cubicBezTo>
                    <a:pt x="2986" y="15167"/>
                    <a:pt x="5657" y="13973"/>
                    <a:pt x="8212" y="12335"/>
                  </a:cubicBezTo>
                  <a:lnTo>
                    <a:pt x="8212" y="12335"/>
                  </a:lnTo>
                  <a:cubicBezTo>
                    <a:pt x="5800" y="14291"/>
                    <a:pt x="3637" y="17095"/>
                    <a:pt x="3944" y="20187"/>
                  </a:cubicBezTo>
                  <a:cubicBezTo>
                    <a:pt x="4166" y="22421"/>
                    <a:pt x="5663" y="24503"/>
                    <a:pt x="5331" y="26722"/>
                  </a:cubicBezTo>
                  <a:cubicBezTo>
                    <a:pt x="7557" y="25244"/>
                    <a:pt x="9072" y="22739"/>
                    <a:pt x="9348" y="20079"/>
                  </a:cubicBezTo>
                  <a:cubicBezTo>
                    <a:pt x="9449" y="19107"/>
                    <a:pt x="9392" y="18127"/>
                    <a:pt x="9407" y="17150"/>
                  </a:cubicBezTo>
                  <a:cubicBezTo>
                    <a:pt x="9414" y="16710"/>
                    <a:pt x="9638" y="16120"/>
                    <a:pt x="10016" y="16120"/>
                  </a:cubicBezTo>
                  <a:cubicBezTo>
                    <a:pt x="10060" y="16120"/>
                    <a:pt x="10107" y="16128"/>
                    <a:pt x="10155" y="16145"/>
                  </a:cubicBezTo>
                  <a:cubicBezTo>
                    <a:pt x="10283" y="16191"/>
                    <a:pt x="10378" y="16297"/>
                    <a:pt x="10457" y="16407"/>
                  </a:cubicBezTo>
                  <a:cubicBezTo>
                    <a:pt x="11015" y="17173"/>
                    <a:pt x="11068" y="18198"/>
                    <a:pt x="10958" y="19141"/>
                  </a:cubicBezTo>
                  <a:cubicBezTo>
                    <a:pt x="10851" y="20083"/>
                    <a:pt x="10606" y="21018"/>
                    <a:pt x="10651" y="21966"/>
                  </a:cubicBezTo>
                  <a:cubicBezTo>
                    <a:pt x="10779" y="24669"/>
                    <a:pt x="13215" y="26915"/>
                    <a:pt x="13115" y="29619"/>
                  </a:cubicBezTo>
                  <a:cubicBezTo>
                    <a:pt x="13938" y="27866"/>
                    <a:pt x="14729" y="26075"/>
                    <a:pt x="15112" y="24177"/>
                  </a:cubicBezTo>
                  <a:cubicBezTo>
                    <a:pt x="15498" y="22278"/>
                    <a:pt x="15451" y="20241"/>
                    <a:pt x="14644" y="18480"/>
                  </a:cubicBezTo>
                  <a:lnTo>
                    <a:pt x="14644" y="18480"/>
                  </a:lnTo>
                  <a:cubicBezTo>
                    <a:pt x="16356" y="20520"/>
                    <a:pt x="17184" y="23270"/>
                    <a:pt x="19214" y="24993"/>
                  </a:cubicBezTo>
                  <a:cubicBezTo>
                    <a:pt x="20729" y="26279"/>
                    <a:pt x="22758" y="26850"/>
                    <a:pt x="24229" y="28184"/>
                  </a:cubicBezTo>
                  <a:cubicBezTo>
                    <a:pt x="23985" y="25671"/>
                    <a:pt x="23727" y="23113"/>
                    <a:pt x="22741" y="20790"/>
                  </a:cubicBezTo>
                  <a:cubicBezTo>
                    <a:pt x="21754" y="18465"/>
                    <a:pt x="19905" y="16370"/>
                    <a:pt x="17463" y="15729"/>
                  </a:cubicBezTo>
                  <a:cubicBezTo>
                    <a:pt x="17266" y="15678"/>
                    <a:pt x="17363" y="15455"/>
                    <a:pt x="17431" y="15262"/>
                  </a:cubicBezTo>
                  <a:lnTo>
                    <a:pt x="17431" y="15262"/>
                  </a:lnTo>
                  <a:cubicBezTo>
                    <a:pt x="18689" y="15300"/>
                    <a:pt x="19874" y="15846"/>
                    <a:pt x="20986" y="16437"/>
                  </a:cubicBezTo>
                  <a:cubicBezTo>
                    <a:pt x="22097" y="17027"/>
                    <a:pt x="23202" y="17682"/>
                    <a:pt x="24428" y="17966"/>
                  </a:cubicBezTo>
                  <a:cubicBezTo>
                    <a:pt x="24798" y="18052"/>
                    <a:pt x="25184" y="18099"/>
                    <a:pt x="25569" y="18099"/>
                  </a:cubicBezTo>
                  <a:cubicBezTo>
                    <a:pt x="26460" y="18099"/>
                    <a:pt x="27341" y="17848"/>
                    <a:pt x="27986" y="17248"/>
                  </a:cubicBezTo>
                  <a:cubicBezTo>
                    <a:pt x="26942" y="16872"/>
                    <a:pt x="25997" y="16226"/>
                    <a:pt x="25266" y="15391"/>
                  </a:cubicBezTo>
                  <a:cubicBezTo>
                    <a:pt x="24846" y="14910"/>
                    <a:pt x="24497" y="14372"/>
                    <a:pt x="24077" y="13890"/>
                  </a:cubicBezTo>
                  <a:cubicBezTo>
                    <a:pt x="22818" y="12445"/>
                    <a:pt x="20909" y="11596"/>
                    <a:pt x="18995" y="11596"/>
                  </a:cubicBezTo>
                  <a:cubicBezTo>
                    <a:pt x="18754" y="11596"/>
                    <a:pt x="18512" y="11610"/>
                    <a:pt x="18272" y="11637"/>
                  </a:cubicBezTo>
                  <a:cubicBezTo>
                    <a:pt x="18201" y="11645"/>
                    <a:pt x="18125" y="11652"/>
                    <a:pt x="18050" y="11652"/>
                  </a:cubicBezTo>
                  <a:cubicBezTo>
                    <a:pt x="17859" y="11652"/>
                    <a:pt x="17674" y="11610"/>
                    <a:pt x="17596" y="11448"/>
                  </a:cubicBezTo>
                  <a:cubicBezTo>
                    <a:pt x="17595" y="11448"/>
                    <a:pt x="17594" y="11448"/>
                    <a:pt x="17593" y="11448"/>
                  </a:cubicBezTo>
                  <a:cubicBezTo>
                    <a:pt x="17437" y="11448"/>
                    <a:pt x="17520" y="11384"/>
                    <a:pt x="17588" y="11239"/>
                  </a:cubicBezTo>
                  <a:cubicBezTo>
                    <a:pt x="17656" y="11093"/>
                    <a:pt x="17814" y="11014"/>
                    <a:pt x="17963" y="10956"/>
                  </a:cubicBezTo>
                  <a:cubicBezTo>
                    <a:pt x="18584" y="10714"/>
                    <a:pt x="19255" y="10645"/>
                    <a:pt x="19909" y="10512"/>
                  </a:cubicBezTo>
                  <a:cubicBezTo>
                    <a:pt x="22415" y="10006"/>
                    <a:pt x="24711" y="8520"/>
                    <a:pt x="26201" y="6440"/>
                  </a:cubicBezTo>
                  <a:lnTo>
                    <a:pt x="26201" y="6440"/>
                  </a:lnTo>
                  <a:cubicBezTo>
                    <a:pt x="25578" y="6713"/>
                    <a:pt x="24898" y="6852"/>
                    <a:pt x="24218" y="6852"/>
                  </a:cubicBezTo>
                  <a:cubicBezTo>
                    <a:pt x="23773" y="6852"/>
                    <a:pt x="23329" y="6793"/>
                    <a:pt x="22901" y="6673"/>
                  </a:cubicBezTo>
                  <a:cubicBezTo>
                    <a:pt x="22379" y="6527"/>
                    <a:pt x="21885" y="6296"/>
                    <a:pt x="21372" y="6120"/>
                  </a:cubicBezTo>
                  <a:cubicBezTo>
                    <a:pt x="20607" y="5857"/>
                    <a:pt x="19801" y="5731"/>
                    <a:pt x="18993" y="5731"/>
                  </a:cubicBezTo>
                  <a:cubicBezTo>
                    <a:pt x="17180" y="5731"/>
                    <a:pt x="15359" y="6369"/>
                    <a:pt x="13972" y="7537"/>
                  </a:cubicBezTo>
                  <a:lnTo>
                    <a:pt x="13972" y="7537"/>
                  </a:lnTo>
                  <a:cubicBezTo>
                    <a:pt x="15366" y="6101"/>
                    <a:pt x="16494" y="4110"/>
                    <a:pt x="16922" y="2226"/>
                  </a:cubicBezTo>
                  <a:cubicBezTo>
                    <a:pt x="17094" y="1470"/>
                    <a:pt x="17187" y="677"/>
                    <a:pt x="1756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20" name="Google Shape;1520;p43"/>
            <p:cNvGrpSpPr/>
            <p:nvPr/>
          </p:nvGrpSpPr>
          <p:grpSpPr>
            <a:xfrm>
              <a:off x="66616" y="270650"/>
              <a:ext cx="1059475" cy="1114888"/>
              <a:chOff x="7703473" y="1149191"/>
              <a:chExt cx="2785894" cy="2931600"/>
            </a:xfrm>
          </p:grpSpPr>
          <p:sp>
            <p:nvSpPr>
              <p:cNvPr id="1521" name="Google Shape;1521;p43"/>
              <p:cNvSpPr/>
              <p:nvPr/>
            </p:nvSpPr>
            <p:spPr>
              <a:xfrm>
                <a:off x="7703473" y="1149191"/>
                <a:ext cx="2785894" cy="2931600"/>
              </a:xfrm>
              <a:custGeom>
                <a:avLst/>
                <a:gdLst/>
                <a:ahLst/>
                <a:cxnLst/>
                <a:rect l="l" t="t" r="r" b="b"/>
                <a:pathLst>
                  <a:path w="27112" h="28530" extrusionOk="0">
                    <a:moveTo>
                      <a:pt x="17016" y="0"/>
                    </a:moveTo>
                    <a:cubicBezTo>
                      <a:pt x="17003" y="0"/>
                      <a:pt x="16990" y="3"/>
                      <a:pt x="16976" y="10"/>
                    </a:cubicBezTo>
                    <a:cubicBezTo>
                      <a:pt x="16522" y="250"/>
                      <a:pt x="16088" y="530"/>
                      <a:pt x="15674" y="836"/>
                    </a:cubicBezTo>
                    <a:cubicBezTo>
                      <a:pt x="14540" y="1688"/>
                      <a:pt x="13585" y="2774"/>
                      <a:pt x="12870" y="3997"/>
                    </a:cubicBezTo>
                    <a:cubicBezTo>
                      <a:pt x="12256" y="5057"/>
                      <a:pt x="11818" y="6220"/>
                      <a:pt x="11604" y="7427"/>
                    </a:cubicBezTo>
                    <a:cubicBezTo>
                      <a:pt x="11524" y="7866"/>
                      <a:pt x="11486" y="8321"/>
                      <a:pt x="11441" y="8762"/>
                    </a:cubicBezTo>
                    <a:cubicBezTo>
                      <a:pt x="11397" y="9231"/>
                      <a:pt x="11324" y="9700"/>
                      <a:pt x="11168" y="10144"/>
                    </a:cubicBezTo>
                    <a:cubicBezTo>
                      <a:pt x="10737" y="9677"/>
                      <a:pt x="10301" y="9215"/>
                      <a:pt x="9859" y="8762"/>
                    </a:cubicBezTo>
                    <a:cubicBezTo>
                      <a:pt x="9653" y="8546"/>
                      <a:pt x="9451" y="8329"/>
                      <a:pt x="9249" y="8109"/>
                    </a:cubicBezTo>
                    <a:cubicBezTo>
                      <a:pt x="8690" y="7500"/>
                      <a:pt x="8006" y="6730"/>
                      <a:pt x="7450" y="6112"/>
                    </a:cubicBezTo>
                    <a:cubicBezTo>
                      <a:pt x="6846" y="5448"/>
                      <a:pt x="6237" y="4786"/>
                      <a:pt x="5581" y="4171"/>
                    </a:cubicBezTo>
                    <a:cubicBezTo>
                      <a:pt x="5570" y="4160"/>
                      <a:pt x="5556" y="4155"/>
                      <a:pt x="5542" y="4155"/>
                    </a:cubicBezTo>
                    <a:cubicBezTo>
                      <a:pt x="5528" y="4155"/>
                      <a:pt x="5514" y="4160"/>
                      <a:pt x="5502" y="4171"/>
                    </a:cubicBezTo>
                    <a:cubicBezTo>
                      <a:pt x="5480" y="4193"/>
                      <a:pt x="5479" y="4228"/>
                      <a:pt x="5500" y="4251"/>
                    </a:cubicBezTo>
                    <a:cubicBezTo>
                      <a:pt x="6321" y="5117"/>
                      <a:pt x="7087" y="6031"/>
                      <a:pt x="7869" y="6937"/>
                    </a:cubicBezTo>
                    <a:cubicBezTo>
                      <a:pt x="8454" y="7617"/>
                      <a:pt x="9046" y="8293"/>
                      <a:pt x="9665" y="8945"/>
                    </a:cubicBezTo>
                    <a:cubicBezTo>
                      <a:pt x="9974" y="9265"/>
                      <a:pt x="10280" y="9586"/>
                      <a:pt x="10585" y="9910"/>
                    </a:cubicBezTo>
                    <a:cubicBezTo>
                      <a:pt x="10543" y="9909"/>
                      <a:pt x="10501" y="9908"/>
                      <a:pt x="10459" y="9908"/>
                    </a:cubicBezTo>
                    <a:cubicBezTo>
                      <a:pt x="10345" y="9908"/>
                      <a:pt x="10231" y="9912"/>
                      <a:pt x="10118" y="9918"/>
                    </a:cubicBezTo>
                    <a:cubicBezTo>
                      <a:pt x="8834" y="10007"/>
                      <a:pt x="7595" y="10421"/>
                      <a:pt x="6419" y="10924"/>
                    </a:cubicBezTo>
                    <a:cubicBezTo>
                      <a:pt x="5715" y="11223"/>
                      <a:pt x="5011" y="11542"/>
                      <a:pt x="4349" y="11934"/>
                    </a:cubicBezTo>
                    <a:cubicBezTo>
                      <a:pt x="3233" y="12569"/>
                      <a:pt x="2355" y="13524"/>
                      <a:pt x="1341" y="14293"/>
                    </a:cubicBezTo>
                    <a:cubicBezTo>
                      <a:pt x="942" y="14596"/>
                      <a:pt x="513" y="14863"/>
                      <a:pt x="55" y="15067"/>
                    </a:cubicBezTo>
                    <a:cubicBezTo>
                      <a:pt x="19" y="15083"/>
                      <a:pt x="1" y="15126"/>
                      <a:pt x="14" y="15164"/>
                    </a:cubicBezTo>
                    <a:cubicBezTo>
                      <a:pt x="27" y="15196"/>
                      <a:pt x="56" y="15214"/>
                      <a:pt x="87" y="15214"/>
                    </a:cubicBezTo>
                    <a:cubicBezTo>
                      <a:pt x="96" y="15214"/>
                      <a:pt x="105" y="15213"/>
                      <a:pt x="114" y="15210"/>
                    </a:cubicBezTo>
                    <a:cubicBezTo>
                      <a:pt x="597" y="15025"/>
                      <a:pt x="1046" y="14759"/>
                      <a:pt x="1466" y="14464"/>
                    </a:cubicBezTo>
                    <a:cubicBezTo>
                      <a:pt x="1884" y="14166"/>
                      <a:pt x="2277" y="13835"/>
                      <a:pt x="2665" y="13508"/>
                    </a:cubicBezTo>
                    <a:cubicBezTo>
                      <a:pt x="3432" y="12843"/>
                      <a:pt x="4235" y="12250"/>
                      <a:pt x="5148" y="11806"/>
                    </a:cubicBezTo>
                    <a:cubicBezTo>
                      <a:pt x="6822" y="10996"/>
                      <a:pt x="8811" y="10093"/>
                      <a:pt x="10703" y="10093"/>
                    </a:cubicBezTo>
                    <a:cubicBezTo>
                      <a:pt x="10721" y="10093"/>
                      <a:pt x="10740" y="10093"/>
                      <a:pt x="10758" y="10093"/>
                    </a:cubicBezTo>
                    <a:cubicBezTo>
                      <a:pt x="10946" y="10294"/>
                      <a:pt x="11134" y="10496"/>
                      <a:pt x="11320" y="10700"/>
                    </a:cubicBezTo>
                    <a:cubicBezTo>
                      <a:pt x="11004" y="10774"/>
                      <a:pt x="10696" y="10882"/>
                      <a:pt x="10399" y="11010"/>
                    </a:cubicBezTo>
                    <a:cubicBezTo>
                      <a:pt x="9383" y="11460"/>
                      <a:pt x="8433" y="12163"/>
                      <a:pt x="7887" y="13147"/>
                    </a:cubicBezTo>
                    <a:cubicBezTo>
                      <a:pt x="7527" y="13798"/>
                      <a:pt x="7254" y="14471"/>
                      <a:pt x="6991" y="15164"/>
                    </a:cubicBezTo>
                    <a:cubicBezTo>
                      <a:pt x="6731" y="15858"/>
                      <a:pt x="6602" y="16606"/>
                      <a:pt x="6566" y="17343"/>
                    </a:cubicBezTo>
                    <a:cubicBezTo>
                      <a:pt x="6529" y="18079"/>
                      <a:pt x="6552" y="18811"/>
                      <a:pt x="6525" y="19534"/>
                    </a:cubicBezTo>
                    <a:cubicBezTo>
                      <a:pt x="6487" y="20621"/>
                      <a:pt x="6334" y="21706"/>
                      <a:pt x="6183" y="22785"/>
                    </a:cubicBezTo>
                    <a:cubicBezTo>
                      <a:pt x="6031" y="23837"/>
                      <a:pt x="5883" y="24971"/>
                      <a:pt x="5153" y="25793"/>
                    </a:cubicBezTo>
                    <a:cubicBezTo>
                      <a:pt x="5124" y="25823"/>
                      <a:pt x="5126" y="25872"/>
                      <a:pt x="5156" y="25901"/>
                    </a:cubicBezTo>
                    <a:cubicBezTo>
                      <a:pt x="5170" y="25915"/>
                      <a:pt x="5190" y="25921"/>
                      <a:pt x="5209" y="25921"/>
                    </a:cubicBezTo>
                    <a:cubicBezTo>
                      <a:pt x="5230" y="25921"/>
                      <a:pt x="5250" y="25914"/>
                      <a:pt x="5265" y="25898"/>
                    </a:cubicBezTo>
                    <a:cubicBezTo>
                      <a:pt x="5523" y="25628"/>
                      <a:pt x="5726" y="25303"/>
                      <a:pt x="5875" y="24962"/>
                    </a:cubicBezTo>
                    <a:cubicBezTo>
                      <a:pt x="6174" y="24281"/>
                      <a:pt x="6293" y="23544"/>
                      <a:pt x="6406" y="22818"/>
                    </a:cubicBezTo>
                    <a:cubicBezTo>
                      <a:pt x="6577" y="21732"/>
                      <a:pt x="6742" y="20647"/>
                      <a:pt x="6788" y="19544"/>
                    </a:cubicBezTo>
                    <a:cubicBezTo>
                      <a:pt x="6818" y="18809"/>
                      <a:pt x="6796" y="18079"/>
                      <a:pt x="6836" y="17359"/>
                    </a:cubicBezTo>
                    <a:cubicBezTo>
                      <a:pt x="6855" y="16999"/>
                      <a:pt x="6893" y="16640"/>
                      <a:pt x="6957" y="16288"/>
                    </a:cubicBezTo>
                    <a:cubicBezTo>
                      <a:pt x="7086" y="15579"/>
                      <a:pt x="7361" y="14909"/>
                      <a:pt x="7643" y="14245"/>
                    </a:cubicBezTo>
                    <a:cubicBezTo>
                      <a:pt x="7786" y="13911"/>
                      <a:pt x="7931" y="13582"/>
                      <a:pt x="8102" y="13268"/>
                    </a:cubicBezTo>
                    <a:cubicBezTo>
                      <a:pt x="8606" y="12323"/>
                      <a:pt x="9520" y="11641"/>
                      <a:pt x="10479" y="11189"/>
                    </a:cubicBezTo>
                    <a:cubicBezTo>
                      <a:pt x="10791" y="11046"/>
                      <a:pt x="11116" y="10926"/>
                      <a:pt x="11451" y="10844"/>
                    </a:cubicBezTo>
                    <a:cubicBezTo>
                      <a:pt x="11733" y="11152"/>
                      <a:pt x="12012" y="11462"/>
                      <a:pt x="12290" y="11775"/>
                    </a:cubicBezTo>
                    <a:cubicBezTo>
                      <a:pt x="12082" y="12249"/>
                      <a:pt x="11897" y="12733"/>
                      <a:pt x="11739" y="13226"/>
                    </a:cubicBezTo>
                    <a:cubicBezTo>
                      <a:pt x="11297" y="14607"/>
                      <a:pt x="11061" y="16094"/>
                      <a:pt x="11305" y="17538"/>
                    </a:cubicBezTo>
                    <a:cubicBezTo>
                      <a:pt x="11822" y="20514"/>
                      <a:pt x="13761" y="23271"/>
                      <a:pt x="13283" y="26377"/>
                    </a:cubicBezTo>
                    <a:cubicBezTo>
                      <a:pt x="13170" y="27080"/>
                      <a:pt x="12922" y="27757"/>
                      <a:pt x="12678" y="28427"/>
                    </a:cubicBezTo>
                    <a:cubicBezTo>
                      <a:pt x="12664" y="28466"/>
                      <a:pt x="12683" y="28509"/>
                      <a:pt x="12721" y="28524"/>
                    </a:cubicBezTo>
                    <a:cubicBezTo>
                      <a:pt x="12731" y="28527"/>
                      <a:pt x="12741" y="28529"/>
                      <a:pt x="12750" y="28529"/>
                    </a:cubicBezTo>
                    <a:cubicBezTo>
                      <a:pt x="12781" y="28529"/>
                      <a:pt x="12809" y="28512"/>
                      <a:pt x="12821" y="28482"/>
                    </a:cubicBezTo>
                    <a:cubicBezTo>
                      <a:pt x="12954" y="28149"/>
                      <a:pt x="13089" y="27813"/>
                      <a:pt x="13204" y="27468"/>
                    </a:cubicBezTo>
                    <a:cubicBezTo>
                      <a:pt x="14413" y="24202"/>
                      <a:pt x="12421" y="21122"/>
                      <a:pt x="11673" y="18015"/>
                    </a:cubicBezTo>
                    <a:cubicBezTo>
                      <a:pt x="11276" y="16455"/>
                      <a:pt x="11478" y="14815"/>
                      <a:pt x="11938" y="13288"/>
                    </a:cubicBezTo>
                    <a:cubicBezTo>
                      <a:pt x="12075" y="12824"/>
                      <a:pt x="12238" y="12369"/>
                      <a:pt x="12416" y="11918"/>
                    </a:cubicBezTo>
                    <a:cubicBezTo>
                      <a:pt x="13300" y="12921"/>
                      <a:pt x="14162" y="13944"/>
                      <a:pt x="14999" y="14984"/>
                    </a:cubicBezTo>
                    <a:cubicBezTo>
                      <a:pt x="16918" y="17365"/>
                      <a:pt x="18745" y="19828"/>
                      <a:pt x="20470" y="22357"/>
                    </a:cubicBezTo>
                    <a:cubicBezTo>
                      <a:pt x="21419" y="23782"/>
                      <a:pt x="22331" y="25247"/>
                      <a:pt x="23101" y="26778"/>
                    </a:cubicBezTo>
                    <a:cubicBezTo>
                      <a:pt x="23110" y="26798"/>
                      <a:pt x="23131" y="26810"/>
                      <a:pt x="23153" y="26810"/>
                    </a:cubicBezTo>
                    <a:cubicBezTo>
                      <a:pt x="23162" y="26810"/>
                      <a:pt x="23170" y="26808"/>
                      <a:pt x="23178" y="26804"/>
                    </a:cubicBezTo>
                    <a:cubicBezTo>
                      <a:pt x="23206" y="26790"/>
                      <a:pt x="23218" y="26755"/>
                      <a:pt x="23204" y="26728"/>
                    </a:cubicBezTo>
                    <a:cubicBezTo>
                      <a:pt x="22941" y="26201"/>
                      <a:pt x="22635" y="25661"/>
                      <a:pt x="22341" y="25151"/>
                    </a:cubicBezTo>
                    <a:cubicBezTo>
                      <a:pt x="20215" y="21542"/>
                      <a:pt x="17707" y="18176"/>
                      <a:pt x="15158" y="14858"/>
                    </a:cubicBezTo>
                    <a:cubicBezTo>
                      <a:pt x="14459" y="13962"/>
                      <a:pt x="13740" y="13080"/>
                      <a:pt x="13002" y="12215"/>
                    </a:cubicBezTo>
                    <a:cubicBezTo>
                      <a:pt x="13512" y="12079"/>
                      <a:pt x="14039" y="12013"/>
                      <a:pt x="14567" y="12013"/>
                    </a:cubicBezTo>
                    <a:cubicBezTo>
                      <a:pt x="14658" y="12013"/>
                      <a:pt x="14748" y="12015"/>
                      <a:pt x="14839" y="12019"/>
                    </a:cubicBezTo>
                    <a:cubicBezTo>
                      <a:pt x="17464" y="12124"/>
                      <a:pt x="19726" y="13660"/>
                      <a:pt x="21730" y="15224"/>
                    </a:cubicBezTo>
                    <a:cubicBezTo>
                      <a:pt x="22621" y="15907"/>
                      <a:pt x="23541" y="16713"/>
                      <a:pt x="24606" y="17108"/>
                    </a:cubicBezTo>
                    <a:cubicBezTo>
                      <a:pt x="25012" y="17257"/>
                      <a:pt x="25452" y="17347"/>
                      <a:pt x="25889" y="17347"/>
                    </a:cubicBezTo>
                    <a:cubicBezTo>
                      <a:pt x="26289" y="17347"/>
                      <a:pt x="26687" y="17271"/>
                      <a:pt x="27054" y="17097"/>
                    </a:cubicBezTo>
                    <a:cubicBezTo>
                      <a:pt x="27095" y="17081"/>
                      <a:pt x="27112" y="17037"/>
                      <a:pt x="27095" y="16999"/>
                    </a:cubicBezTo>
                    <a:cubicBezTo>
                      <a:pt x="27082" y="16970"/>
                      <a:pt x="27054" y="16952"/>
                      <a:pt x="27024" y="16952"/>
                    </a:cubicBezTo>
                    <a:cubicBezTo>
                      <a:pt x="27014" y="16952"/>
                      <a:pt x="27004" y="16954"/>
                      <a:pt x="26994" y="16958"/>
                    </a:cubicBezTo>
                    <a:cubicBezTo>
                      <a:pt x="26848" y="17020"/>
                      <a:pt x="26697" y="17069"/>
                      <a:pt x="26544" y="17102"/>
                    </a:cubicBezTo>
                    <a:cubicBezTo>
                      <a:pt x="26390" y="17136"/>
                      <a:pt x="26233" y="17154"/>
                      <a:pt x="26075" y="17160"/>
                    </a:cubicBezTo>
                    <a:cubicBezTo>
                      <a:pt x="26042" y="17161"/>
                      <a:pt x="26008" y="17162"/>
                      <a:pt x="25975" y="17162"/>
                    </a:cubicBezTo>
                    <a:cubicBezTo>
                      <a:pt x="25691" y="17162"/>
                      <a:pt x="25410" y="17122"/>
                      <a:pt x="25136" y="17052"/>
                    </a:cubicBezTo>
                    <a:cubicBezTo>
                      <a:pt x="23892" y="16733"/>
                      <a:pt x="22887" y="15787"/>
                      <a:pt x="21893" y="15020"/>
                    </a:cubicBezTo>
                    <a:cubicBezTo>
                      <a:pt x="19854" y="13403"/>
                      <a:pt x="17537" y="11861"/>
                      <a:pt x="14848" y="11800"/>
                    </a:cubicBezTo>
                    <a:cubicBezTo>
                      <a:pt x="14819" y="11800"/>
                      <a:pt x="14790" y="11800"/>
                      <a:pt x="14761" y="11800"/>
                    </a:cubicBezTo>
                    <a:cubicBezTo>
                      <a:pt x="14294" y="11800"/>
                      <a:pt x="13826" y="11840"/>
                      <a:pt x="13371" y="11944"/>
                    </a:cubicBezTo>
                    <a:cubicBezTo>
                      <a:pt x="13209" y="11977"/>
                      <a:pt x="13051" y="12027"/>
                      <a:pt x="12891" y="12073"/>
                    </a:cubicBezTo>
                    <a:cubicBezTo>
                      <a:pt x="12889" y="12074"/>
                      <a:pt x="12886" y="12074"/>
                      <a:pt x="12884" y="12075"/>
                    </a:cubicBezTo>
                    <a:cubicBezTo>
                      <a:pt x="12586" y="11728"/>
                      <a:pt x="12284" y="11382"/>
                      <a:pt x="11980" y="11040"/>
                    </a:cubicBezTo>
                    <a:cubicBezTo>
                      <a:pt x="12006" y="11029"/>
                      <a:pt x="12030" y="11019"/>
                      <a:pt x="12056" y="11007"/>
                    </a:cubicBezTo>
                    <a:cubicBezTo>
                      <a:pt x="12190" y="10947"/>
                      <a:pt x="12524" y="10697"/>
                      <a:pt x="12638" y="10620"/>
                    </a:cubicBezTo>
                    <a:cubicBezTo>
                      <a:pt x="14109" y="9596"/>
                      <a:pt x="15666" y="8551"/>
                      <a:pt x="17475" y="8293"/>
                    </a:cubicBezTo>
                    <a:cubicBezTo>
                      <a:pt x="18382" y="8167"/>
                      <a:pt x="19282" y="8237"/>
                      <a:pt x="20201" y="8171"/>
                    </a:cubicBezTo>
                    <a:cubicBezTo>
                      <a:pt x="22040" y="8042"/>
                      <a:pt x="23850" y="7460"/>
                      <a:pt x="25410" y="6478"/>
                    </a:cubicBezTo>
                    <a:cubicBezTo>
                      <a:pt x="25445" y="6456"/>
                      <a:pt x="25457" y="6412"/>
                      <a:pt x="25437" y="6375"/>
                    </a:cubicBezTo>
                    <a:cubicBezTo>
                      <a:pt x="25422" y="6350"/>
                      <a:pt x="25396" y="6336"/>
                      <a:pt x="25369" y="6336"/>
                    </a:cubicBezTo>
                    <a:cubicBezTo>
                      <a:pt x="25356" y="6336"/>
                      <a:pt x="25343" y="6339"/>
                      <a:pt x="25332" y="6346"/>
                    </a:cubicBezTo>
                    <a:cubicBezTo>
                      <a:pt x="25070" y="6497"/>
                      <a:pt x="24802" y="6639"/>
                      <a:pt x="24531" y="6771"/>
                    </a:cubicBezTo>
                    <a:cubicBezTo>
                      <a:pt x="23173" y="7427"/>
                      <a:pt x="21688" y="7820"/>
                      <a:pt x="20185" y="7911"/>
                    </a:cubicBezTo>
                    <a:cubicBezTo>
                      <a:pt x="18976" y="7978"/>
                      <a:pt x="17709" y="7854"/>
                      <a:pt x="16529" y="8224"/>
                    </a:cubicBezTo>
                    <a:cubicBezTo>
                      <a:pt x="14895" y="8705"/>
                      <a:pt x="13505" y="9727"/>
                      <a:pt x="12156" y="10729"/>
                    </a:cubicBezTo>
                    <a:cubicBezTo>
                      <a:pt x="12060" y="10804"/>
                      <a:pt x="11966" y="10858"/>
                      <a:pt x="11857" y="10900"/>
                    </a:cubicBezTo>
                    <a:cubicBezTo>
                      <a:pt x="11670" y="10690"/>
                      <a:pt x="11481" y="10480"/>
                      <a:pt x="11289" y="10273"/>
                    </a:cubicBezTo>
                    <a:cubicBezTo>
                      <a:pt x="11374" y="10069"/>
                      <a:pt x="11445" y="9858"/>
                      <a:pt x="11498" y="9644"/>
                    </a:cubicBezTo>
                    <a:cubicBezTo>
                      <a:pt x="11646" y="9052"/>
                      <a:pt x="11680" y="8441"/>
                      <a:pt x="11775" y="7844"/>
                    </a:cubicBezTo>
                    <a:cubicBezTo>
                      <a:pt x="11843" y="7410"/>
                      <a:pt x="11941" y="6977"/>
                      <a:pt x="12062" y="6555"/>
                    </a:cubicBezTo>
                    <a:cubicBezTo>
                      <a:pt x="12644" y="4559"/>
                      <a:pt x="13814" y="2745"/>
                      <a:pt x="15372" y="1373"/>
                    </a:cubicBezTo>
                    <a:cubicBezTo>
                      <a:pt x="15893" y="916"/>
                      <a:pt x="16459" y="507"/>
                      <a:pt x="17058" y="157"/>
                    </a:cubicBezTo>
                    <a:cubicBezTo>
                      <a:pt x="17141" y="101"/>
                      <a:pt x="17089" y="0"/>
                      <a:pt x="1701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2" name="Google Shape;1522;p43"/>
              <p:cNvSpPr/>
              <p:nvPr/>
            </p:nvSpPr>
            <p:spPr>
              <a:xfrm>
                <a:off x="9272137" y="2439491"/>
                <a:ext cx="69873" cy="65763"/>
              </a:xfrm>
              <a:custGeom>
                <a:avLst/>
                <a:gdLst/>
                <a:ahLst/>
                <a:cxnLst/>
                <a:rect l="l" t="t" r="r" b="b"/>
                <a:pathLst>
                  <a:path w="680" h="640" extrusionOk="0">
                    <a:moveTo>
                      <a:pt x="102" y="0"/>
                    </a:moveTo>
                    <a:cubicBezTo>
                      <a:pt x="92" y="0"/>
                      <a:pt x="82" y="2"/>
                      <a:pt x="72" y="6"/>
                    </a:cubicBezTo>
                    <a:cubicBezTo>
                      <a:pt x="24" y="23"/>
                      <a:pt x="0" y="74"/>
                      <a:pt x="17" y="121"/>
                    </a:cubicBezTo>
                    <a:cubicBezTo>
                      <a:pt x="80" y="286"/>
                      <a:pt x="192" y="422"/>
                      <a:pt x="325" y="535"/>
                    </a:cubicBezTo>
                    <a:cubicBezTo>
                      <a:pt x="370" y="572"/>
                      <a:pt x="417" y="606"/>
                      <a:pt x="474" y="631"/>
                    </a:cubicBezTo>
                    <a:cubicBezTo>
                      <a:pt x="486" y="636"/>
                      <a:pt x="499" y="639"/>
                      <a:pt x="512" y="639"/>
                    </a:cubicBezTo>
                    <a:cubicBezTo>
                      <a:pt x="524" y="639"/>
                      <a:pt x="536" y="637"/>
                      <a:pt x="547" y="633"/>
                    </a:cubicBezTo>
                    <a:cubicBezTo>
                      <a:pt x="680" y="578"/>
                      <a:pt x="575" y="427"/>
                      <a:pt x="524" y="351"/>
                    </a:cubicBezTo>
                    <a:cubicBezTo>
                      <a:pt x="422" y="210"/>
                      <a:pt x="297" y="86"/>
                      <a:pt x="139" y="8"/>
                    </a:cubicBezTo>
                    <a:cubicBezTo>
                      <a:pt x="127" y="3"/>
                      <a:pt x="115" y="0"/>
                      <a:pt x="1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3" name="Google Shape;1523;p43"/>
              <p:cNvSpPr/>
              <p:nvPr/>
            </p:nvSpPr>
            <p:spPr>
              <a:xfrm>
                <a:off x="9216752" y="2461686"/>
                <a:ext cx="53535" cy="59803"/>
              </a:xfrm>
              <a:custGeom>
                <a:avLst/>
                <a:gdLst/>
                <a:ahLst/>
                <a:cxnLst/>
                <a:rect l="l" t="t" r="r" b="b"/>
                <a:pathLst>
                  <a:path w="521" h="582" extrusionOk="0">
                    <a:moveTo>
                      <a:pt x="107" y="0"/>
                    </a:moveTo>
                    <a:cubicBezTo>
                      <a:pt x="52" y="0"/>
                      <a:pt x="0" y="53"/>
                      <a:pt x="14" y="111"/>
                    </a:cubicBezTo>
                    <a:cubicBezTo>
                      <a:pt x="24" y="164"/>
                      <a:pt x="43" y="210"/>
                      <a:pt x="64" y="254"/>
                    </a:cubicBezTo>
                    <a:cubicBezTo>
                      <a:pt x="134" y="384"/>
                      <a:pt x="227" y="503"/>
                      <a:pt x="363" y="571"/>
                    </a:cubicBezTo>
                    <a:cubicBezTo>
                      <a:pt x="376" y="578"/>
                      <a:pt x="391" y="581"/>
                      <a:pt x="405" y="581"/>
                    </a:cubicBezTo>
                    <a:cubicBezTo>
                      <a:pt x="465" y="581"/>
                      <a:pt x="521" y="523"/>
                      <a:pt x="506" y="459"/>
                    </a:cubicBezTo>
                    <a:cubicBezTo>
                      <a:pt x="495" y="406"/>
                      <a:pt x="476" y="361"/>
                      <a:pt x="452" y="317"/>
                    </a:cubicBezTo>
                    <a:cubicBezTo>
                      <a:pt x="380" y="189"/>
                      <a:pt x="280" y="76"/>
                      <a:pt x="145" y="9"/>
                    </a:cubicBezTo>
                    <a:cubicBezTo>
                      <a:pt x="133" y="3"/>
                      <a:pt x="120" y="0"/>
                      <a:pt x="1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4" name="Google Shape;1524;p43"/>
              <p:cNvSpPr/>
              <p:nvPr/>
            </p:nvSpPr>
            <p:spPr>
              <a:xfrm>
                <a:off x="8829981" y="2322967"/>
                <a:ext cx="46034" cy="42849"/>
              </a:xfrm>
              <a:custGeom>
                <a:avLst/>
                <a:gdLst/>
                <a:ahLst/>
                <a:cxnLst/>
                <a:rect l="l" t="t" r="r" b="b"/>
                <a:pathLst>
                  <a:path w="448" h="417" extrusionOk="0">
                    <a:moveTo>
                      <a:pt x="112" y="0"/>
                    </a:moveTo>
                    <a:cubicBezTo>
                      <a:pt x="53" y="0"/>
                      <a:pt x="1" y="54"/>
                      <a:pt x="10" y="116"/>
                    </a:cubicBezTo>
                    <a:cubicBezTo>
                      <a:pt x="25" y="224"/>
                      <a:pt x="87" y="311"/>
                      <a:pt x="173" y="372"/>
                    </a:cubicBezTo>
                    <a:cubicBezTo>
                      <a:pt x="218" y="403"/>
                      <a:pt x="260" y="417"/>
                      <a:pt x="296" y="417"/>
                    </a:cubicBezTo>
                    <a:cubicBezTo>
                      <a:pt x="394" y="417"/>
                      <a:pt x="447" y="315"/>
                      <a:pt x="373" y="188"/>
                    </a:cubicBezTo>
                    <a:cubicBezTo>
                      <a:pt x="319" y="96"/>
                      <a:pt x="238" y="26"/>
                      <a:pt x="131" y="2"/>
                    </a:cubicBezTo>
                    <a:cubicBezTo>
                      <a:pt x="125" y="1"/>
                      <a:pt x="118" y="0"/>
                      <a:pt x="1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5" name="Google Shape;1525;p43"/>
              <p:cNvSpPr/>
              <p:nvPr/>
            </p:nvSpPr>
            <p:spPr>
              <a:xfrm>
                <a:off x="8776753" y="2352149"/>
                <a:ext cx="47062" cy="47678"/>
              </a:xfrm>
              <a:custGeom>
                <a:avLst/>
                <a:gdLst/>
                <a:ahLst/>
                <a:cxnLst/>
                <a:rect l="l" t="t" r="r" b="b"/>
                <a:pathLst>
                  <a:path w="458" h="464" extrusionOk="0">
                    <a:moveTo>
                      <a:pt x="108" y="0"/>
                    </a:moveTo>
                    <a:cubicBezTo>
                      <a:pt x="52" y="0"/>
                      <a:pt x="1" y="51"/>
                      <a:pt x="9" y="110"/>
                    </a:cubicBezTo>
                    <a:cubicBezTo>
                      <a:pt x="24" y="230"/>
                      <a:pt x="91" y="326"/>
                      <a:pt x="181" y="401"/>
                    </a:cubicBezTo>
                    <a:cubicBezTo>
                      <a:pt x="219" y="429"/>
                      <a:pt x="269" y="463"/>
                      <a:pt x="322" y="463"/>
                    </a:cubicBezTo>
                    <a:cubicBezTo>
                      <a:pt x="325" y="463"/>
                      <a:pt x="328" y="463"/>
                      <a:pt x="331" y="463"/>
                    </a:cubicBezTo>
                    <a:cubicBezTo>
                      <a:pt x="457" y="442"/>
                      <a:pt x="437" y="312"/>
                      <a:pt x="391" y="230"/>
                    </a:cubicBezTo>
                    <a:cubicBezTo>
                      <a:pt x="334" y="127"/>
                      <a:pt x="250" y="43"/>
                      <a:pt x="138" y="5"/>
                    </a:cubicBezTo>
                    <a:cubicBezTo>
                      <a:pt x="128" y="2"/>
                      <a:pt x="118" y="0"/>
                      <a:pt x="1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6" name="Google Shape;1526;p43"/>
              <p:cNvSpPr/>
              <p:nvPr/>
            </p:nvSpPr>
            <p:spPr>
              <a:xfrm>
                <a:off x="8951951" y="1947190"/>
                <a:ext cx="63092" cy="52200"/>
              </a:xfrm>
              <a:custGeom>
                <a:avLst/>
                <a:gdLst/>
                <a:ahLst/>
                <a:cxnLst/>
                <a:rect l="l" t="t" r="r" b="b"/>
                <a:pathLst>
                  <a:path w="614" h="508" extrusionOk="0">
                    <a:moveTo>
                      <a:pt x="115" y="1"/>
                    </a:moveTo>
                    <a:cubicBezTo>
                      <a:pt x="53" y="1"/>
                      <a:pt x="1" y="71"/>
                      <a:pt x="29" y="130"/>
                    </a:cubicBezTo>
                    <a:cubicBezTo>
                      <a:pt x="50" y="181"/>
                      <a:pt x="79" y="222"/>
                      <a:pt x="109" y="259"/>
                    </a:cubicBezTo>
                    <a:cubicBezTo>
                      <a:pt x="205" y="372"/>
                      <a:pt x="319" y="466"/>
                      <a:pt x="466" y="504"/>
                    </a:cubicBezTo>
                    <a:cubicBezTo>
                      <a:pt x="475" y="506"/>
                      <a:pt x="483" y="508"/>
                      <a:pt x="491" y="508"/>
                    </a:cubicBezTo>
                    <a:cubicBezTo>
                      <a:pt x="559" y="508"/>
                      <a:pt x="614" y="431"/>
                      <a:pt x="582" y="365"/>
                    </a:cubicBezTo>
                    <a:cubicBezTo>
                      <a:pt x="561" y="316"/>
                      <a:pt x="532" y="276"/>
                      <a:pt x="500" y="239"/>
                    </a:cubicBezTo>
                    <a:cubicBezTo>
                      <a:pt x="402" y="129"/>
                      <a:pt x="281" y="41"/>
                      <a:pt x="135" y="3"/>
                    </a:cubicBezTo>
                    <a:cubicBezTo>
                      <a:pt x="129" y="1"/>
                      <a:pt x="122" y="1"/>
                      <a:pt x="1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7" name="Google Shape;1527;p43"/>
              <p:cNvSpPr/>
              <p:nvPr/>
            </p:nvSpPr>
            <p:spPr>
              <a:xfrm>
                <a:off x="8942806" y="1999390"/>
                <a:ext cx="47165" cy="43671"/>
              </a:xfrm>
              <a:custGeom>
                <a:avLst/>
                <a:gdLst/>
                <a:ahLst/>
                <a:cxnLst/>
                <a:rect l="l" t="t" r="r" b="b"/>
                <a:pathLst>
                  <a:path w="459" h="425" extrusionOk="0">
                    <a:moveTo>
                      <a:pt x="113" y="1"/>
                    </a:moveTo>
                    <a:cubicBezTo>
                      <a:pt x="52" y="1"/>
                      <a:pt x="1" y="61"/>
                      <a:pt x="14" y="121"/>
                    </a:cubicBezTo>
                    <a:cubicBezTo>
                      <a:pt x="51" y="267"/>
                      <a:pt x="168" y="390"/>
                      <a:pt x="317" y="423"/>
                    </a:cubicBezTo>
                    <a:cubicBezTo>
                      <a:pt x="323" y="424"/>
                      <a:pt x="329" y="424"/>
                      <a:pt x="335" y="424"/>
                    </a:cubicBezTo>
                    <a:cubicBezTo>
                      <a:pt x="402" y="424"/>
                      <a:pt x="458" y="360"/>
                      <a:pt x="443" y="291"/>
                    </a:cubicBezTo>
                    <a:cubicBezTo>
                      <a:pt x="433" y="248"/>
                      <a:pt x="417" y="216"/>
                      <a:pt x="397" y="184"/>
                    </a:cubicBezTo>
                    <a:cubicBezTo>
                      <a:pt x="334" y="94"/>
                      <a:pt x="243" y="24"/>
                      <a:pt x="130" y="2"/>
                    </a:cubicBezTo>
                    <a:cubicBezTo>
                      <a:pt x="124" y="1"/>
                      <a:pt x="118" y="1"/>
                      <a:pt x="1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8" name="Google Shape;1528;p43"/>
              <p:cNvSpPr/>
              <p:nvPr/>
            </p:nvSpPr>
            <p:spPr>
              <a:xfrm>
                <a:off x="8558501" y="2095466"/>
                <a:ext cx="36478" cy="48192"/>
              </a:xfrm>
              <a:custGeom>
                <a:avLst/>
                <a:gdLst/>
                <a:ahLst/>
                <a:cxnLst/>
                <a:rect l="l" t="t" r="r" b="b"/>
                <a:pathLst>
                  <a:path w="355" h="469" extrusionOk="0">
                    <a:moveTo>
                      <a:pt x="127" y="1"/>
                    </a:moveTo>
                    <a:cubicBezTo>
                      <a:pt x="81" y="1"/>
                      <a:pt x="36" y="32"/>
                      <a:pt x="26" y="81"/>
                    </a:cubicBezTo>
                    <a:cubicBezTo>
                      <a:pt x="0" y="223"/>
                      <a:pt x="56" y="372"/>
                      <a:pt x="178" y="452"/>
                    </a:cubicBezTo>
                    <a:cubicBezTo>
                      <a:pt x="196" y="463"/>
                      <a:pt x="216" y="469"/>
                      <a:pt x="236" y="469"/>
                    </a:cubicBezTo>
                    <a:cubicBezTo>
                      <a:pt x="286" y="469"/>
                      <a:pt x="334" y="434"/>
                      <a:pt x="345" y="381"/>
                    </a:cubicBezTo>
                    <a:cubicBezTo>
                      <a:pt x="354" y="340"/>
                      <a:pt x="351" y="305"/>
                      <a:pt x="346" y="271"/>
                    </a:cubicBezTo>
                    <a:cubicBezTo>
                      <a:pt x="325" y="167"/>
                      <a:pt x="271" y="74"/>
                      <a:pt x="178" y="15"/>
                    </a:cubicBezTo>
                    <a:cubicBezTo>
                      <a:pt x="162" y="5"/>
                      <a:pt x="145" y="1"/>
                      <a:pt x="1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9" name="Google Shape;1529;p43"/>
              <p:cNvSpPr/>
              <p:nvPr/>
            </p:nvSpPr>
            <p:spPr>
              <a:xfrm>
                <a:off x="8506918" y="2115195"/>
                <a:ext cx="39663" cy="56104"/>
              </a:xfrm>
              <a:custGeom>
                <a:avLst/>
                <a:gdLst/>
                <a:ahLst/>
                <a:cxnLst/>
                <a:rect l="l" t="t" r="r" b="b"/>
                <a:pathLst>
                  <a:path w="386" h="546" extrusionOk="0">
                    <a:moveTo>
                      <a:pt x="102" y="1"/>
                    </a:moveTo>
                    <a:cubicBezTo>
                      <a:pt x="54" y="1"/>
                      <a:pt x="7" y="37"/>
                      <a:pt x="4" y="90"/>
                    </a:cubicBezTo>
                    <a:cubicBezTo>
                      <a:pt x="0" y="137"/>
                      <a:pt x="7" y="180"/>
                      <a:pt x="16" y="222"/>
                    </a:cubicBezTo>
                    <a:cubicBezTo>
                      <a:pt x="48" y="346"/>
                      <a:pt x="113" y="462"/>
                      <a:pt x="227" y="532"/>
                    </a:cubicBezTo>
                    <a:cubicBezTo>
                      <a:pt x="243" y="541"/>
                      <a:pt x="261" y="546"/>
                      <a:pt x="278" y="546"/>
                    </a:cubicBezTo>
                    <a:cubicBezTo>
                      <a:pt x="332" y="546"/>
                      <a:pt x="385" y="502"/>
                      <a:pt x="385" y="443"/>
                    </a:cubicBezTo>
                    <a:cubicBezTo>
                      <a:pt x="386" y="395"/>
                      <a:pt x="376" y="353"/>
                      <a:pt x="365" y="314"/>
                    </a:cubicBezTo>
                    <a:cubicBezTo>
                      <a:pt x="324" y="196"/>
                      <a:pt x="259" y="91"/>
                      <a:pt x="154" y="17"/>
                    </a:cubicBezTo>
                    <a:cubicBezTo>
                      <a:pt x="138" y="6"/>
                      <a:pt x="120" y="1"/>
                      <a:pt x="10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0" name="Google Shape;1530;p43"/>
              <p:cNvSpPr/>
              <p:nvPr/>
            </p:nvSpPr>
            <p:spPr>
              <a:xfrm>
                <a:off x="9389381" y="2053439"/>
                <a:ext cx="40383" cy="43774"/>
              </a:xfrm>
              <a:custGeom>
                <a:avLst/>
                <a:gdLst/>
                <a:ahLst/>
                <a:cxnLst/>
                <a:rect l="l" t="t" r="r" b="b"/>
                <a:pathLst>
                  <a:path w="393" h="426" extrusionOk="0">
                    <a:moveTo>
                      <a:pt x="111" y="0"/>
                    </a:moveTo>
                    <a:cubicBezTo>
                      <a:pt x="59" y="0"/>
                      <a:pt x="10" y="42"/>
                      <a:pt x="6" y="97"/>
                    </a:cubicBezTo>
                    <a:cubicBezTo>
                      <a:pt x="1" y="202"/>
                      <a:pt x="46" y="296"/>
                      <a:pt x="120" y="365"/>
                    </a:cubicBezTo>
                    <a:cubicBezTo>
                      <a:pt x="163" y="407"/>
                      <a:pt x="209" y="425"/>
                      <a:pt x="248" y="425"/>
                    </a:cubicBezTo>
                    <a:cubicBezTo>
                      <a:pt x="334" y="425"/>
                      <a:pt x="392" y="340"/>
                      <a:pt x="347" y="217"/>
                    </a:cubicBezTo>
                    <a:cubicBezTo>
                      <a:pt x="311" y="122"/>
                      <a:pt x="244" y="45"/>
                      <a:pt x="146" y="7"/>
                    </a:cubicBezTo>
                    <a:cubicBezTo>
                      <a:pt x="134" y="2"/>
                      <a:pt x="123" y="0"/>
                      <a:pt x="1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1" name="Google Shape;1531;p43"/>
              <p:cNvSpPr/>
              <p:nvPr/>
            </p:nvSpPr>
            <p:spPr>
              <a:xfrm>
                <a:off x="9342936" y="2072346"/>
                <a:ext cx="38533" cy="49220"/>
              </a:xfrm>
              <a:custGeom>
                <a:avLst/>
                <a:gdLst/>
                <a:ahLst/>
                <a:cxnLst/>
                <a:rect l="l" t="t" r="r" b="b"/>
                <a:pathLst>
                  <a:path w="375" h="479" extrusionOk="0">
                    <a:moveTo>
                      <a:pt x="103" y="1"/>
                    </a:moveTo>
                    <a:cubicBezTo>
                      <a:pt x="52" y="1"/>
                      <a:pt x="3" y="40"/>
                      <a:pt x="1" y="96"/>
                    </a:cubicBezTo>
                    <a:cubicBezTo>
                      <a:pt x="0" y="247"/>
                      <a:pt x="80" y="397"/>
                      <a:pt x="216" y="469"/>
                    </a:cubicBezTo>
                    <a:cubicBezTo>
                      <a:pt x="230" y="476"/>
                      <a:pt x="245" y="479"/>
                      <a:pt x="260" y="479"/>
                    </a:cubicBezTo>
                    <a:cubicBezTo>
                      <a:pt x="316" y="479"/>
                      <a:pt x="369" y="435"/>
                      <a:pt x="371" y="375"/>
                    </a:cubicBezTo>
                    <a:cubicBezTo>
                      <a:pt x="374" y="332"/>
                      <a:pt x="367" y="295"/>
                      <a:pt x="354" y="260"/>
                    </a:cubicBezTo>
                    <a:cubicBezTo>
                      <a:pt x="317" y="154"/>
                      <a:pt x="249" y="61"/>
                      <a:pt x="144" y="10"/>
                    </a:cubicBezTo>
                    <a:cubicBezTo>
                      <a:pt x="131" y="4"/>
                      <a:pt x="117" y="1"/>
                      <a:pt x="10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2" name="Google Shape;1532;p43"/>
              <p:cNvSpPr/>
              <p:nvPr/>
            </p:nvSpPr>
            <p:spPr>
              <a:xfrm>
                <a:off x="8929037" y="2691961"/>
                <a:ext cx="41821" cy="50042"/>
              </a:xfrm>
              <a:custGeom>
                <a:avLst/>
                <a:gdLst/>
                <a:ahLst/>
                <a:cxnLst/>
                <a:rect l="l" t="t" r="r" b="b"/>
                <a:pathLst>
                  <a:path w="407" h="487" extrusionOk="0">
                    <a:moveTo>
                      <a:pt x="101" y="1"/>
                    </a:moveTo>
                    <a:cubicBezTo>
                      <a:pt x="50" y="1"/>
                      <a:pt x="1" y="43"/>
                      <a:pt x="1" y="98"/>
                    </a:cubicBezTo>
                    <a:cubicBezTo>
                      <a:pt x="0" y="144"/>
                      <a:pt x="11" y="184"/>
                      <a:pt x="23" y="222"/>
                    </a:cubicBezTo>
                    <a:cubicBezTo>
                      <a:pt x="67" y="334"/>
                      <a:pt x="142" y="434"/>
                      <a:pt x="258" y="480"/>
                    </a:cubicBezTo>
                    <a:cubicBezTo>
                      <a:pt x="269" y="485"/>
                      <a:pt x="281" y="487"/>
                      <a:pt x="292" y="487"/>
                    </a:cubicBezTo>
                    <a:cubicBezTo>
                      <a:pt x="352" y="487"/>
                      <a:pt x="407" y="434"/>
                      <a:pt x="400" y="370"/>
                    </a:cubicBezTo>
                    <a:cubicBezTo>
                      <a:pt x="398" y="326"/>
                      <a:pt x="385" y="289"/>
                      <a:pt x="370" y="253"/>
                    </a:cubicBezTo>
                    <a:cubicBezTo>
                      <a:pt x="322" y="149"/>
                      <a:pt x="248" y="63"/>
                      <a:pt x="143" y="11"/>
                    </a:cubicBezTo>
                    <a:cubicBezTo>
                      <a:pt x="130" y="4"/>
                      <a:pt x="115" y="1"/>
                      <a:pt x="1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3" name="Google Shape;1533;p43"/>
              <p:cNvSpPr/>
              <p:nvPr/>
            </p:nvSpPr>
            <p:spPr>
              <a:xfrm>
                <a:off x="8911671" y="2750326"/>
                <a:ext cx="37608" cy="44287"/>
              </a:xfrm>
              <a:custGeom>
                <a:avLst/>
                <a:gdLst/>
                <a:ahLst/>
                <a:cxnLst/>
                <a:rect l="l" t="t" r="r" b="b"/>
                <a:pathLst>
                  <a:path w="366" h="431" extrusionOk="0">
                    <a:moveTo>
                      <a:pt x="104" y="0"/>
                    </a:moveTo>
                    <a:cubicBezTo>
                      <a:pt x="50" y="0"/>
                      <a:pt x="1" y="43"/>
                      <a:pt x="0" y="100"/>
                    </a:cubicBezTo>
                    <a:cubicBezTo>
                      <a:pt x="1" y="241"/>
                      <a:pt x="81" y="373"/>
                      <a:pt x="215" y="425"/>
                    </a:cubicBezTo>
                    <a:cubicBezTo>
                      <a:pt x="227" y="429"/>
                      <a:pt x="239" y="431"/>
                      <a:pt x="250" y="431"/>
                    </a:cubicBezTo>
                    <a:cubicBezTo>
                      <a:pt x="308" y="431"/>
                      <a:pt x="363" y="383"/>
                      <a:pt x="365" y="321"/>
                    </a:cubicBezTo>
                    <a:cubicBezTo>
                      <a:pt x="366" y="280"/>
                      <a:pt x="358" y="247"/>
                      <a:pt x="347" y="216"/>
                    </a:cubicBezTo>
                    <a:cubicBezTo>
                      <a:pt x="307" y="120"/>
                      <a:pt x="238" y="41"/>
                      <a:pt x="137" y="6"/>
                    </a:cubicBezTo>
                    <a:cubicBezTo>
                      <a:pt x="126" y="2"/>
                      <a:pt x="115" y="0"/>
                      <a:pt x="10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 name="Subtitle 2">
            <a:extLst>
              <a:ext uri="{FF2B5EF4-FFF2-40B4-BE49-F238E27FC236}">
                <a16:creationId xmlns:a16="http://schemas.microsoft.com/office/drawing/2014/main" xmlns="" id="{8CDF60F9-02FD-4265-81EC-10F950ED9F65}"/>
              </a:ext>
            </a:extLst>
          </p:cNvPr>
          <p:cNvSpPr>
            <a:spLocks noGrp="1"/>
          </p:cNvSpPr>
          <p:nvPr>
            <p:ph type="subTitle" idx="2"/>
          </p:nvPr>
        </p:nvSpPr>
        <p:spPr>
          <a:xfrm>
            <a:off x="1399161" y="1467800"/>
            <a:ext cx="6556437" cy="2875200"/>
          </a:xfrm>
        </p:spPr>
        <p:txBody>
          <a:bodyPr/>
          <a:lstStyle/>
          <a:p>
            <a:r>
              <a:rPr lang="en-US" sz="1800" dirty="0" err="1">
                <a:effectLst/>
                <a:latin typeface="Times New Roman" panose="02020603050405020304" pitchFamily="18" charset="0"/>
                <a:ea typeface="Calibri" panose="020F0502020204030204" pitchFamily="34" charset="0"/>
              </a:rPr>
              <a:t>Sosiologi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pertanian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adalah</a:t>
            </a:r>
            <a:r>
              <a:rPr lang="en-US" sz="1800" dirty="0">
                <a:effectLst/>
                <a:latin typeface="Times New Roman" panose="02020603050405020304" pitchFamily="18" charset="0"/>
                <a:ea typeface="Calibri" panose="020F0502020204030204" pitchFamily="34" charset="0"/>
              </a:rPr>
              <a:t> salah </a:t>
            </a:r>
            <a:r>
              <a:rPr lang="en-US" sz="1800" dirty="0" err="1">
                <a:effectLst/>
                <a:latin typeface="Times New Roman" panose="02020603050405020304" pitchFamily="18" charset="0"/>
                <a:ea typeface="Calibri" panose="020F0502020204030204" pitchFamily="34" charset="0"/>
              </a:rPr>
              <a:t>satu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cabang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ilmu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sosiologi</a:t>
            </a:r>
            <a:r>
              <a:rPr lang="en-US" sz="1800" dirty="0">
                <a:effectLst/>
                <a:latin typeface="Times New Roman" panose="02020603050405020304" pitchFamily="18" charset="0"/>
                <a:ea typeface="Calibri" panose="020F0502020204030204" pitchFamily="34" charset="0"/>
              </a:rPr>
              <a:t> yang </a:t>
            </a:r>
            <a:r>
              <a:rPr lang="en-US" sz="1800" dirty="0" err="1">
                <a:effectLst/>
                <a:latin typeface="Times New Roman" panose="02020603050405020304" pitchFamily="18" charset="0"/>
                <a:ea typeface="Calibri" panose="020F0502020204030204" pitchFamily="34" charset="0"/>
              </a:rPr>
              <a:t>mempelajari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hubungan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sosial</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dengan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pertanian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Sosiologi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pertanian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ini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digunakan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untuk</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membantu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menyelesaikan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masalah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sosial-pertanian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Sosiologi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pertanian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berfokus</a:t>
            </a:r>
            <a:r>
              <a:rPr lang="en-US" sz="1800" dirty="0">
                <a:effectLst/>
                <a:latin typeface="Times New Roman" panose="02020603050405020304" pitchFamily="18" charset="0"/>
                <a:ea typeface="Calibri" panose="020F0502020204030204" pitchFamily="34" charset="0"/>
              </a:rPr>
              <a:t> pada </a:t>
            </a:r>
            <a:r>
              <a:rPr lang="en-US" sz="1800" dirty="0" err="1">
                <a:effectLst/>
                <a:latin typeface="Times New Roman" panose="02020603050405020304" pitchFamily="18" charset="0"/>
                <a:ea typeface="Calibri" panose="020F0502020204030204" pitchFamily="34" charset="0"/>
              </a:rPr>
              <a:t>masyarakat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mulai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dari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hubungan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masyarakat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kelompok</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sosial</a:t>
            </a:r>
            <a:r>
              <a:rPr lang="en-US" sz="1800" dirty="0">
                <a:effectLst/>
                <a:latin typeface="Times New Roman" panose="02020603050405020304" pitchFamily="18" charset="0"/>
                <a:ea typeface="Calibri" panose="020F0502020204030204" pitchFamily="34" charset="0"/>
              </a:rPr>
              <a:t>, dan </a:t>
            </a:r>
            <a:r>
              <a:rPr lang="en-US" sz="1800" dirty="0" err="1">
                <a:effectLst/>
                <a:latin typeface="Times New Roman" panose="02020603050405020304" pitchFamily="18" charset="0"/>
                <a:ea typeface="Calibri" panose="020F0502020204030204" pitchFamily="34" charset="0"/>
              </a:rPr>
              <a:t>bentuk</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interaksi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sosial</a:t>
            </a:r>
            <a:r>
              <a:rPr lang="en-US" sz="1800" dirty="0">
                <a:effectLst/>
                <a:latin typeface="Times New Roman" panose="02020603050405020304" pitchFamily="18" charset="0"/>
                <a:ea typeface="Calibri" panose="020F0502020204030204" pitchFamily="34" charset="0"/>
              </a:rPr>
              <a:t>. Ruang </a:t>
            </a:r>
            <a:r>
              <a:rPr lang="en-US" sz="1800" dirty="0" err="1">
                <a:effectLst/>
                <a:latin typeface="Times New Roman" panose="02020603050405020304" pitchFamily="18" charset="0"/>
                <a:ea typeface="Calibri" panose="020F0502020204030204" pitchFamily="34" charset="0"/>
              </a:rPr>
              <a:t>lingkup</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atau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obyek</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sosiologi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pertanian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adalah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keseluruhan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penduduk</a:t>
            </a:r>
            <a:r>
              <a:rPr lang="en-US" sz="1800" dirty="0">
                <a:effectLst/>
                <a:latin typeface="Times New Roman" panose="02020603050405020304" pitchFamily="18" charset="0"/>
                <a:ea typeface="Calibri" panose="020F0502020204030204" pitchFamily="34" charset="0"/>
              </a:rPr>
              <a:t> yang </a:t>
            </a:r>
            <a:r>
              <a:rPr lang="en-US" sz="1800" dirty="0" err="1">
                <a:effectLst/>
                <a:latin typeface="Times New Roman" panose="02020603050405020304" pitchFamily="18" charset="0"/>
                <a:ea typeface="Calibri" panose="020F0502020204030204" pitchFamily="34" charset="0"/>
              </a:rPr>
              <a:t>bertani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tanpa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memperhatikan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jenis</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tempat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tinggalnya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mulai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dari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kehidupan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keluarga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petani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hubungan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antar</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petani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cara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hidup</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organisasi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sosial</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pola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bertani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hingga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komunikasi</a:t>
            </a:r>
            <a:r>
              <a:rPr lang="en-US" sz="1800" dirty="0">
                <a:effectLst/>
                <a:latin typeface="Times New Roman" panose="02020603050405020304" pitchFamily="18" charset="0"/>
                <a:ea typeface="Calibri" panose="020F0502020204030204" pitchFamily="34" charset="0"/>
              </a:rPr>
              <a:t>.</a:t>
            </a:r>
            <a:endParaRPr lang="en-ID"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37"/>
        <p:cNvGrpSpPr/>
        <p:nvPr/>
      </p:nvGrpSpPr>
      <p:grpSpPr>
        <a:xfrm>
          <a:off x="0" y="0"/>
          <a:ext cx="0" cy="0"/>
          <a:chOff x="0" y="0"/>
          <a:chExt cx="0" cy="0"/>
        </a:xfrm>
      </p:grpSpPr>
      <p:grpSp>
        <p:nvGrpSpPr>
          <p:cNvPr id="1538" name="Google Shape;1538;p44"/>
          <p:cNvGrpSpPr/>
          <p:nvPr/>
        </p:nvGrpSpPr>
        <p:grpSpPr>
          <a:xfrm>
            <a:off x="628216" y="1306871"/>
            <a:ext cx="823048" cy="1170819"/>
            <a:chOff x="628216" y="1306871"/>
            <a:chExt cx="823048" cy="1170819"/>
          </a:xfrm>
        </p:grpSpPr>
        <p:sp>
          <p:nvSpPr>
            <p:cNvPr id="1539" name="Google Shape;1539;p44"/>
            <p:cNvSpPr/>
            <p:nvPr/>
          </p:nvSpPr>
          <p:spPr>
            <a:xfrm rot="5188388">
              <a:off x="476492" y="1514691"/>
              <a:ext cx="1126497" cy="755180"/>
            </a:xfrm>
            <a:custGeom>
              <a:avLst/>
              <a:gdLst/>
              <a:ahLst/>
              <a:cxnLst/>
              <a:rect l="l" t="t" r="r" b="b"/>
              <a:pathLst>
                <a:path w="34925" h="23413" extrusionOk="0">
                  <a:moveTo>
                    <a:pt x="19316" y="1"/>
                  </a:moveTo>
                  <a:cubicBezTo>
                    <a:pt x="14891" y="1"/>
                    <a:pt x="10673" y="1925"/>
                    <a:pt x="7554" y="5029"/>
                  </a:cubicBezTo>
                  <a:cubicBezTo>
                    <a:pt x="6010" y="6565"/>
                    <a:pt x="4734" y="8368"/>
                    <a:pt x="3797" y="10333"/>
                  </a:cubicBezTo>
                  <a:cubicBezTo>
                    <a:pt x="2100" y="13893"/>
                    <a:pt x="2060" y="18016"/>
                    <a:pt x="254" y="21495"/>
                  </a:cubicBezTo>
                  <a:cubicBezTo>
                    <a:pt x="0" y="21982"/>
                    <a:pt x="81" y="22584"/>
                    <a:pt x="454" y="22989"/>
                  </a:cubicBezTo>
                  <a:cubicBezTo>
                    <a:pt x="703" y="23258"/>
                    <a:pt x="1055" y="23413"/>
                    <a:pt x="1419" y="23413"/>
                  </a:cubicBezTo>
                  <a:cubicBezTo>
                    <a:pt x="1596" y="23413"/>
                    <a:pt x="1766" y="23378"/>
                    <a:pt x="1928" y="23310"/>
                  </a:cubicBezTo>
                  <a:cubicBezTo>
                    <a:pt x="3652" y="22585"/>
                    <a:pt x="5446" y="22354"/>
                    <a:pt x="7262" y="22354"/>
                  </a:cubicBezTo>
                  <a:cubicBezTo>
                    <a:pt x="9667" y="22354"/>
                    <a:pt x="12111" y="22759"/>
                    <a:pt x="14483" y="22961"/>
                  </a:cubicBezTo>
                  <a:cubicBezTo>
                    <a:pt x="15225" y="23024"/>
                    <a:pt x="15966" y="23061"/>
                    <a:pt x="16700" y="23061"/>
                  </a:cubicBezTo>
                  <a:cubicBezTo>
                    <a:pt x="19826" y="23061"/>
                    <a:pt x="22840" y="22400"/>
                    <a:pt x="25372" y="20312"/>
                  </a:cubicBezTo>
                  <a:cubicBezTo>
                    <a:pt x="25636" y="20095"/>
                    <a:pt x="25891" y="19866"/>
                    <a:pt x="26133" y="19624"/>
                  </a:cubicBezTo>
                  <a:cubicBezTo>
                    <a:pt x="27835" y="17944"/>
                    <a:pt x="28975" y="15794"/>
                    <a:pt x="29792" y="13567"/>
                  </a:cubicBezTo>
                  <a:cubicBezTo>
                    <a:pt x="30567" y="11450"/>
                    <a:pt x="31301" y="9105"/>
                    <a:pt x="31136" y="6824"/>
                  </a:cubicBezTo>
                  <a:cubicBezTo>
                    <a:pt x="31121" y="6629"/>
                    <a:pt x="31094" y="6435"/>
                    <a:pt x="31054" y="6245"/>
                  </a:cubicBezTo>
                  <a:cubicBezTo>
                    <a:pt x="31121" y="6226"/>
                    <a:pt x="31258" y="6188"/>
                    <a:pt x="31258" y="6188"/>
                  </a:cubicBezTo>
                  <a:cubicBezTo>
                    <a:pt x="31502" y="6121"/>
                    <a:pt x="31732" y="6057"/>
                    <a:pt x="31921" y="6005"/>
                  </a:cubicBezTo>
                  <a:cubicBezTo>
                    <a:pt x="32021" y="5979"/>
                    <a:pt x="32173" y="5942"/>
                    <a:pt x="32325" y="5905"/>
                  </a:cubicBezTo>
                  <a:lnTo>
                    <a:pt x="32335" y="5903"/>
                  </a:lnTo>
                  <a:cubicBezTo>
                    <a:pt x="32482" y="5866"/>
                    <a:pt x="32626" y="5830"/>
                    <a:pt x="32720" y="5806"/>
                  </a:cubicBezTo>
                  <a:lnTo>
                    <a:pt x="33805" y="5536"/>
                  </a:lnTo>
                  <a:cubicBezTo>
                    <a:pt x="34156" y="5451"/>
                    <a:pt x="34467" y="5227"/>
                    <a:pt x="34660" y="4922"/>
                  </a:cubicBezTo>
                  <a:cubicBezTo>
                    <a:pt x="34860" y="4606"/>
                    <a:pt x="34925" y="4218"/>
                    <a:pt x="34840" y="3857"/>
                  </a:cubicBezTo>
                  <a:cubicBezTo>
                    <a:pt x="34690" y="3221"/>
                    <a:pt x="34131" y="2776"/>
                    <a:pt x="33478" y="2776"/>
                  </a:cubicBezTo>
                  <a:cubicBezTo>
                    <a:pt x="33371" y="2776"/>
                    <a:pt x="33264" y="2789"/>
                    <a:pt x="33159" y="2813"/>
                  </a:cubicBezTo>
                  <a:cubicBezTo>
                    <a:pt x="33119" y="2821"/>
                    <a:pt x="33066" y="2834"/>
                    <a:pt x="32987" y="2853"/>
                  </a:cubicBezTo>
                  <a:cubicBezTo>
                    <a:pt x="32987" y="2853"/>
                    <a:pt x="32057" y="3070"/>
                    <a:pt x="32055" y="3070"/>
                  </a:cubicBezTo>
                  <a:cubicBezTo>
                    <a:pt x="31964" y="3091"/>
                    <a:pt x="31846" y="3120"/>
                    <a:pt x="31721" y="3149"/>
                  </a:cubicBezTo>
                  <a:lnTo>
                    <a:pt x="31712" y="3152"/>
                  </a:lnTo>
                  <a:cubicBezTo>
                    <a:pt x="31548" y="3190"/>
                    <a:pt x="31363" y="3233"/>
                    <a:pt x="31229" y="3266"/>
                  </a:cubicBezTo>
                  <a:cubicBezTo>
                    <a:pt x="31217" y="3269"/>
                    <a:pt x="31207" y="3272"/>
                    <a:pt x="31195" y="3275"/>
                  </a:cubicBezTo>
                  <a:cubicBezTo>
                    <a:pt x="30995" y="3328"/>
                    <a:pt x="30744" y="3395"/>
                    <a:pt x="30480" y="3465"/>
                  </a:cubicBezTo>
                  <a:lnTo>
                    <a:pt x="30475" y="3467"/>
                  </a:lnTo>
                  <a:cubicBezTo>
                    <a:pt x="30155" y="3552"/>
                    <a:pt x="29825" y="3638"/>
                    <a:pt x="29546" y="3715"/>
                  </a:cubicBezTo>
                  <a:cubicBezTo>
                    <a:pt x="28903" y="3116"/>
                    <a:pt x="28144" y="2639"/>
                    <a:pt x="27412" y="2201"/>
                  </a:cubicBezTo>
                  <a:cubicBezTo>
                    <a:pt x="26212" y="1480"/>
                    <a:pt x="24898" y="926"/>
                    <a:pt x="23508" y="552"/>
                  </a:cubicBezTo>
                  <a:cubicBezTo>
                    <a:pt x="22146" y="187"/>
                    <a:pt x="20736" y="1"/>
                    <a:pt x="19316" y="1"/>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0" name="Google Shape;1540;p44"/>
            <p:cNvSpPr/>
            <p:nvPr/>
          </p:nvSpPr>
          <p:spPr>
            <a:xfrm rot="5188388">
              <a:off x="575476" y="1500411"/>
              <a:ext cx="921582" cy="670511"/>
            </a:xfrm>
            <a:custGeom>
              <a:avLst/>
              <a:gdLst/>
              <a:ahLst/>
              <a:cxnLst/>
              <a:rect l="l" t="t" r="r" b="b"/>
              <a:pathLst>
                <a:path w="28572" h="20788" extrusionOk="0">
                  <a:moveTo>
                    <a:pt x="17897" y="1"/>
                  </a:moveTo>
                  <a:cubicBezTo>
                    <a:pt x="16358" y="1"/>
                    <a:pt x="14820" y="239"/>
                    <a:pt x="13365" y="721"/>
                  </a:cubicBezTo>
                  <a:cubicBezTo>
                    <a:pt x="8199" y="2430"/>
                    <a:pt x="4180" y="6935"/>
                    <a:pt x="2547" y="12124"/>
                  </a:cubicBezTo>
                  <a:cubicBezTo>
                    <a:pt x="1641" y="15002"/>
                    <a:pt x="1392" y="18111"/>
                    <a:pt x="0" y="20788"/>
                  </a:cubicBezTo>
                  <a:cubicBezTo>
                    <a:pt x="1738" y="20058"/>
                    <a:pt x="3595" y="19826"/>
                    <a:pt x="5485" y="19826"/>
                  </a:cubicBezTo>
                  <a:cubicBezTo>
                    <a:pt x="7269" y="19826"/>
                    <a:pt x="9082" y="20033"/>
                    <a:pt x="10851" y="20221"/>
                  </a:cubicBezTo>
                  <a:cubicBezTo>
                    <a:pt x="12240" y="20368"/>
                    <a:pt x="13667" y="20494"/>
                    <a:pt x="15079" y="20494"/>
                  </a:cubicBezTo>
                  <a:cubicBezTo>
                    <a:pt x="17369" y="20494"/>
                    <a:pt x="19618" y="20163"/>
                    <a:pt x="21597" y="19057"/>
                  </a:cubicBezTo>
                  <a:cubicBezTo>
                    <a:pt x="23985" y="17723"/>
                    <a:pt x="25689" y="15384"/>
                    <a:pt x="26725" y="12853"/>
                  </a:cubicBezTo>
                  <a:cubicBezTo>
                    <a:pt x="27558" y="10811"/>
                    <a:pt x="28571" y="7839"/>
                    <a:pt x="28408" y="5606"/>
                  </a:cubicBezTo>
                  <a:cubicBezTo>
                    <a:pt x="28281" y="3863"/>
                    <a:pt x="26749" y="2875"/>
                    <a:pt x="25318" y="2014"/>
                  </a:cubicBezTo>
                  <a:cubicBezTo>
                    <a:pt x="23097" y="680"/>
                    <a:pt x="20494" y="1"/>
                    <a:pt x="1789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41" name="Google Shape;1541;p44"/>
            <p:cNvGrpSpPr/>
            <p:nvPr/>
          </p:nvGrpSpPr>
          <p:grpSpPr>
            <a:xfrm rot="5188388">
              <a:off x="528746" y="1585813"/>
              <a:ext cx="1012315" cy="640547"/>
              <a:chOff x="7699564" y="1828346"/>
              <a:chExt cx="3892132" cy="2462764"/>
            </a:xfrm>
          </p:grpSpPr>
          <p:sp>
            <p:nvSpPr>
              <p:cNvPr id="1542" name="Google Shape;1542;p44"/>
              <p:cNvSpPr/>
              <p:nvPr/>
            </p:nvSpPr>
            <p:spPr>
              <a:xfrm>
                <a:off x="7699564" y="1828346"/>
                <a:ext cx="3892132" cy="2462764"/>
              </a:xfrm>
              <a:custGeom>
                <a:avLst/>
                <a:gdLst/>
                <a:ahLst/>
                <a:cxnLst/>
                <a:rect l="l" t="t" r="r" b="b"/>
                <a:pathLst>
                  <a:path w="31385" h="19859" extrusionOk="0">
                    <a:moveTo>
                      <a:pt x="12597" y="1"/>
                    </a:moveTo>
                    <a:cubicBezTo>
                      <a:pt x="12567" y="1"/>
                      <a:pt x="12539" y="17"/>
                      <a:pt x="12526" y="45"/>
                    </a:cubicBezTo>
                    <a:cubicBezTo>
                      <a:pt x="12507" y="85"/>
                      <a:pt x="12523" y="132"/>
                      <a:pt x="12563" y="150"/>
                    </a:cubicBezTo>
                    <a:cubicBezTo>
                      <a:pt x="13805" y="748"/>
                      <a:pt x="16316" y="1955"/>
                      <a:pt x="17563" y="2545"/>
                    </a:cubicBezTo>
                    <a:cubicBezTo>
                      <a:pt x="18877" y="3169"/>
                      <a:pt x="20878" y="4123"/>
                      <a:pt x="22295" y="4788"/>
                    </a:cubicBezTo>
                    <a:cubicBezTo>
                      <a:pt x="20815" y="5342"/>
                      <a:pt x="19344" y="5956"/>
                      <a:pt x="17919" y="6610"/>
                    </a:cubicBezTo>
                    <a:cubicBezTo>
                      <a:pt x="17628" y="6744"/>
                      <a:pt x="17273" y="6910"/>
                      <a:pt x="16918" y="7081"/>
                    </a:cubicBezTo>
                    <a:cubicBezTo>
                      <a:pt x="16133" y="6692"/>
                      <a:pt x="14257" y="5759"/>
                      <a:pt x="13554" y="5412"/>
                    </a:cubicBezTo>
                    <a:cubicBezTo>
                      <a:pt x="11789" y="4545"/>
                      <a:pt x="9600" y="3463"/>
                      <a:pt x="7839" y="2614"/>
                    </a:cubicBezTo>
                    <a:cubicBezTo>
                      <a:pt x="7828" y="2609"/>
                      <a:pt x="7817" y="2606"/>
                      <a:pt x="7806" y="2606"/>
                    </a:cubicBezTo>
                    <a:cubicBezTo>
                      <a:pt x="7777" y="2606"/>
                      <a:pt x="7749" y="2622"/>
                      <a:pt x="7735" y="2648"/>
                    </a:cubicBezTo>
                    <a:cubicBezTo>
                      <a:pt x="7715" y="2686"/>
                      <a:pt x="7729" y="2733"/>
                      <a:pt x="7769" y="2754"/>
                    </a:cubicBezTo>
                    <a:cubicBezTo>
                      <a:pt x="9513" y="3650"/>
                      <a:pt x="11684" y="4750"/>
                      <a:pt x="13441" y="5638"/>
                    </a:cubicBezTo>
                    <a:cubicBezTo>
                      <a:pt x="14099" y="5968"/>
                      <a:pt x="15747" y="6794"/>
                      <a:pt x="16610" y="7228"/>
                    </a:cubicBezTo>
                    <a:cubicBezTo>
                      <a:pt x="16347" y="7355"/>
                      <a:pt x="16096" y="7480"/>
                      <a:pt x="15883" y="7587"/>
                    </a:cubicBezTo>
                    <a:cubicBezTo>
                      <a:pt x="15418" y="7827"/>
                      <a:pt x="14833" y="8115"/>
                      <a:pt x="14379" y="8368"/>
                    </a:cubicBezTo>
                    <a:cubicBezTo>
                      <a:pt x="13786" y="8692"/>
                      <a:pt x="13195" y="9023"/>
                      <a:pt x="12608" y="9362"/>
                    </a:cubicBezTo>
                    <a:cubicBezTo>
                      <a:pt x="12292" y="9226"/>
                      <a:pt x="10650" y="8517"/>
                      <a:pt x="10650" y="8517"/>
                    </a:cubicBezTo>
                    <a:cubicBezTo>
                      <a:pt x="8734" y="7691"/>
                      <a:pt x="6528" y="6750"/>
                      <a:pt x="4606" y="5946"/>
                    </a:cubicBezTo>
                    <a:cubicBezTo>
                      <a:pt x="4596" y="5942"/>
                      <a:pt x="4586" y="5941"/>
                      <a:pt x="4576" y="5941"/>
                    </a:cubicBezTo>
                    <a:cubicBezTo>
                      <a:pt x="4546" y="5941"/>
                      <a:pt x="4518" y="5957"/>
                      <a:pt x="4505" y="5987"/>
                    </a:cubicBezTo>
                    <a:cubicBezTo>
                      <a:pt x="4487" y="6026"/>
                      <a:pt x="4505" y="6074"/>
                      <a:pt x="4545" y="6090"/>
                    </a:cubicBezTo>
                    <a:cubicBezTo>
                      <a:pt x="5698" y="6609"/>
                      <a:pt x="7371" y="7360"/>
                      <a:pt x="8543" y="7874"/>
                    </a:cubicBezTo>
                    <a:cubicBezTo>
                      <a:pt x="9592" y="8336"/>
                      <a:pt x="11186" y="9039"/>
                      <a:pt x="12319" y="9532"/>
                    </a:cubicBezTo>
                    <a:cubicBezTo>
                      <a:pt x="10913" y="10357"/>
                      <a:pt x="9534" y="11230"/>
                      <a:pt x="8192" y="12159"/>
                    </a:cubicBezTo>
                    <a:cubicBezTo>
                      <a:pt x="8177" y="12134"/>
                      <a:pt x="8156" y="12112"/>
                      <a:pt x="8128" y="12100"/>
                    </a:cubicBezTo>
                    <a:lnTo>
                      <a:pt x="6714" y="11486"/>
                    </a:lnTo>
                    <a:cubicBezTo>
                      <a:pt x="5365" y="10901"/>
                      <a:pt x="3812" y="10237"/>
                      <a:pt x="2457" y="9675"/>
                    </a:cubicBezTo>
                    <a:cubicBezTo>
                      <a:pt x="2447" y="9671"/>
                      <a:pt x="2437" y="9669"/>
                      <a:pt x="2427" y="9669"/>
                    </a:cubicBezTo>
                    <a:cubicBezTo>
                      <a:pt x="2398" y="9669"/>
                      <a:pt x="2369" y="9686"/>
                      <a:pt x="2356" y="9714"/>
                    </a:cubicBezTo>
                    <a:cubicBezTo>
                      <a:pt x="2337" y="9754"/>
                      <a:pt x="2355" y="9801"/>
                      <a:pt x="2394" y="9818"/>
                    </a:cubicBezTo>
                    <a:cubicBezTo>
                      <a:pt x="2860" y="10034"/>
                      <a:pt x="3329" y="10246"/>
                      <a:pt x="3796" y="10462"/>
                    </a:cubicBezTo>
                    <a:cubicBezTo>
                      <a:pt x="4261" y="10672"/>
                      <a:pt x="5453" y="11209"/>
                      <a:pt x="5905" y="11412"/>
                    </a:cubicBezTo>
                    <a:cubicBezTo>
                      <a:pt x="6330" y="11599"/>
                      <a:pt x="7417" y="12081"/>
                      <a:pt x="7932" y="12310"/>
                    </a:cubicBezTo>
                    <a:cubicBezTo>
                      <a:pt x="7930" y="12321"/>
                      <a:pt x="7930" y="12332"/>
                      <a:pt x="7929" y="12344"/>
                    </a:cubicBezTo>
                    <a:cubicBezTo>
                      <a:pt x="5065" y="14354"/>
                      <a:pt x="2386" y="16622"/>
                      <a:pt x="28" y="19207"/>
                    </a:cubicBezTo>
                    <a:cubicBezTo>
                      <a:pt x="0" y="19239"/>
                      <a:pt x="3" y="19288"/>
                      <a:pt x="35" y="19317"/>
                    </a:cubicBezTo>
                    <a:cubicBezTo>
                      <a:pt x="49" y="19331"/>
                      <a:pt x="68" y="19338"/>
                      <a:pt x="87" y="19338"/>
                    </a:cubicBezTo>
                    <a:cubicBezTo>
                      <a:pt x="109" y="19338"/>
                      <a:pt x="132" y="19328"/>
                      <a:pt x="147" y="19309"/>
                    </a:cubicBezTo>
                    <a:cubicBezTo>
                      <a:pt x="2466" y="16811"/>
                      <a:pt x="5112" y="14635"/>
                      <a:pt x="7906" y="12679"/>
                    </a:cubicBezTo>
                    <a:lnTo>
                      <a:pt x="7906" y="12679"/>
                    </a:lnTo>
                    <a:cubicBezTo>
                      <a:pt x="7776" y="14534"/>
                      <a:pt x="7640" y="16613"/>
                      <a:pt x="7540" y="18432"/>
                    </a:cubicBezTo>
                    <a:cubicBezTo>
                      <a:pt x="7524" y="18729"/>
                      <a:pt x="7508" y="19024"/>
                      <a:pt x="7494" y="19320"/>
                    </a:cubicBezTo>
                    <a:cubicBezTo>
                      <a:pt x="7494" y="19381"/>
                      <a:pt x="7536" y="19410"/>
                      <a:pt x="7578" y="19410"/>
                    </a:cubicBezTo>
                    <a:cubicBezTo>
                      <a:pt x="7619" y="19410"/>
                      <a:pt x="7660" y="19384"/>
                      <a:pt x="7665" y="19333"/>
                    </a:cubicBezTo>
                    <a:cubicBezTo>
                      <a:pt x="7760" y="18327"/>
                      <a:pt x="7872" y="16804"/>
                      <a:pt x="7955" y="15785"/>
                    </a:cubicBezTo>
                    <a:cubicBezTo>
                      <a:pt x="8022" y="14823"/>
                      <a:pt x="8128" y="13488"/>
                      <a:pt x="8193" y="12478"/>
                    </a:cubicBezTo>
                    <a:cubicBezTo>
                      <a:pt x="8993" y="11924"/>
                      <a:pt x="9803" y="11388"/>
                      <a:pt x="10621" y="10868"/>
                    </a:cubicBezTo>
                    <a:cubicBezTo>
                      <a:pt x="11228" y="10486"/>
                      <a:pt x="11841" y="10113"/>
                      <a:pt x="12462" y="9752"/>
                    </a:cubicBezTo>
                    <a:lnTo>
                      <a:pt x="12462" y="9752"/>
                    </a:lnTo>
                    <a:cubicBezTo>
                      <a:pt x="12351" y="12537"/>
                      <a:pt x="12235" y="15720"/>
                      <a:pt x="12157" y="18485"/>
                    </a:cubicBezTo>
                    <a:cubicBezTo>
                      <a:pt x="12144" y="18914"/>
                      <a:pt x="12131" y="19341"/>
                      <a:pt x="12123" y="19770"/>
                    </a:cubicBezTo>
                    <a:cubicBezTo>
                      <a:pt x="12121" y="19816"/>
                      <a:pt x="12157" y="19855"/>
                      <a:pt x="12204" y="19858"/>
                    </a:cubicBezTo>
                    <a:cubicBezTo>
                      <a:pt x="12205" y="19858"/>
                      <a:pt x="12206" y="19858"/>
                      <a:pt x="12208" y="19858"/>
                    </a:cubicBezTo>
                    <a:cubicBezTo>
                      <a:pt x="12253" y="19858"/>
                      <a:pt x="12292" y="19822"/>
                      <a:pt x="12294" y="19776"/>
                    </a:cubicBezTo>
                    <a:cubicBezTo>
                      <a:pt x="12377" y="18320"/>
                      <a:pt x="12467" y="16120"/>
                      <a:pt x="12539" y="14646"/>
                    </a:cubicBezTo>
                    <a:cubicBezTo>
                      <a:pt x="12596" y="13165"/>
                      <a:pt x="12692" y="11073"/>
                      <a:pt x="12743" y="9591"/>
                    </a:cubicBezTo>
                    <a:cubicBezTo>
                      <a:pt x="14061" y="8832"/>
                      <a:pt x="15405" y="8120"/>
                      <a:pt x="16773" y="7454"/>
                    </a:cubicBezTo>
                    <a:lnTo>
                      <a:pt x="16773" y="7454"/>
                    </a:lnTo>
                    <a:cubicBezTo>
                      <a:pt x="16761" y="7881"/>
                      <a:pt x="16739" y="8764"/>
                      <a:pt x="16739" y="8764"/>
                    </a:cubicBezTo>
                    <a:cubicBezTo>
                      <a:pt x="16672" y="11584"/>
                      <a:pt x="16588" y="15174"/>
                      <a:pt x="16545" y="17994"/>
                    </a:cubicBezTo>
                    <a:lnTo>
                      <a:pt x="16522" y="19532"/>
                    </a:lnTo>
                    <a:cubicBezTo>
                      <a:pt x="16522" y="19578"/>
                      <a:pt x="16557" y="19617"/>
                      <a:pt x="16605" y="19619"/>
                    </a:cubicBezTo>
                    <a:cubicBezTo>
                      <a:pt x="16606" y="19619"/>
                      <a:pt x="16607" y="19619"/>
                      <a:pt x="16608" y="19619"/>
                    </a:cubicBezTo>
                    <a:cubicBezTo>
                      <a:pt x="16654" y="19619"/>
                      <a:pt x="16692" y="19582"/>
                      <a:pt x="16694" y="19536"/>
                    </a:cubicBezTo>
                    <a:cubicBezTo>
                      <a:pt x="16819" y="16148"/>
                      <a:pt x="16926" y="12164"/>
                      <a:pt x="17013" y="8773"/>
                    </a:cubicBezTo>
                    <a:cubicBezTo>
                      <a:pt x="17013" y="8773"/>
                      <a:pt x="17040" y="7648"/>
                      <a:pt x="17047" y="7322"/>
                    </a:cubicBezTo>
                    <a:cubicBezTo>
                      <a:pt x="18810" y="6474"/>
                      <a:pt x="20612" y="5702"/>
                      <a:pt x="22438" y="5006"/>
                    </a:cubicBezTo>
                    <a:cubicBezTo>
                      <a:pt x="22451" y="5001"/>
                      <a:pt x="22464" y="4997"/>
                      <a:pt x="22479" y="4992"/>
                    </a:cubicBezTo>
                    <a:lnTo>
                      <a:pt x="22479" y="4992"/>
                    </a:lnTo>
                    <a:cubicBezTo>
                      <a:pt x="22175" y="8530"/>
                      <a:pt x="21836" y="12591"/>
                      <a:pt x="21566" y="16119"/>
                    </a:cubicBezTo>
                    <a:lnTo>
                      <a:pt x="21445" y="17738"/>
                    </a:lnTo>
                    <a:cubicBezTo>
                      <a:pt x="21440" y="17785"/>
                      <a:pt x="21474" y="17827"/>
                      <a:pt x="21521" y="17831"/>
                    </a:cubicBezTo>
                    <a:cubicBezTo>
                      <a:pt x="21523" y="17831"/>
                      <a:pt x="21525" y="17831"/>
                      <a:pt x="21527" y="17831"/>
                    </a:cubicBezTo>
                    <a:cubicBezTo>
                      <a:pt x="21572" y="17831"/>
                      <a:pt x="21611" y="17798"/>
                      <a:pt x="21615" y="17753"/>
                    </a:cubicBezTo>
                    <a:cubicBezTo>
                      <a:pt x="21792" y="15949"/>
                      <a:pt x="22043" y="13105"/>
                      <a:pt x="22209" y="11283"/>
                    </a:cubicBezTo>
                    <a:cubicBezTo>
                      <a:pt x="22367" y="9409"/>
                      <a:pt x="22610" y="6760"/>
                      <a:pt x="22760" y="4889"/>
                    </a:cubicBezTo>
                    <a:cubicBezTo>
                      <a:pt x="23175" y="4739"/>
                      <a:pt x="23753" y="4525"/>
                      <a:pt x="24023" y="4427"/>
                    </a:cubicBezTo>
                    <a:cubicBezTo>
                      <a:pt x="24412" y="4293"/>
                      <a:pt x="24963" y="4111"/>
                      <a:pt x="25355" y="3979"/>
                    </a:cubicBezTo>
                    <a:cubicBezTo>
                      <a:pt x="25959" y="3770"/>
                      <a:pt x="26892" y="3502"/>
                      <a:pt x="27503" y="3310"/>
                    </a:cubicBezTo>
                    <a:cubicBezTo>
                      <a:pt x="28010" y="3164"/>
                      <a:pt x="28886" y="2925"/>
                      <a:pt x="29399" y="2782"/>
                    </a:cubicBezTo>
                    <a:cubicBezTo>
                      <a:pt x="29590" y="2735"/>
                      <a:pt x="30015" y="2629"/>
                      <a:pt x="30218" y="2578"/>
                    </a:cubicBezTo>
                    <a:lnTo>
                      <a:pt x="31310" y="2307"/>
                    </a:lnTo>
                    <a:cubicBezTo>
                      <a:pt x="31354" y="2295"/>
                      <a:pt x="31385" y="2249"/>
                      <a:pt x="31372" y="2202"/>
                    </a:cubicBezTo>
                    <a:cubicBezTo>
                      <a:pt x="31363" y="2162"/>
                      <a:pt x="31329" y="2136"/>
                      <a:pt x="31290" y="2136"/>
                    </a:cubicBezTo>
                    <a:cubicBezTo>
                      <a:pt x="31283" y="2136"/>
                      <a:pt x="31277" y="2136"/>
                      <a:pt x="31270" y="2138"/>
                    </a:cubicBezTo>
                    <a:lnTo>
                      <a:pt x="30172" y="2395"/>
                    </a:lnTo>
                    <a:cubicBezTo>
                      <a:pt x="29953" y="2448"/>
                      <a:pt x="29574" y="2535"/>
                      <a:pt x="29348" y="2590"/>
                    </a:cubicBezTo>
                    <a:cubicBezTo>
                      <a:pt x="28831" y="2728"/>
                      <a:pt x="27957" y="2955"/>
                      <a:pt x="27441" y="3099"/>
                    </a:cubicBezTo>
                    <a:cubicBezTo>
                      <a:pt x="26826" y="3284"/>
                      <a:pt x="25889" y="3549"/>
                      <a:pt x="25280" y="3753"/>
                    </a:cubicBezTo>
                    <a:cubicBezTo>
                      <a:pt x="24785" y="3920"/>
                      <a:pt x="24165" y="4110"/>
                      <a:pt x="23676" y="4289"/>
                    </a:cubicBezTo>
                    <a:cubicBezTo>
                      <a:pt x="23334" y="4409"/>
                      <a:pt x="22991" y="4531"/>
                      <a:pt x="22649" y="4657"/>
                    </a:cubicBezTo>
                    <a:cubicBezTo>
                      <a:pt x="22338" y="4512"/>
                      <a:pt x="20176" y="3500"/>
                      <a:pt x="20176" y="3500"/>
                    </a:cubicBezTo>
                    <a:cubicBezTo>
                      <a:pt x="17874" y="2422"/>
                      <a:pt x="14950" y="1074"/>
                      <a:pt x="12629" y="8"/>
                    </a:cubicBezTo>
                    <a:cubicBezTo>
                      <a:pt x="12619" y="3"/>
                      <a:pt x="12608" y="1"/>
                      <a:pt x="125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3" name="Google Shape;1543;p44"/>
              <p:cNvSpPr/>
              <p:nvPr/>
            </p:nvSpPr>
            <p:spPr>
              <a:xfrm>
                <a:off x="8896033" y="2962190"/>
                <a:ext cx="108263" cy="81972"/>
              </a:xfrm>
              <a:custGeom>
                <a:avLst/>
                <a:gdLst/>
                <a:ahLst/>
                <a:cxnLst/>
                <a:rect l="l" t="t" r="r" b="b"/>
                <a:pathLst>
                  <a:path w="873" h="661" extrusionOk="0">
                    <a:moveTo>
                      <a:pt x="595" y="0"/>
                    </a:moveTo>
                    <a:cubicBezTo>
                      <a:pt x="540" y="0"/>
                      <a:pt x="492" y="11"/>
                      <a:pt x="445" y="25"/>
                    </a:cubicBezTo>
                    <a:cubicBezTo>
                      <a:pt x="265" y="87"/>
                      <a:pt x="118" y="209"/>
                      <a:pt x="45" y="391"/>
                    </a:cubicBezTo>
                    <a:cubicBezTo>
                      <a:pt x="0" y="511"/>
                      <a:pt x="84" y="647"/>
                      <a:pt x="212" y="658"/>
                    </a:cubicBezTo>
                    <a:cubicBezTo>
                      <a:pt x="228" y="660"/>
                      <a:pt x="244" y="661"/>
                      <a:pt x="260" y="661"/>
                    </a:cubicBezTo>
                    <a:cubicBezTo>
                      <a:pt x="314" y="661"/>
                      <a:pt x="363" y="651"/>
                      <a:pt x="410" y="639"/>
                    </a:cubicBezTo>
                    <a:cubicBezTo>
                      <a:pt x="591" y="586"/>
                      <a:pt x="749" y="476"/>
                      <a:pt x="822" y="293"/>
                    </a:cubicBezTo>
                    <a:cubicBezTo>
                      <a:pt x="872" y="163"/>
                      <a:pt x="780" y="14"/>
                      <a:pt x="641" y="3"/>
                    </a:cubicBezTo>
                    <a:cubicBezTo>
                      <a:pt x="625" y="1"/>
                      <a:pt x="610" y="0"/>
                      <a:pt x="59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4" name="Google Shape;1544;p44"/>
              <p:cNvSpPr/>
              <p:nvPr/>
            </p:nvSpPr>
            <p:spPr>
              <a:xfrm>
                <a:off x="8818401" y="2919034"/>
                <a:ext cx="81600" cy="68455"/>
              </a:xfrm>
              <a:custGeom>
                <a:avLst/>
                <a:gdLst/>
                <a:ahLst/>
                <a:cxnLst/>
                <a:rect l="l" t="t" r="r" b="b"/>
                <a:pathLst>
                  <a:path w="658" h="552" extrusionOk="0">
                    <a:moveTo>
                      <a:pt x="292" y="1"/>
                    </a:moveTo>
                    <a:cubicBezTo>
                      <a:pt x="147" y="1"/>
                      <a:pt x="31" y="117"/>
                      <a:pt x="17" y="273"/>
                    </a:cubicBezTo>
                    <a:cubicBezTo>
                      <a:pt x="0" y="433"/>
                      <a:pt x="140" y="552"/>
                      <a:pt x="288" y="552"/>
                    </a:cubicBezTo>
                    <a:cubicBezTo>
                      <a:pt x="303" y="552"/>
                      <a:pt x="318" y="551"/>
                      <a:pt x="333" y="548"/>
                    </a:cubicBezTo>
                    <a:cubicBezTo>
                      <a:pt x="619" y="511"/>
                      <a:pt x="658" y="107"/>
                      <a:pt x="380" y="15"/>
                    </a:cubicBezTo>
                    <a:cubicBezTo>
                      <a:pt x="350" y="5"/>
                      <a:pt x="320" y="1"/>
                      <a:pt x="29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1545;p44"/>
              <p:cNvSpPr/>
              <p:nvPr/>
            </p:nvSpPr>
            <p:spPr>
              <a:xfrm>
                <a:off x="8543342" y="3567122"/>
                <a:ext cx="61510" cy="64983"/>
              </a:xfrm>
              <a:custGeom>
                <a:avLst/>
                <a:gdLst/>
                <a:ahLst/>
                <a:cxnLst/>
                <a:rect l="l" t="t" r="r" b="b"/>
                <a:pathLst>
                  <a:path w="496" h="524" extrusionOk="0">
                    <a:moveTo>
                      <a:pt x="198" y="0"/>
                    </a:moveTo>
                    <a:cubicBezTo>
                      <a:pt x="103" y="0"/>
                      <a:pt x="19" y="65"/>
                      <a:pt x="5" y="223"/>
                    </a:cubicBezTo>
                    <a:cubicBezTo>
                      <a:pt x="0" y="333"/>
                      <a:pt x="60" y="441"/>
                      <a:pt x="165" y="493"/>
                    </a:cubicBezTo>
                    <a:cubicBezTo>
                      <a:pt x="205" y="514"/>
                      <a:pt x="246" y="524"/>
                      <a:pt x="285" y="524"/>
                    </a:cubicBezTo>
                    <a:cubicBezTo>
                      <a:pt x="392" y="524"/>
                      <a:pt x="481" y="450"/>
                      <a:pt x="483" y="322"/>
                    </a:cubicBezTo>
                    <a:cubicBezTo>
                      <a:pt x="495" y="138"/>
                      <a:pt x="336" y="0"/>
                      <a:pt x="1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44"/>
              <p:cNvSpPr/>
              <p:nvPr/>
            </p:nvSpPr>
            <p:spPr>
              <a:xfrm>
                <a:off x="8537514" y="3694483"/>
                <a:ext cx="100326" cy="70067"/>
              </a:xfrm>
              <a:custGeom>
                <a:avLst/>
                <a:gdLst/>
                <a:ahLst/>
                <a:cxnLst/>
                <a:rect l="l" t="t" r="r" b="b"/>
                <a:pathLst>
                  <a:path w="809" h="565" extrusionOk="0">
                    <a:moveTo>
                      <a:pt x="382" y="1"/>
                    </a:moveTo>
                    <a:cubicBezTo>
                      <a:pt x="235" y="1"/>
                      <a:pt x="104" y="102"/>
                      <a:pt x="54" y="252"/>
                    </a:cubicBezTo>
                    <a:cubicBezTo>
                      <a:pt x="1" y="431"/>
                      <a:pt x="153" y="564"/>
                      <a:pt x="320" y="564"/>
                    </a:cubicBezTo>
                    <a:cubicBezTo>
                      <a:pt x="326" y="564"/>
                      <a:pt x="333" y="564"/>
                      <a:pt x="340" y="564"/>
                    </a:cubicBezTo>
                    <a:cubicBezTo>
                      <a:pt x="634" y="562"/>
                      <a:pt x="809" y="174"/>
                      <a:pt x="508" y="26"/>
                    </a:cubicBezTo>
                    <a:cubicBezTo>
                      <a:pt x="466" y="9"/>
                      <a:pt x="424" y="1"/>
                      <a:pt x="38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44"/>
              <p:cNvSpPr/>
              <p:nvPr/>
            </p:nvSpPr>
            <p:spPr>
              <a:xfrm>
                <a:off x="9597694" y="2918166"/>
                <a:ext cx="104171" cy="72795"/>
              </a:xfrm>
              <a:custGeom>
                <a:avLst/>
                <a:gdLst/>
                <a:ahLst/>
                <a:cxnLst/>
                <a:rect l="l" t="t" r="r" b="b"/>
                <a:pathLst>
                  <a:path w="840" h="587" extrusionOk="0">
                    <a:moveTo>
                      <a:pt x="514" y="1"/>
                    </a:moveTo>
                    <a:cubicBezTo>
                      <a:pt x="329" y="1"/>
                      <a:pt x="150" y="108"/>
                      <a:pt x="59" y="274"/>
                    </a:cubicBezTo>
                    <a:cubicBezTo>
                      <a:pt x="1" y="383"/>
                      <a:pt x="58" y="524"/>
                      <a:pt x="177" y="561"/>
                    </a:cubicBezTo>
                    <a:cubicBezTo>
                      <a:pt x="231" y="579"/>
                      <a:pt x="286" y="587"/>
                      <a:pt x="339" y="587"/>
                    </a:cubicBezTo>
                    <a:cubicBezTo>
                      <a:pt x="452" y="587"/>
                      <a:pt x="561" y="550"/>
                      <a:pt x="657" y="483"/>
                    </a:cubicBezTo>
                    <a:cubicBezTo>
                      <a:pt x="708" y="446"/>
                      <a:pt x="766" y="387"/>
                      <a:pt x="795" y="316"/>
                    </a:cubicBezTo>
                    <a:cubicBezTo>
                      <a:pt x="840" y="200"/>
                      <a:pt x="782" y="70"/>
                      <a:pt x="667" y="27"/>
                    </a:cubicBezTo>
                    <a:cubicBezTo>
                      <a:pt x="617" y="9"/>
                      <a:pt x="565" y="1"/>
                      <a:pt x="51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44"/>
              <p:cNvSpPr/>
              <p:nvPr/>
            </p:nvSpPr>
            <p:spPr>
              <a:xfrm>
                <a:off x="9604763" y="3051355"/>
                <a:ext cx="107147" cy="71679"/>
              </a:xfrm>
              <a:custGeom>
                <a:avLst/>
                <a:gdLst/>
                <a:ahLst/>
                <a:cxnLst/>
                <a:rect l="l" t="t" r="r" b="b"/>
                <a:pathLst>
                  <a:path w="864" h="578" extrusionOk="0">
                    <a:moveTo>
                      <a:pt x="518" y="1"/>
                    </a:moveTo>
                    <a:cubicBezTo>
                      <a:pt x="343" y="1"/>
                      <a:pt x="174" y="91"/>
                      <a:pt x="70" y="237"/>
                    </a:cubicBezTo>
                    <a:cubicBezTo>
                      <a:pt x="0" y="342"/>
                      <a:pt x="43" y="489"/>
                      <a:pt x="159" y="538"/>
                    </a:cubicBezTo>
                    <a:cubicBezTo>
                      <a:pt x="226" y="565"/>
                      <a:pt x="294" y="577"/>
                      <a:pt x="361" y="577"/>
                    </a:cubicBezTo>
                    <a:cubicBezTo>
                      <a:pt x="466" y="577"/>
                      <a:pt x="568" y="547"/>
                      <a:pt x="662" y="492"/>
                    </a:cubicBezTo>
                    <a:cubicBezTo>
                      <a:pt x="718" y="457"/>
                      <a:pt x="783" y="399"/>
                      <a:pt x="815" y="329"/>
                    </a:cubicBezTo>
                    <a:cubicBezTo>
                      <a:pt x="864" y="214"/>
                      <a:pt x="813" y="83"/>
                      <a:pt x="699" y="35"/>
                    </a:cubicBezTo>
                    <a:cubicBezTo>
                      <a:pt x="639" y="12"/>
                      <a:pt x="578" y="1"/>
                      <a:pt x="51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44"/>
              <p:cNvSpPr/>
              <p:nvPr/>
            </p:nvSpPr>
            <p:spPr>
              <a:xfrm>
                <a:off x="9952369" y="2255940"/>
                <a:ext cx="109131" cy="84701"/>
              </a:xfrm>
              <a:custGeom>
                <a:avLst/>
                <a:gdLst/>
                <a:ahLst/>
                <a:cxnLst/>
                <a:rect l="l" t="t" r="r" b="b"/>
                <a:pathLst>
                  <a:path w="880" h="683" extrusionOk="0">
                    <a:moveTo>
                      <a:pt x="619" y="0"/>
                    </a:moveTo>
                    <a:cubicBezTo>
                      <a:pt x="552" y="0"/>
                      <a:pt x="496" y="13"/>
                      <a:pt x="443" y="32"/>
                    </a:cubicBezTo>
                    <a:cubicBezTo>
                      <a:pt x="261" y="104"/>
                      <a:pt x="114" y="232"/>
                      <a:pt x="44" y="421"/>
                    </a:cubicBezTo>
                    <a:cubicBezTo>
                      <a:pt x="1" y="542"/>
                      <a:pt x="91" y="676"/>
                      <a:pt x="219" y="681"/>
                    </a:cubicBezTo>
                    <a:cubicBezTo>
                      <a:pt x="228" y="682"/>
                      <a:pt x="238" y="682"/>
                      <a:pt x="247" y="682"/>
                    </a:cubicBezTo>
                    <a:cubicBezTo>
                      <a:pt x="311" y="682"/>
                      <a:pt x="367" y="670"/>
                      <a:pt x="421" y="654"/>
                    </a:cubicBezTo>
                    <a:cubicBezTo>
                      <a:pt x="602" y="591"/>
                      <a:pt x="762" y="475"/>
                      <a:pt x="832" y="284"/>
                    </a:cubicBezTo>
                    <a:cubicBezTo>
                      <a:pt x="880" y="153"/>
                      <a:pt x="781" y="6"/>
                      <a:pt x="641" y="1"/>
                    </a:cubicBezTo>
                    <a:cubicBezTo>
                      <a:pt x="634" y="0"/>
                      <a:pt x="627" y="0"/>
                      <a:pt x="6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44"/>
              <p:cNvSpPr/>
              <p:nvPr/>
            </p:nvSpPr>
            <p:spPr>
              <a:xfrm>
                <a:off x="10049470" y="2364575"/>
                <a:ext cx="143979" cy="91769"/>
              </a:xfrm>
              <a:custGeom>
                <a:avLst/>
                <a:gdLst/>
                <a:ahLst/>
                <a:cxnLst/>
                <a:rect l="l" t="t" r="r" b="b"/>
                <a:pathLst>
                  <a:path w="1161" h="740" extrusionOk="0">
                    <a:moveTo>
                      <a:pt x="890" y="0"/>
                    </a:moveTo>
                    <a:cubicBezTo>
                      <a:pt x="809" y="0"/>
                      <a:pt x="736" y="17"/>
                      <a:pt x="665" y="37"/>
                    </a:cubicBezTo>
                    <a:cubicBezTo>
                      <a:pt x="429" y="116"/>
                      <a:pt x="216" y="251"/>
                      <a:pt x="74" y="461"/>
                    </a:cubicBezTo>
                    <a:cubicBezTo>
                      <a:pt x="0" y="573"/>
                      <a:pt x="84" y="736"/>
                      <a:pt x="221" y="739"/>
                    </a:cubicBezTo>
                    <a:cubicBezTo>
                      <a:pt x="228" y="739"/>
                      <a:pt x="236" y="739"/>
                      <a:pt x="244" y="739"/>
                    </a:cubicBezTo>
                    <a:cubicBezTo>
                      <a:pt x="326" y="739"/>
                      <a:pt x="402" y="725"/>
                      <a:pt x="475" y="705"/>
                    </a:cubicBezTo>
                    <a:cubicBezTo>
                      <a:pt x="712" y="635"/>
                      <a:pt x="935" y="515"/>
                      <a:pt x="1078" y="304"/>
                    </a:cubicBezTo>
                    <a:cubicBezTo>
                      <a:pt x="1161" y="182"/>
                      <a:pt x="1067" y="2"/>
                      <a:pt x="917" y="1"/>
                    </a:cubicBezTo>
                    <a:cubicBezTo>
                      <a:pt x="908" y="0"/>
                      <a:pt x="899" y="0"/>
                      <a:pt x="89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551" name="Google Shape;1551;p44"/>
          <p:cNvGrpSpPr/>
          <p:nvPr/>
        </p:nvGrpSpPr>
        <p:grpSpPr>
          <a:xfrm rot="-3282686">
            <a:off x="434390" y="1920284"/>
            <a:ext cx="717673" cy="1622237"/>
            <a:chOff x="7912825" y="1180600"/>
            <a:chExt cx="1813632" cy="4099553"/>
          </a:xfrm>
        </p:grpSpPr>
        <p:sp>
          <p:nvSpPr>
            <p:cNvPr id="1552" name="Google Shape;1552;p44"/>
            <p:cNvSpPr/>
            <p:nvPr/>
          </p:nvSpPr>
          <p:spPr>
            <a:xfrm>
              <a:off x="7912825" y="1180600"/>
              <a:ext cx="1813632" cy="4099553"/>
            </a:xfrm>
            <a:custGeom>
              <a:avLst/>
              <a:gdLst/>
              <a:ahLst/>
              <a:cxnLst/>
              <a:rect l="l" t="t" r="r" b="b"/>
              <a:pathLst>
                <a:path w="24661" h="55744" extrusionOk="0">
                  <a:moveTo>
                    <a:pt x="13575" y="0"/>
                  </a:moveTo>
                  <a:cubicBezTo>
                    <a:pt x="12675" y="0"/>
                    <a:pt x="11812" y="449"/>
                    <a:pt x="11005" y="1336"/>
                  </a:cubicBezTo>
                  <a:cubicBezTo>
                    <a:pt x="8931" y="3620"/>
                    <a:pt x="7936" y="6897"/>
                    <a:pt x="8342" y="10100"/>
                  </a:cubicBezTo>
                  <a:cubicBezTo>
                    <a:pt x="8399" y="10562"/>
                    <a:pt x="8532" y="11461"/>
                    <a:pt x="8761" y="12313"/>
                  </a:cubicBezTo>
                  <a:cubicBezTo>
                    <a:pt x="8934" y="12958"/>
                    <a:pt x="9130" y="13469"/>
                    <a:pt x="9361" y="13875"/>
                  </a:cubicBezTo>
                  <a:cubicBezTo>
                    <a:pt x="9517" y="14146"/>
                    <a:pt x="9687" y="14374"/>
                    <a:pt x="9878" y="14560"/>
                  </a:cubicBezTo>
                  <a:cubicBezTo>
                    <a:pt x="9869" y="14749"/>
                    <a:pt x="9860" y="14939"/>
                    <a:pt x="9854" y="15132"/>
                  </a:cubicBezTo>
                  <a:cubicBezTo>
                    <a:pt x="8907" y="12846"/>
                    <a:pt x="7155" y="10947"/>
                    <a:pt x="5016" y="9898"/>
                  </a:cubicBezTo>
                  <a:cubicBezTo>
                    <a:pt x="4172" y="9483"/>
                    <a:pt x="3441" y="9287"/>
                    <a:pt x="2716" y="9281"/>
                  </a:cubicBezTo>
                  <a:lnTo>
                    <a:pt x="2685" y="9281"/>
                  </a:lnTo>
                  <a:cubicBezTo>
                    <a:pt x="1802" y="9281"/>
                    <a:pt x="1050" y="9608"/>
                    <a:pt x="565" y="10200"/>
                  </a:cubicBezTo>
                  <a:cubicBezTo>
                    <a:pt x="368" y="10443"/>
                    <a:pt x="222" y="10720"/>
                    <a:pt x="132" y="11025"/>
                  </a:cubicBezTo>
                  <a:cubicBezTo>
                    <a:pt x="19" y="11410"/>
                    <a:pt x="1" y="11830"/>
                    <a:pt x="77" y="12274"/>
                  </a:cubicBezTo>
                  <a:cubicBezTo>
                    <a:pt x="165" y="12780"/>
                    <a:pt x="353" y="13187"/>
                    <a:pt x="442" y="13383"/>
                  </a:cubicBezTo>
                  <a:cubicBezTo>
                    <a:pt x="1200" y="15029"/>
                    <a:pt x="2135" y="16593"/>
                    <a:pt x="3225" y="18042"/>
                  </a:cubicBezTo>
                  <a:cubicBezTo>
                    <a:pt x="3135" y="18064"/>
                    <a:pt x="3044" y="18092"/>
                    <a:pt x="2958" y="18125"/>
                  </a:cubicBezTo>
                  <a:cubicBezTo>
                    <a:pt x="2566" y="18272"/>
                    <a:pt x="2234" y="18508"/>
                    <a:pt x="1969" y="18829"/>
                  </a:cubicBezTo>
                  <a:cubicBezTo>
                    <a:pt x="1713" y="19139"/>
                    <a:pt x="1533" y="19512"/>
                    <a:pt x="1435" y="19939"/>
                  </a:cubicBezTo>
                  <a:cubicBezTo>
                    <a:pt x="1298" y="20531"/>
                    <a:pt x="1324" y="21230"/>
                    <a:pt x="1509" y="21907"/>
                  </a:cubicBezTo>
                  <a:cubicBezTo>
                    <a:pt x="2148" y="24244"/>
                    <a:pt x="3484" y="26206"/>
                    <a:pt x="4576" y="27656"/>
                  </a:cubicBezTo>
                  <a:cubicBezTo>
                    <a:pt x="5121" y="28377"/>
                    <a:pt x="5766" y="29181"/>
                    <a:pt x="6643" y="29795"/>
                  </a:cubicBezTo>
                  <a:cubicBezTo>
                    <a:pt x="6344" y="29812"/>
                    <a:pt x="6062" y="29882"/>
                    <a:pt x="5807" y="30003"/>
                  </a:cubicBezTo>
                  <a:cubicBezTo>
                    <a:pt x="5496" y="30148"/>
                    <a:pt x="5238" y="30361"/>
                    <a:pt x="5036" y="30635"/>
                  </a:cubicBezTo>
                  <a:cubicBezTo>
                    <a:pt x="4549" y="31297"/>
                    <a:pt x="4618" y="32035"/>
                    <a:pt x="4640" y="32278"/>
                  </a:cubicBezTo>
                  <a:cubicBezTo>
                    <a:pt x="4776" y="33722"/>
                    <a:pt x="5442" y="34943"/>
                    <a:pt x="6008" y="35844"/>
                  </a:cubicBezTo>
                  <a:cubicBezTo>
                    <a:pt x="7017" y="37453"/>
                    <a:pt x="8258" y="38900"/>
                    <a:pt x="9694" y="40144"/>
                  </a:cubicBezTo>
                  <a:cubicBezTo>
                    <a:pt x="10146" y="40535"/>
                    <a:pt x="10599" y="40859"/>
                    <a:pt x="11039" y="41106"/>
                  </a:cubicBezTo>
                  <a:cubicBezTo>
                    <a:pt x="11733" y="41496"/>
                    <a:pt x="12400" y="41693"/>
                    <a:pt x="13024" y="41693"/>
                  </a:cubicBezTo>
                  <a:cubicBezTo>
                    <a:pt x="13199" y="41693"/>
                    <a:pt x="13373" y="41678"/>
                    <a:pt x="13541" y="41646"/>
                  </a:cubicBezTo>
                  <a:cubicBezTo>
                    <a:pt x="13701" y="41811"/>
                    <a:pt x="13864" y="41977"/>
                    <a:pt x="14022" y="42137"/>
                  </a:cubicBezTo>
                  <a:lnTo>
                    <a:pt x="14027" y="42142"/>
                  </a:lnTo>
                  <a:cubicBezTo>
                    <a:pt x="14376" y="42499"/>
                    <a:pt x="14736" y="42866"/>
                    <a:pt x="15086" y="43233"/>
                  </a:cubicBezTo>
                  <a:cubicBezTo>
                    <a:pt x="15146" y="43375"/>
                    <a:pt x="15205" y="43513"/>
                    <a:pt x="15263" y="43648"/>
                  </a:cubicBezTo>
                  <a:cubicBezTo>
                    <a:pt x="16075" y="45556"/>
                    <a:pt x="17041" y="47530"/>
                    <a:pt x="18135" y="49515"/>
                  </a:cubicBezTo>
                  <a:lnTo>
                    <a:pt x="18137" y="49519"/>
                  </a:lnTo>
                  <a:cubicBezTo>
                    <a:pt x="19151" y="51341"/>
                    <a:pt x="20303" y="53203"/>
                    <a:pt x="21560" y="55057"/>
                  </a:cubicBezTo>
                  <a:cubicBezTo>
                    <a:pt x="21852" y="55486"/>
                    <a:pt x="22335" y="55744"/>
                    <a:pt x="22855" y="55744"/>
                  </a:cubicBezTo>
                  <a:cubicBezTo>
                    <a:pt x="23168" y="55744"/>
                    <a:pt x="23472" y="55650"/>
                    <a:pt x="23732" y="55475"/>
                  </a:cubicBezTo>
                  <a:cubicBezTo>
                    <a:pt x="24073" y="55244"/>
                    <a:pt x="24306" y="54893"/>
                    <a:pt x="24386" y="54487"/>
                  </a:cubicBezTo>
                  <a:cubicBezTo>
                    <a:pt x="24467" y="54087"/>
                    <a:pt x="24390" y="53679"/>
                    <a:pt x="24169" y="53334"/>
                  </a:cubicBezTo>
                  <a:cubicBezTo>
                    <a:pt x="23008" y="51530"/>
                    <a:pt x="21952" y="49720"/>
                    <a:pt x="21025" y="47956"/>
                  </a:cubicBezTo>
                  <a:lnTo>
                    <a:pt x="21022" y="47949"/>
                  </a:lnTo>
                  <a:cubicBezTo>
                    <a:pt x="20521" y="47010"/>
                    <a:pt x="20046" y="46070"/>
                    <a:pt x="19612" y="45150"/>
                  </a:cubicBezTo>
                  <a:cubicBezTo>
                    <a:pt x="19758" y="44345"/>
                    <a:pt x="19932" y="43538"/>
                    <a:pt x="20114" y="42713"/>
                  </a:cubicBezTo>
                  <a:cubicBezTo>
                    <a:pt x="20146" y="42560"/>
                    <a:pt x="20184" y="42391"/>
                    <a:pt x="20226" y="42210"/>
                  </a:cubicBezTo>
                  <a:cubicBezTo>
                    <a:pt x="20519" y="42051"/>
                    <a:pt x="20811" y="41837"/>
                    <a:pt x="21111" y="41563"/>
                  </a:cubicBezTo>
                  <a:cubicBezTo>
                    <a:pt x="21490" y="41217"/>
                    <a:pt x="21876" y="40775"/>
                    <a:pt x="22263" y="40249"/>
                  </a:cubicBezTo>
                  <a:cubicBezTo>
                    <a:pt x="23066" y="39153"/>
                    <a:pt x="23747" y="37850"/>
                    <a:pt x="23996" y="36931"/>
                  </a:cubicBezTo>
                  <a:cubicBezTo>
                    <a:pt x="24483" y="35130"/>
                    <a:pt x="24559" y="33324"/>
                    <a:pt x="24632" y="31580"/>
                  </a:cubicBezTo>
                  <a:cubicBezTo>
                    <a:pt x="24643" y="31330"/>
                    <a:pt x="24661" y="30914"/>
                    <a:pt x="24494" y="30456"/>
                  </a:cubicBezTo>
                  <a:cubicBezTo>
                    <a:pt x="24308" y="29948"/>
                    <a:pt x="23957" y="29538"/>
                    <a:pt x="23476" y="29265"/>
                  </a:cubicBezTo>
                  <a:cubicBezTo>
                    <a:pt x="23092" y="29047"/>
                    <a:pt x="22650" y="28933"/>
                    <a:pt x="22195" y="28933"/>
                  </a:cubicBezTo>
                  <a:cubicBezTo>
                    <a:pt x="22048" y="28933"/>
                    <a:pt x="21903" y="28944"/>
                    <a:pt x="21760" y="28970"/>
                  </a:cubicBezTo>
                  <a:cubicBezTo>
                    <a:pt x="21327" y="29044"/>
                    <a:pt x="20954" y="29211"/>
                    <a:pt x="20634" y="29410"/>
                  </a:cubicBezTo>
                  <a:cubicBezTo>
                    <a:pt x="20912" y="29014"/>
                    <a:pt x="21164" y="28609"/>
                    <a:pt x="21385" y="28200"/>
                  </a:cubicBezTo>
                  <a:cubicBezTo>
                    <a:pt x="22189" y="26705"/>
                    <a:pt x="22592" y="25159"/>
                    <a:pt x="22583" y="23607"/>
                  </a:cubicBezTo>
                  <a:cubicBezTo>
                    <a:pt x="22578" y="22861"/>
                    <a:pt x="22403" y="22133"/>
                    <a:pt x="22088" y="21558"/>
                  </a:cubicBezTo>
                  <a:cubicBezTo>
                    <a:pt x="21870" y="21160"/>
                    <a:pt x="21589" y="20835"/>
                    <a:pt x="21250" y="20588"/>
                  </a:cubicBezTo>
                  <a:cubicBezTo>
                    <a:pt x="20901" y="20333"/>
                    <a:pt x="20510" y="20175"/>
                    <a:pt x="20084" y="20117"/>
                  </a:cubicBezTo>
                  <a:cubicBezTo>
                    <a:pt x="19969" y="20102"/>
                    <a:pt x="19852" y="20094"/>
                    <a:pt x="19736" y="20094"/>
                  </a:cubicBezTo>
                  <a:cubicBezTo>
                    <a:pt x="19606" y="20094"/>
                    <a:pt x="19479" y="20104"/>
                    <a:pt x="19352" y="20123"/>
                  </a:cubicBezTo>
                  <a:cubicBezTo>
                    <a:pt x="20540" y="18988"/>
                    <a:pt x="21815" y="17315"/>
                    <a:pt x="22212" y="15127"/>
                  </a:cubicBezTo>
                  <a:cubicBezTo>
                    <a:pt x="22293" y="14689"/>
                    <a:pt x="22370" y="14026"/>
                    <a:pt x="22124" y="13345"/>
                  </a:cubicBezTo>
                  <a:cubicBezTo>
                    <a:pt x="21931" y="12810"/>
                    <a:pt x="21567" y="12348"/>
                    <a:pt x="21071" y="12008"/>
                  </a:cubicBezTo>
                  <a:cubicBezTo>
                    <a:pt x="20610" y="11693"/>
                    <a:pt x="20067" y="11504"/>
                    <a:pt x="19500" y="11462"/>
                  </a:cubicBezTo>
                  <a:cubicBezTo>
                    <a:pt x="19412" y="11455"/>
                    <a:pt x="19323" y="11452"/>
                    <a:pt x="19235" y="11452"/>
                  </a:cubicBezTo>
                  <a:cubicBezTo>
                    <a:pt x="18398" y="11452"/>
                    <a:pt x="17687" y="11733"/>
                    <a:pt x="17159" y="11975"/>
                  </a:cubicBezTo>
                  <a:lnTo>
                    <a:pt x="17153" y="11977"/>
                  </a:lnTo>
                  <a:cubicBezTo>
                    <a:pt x="15637" y="12678"/>
                    <a:pt x="14219" y="13851"/>
                    <a:pt x="13148" y="15270"/>
                  </a:cubicBezTo>
                  <a:cubicBezTo>
                    <a:pt x="13153" y="15058"/>
                    <a:pt x="13158" y="14845"/>
                    <a:pt x="13167" y="14635"/>
                  </a:cubicBezTo>
                  <a:cubicBezTo>
                    <a:pt x="13629" y="14308"/>
                    <a:pt x="14090" y="13841"/>
                    <a:pt x="14542" y="13242"/>
                  </a:cubicBezTo>
                  <a:cubicBezTo>
                    <a:pt x="15036" y="12584"/>
                    <a:pt x="15387" y="11949"/>
                    <a:pt x="15482" y="11770"/>
                  </a:cubicBezTo>
                  <a:cubicBezTo>
                    <a:pt x="16574" y="9717"/>
                    <a:pt x="16672" y="7450"/>
                    <a:pt x="16760" y="5453"/>
                  </a:cubicBezTo>
                  <a:cubicBezTo>
                    <a:pt x="16795" y="4677"/>
                    <a:pt x="16797" y="4028"/>
                    <a:pt x="16702" y="3379"/>
                  </a:cubicBezTo>
                  <a:cubicBezTo>
                    <a:pt x="16576" y="2516"/>
                    <a:pt x="16292" y="1802"/>
                    <a:pt x="15829" y="1196"/>
                  </a:cubicBezTo>
                  <a:cubicBezTo>
                    <a:pt x="15382" y="610"/>
                    <a:pt x="14812" y="221"/>
                    <a:pt x="14181" y="71"/>
                  </a:cubicBezTo>
                  <a:cubicBezTo>
                    <a:pt x="13982" y="24"/>
                    <a:pt x="13778" y="0"/>
                    <a:pt x="13575" y="0"/>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3" name="Google Shape;1553;p44"/>
            <p:cNvSpPr/>
            <p:nvPr/>
          </p:nvSpPr>
          <p:spPr>
            <a:xfrm>
              <a:off x="8595740" y="1277014"/>
              <a:ext cx="457287" cy="926268"/>
            </a:xfrm>
            <a:custGeom>
              <a:avLst/>
              <a:gdLst/>
              <a:ahLst/>
              <a:cxnLst/>
              <a:rect l="l" t="t" r="r" b="b"/>
              <a:pathLst>
                <a:path w="6218" h="12595" extrusionOk="0">
                  <a:moveTo>
                    <a:pt x="4291" y="0"/>
                  </a:moveTo>
                  <a:cubicBezTo>
                    <a:pt x="3778" y="0"/>
                    <a:pt x="3241" y="304"/>
                    <a:pt x="2693" y="907"/>
                  </a:cubicBezTo>
                  <a:cubicBezTo>
                    <a:pt x="873" y="2911"/>
                    <a:pt x="1" y="5795"/>
                    <a:pt x="358" y="8622"/>
                  </a:cubicBezTo>
                  <a:cubicBezTo>
                    <a:pt x="413" y="9050"/>
                    <a:pt x="534" y="9883"/>
                    <a:pt x="743" y="10662"/>
                  </a:cubicBezTo>
                  <a:cubicBezTo>
                    <a:pt x="1027" y="11720"/>
                    <a:pt x="1372" y="12324"/>
                    <a:pt x="1797" y="12508"/>
                  </a:cubicBezTo>
                  <a:cubicBezTo>
                    <a:pt x="1933" y="12566"/>
                    <a:pt x="2072" y="12595"/>
                    <a:pt x="2210" y="12595"/>
                  </a:cubicBezTo>
                  <a:cubicBezTo>
                    <a:pt x="3529" y="12595"/>
                    <a:pt x="4872" y="10149"/>
                    <a:pt x="5035" y="9841"/>
                  </a:cubicBezTo>
                  <a:cubicBezTo>
                    <a:pt x="5988" y="8050"/>
                    <a:pt x="6080" y="5942"/>
                    <a:pt x="6160" y="4083"/>
                  </a:cubicBezTo>
                  <a:cubicBezTo>
                    <a:pt x="6218" y="2819"/>
                    <a:pt x="6208" y="1609"/>
                    <a:pt x="5501" y="681"/>
                  </a:cubicBezTo>
                  <a:cubicBezTo>
                    <a:pt x="5240" y="338"/>
                    <a:pt x="4926" y="115"/>
                    <a:pt x="4593" y="36"/>
                  </a:cubicBezTo>
                  <a:cubicBezTo>
                    <a:pt x="4493" y="12"/>
                    <a:pt x="4393" y="0"/>
                    <a:pt x="42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4" name="Google Shape;1554;p44"/>
            <p:cNvSpPr/>
            <p:nvPr/>
          </p:nvSpPr>
          <p:spPr>
            <a:xfrm>
              <a:off x="8762902" y="2119369"/>
              <a:ext cx="696447" cy="729468"/>
            </a:xfrm>
            <a:custGeom>
              <a:avLst/>
              <a:gdLst/>
              <a:ahLst/>
              <a:cxnLst/>
              <a:rect l="l" t="t" r="r" b="b"/>
              <a:pathLst>
                <a:path w="9470" h="9919" extrusionOk="0">
                  <a:moveTo>
                    <a:pt x="7677" y="0"/>
                  </a:moveTo>
                  <a:cubicBezTo>
                    <a:pt x="7100" y="0"/>
                    <a:pt x="6561" y="212"/>
                    <a:pt x="6146" y="403"/>
                  </a:cubicBezTo>
                  <a:cubicBezTo>
                    <a:pt x="2836" y="1935"/>
                    <a:pt x="1" y="6120"/>
                    <a:pt x="1228" y="9678"/>
                  </a:cubicBezTo>
                  <a:lnTo>
                    <a:pt x="1310" y="9918"/>
                  </a:lnTo>
                  <a:lnTo>
                    <a:pt x="1766" y="9685"/>
                  </a:lnTo>
                  <a:cubicBezTo>
                    <a:pt x="3333" y="8884"/>
                    <a:pt x="4953" y="8057"/>
                    <a:pt x="6337" y="6900"/>
                  </a:cubicBezTo>
                  <a:cubicBezTo>
                    <a:pt x="7498" y="5930"/>
                    <a:pt x="8965" y="4314"/>
                    <a:pt x="9364" y="2127"/>
                  </a:cubicBezTo>
                  <a:cubicBezTo>
                    <a:pt x="9421" y="1814"/>
                    <a:pt x="9469" y="1404"/>
                    <a:pt x="9332" y="1026"/>
                  </a:cubicBezTo>
                  <a:cubicBezTo>
                    <a:pt x="9129" y="466"/>
                    <a:pt x="8533" y="57"/>
                    <a:pt x="7846" y="6"/>
                  </a:cubicBezTo>
                  <a:cubicBezTo>
                    <a:pt x="7789" y="2"/>
                    <a:pt x="7733" y="0"/>
                    <a:pt x="767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44"/>
            <p:cNvSpPr/>
            <p:nvPr/>
          </p:nvSpPr>
          <p:spPr>
            <a:xfrm>
              <a:off x="7992692" y="1959635"/>
              <a:ext cx="603416" cy="695197"/>
            </a:xfrm>
            <a:custGeom>
              <a:avLst/>
              <a:gdLst/>
              <a:ahLst/>
              <a:cxnLst/>
              <a:rect l="l" t="t" r="r" b="b"/>
              <a:pathLst>
                <a:path w="8205" h="9453" extrusionOk="0">
                  <a:moveTo>
                    <a:pt x="1600" y="0"/>
                  </a:moveTo>
                  <a:cubicBezTo>
                    <a:pt x="1120" y="0"/>
                    <a:pt x="730" y="154"/>
                    <a:pt x="499" y="437"/>
                  </a:cubicBezTo>
                  <a:cubicBezTo>
                    <a:pt x="1" y="1046"/>
                    <a:pt x="415" y="1943"/>
                    <a:pt x="551" y="2238"/>
                  </a:cubicBezTo>
                  <a:cubicBezTo>
                    <a:pt x="1363" y="3999"/>
                    <a:pt x="2387" y="5661"/>
                    <a:pt x="3594" y="7179"/>
                  </a:cubicBezTo>
                  <a:cubicBezTo>
                    <a:pt x="4128" y="7848"/>
                    <a:pt x="4729" y="8529"/>
                    <a:pt x="5515" y="8976"/>
                  </a:cubicBezTo>
                  <a:cubicBezTo>
                    <a:pt x="6074" y="9294"/>
                    <a:pt x="6552" y="9453"/>
                    <a:pt x="6945" y="9453"/>
                  </a:cubicBezTo>
                  <a:cubicBezTo>
                    <a:pt x="7229" y="9453"/>
                    <a:pt x="7470" y="9369"/>
                    <a:pt x="7664" y="9202"/>
                  </a:cubicBezTo>
                  <a:cubicBezTo>
                    <a:pt x="8045" y="8875"/>
                    <a:pt x="8204" y="8261"/>
                    <a:pt x="8136" y="7375"/>
                  </a:cubicBezTo>
                  <a:cubicBezTo>
                    <a:pt x="8084" y="6718"/>
                    <a:pt x="7900" y="5924"/>
                    <a:pt x="7641" y="5252"/>
                  </a:cubicBezTo>
                  <a:cubicBezTo>
                    <a:pt x="6835" y="3164"/>
                    <a:pt x="5274" y="1425"/>
                    <a:pt x="3353" y="482"/>
                  </a:cubicBezTo>
                  <a:cubicBezTo>
                    <a:pt x="2691" y="158"/>
                    <a:pt x="2141" y="4"/>
                    <a:pt x="162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6" name="Google Shape;1556;p44"/>
            <p:cNvSpPr/>
            <p:nvPr/>
          </p:nvSpPr>
          <p:spPr>
            <a:xfrm>
              <a:off x="8099255" y="2598645"/>
              <a:ext cx="670634" cy="746383"/>
            </a:xfrm>
            <a:custGeom>
              <a:avLst/>
              <a:gdLst/>
              <a:ahLst/>
              <a:cxnLst/>
              <a:rect l="l" t="t" r="r" b="b"/>
              <a:pathLst>
                <a:path w="9119" h="10149" extrusionOk="0">
                  <a:moveTo>
                    <a:pt x="1288" y="0"/>
                  </a:moveTo>
                  <a:cubicBezTo>
                    <a:pt x="1144" y="0"/>
                    <a:pt x="1009" y="24"/>
                    <a:pt x="885" y="71"/>
                  </a:cubicBezTo>
                  <a:cubicBezTo>
                    <a:pt x="105" y="364"/>
                    <a:pt x="0" y="1390"/>
                    <a:pt x="243" y="2278"/>
                  </a:cubicBezTo>
                  <a:cubicBezTo>
                    <a:pt x="822" y="4398"/>
                    <a:pt x="2071" y="6226"/>
                    <a:pt x="3091" y="7581"/>
                  </a:cubicBezTo>
                  <a:cubicBezTo>
                    <a:pt x="3652" y="8323"/>
                    <a:pt x="4326" y="9158"/>
                    <a:pt x="5234" y="9671"/>
                  </a:cubicBezTo>
                  <a:cubicBezTo>
                    <a:pt x="5578" y="9864"/>
                    <a:pt x="6197" y="10081"/>
                    <a:pt x="6813" y="10135"/>
                  </a:cubicBezTo>
                  <a:cubicBezTo>
                    <a:pt x="6909" y="10143"/>
                    <a:pt x="7003" y="10149"/>
                    <a:pt x="7093" y="10149"/>
                  </a:cubicBezTo>
                  <a:cubicBezTo>
                    <a:pt x="7713" y="10149"/>
                    <a:pt x="8165" y="9948"/>
                    <a:pt x="8406" y="9562"/>
                  </a:cubicBezTo>
                  <a:cubicBezTo>
                    <a:pt x="9118" y="8422"/>
                    <a:pt x="7480" y="5498"/>
                    <a:pt x="7410" y="5375"/>
                  </a:cubicBezTo>
                  <a:cubicBezTo>
                    <a:pt x="6439" y="3658"/>
                    <a:pt x="4860" y="2325"/>
                    <a:pt x="3468" y="1149"/>
                  </a:cubicBezTo>
                  <a:cubicBezTo>
                    <a:pt x="3011" y="764"/>
                    <a:pt x="2492" y="327"/>
                    <a:pt x="1867" y="109"/>
                  </a:cubicBezTo>
                  <a:cubicBezTo>
                    <a:pt x="1660" y="36"/>
                    <a:pt x="1467" y="0"/>
                    <a:pt x="128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44"/>
            <p:cNvSpPr/>
            <p:nvPr/>
          </p:nvSpPr>
          <p:spPr>
            <a:xfrm>
              <a:off x="8912046" y="2754850"/>
              <a:ext cx="565762" cy="792494"/>
            </a:xfrm>
            <a:custGeom>
              <a:avLst/>
              <a:gdLst/>
              <a:ahLst/>
              <a:cxnLst/>
              <a:rect l="l" t="t" r="r" b="b"/>
              <a:pathLst>
                <a:path w="7693" h="10776" extrusionOk="0">
                  <a:moveTo>
                    <a:pt x="6150" y="1"/>
                  </a:moveTo>
                  <a:cubicBezTo>
                    <a:pt x="5569" y="1"/>
                    <a:pt x="5070" y="396"/>
                    <a:pt x="4654" y="792"/>
                  </a:cubicBezTo>
                  <a:cubicBezTo>
                    <a:pt x="3927" y="1482"/>
                    <a:pt x="3241" y="2229"/>
                    <a:pt x="2615" y="3010"/>
                  </a:cubicBezTo>
                  <a:cubicBezTo>
                    <a:pt x="1990" y="3791"/>
                    <a:pt x="1110" y="4991"/>
                    <a:pt x="682" y="6398"/>
                  </a:cubicBezTo>
                  <a:cubicBezTo>
                    <a:pt x="448" y="7158"/>
                    <a:pt x="1" y="9529"/>
                    <a:pt x="960" y="10419"/>
                  </a:cubicBezTo>
                  <a:cubicBezTo>
                    <a:pt x="1233" y="10673"/>
                    <a:pt x="1518" y="10775"/>
                    <a:pt x="1802" y="10775"/>
                  </a:cubicBezTo>
                  <a:cubicBezTo>
                    <a:pt x="2544" y="10775"/>
                    <a:pt x="3292" y="10088"/>
                    <a:pt x="3836" y="9585"/>
                  </a:cubicBezTo>
                  <a:cubicBezTo>
                    <a:pt x="3920" y="9508"/>
                    <a:pt x="4001" y="9434"/>
                    <a:pt x="4076" y="9366"/>
                  </a:cubicBezTo>
                  <a:cubicBezTo>
                    <a:pt x="5143" y="8414"/>
                    <a:pt x="6031" y="7310"/>
                    <a:pt x="6643" y="6173"/>
                  </a:cubicBezTo>
                  <a:cubicBezTo>
                    <a:pt x="7342" y="4873"/>
                    <a:pt x="7693" y="3540"/>
                    <a:pt x="7684" y="2208"/>
                  </a:cubicBezTo>
                  <a:cubicBezTo>
                    <a:pt x="7678" y="1207"/>
                    <a:pt x="7255" y="139"/>
                    <a:pt x="6323" y="13"/>
                  </a:cubicBezTo>
                  <a:cubicBezTo>
                    <a:pt x="6264" y="5"/>
                    <a:pt x="6207" y="1"/>
                    <a:pt x="615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44"/>
            <p:cNvSpPr/>
            <p:nvPr/>
          </p:nvSpPr>
          <p:spPr>
            <a:xfrm>
              <a:off x="8348490" y="3467917"/>
              <a:ext cx="657249" cy="682327"/>
            </a:xfrm>
            <a:custGeom>
              <a:avLst/>
              <a:gdLst/>
              <a:ahLst/>
              <a:cxnLst/>
              <a:rect l="l" t="t" r="r" b="b"/>
              <a:pathLst>
                <a:path w="8937" h="9278" extrusionOk="0">
                  <a:moveTo>
                    <a:pt x="868" y="1"/>
                  </a:moveTo>
                  <a:cubicBezTo>
                    <a:pt x="493" y="1"/>
                    <a:pt x="285" y="154"/>
                    <a:pt x="170" y="310"/>
                  </a:cubicBezTo>
                  <a:cubicBezTo>
                    <a:pt x="1" y="540"/>
                    <a:pt x="4" y="827"/>
                    <a:pt x="25" y="1051"/>
                  </a:cubicBezTo>
                  <a:cubicBezTo>
                    <a:pt x="133" y="2220"/>
                    <a:pt x="709" y="3264"/>
                    <a:pt x="1197" y="4042"/>
                  </a:cubicBezTo>
                  <a:cubicBezTo>
                    <a:pt x="2137" y="5541"/>
                    <a:pt x="3293" y="6889"/>
                    <a:pt x="4631" y="8048"/>
                  </a:cubicBezTo>
                  <a:cubicBezTo>
                    <a:pt x="5231" y="8569"/>
                    <a:pt x="6212" y="9277"/>
                    <a:pt x="7100" y="9277"/>
                  </a:cubicBezTo>
                  <a:cubicBezTo>
                    <a:pt x="7430" y="9277"/>
                    <a:pt x="7746" y="9180"/>
                    <a:pt x="8025" y="8939"/>
                  </a:cubicBezTo>
                  <a:cubicBezTo>
                    <a:pt x="8937" y="8155"/>
                    <a:pt x="8234" y="6599"/>
                    <a:pt x="7856" y="5764"/>
                  </a:cubicBezTo>
                  <a:lnTo>
                    <a:pt x="7820" y="5686"/>
                  </a:lnTo>
                  <a:cubicBezTo>
                    <a:pt x="6611" y="2999"/>
                    <a:pt x="4218" y="907"/>
                    <a:pt x="1423" y="90"/>
                  </a:cubicBezTo>
                  <a:cubicBezTo>
                    <a:pt x="1206" y="27"/>
                    <a:pt x="1023" y="1"/>
                    <a:pt x="86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44"/>
            <p:cNvSpPr/>
            <p:nvPr/>
          </p:nvSpPr>
          <p:spPr>
            <a:xfrm>
              <a:off x="9199082" y="3404891"/>
              <a:ext cx="430150" cy="809262"/>
            </a:xfrm>
            <a:custGeom>
              <a:avLst/>
              <a:gdLst/>
              <a:ahLst/>
              <a:cxnLst/>
              <a:rect l="l" t="t" r="r" b="b"/>
              <a:pathLst>
                <a:path w="5849" h="11004" extrusionOk="0">
                  <a:moveTo>
                    <a:pt x="4706" y="0"/>
                  </a:moveTo>
                  <a:cubicBezTo>
                    <a:pt x="4634" y="0"/>
                    <a:pt x="4563" y="6"/>
                    <a:pt x="4494" y="18"/>
                  </a:cubicBezTo>
                  <a:cubicBezTo>
                    <a:pt x="4025" y="99"/>
                    <a:pt x="3636" y="398"/>
                    <a:pt x="3318" y="677"/>
                  </a:cubicBezTo>
                  <a:cubicBezTo>
                    <a:pt x="2198" y="1664"/>
                    <a:pt x="1313" y="2966"/>
                    <a:pt x="756" y="4439"/>
                  </a:cubicBezTo>
                  <a:cubicBezTo>
                    <a:pt x="208" y="5896"/>
                    <a:pt x="1" y="7457"/>
                    <a:pt x="162" y="8955"/>
                  </a:cubicBezTo>
                  <a:cubicBezTo>
                    <a:pt x="302" y="10261"/>
                    <a:pt x="707" y="10950"/>
                    <a:pt x="1364" y="11002"/>
                  </a:cubicBezTo>
                  <a:cubicBezTo>
                    <a:pt x="1390" y="11004"/>
                    <a:pt x="1416" y="11004"/>
                    <a:pt x="1440" y="11004"/>
                  </a:cubicBezTo>
                  <a:cubicBezTo>
                    <a:pt x="2238" y="11004"/>
                    <a:pt x="3112" y="10046"/>
                    <a:pt x="3713" y="9227"/>
                  </a:cubicBezTo>
                  <a:cubicBezTo>
                    <a:pt x="4406" y="8280"/>
                    <a:pt x="5034" y="7095"/>
                    <a:pt x="5237" y="6343"/>
                  </a:cubicBezTo>
                  <a:cubicBezTo>
                    <a:pt x="5686" y="4683"/>
                    <a:pt x="5760" y="2952"/>
                    <a:pt x="5830" y="1278"/>
                  </a:cubicBezTo>
                  <a:cubicBezTo>
                    <a:pt x="5839" y="1089"/>
                    <a:pt x="5848" y="874"/>
                    <a:pt x="5770" y="661"/>
                  </a:cubicBezTo>
                  <a:cubicBezTo>
                    <a:pt x="5605" y="209"/>
                    <a:pt x="5136" y="0"/>
                    <a:pt x="470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44"/>
            <p:cNvSpPr/>
            <p:nvPr/>
          </p:nvSpPr>
          <p:spPr>
            <a:xfrm>
              <a:off x="8159707" y="1571846"/>
              <a:ext cx="1454818" cy="3611746"/>
            </a:xfrm>
            <a:custGeom>
              <a:avLst/>
              <a:gdLst/>
              <a:ahLst/>
              <a:cxnLst/>
              <a:rect l="l" t="t" r="r" b="b"/>
              <a:pathLst>
                <a:path w="19782" h="49111" extrusionOk="0">
                  <a:moveTo>
                    <a:pt x="9468" y="1"/>
                  </a:moveTo>
                  <a:cubicBezTo>
                    <a:pt x="9365" y="1"/>
                    <a:pt x="9272" y="69"/>
                    <a:pt x="9245" y="173"/>
                  </a:cubicBezTo>
                  <a:cubicBezTo>
                    <a:pt x="8703" y="2239"/>
                    <a:pt x="8307" y="4342"/>
                    <a:pt x="8049" y="6466"/>
                  </a:cubicBezTo>
                  <a:cubicBezTo>
                    <a:pt x="7820" y="8593"/>
                    <a:pt x="7746" y="10734"/>
                    <a:pt x="7774" y="12871"/>
                  </a:cubicBezTo>
                  <a:cubicBezTo>
                    <a:pt x="7797" y="13924"/>
                    <a:pt x="7852" y="14975"/>
                    <a:pt x="7934" y="16024"/>
                  </a:cubicBezTo>
                  <a:cubicBezTo>
                    <a:pt x="7372" y="15473"/>
                    <a:pt x="6828" y="14899"/>
                    <a:pt x="6287" y="14324"/>
                  </a:cubicBezTo>
                  <a:cubicBezTo>
                    <a:pt x="5586" y="13567"/>
                    <a:pt x="4889" y="12806"/>
                    <a:pt x="4217" y="12023"/>
                  </a:cubicBezTo>
                  <a:cubicBezTo>
                    <a:pt x="3535" y="11249"/>
                    <a:pt x="2869" y="10461"/>
                    <a:pt x="2217" y="9662"/>
                  </a:cubicBezTo>
                  <a:cubicBezTo>
                    <a:pt x="1889" y="9265"/>
                    <a:pt x="1566" y="8862"/>
                    <a:pt x="1252" y="8454"/>
                  </a:cubicBezTo>
                  <a:cubicBezTo>
                    <a:pt x="930" y="8052"/>
                    <a:pt x="624" y="7640"/>
                    <a:pt x="325" y="7221"/>
                  </a:cubicBezTo>
                  <a:lnTo>
                    <a:pt x="324" y="7220"/>
                  </a:lnTo>
                  <a:cubicBezTo>
                    <a:pt x="291" y="7174"/>
                    <a:pt x="240" y="7150"/>
                    <a:pt x="187" y="7150"/>
                  </a:cubicBezTo>
                  <a:cubicBezTo>
                    <a:pt x="154" y="7150"/>
                    <a:pt x="121" y="7160"/>
                    <a:pt x="91" y="7180"/>
                  </a:cubicBezTo>
                  <a:cubicBezTo>
                    <a:pt x="21" y="7232"/>
                    <a:pt x="1" y="7329"/>
                    <a:pt x="46" y="7402"/>
                  </a:cubicBezTo>
                  <a:cubicBezTo>
                    <a:pt x="585" y="8299"/>
                    <a:pt x="1194" y="9146"/>
                    <a:pt x="1829" y="9970"/>
                  </a:cubicBezTo>
                  <a:cubicBezTo>
                    <a:pt x="2467" y="10794"/>
                    <a:pt x="3135" y="11591"/>
                    <a:pt x="3817" y="12375"/>
                  </a:cubicBezTo>
                  <a:cubicBezTo>
                    <a:pt x="4510" y="13150"/>
                    <a:pt x="5209" y="13918"/>
                    <a:pt x="5946" y="14654"/>
                  </a:cubicBezTo>
                  <a:cubicBezTo>
                    <a:pt x="6595" y="15305"/>
                    <a:pt x="7265" y="15938"/>
                    <a:pt x="7976" y="16526"/>
                  </a:cubicBezTo>
                  <a:cubicBezTo>
                    <a:pt x="8240" y="19567"/>
                    <a:pt x="8735" y="22587"/>
                    <a:pt x="9381" y="25564"/>
                  </a:cubicBezTo>
                  <a:cubicBezTo>
                    <a:pt x="9427" y="25775"/>
                    <a:pt x="9475" y="25987"/>
                    <a:pt x="9523" y="26197"/>
                  </a:cubicBezTo>
                  <a:lnTo>
                    <a:pt x="5999" y="21687"/>
                  </a:lnTo>
                  <a:lnTo>
                    <a:pt x="1821" y="16402"/>
                  </a:lnTo>
                  <a:cubicBezTo>
                    <a:pt x="1788" y="16360"/>
                    <a:pt x="1739" y="16338"/>
                    <a:pt x="1689" y="16338"/>
                  </a:cubicBezTo>
                  <a:cubicBezTo>
                    <a:pt x="1653" y="16338"/>
                    <a:pt x="1617" y="16350"/>
                    <a:pt x="1586" y="16374"/>
                  </a:cubicBezTo>
                  <a:cubicBezTo>
                    <a:pt x="1516" y="16428"/>
                    <a:pt x="1503" y="16527"/>
                    <a:pt x="1550" y="16600"/>
                  </a:cubicBezTo>
                  <a:cubicBezTo>
                    <a:pt x="2184" y="17531"/>
                    <a:pt x="2846" y="18444"/>
                    <a:pt x="3521" y="19344"/>
                  </a:cubicBezTo>
                  <a:cubicBezTo>
                    <a:pt x="4197" y="20245"/>
                    <a:pt x="4888" y="21134"/>
                    <a:pt x="5581" y="22021"/>
                  </a:cubicBezTo>
                  <a:cubicBezTo>
                    <a:pt x="6286" y="22898"/>
                    <a:pt x="6985" y="23780"/>
                    <a:pt x="7708" y="24643"/>
                  </a:cubicBezTo>
                  <a:cubicBezTo>
                    <a:pt x="8358" y="25428"/>
                    <a:pt x="9022" y="26202"/>
                    <a:pt x="9704" y="26961"/>
                  </a:cubicBezTo>
                  <a:cubicBezTo>
                    <a:pt x="10091" y="28571"/>
                    <a:pt x="10529" y="30168"/>
                    <a:pt x="10990" y="31758"/>
                  </a:cubicBezTo>
                  <a:cubicBezTo>
                    <a:pt x="11420" y="33238"/>
                    <a:pt x="11894" y="34721"/>
                    <a:pt x="12447" y="36173"/>
                  </a:cubicBezTo>
                  <a:cubicBezTo>
                    <a:pt x="12098" y="35775"/>
                    <a:pt x="11743" y="35382"/>
                    <a:pt x="11385" y="34992"/>
                  </a:cubicBezTo>
                  <a:cubicBezTo>
                    <a:pt x="10654" y="34191"/>
                    <a:pt x="9900" y="33411"/>
                    <a:pt x="9158" y="32623"/>
                  </a:cubicBezTo>
                  <a:lnTo>
                    <a:pt x="6911" y="30280"/>
                  </a:lnTo>
                  <a:cubicBezTo>
                    <a:pt x="6535" y="29892"/>
                    <a:pt x="6163" y="29500"/>
                    <a:pt x="5796" y="29104"/>
                  </a:cubicBezTo>
                  <a:cubicBezTo>
                    <a:pt x="5423" y="28713"/>
                    <a:pt x="5060" y="28316"/>
                    <a:pt x="4706" y="27910"/>
                  </a:cubicBezTo>
                  <a:lnTo>
                    <a:pt x="4705" y="27909"/>
                  </a:lnTo>
                  <a:cubicBezTo>
                    <a:pt x="4672" y="27871"/>
                    <a:pt x="4626" y="27852"/>
                    <a:pt x="4579" y="27852"/>
                  </a:cubicBezTo>
                  <a:cubicBezTo>
                    <a:pt x="4540" y="27852"/>
                    <a:pt x="4501" y="27866"/>
                    <a:pt x="4469" y="27893"/>
                  </a:cubicBezTo>
                  <a:cubicBezTo>
                    <a:pt x="4404" y="27951"/>
                    <a:pt x="4393" y="28050"/>
                    <a:pt x="4446" y="28119"/>
                  </a:cubicBezTo>
                  <a:cubicBezTo>
                    <a:pt x="5103" y="28994"/>
                    <a:pt x="5819" y="29813"/>
                    <a:pt x="6547" y="30619"/>
                  </a:cubicBezTo>
                  <a:cubicBezTo>
                    <a:pt x="7277" y="31422"/>
                    <a:pt x="8025" y="32209"/>
                    <a:pt x="8773" y="32993"/>
                  </a:cubicBezTo>
                  <a:lnTo>
                    <a:pt x="11040" y="35321"/>
                  </a:lnTo>
                  <a:cubicBezTo>
                    <a:pt x="11644" y="35941"/>
                    <a:pt x="12253" y="36557"/>
                    <a:pt x="12848" y="37182"/>
                  </a:cubicBezTo>
                  <a:cubicBezTo>
                    <a:pt x="12935" y="37392"/>
                    <a:pt x="13023" y="37600"/>
                    <a:pt x="13113" y="37808"/>
                  </a:cubicBezTo>
                  <a:cubicBezTo>
                    <a:pt x="13949" y="39776"/>
                    <a:pt x="14898" y="41691"/>
                    <a:pt x="15928" y="43560"/>
                  </a:cubicBezTo>
                  <a:cubicBezTo>
                    <a:pt x="16967" y="45424"/>
                    <a:pt x="18094" y="47236"/>
                    <a:pt x="19290" y="49000"/>
                  </a:cubicBezTo>
                  <a:cubicBezTo>
                    <a:pt x="19339" y="49072"/>
                    <a:pt x="19418" y="49111"/>
                    <a:pt x="19498" y="49111"/>
                  </a:cubicBezTo>
                  <a:cubicBezTo>
                    <a:pt x="19547" y="49111"/>
                    <a:pt x="19595" y="49097"/>
                    <a:pt x="19638" y="49068"/>
                  </a:cubicBezTo>
                  <a:cubicBezTo>
                    <a:pt x="19751" y="48989"/>
                    <a:pt x="19782" y="48835"/>
                    <a:pt x="19708" y="48721"/>
                  </a:cubicBezTo>
                  <a:cubicBezTo>
                    <a:pt x="18563" y="46941"/>
                    <a:pt x="17489" y="45116"/>
                    <a:pt x="16506" y="43243"/>
                  </a:cubicBezTo>
                  <a:cubicBezTo>
                    <a:pt x="15938" y="42181"/>
                    <a:pt x="15398" y="41102"/>
                    <a:pt x="14888" y="40008"/>
                  </a:cubicBezTo>
                  <a:cubicBezTo>
                    <a:pt x="15052" y="39036"/>
                    <a:pt x="15261" y="38070"/>
                    <a:pt x="15472" y="37103"/>
                  </a:cubicBezTo>
                  <a:cubicBezTo>
                    <a:pt x="15716" y="36031"/>
                    <a:pt x="15961" y="34956"/>
                    <a:pt x="16233" y="33890"/>
                  </a:cubicBezTo>
                  <a:cubicBezTo>
                    <a:pt x="16492" y="32820"/>
                    <a:pt x="16769" y="31754"/>
                    <a:pt x="17051" y="30690"/>
                  </a:cubicBezTo>
                  <a:cubicBezTo>
                    <a:pt x="17331" y="29625"/>
                    <a:pt x="17614" y="28560"/>
                    <a:pt x="17914" y="27500"/>
                  </a:cubicBezTo>
                  <a:cubicBezTo>
                    <a:pt x="17939" y="27411"/>
                    <a:pt x="17888" y="27319"/>
                    <a:pt x="17800" y="27293"/>
                  </a:cubicBezTo>
                  <a:cubicBezTo>
                    <a:pt x="17784" y="27289"/>
                    <a:pt x="17769" y="27286"/>
                    <a:pt x="17753" y="27286"/>
                  </a:cubicBezTo>
                  <a:cubicBezTo>
                    <a:pt x="17685" y="27286"/>
                    <a:pt x="17621" y="27330"/>
                    <a:pt x="17597" y="27397"/>
                  </a:cubicBezTo>
                  <a:cubicBezTo>
                    <a:pt x="17219" y="28439"/>
                    <a:pt x="16883" y="29494"/>
                    <a:pt x="16574" y="30555"/>
                  </a:cubicBezTo>
                  <a:cubicBezTo>
                    <a:pt x="16265" y="31617"/>
                    <a:pt x="15983" y="32688"/>
                    <a:pt x="15715" y="33762"/>
                  </a:cubicBezTo>
                  <a:cubicBezTo>
                    <a:pt x="15462" y="34839"/>
                    <a:pt x="15211" y="35917"/>
                    <a:pt x="15008" y="37006"/>
                  </a:cubicBezTo>
                  <a:cubicBezTo>
                    <a:pt x="14856" y="37807"/>
                    <a:pt x="14720" y="38613"/>
                    <a:pt x="14621" y="39426"/>
                  </a:cubicBezTo>
                  <a:cubicBezTo>
                    <a:pt x="14336" y="38794"/>
                    <a:pt x="14060" y="38158"/>
                    <a:pt x="13798" y="37517"/>
                  </a:cubicBezTo>
                  <a:cubicBezTo>
                    <a:pt x="12987" y="35565"/>
                    <a:pt x="12317" y="33578"/>
                    <a:pt x="11739" y="31536"/>
                  </a:cubicBezTo>
                  <a:cubicBezTo>
                    <a:pt x="11489" y="30664"/>
                    <a:pt x="11248" y="29788"/>
                    <a:pt x="11017" y="28910"/>
                  </a:cubicBezTo>
                  <a:cubicBezTo>
                    <a:pt x="11122" y="28595"/>
                    <a:pt x="11240" y="28282"/>
                    <a:pt x="11377" y="27973"/>
                  </a:cubicBezTo>
                  <a:cubicBezTo>
                    <a:pt x="11573" y="27492"/>
                    <a:pt x="11785" y="27015"/>
                    <a:pt x="12007" y="26541"/>
                  </a:cubicBezTo>
                  <a:cubicBezTo>
                    <a:pt x="12450" y="25594"/>
                    <a:pt x="12904" y="24651"/>
                    <a:pt x="13381" y="23716"/>
                  </a:cubicBezTo>
                  <a:lnTo>
                    <a:pt x="14799" y="20904"/>
                  </a:lnTo>
                  <a:cubicBezTo>
                    <a:pt x="15272" y="19966"/>
                    <a:pt x="15740" y="19027"/>
                    <a:pt x="16182" y="18068"/>
                  </a:cubicBezTo>
                  <a:cubicBezTo>
                    <a:pt x="16221" y="17984"/>
                    <a:pt x="16185" y="17886"/>
                    <a:pt x="16101" y="17847"/>
                  </a:cubicBezTo>
                  <a:cubicBezTo>
                    <a:pt x="16079" y="17836"/>
                    <a:pt x="16056" y="17831"/>
                    <a:pt x="16032" y="17831"/>
                  </a:cubicBezTo>
                  <a:cubicBezTo>
                    <a:pt x="15973" y="17831"/>
                    <a:pt x="15915" y="17864"/>
                    <a:pt x="15885" y="17919"/>
                  </a:cubicBezTo>
                  <a:cubicBezTo>
                    <a:pt x="15375" y="18834"/>
                    <a:pt x="14858" y="19751"/>
                    <a:pt x="14360" y="20676"/>
                  </a:cubicBezTo>
                  <a:cubicBezTo>
                    <a:pt x="13863" y="21601"/>
                    <a:pt x="13378" y="22536"/>
                    <a:pt x="12904" y="23477"/>
                  </a:cubicBezTo>
                  <a:cubicBezTo>
                    <a:pt x="12445" y="24426"/>
                    <a:pt x="11985" y="25375"/>
                    <a:pt x="11574" y="26348"/>
                  </a:cubicBezTo>
                  <a:cubicBezTo>
                    <a:pt x="11312" y="26974"/>
                    <a:pt x="11057" y="27605"/>
                    <a:pt x="10850" y="28258"/>
                  </a:cubicBezTo>
                  <a:cubicBezTo>
                    <a:pt x="10607" y="27306"/>
                    <a:pt x="10377" y="26350"/>
                    <a:pt x="10166" y="25391"/>
                  </a:cubicBezTo>
                  <a:cubicBezTo>
                    <a:pt x="9714" y="23327"/>
                    <a:pt x="9316" y="21250"/>
                    <a:pt x="9034" y="19157"/>
                  </a:cubicBezTo>
                  <a:cubicBezTo>
                    <a:pt x="8993" y="18842"/>
                    <a:pt x="8953" y="18527"/>
                    <a:pt x="8916" y="18212"/>
                  </a:cubicBezTo>
                  <a:cubicBezTo>
                    <a:pt x="9255" y="17558"/>
                    <a:pt x="9643" y="16925"/>
                    <a:pt x="10037" y="16298"/>
                  </a:cubicBezTo>
                  <a:cubicBezTo>
                    <a:pt x="10525" y="15537"/>
                    <a:pt x="11025" y="14784"/>
                    <a:pt x="11555" y="14050"/>
                  </a:cubicBezTo>
                  <a:cubicBezTo>
                    <a:pt x="12077" y="13309"/>
                    <a:pt x="12619" y="12583"/>
                    <a:pt x="13173" y="11868"/>
                  </a:cubicBezTo>
                  <a:cubicBezTo>
                    <a:pt x="13729" y="11154"/>
                    <a:pt x="14294" y="10445"/>
                    <a:pt x="14892" y="9769"/>
                  </a:cubicBezTo>
                  <a:cubicBezTo>
                    <a:pt x="14953" y="9701"/>
                    <a:pt x="14948" y="9595"/>
                    <a:pt x="14880" y="9533"/>
                  </a:cubicBezTo>
                  <a:cubicBezTo>
                    <a:pt x="14849" y="9505"/>
                    <a:pt x="14809" y="9491"/>
                    <a:pt x="14770" y="9491"/>
                  </a:cubicBezTo>
                  <a:cubicBezTo>
                    <a:pt x="14728" y="9491"/>
                    <a:pt x="14685" y="9507"/>
                    <a:pt x="14653" y="9536"/>
                  </a:cubicBezTo>
                  <a:cubicBezTo>
                    <a:pt x="13984" y="10169"/>
                    <a:pt x="13370" y="10852"/>
                    <a:pt x="12786" y="11558"/>
                  </a:cubicBezTo>
                  <a:cubicBezTo>
                    <a:pt x="12203" y="12264"/>
                    <a:pt x="11652" y="12997"/>
                    <a:pt x="11119" y="13741"/>
                  </a:cubicBezTo>
                  <a:cubicBezTo>
                    <a:pt x="10599" y="14495"/>
                    <a:pt x="10089" y="15257"/>
                    <a:pt x="9628" y="16050"/>
                  </a:cubicBezTo>
                  <a:cubicBezTo>
                    <a:pt x="9347" y="16535"/>
                    <a:pt x="9077" y="17028"/>
                    <a:pt x="8835" y="17537"/>
                  </a:cubicBezTo>
                  <a:cubicBezTo>
                    <a:pt x="8665" y="15978"/>
                    <a:pt x="8544" y="14416"/>
                    <a:pt x="8487" y="12851"/>
                  </a:cubicBezTo>
                  <a:cubicBezTo>
                    <a:pt x="8428" y="10742"/>
                    <a:pt x="8475" y="8631"/>
                    <a:pt x="8664" y="6529"/>
                  </a:cubicBezTo>
                  <a:cubicBezTo>
                    <a:pt x="8866" y="4430"/>
                    <a:pt x="9205" y="2344"/>
                    <a:pt x="9689" y="286"/>
                  </a:cubicBezTo>
                  <a:lnTo>
                    <a:pt x="9690" y="283"/>
                  </a:lnTo>
                  <a:cubicBezTo>
                    <a:pt x="9719" y="159"/>
                    <a:pt x="9643" y="36"/>
                    <a:pt x="9520" y="7"/>
                  </a:cubicBezTo>
                  <a:cubicBezTo>
                    <a:pt x="9502" y="3"/>
                    <a:pt x="9485" y="1"/>
                    <a:pt x="946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61" name="Google Shape;1561;p44"/>
          <p:cNvSpPr txBox="1">
            <a:spLocks noGrp="1"/>
          </p:cNvSpPr>
          <p:nvPr>
            <p:ph type="title"/>
          </p:nvPr>
        </p:nvSpPr>
        <p:spPr>
          <a:xfrm>
            <a:off x="716550" y="546137"/>
            <a:ext cx="7710900" cy="630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1800" dirty="0" err="1">
                <a:effectLst/>
                <a:latin typeface="Times New Roman" panose="02020603050405020304" pitchFamily="18" charset="0"/>
                <a:ea typeface="Calibri" panose="020F0502020204030204" pitchFamily="34" charset="0"/>
              </a:rPr>
              <a:t>Upaya-upaya</a:t>
            </a:r>
            <a:r>
              <a:rPr lang="en-US" sz="1800" dirty="0">
                <a:effectLst/>
                <a:latin typeface="Times New Roman" panose="02020603050405020304" pitchFamily="18" charset="0"/>
                <a:ea typeface="Calibri" panose="020F0502020204030204" pitchFamily="34" charset="0"/>
              </a:rPr>
              <a:t> yang </a:t>
            </a:r>
            <a:r>
              <a:rPr lang="en-US" sz="1800" dirty="0" err="1">
                <a:effectLst/>
                <a:latin typeface="Times New Roman" panose="02020603050405020304" pitchFamily="18" charset="0"/>
                <a:ea typeface="Calibri" panose="020F0502020204030204" pitchFamily="34" charset="0"/>
              </a:rPr>
              <a:t>dapat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dilakukan</a:t>
            </a:r>
            <a:r>
              <a:rPr lang="en-US" sz="1800" dirty="0">
                <a:effectLst/>
                <a:latin typeface="Times New Roman" panose="02020603050405020304" pitchFamily="18" charset="0"/>
                <a:ea typeface="Calibri" panose="020F0502020204030204" pitchFamily="34" charset="0"/>
              </a:rPr>
              <a:t> oleh </a:t>
            </a:r>
            <a:r>
              <a:rPr lang="en-US" sz="1800" dirty="0" err="1">
                <a:effectLst/>
                <a:latin typeface="Times New Roman" panose="02020603050405020304" pitchFamily="18" charset="0"/>
                <a:ea typeface="Calibri" panose="020F0502020204030204" pitchFamily="34" charset="0"/>
              </a:rPr>
              <a:t>pemerintah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adalah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melalui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kebijakan</a:t>
            </a:r>
            <a:r>
              <a:rPr lang="en-US" sz="1800" dirty="0">
                <a:effectLst/>
                <a:latin typeface="Times New Roman" panose="02020603050405020304" pitchFamily="18" charset="0"/>
                <a:ea typeface="Calibri" panose="020F0502020204030204" pitchFamily="34" charset="0"/>
              </a:rPr>
              <a:t> dan program:</a:t>
            </a:r>
            <a:endParaRPr dirty="0"/>
          </a:p>
        </p:txBody>
      </p:sp>
      <p:grpSp>
        <p:nvGrpSpPr>
          <p:cNvPr id="1564" name="Google Shape;1564;p44"/>
          <p:cNvGrpSpPr/>
          <p:nvPr/>
        </p:nvGrpSpPr>
        <p:grpSpPr>
          <a:xfrm>
            <a:off x="4656432" y="4054883"/>
            <a:ext cx="1335804" cy="1334402"/>
            <a:chOff x="7499850" y="1492575"/>
            <a:chExt cx="2666275" cy="2663478"/>
          </a:xfrm>
        </p:grpSpPr>
        <p:sp>
          <p:nvSpPr>
            <p:cNvPr id="1565" name="Google Shape;1565;p44"/>
            <p:cNvSpPr/>
            <p:nvPr/>
          </p:nvSpPr>
          <p:spPr>
            <a:xfrm>
              <a:off x="7499850" y="1492575"/>
              <a:ext cx="2666275" cy="2663478"/>
            </a:xfrm>
            <a:custGeom>
              <a:avLst/>
              <a:gdLst/>
              <a:ahLst/>
              <a:cxnLst/>
              <a:rect l="l" t="t" r="r" b="b"/>
              <a:pathLst>
                <a:path w="28592" h="28562" extrusionOk="0">
                  <a:moveTo>
                    <a:pt x="7768" y="0"/>
                  </a:moveTo>
                  <a:cubicBezTo>
                    <a:pt x="7413" y="0"/>
                    <a:pt x="7070" y="74"/>
                    <a:pt x="6752" y="218"/>
                  </a:cubicBezTo>
                  <a:cubicBezTo>
                    <a:pt x="6340" y="404"/>
                    <a:pt x="5982" y="702"/>
                    <a:pt x="5687" y="1105"/>
                  </a:cubicBezTo>
                  <a:cubicBezTo>
                    <a:pt x="5381" y="1521"/>
                    <a:pt x="5143" y="2045"/>
                    <a:pt x="4959" y="2706"/>
                  </a:cubicBezTo>
                  <a:cubicBezTo>
                    <a:pt x="4525" y="4270"/>
                    <a:pt x="4245" y="5889"/>
                    <a:pt x="4128" y="7518"/>
                  </a:cubicBezTo>
                  <a:cubicBezTo>
                    <a:pt x="4113" y="7716"/>
                    <a:pt x="4102" y="7914"/>
                    <a:pt x="4092" y="8112"/>
                  </a:cubicBezTo>
                  <a:cubicBezTo>
                    <a:pt x="3670" y="7891"/>
                    <a:pt x="3223" y="7779"/>
                    <a:pt x="2755" y="7779"/>
                  </a:cubicBezTo>
                  <a:cubicBezTo>
                    <a:pt x="2601" y="7779"/>
                    <a:pt x="2445" y="7791"/>
                    <a:pt x="2291" y="7816"/>
                  </a:cubicBezTo>
                  <a:cubicBezTo>
                    <a:pt x="2142" y="7839"/>
                    <a:pt x="1997" y="7889"/>
                    <a:pt x="1864" y="7963"/>
                  </a:cubicBezTo>
                  <a:cubicBezTo>
                    <a:pt x="1475" y="8178"/>
                    <a:pt x="1139" y="8471"/>
                    <a:pt x="867" y="8833"/>
                  </a:cubicBezTo>
                  <a:cubicBezTo>
                    <a:pt x="605" y="9183"/>
                    <a:pt x="400" y="9601"/>
                    <a:pt x="262" y="10075"/>
                  </a:cubicBezTo>
                  <a:cubicBezTo>
                    <a:pt x="79" y="10692"/>
                    <a:pt x="0" y="11409"/>
                    <a:pt x="21" y="12266"/>
                  </a:cubicBezTo>
                  <a:cubicBezTo>
                    <a:pt x="58" y="13786"/>
                    <a:pt x="366" y="16549"/>
                    <a:pt x="825" y="19479"/>
                  </a:cubicBezTo>
                  <a:cubicBezTo>
                    <a:pt x="1324" y="22664"/>
                    <a:pt x="1881" y="25268"/>
                    <a:pt x="2354" y="26626"/>
                  </a:cubicBezTo>
                  <a:cubicBezTo>
                    <a:pt x="2530" y="27131"/>
                    <a:pt x="2989" y="27477"/>
                    <a:pt x="3524" y="27505"/>
                  </a:cubicBezTo>
                  <a:cubicBezTo>
                    <a:pt x="3524" y="27505"/>
                    <a:pt x="23373" y="28562"/>
                    <a:pt x="23395" y="28562"/>
                  </a:cubicBezTo>
                  <a:cubicBezTo>
                    <a:pt x="23859" y="28562"/>
                    <a:pt x="24294" y="28313"/>
                    <a:pt x="24528" y="27910"/>
                  </a:cubicBezTo>
                  <a:cubicBezTo>
                    <a:pt x="26104" y="25213"/>
                    <a:pt x="27308" y="22314"/>
                    <a:pt x="28107" y="19293"/>
                  </a:cubicBezTo>
                  <a:cubicBezTo>
                    <a:pt x="28475" y="17911"/>
                    <a:pt x="28591" y="16670"/>
                    <a:pt x="28455" y="15604"/>
                  </a:cubicBezTo>
                  <a:cubicBezTo>
                    <a:pt x="28362" y="14881"/>
                    <a:pt x="28152" y="14235"/>
                    <a:pt x="27828" y="13683"/>
                  </a:cubicBezTo>
                  <a:cubicBezTo>
                    <a:pt x="27446" y="13032"/>
                    <a:pt x="26915" y="12513"/>
                    <a:pt x="26247" y="12139"/>
                  </a:cubicBezTo>
                  <a:cubicBezTo>
                    <a:pt x="25606" y="11781"/>
                    <a:pt x="24860" y="11592"/>
                    <a:pt x="24090" y="11592"/>
                  </a:cubicBezTo>
                  <a:cubicBezTo>
                    <a:pt x="23643" y="11592"/>
                    <a:pt x="23190" y="11655"/>
                    <a:pt x="22745" y="11776"/>
                  </a:cubicBezTo>
                  <a:cubicBezTo>
                    <a:pt x="21940" y="12000"/>
                    <a:pt x="21191" y="12376"/>
                    <a:pt x="20450" y="12936"/>
                  </a:cubicBezTo>
                  <a:cubicBezTo>
                    <a:pt x="20437" y="12390"/>
                    <a:pt x="20411" y="11844"/>
                    <a:pt x="20371" y="11303"/>
                  </a:cubicBezTo>
                  <a:cubicBezTo>
                    <a:pt x="20294" y="10246"/>
                    <a:pt x="19818" y="9283"/>
                    <a:pt x="19027" y="8595"/>
                  </a:cubicBezTo>
                  <a:cubicBezTo>
                    <a:pt x="18290" y="7952"/>
                    <a:pt x="17346" y="7599"/>
                    <a:pt x="16373" y="7599"/>
                  </a:cubicBezTo>
                  <a:cubicBezTo>
                    <a:pt x="15272" y="7599"/>
                    <a:pt x="14251" y="8052"/>
                    <a:pt x="13498" y="8875"/>
                  </a:cubicBezTo>
                  <a:cubicBezTo>
                    <a:pt x="13484" y="8891"/>
                    <a:pt x="13471" y="8905"/>
                    <a:pt x="13456" y="8923"/>
                  </a:cubicBezTo>
                  <a:cubicBezTo>
                    <a:pt x="13258" y="9144"/>
                    <a:pt x="13071" y="9381"/>
                    <a:pt x="12894" y="9635"/>
                  </a:cubicBezTo>
                  <a:cubicBezTo>
                    <a:pt x="12278" y="6962"/>
                    <a:pt x="11442" y="4336"/>
                    <a:pt x="10399" y="1807"/>
                  </a:cubicBezTo>
                  <a:cubicBezTo>
                    <a:pt x="9998" y="831"/>
                    <a:pt x="9116" y="147"/>
                    <a:pt x="8098" y="21"/>
                  </a:cubicBezTo>
                  <a:cubicBezTo>
                    <a:pt x="7988" y="7"/>
                    <a:pt x="7878" y="0"/>
                    <a:pt x="7768" y="0"/>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44"/>
            <p:cNvSpPr/>
            <p:nvPr/>
          </p:nvSpPr>
          <p:spPr>
            <a:xfrm>
              <a:off x="7621639" y="1615017"/>
              <a:ext cx="2447412" cy="2418783"/>
            </a:xfrm>
            <a:custGeom>
              <a:avLst/>
              <a:gdLst/>
              <a:ahLst/>
              <a:cxnLst/>
              <a:rect l="l" t="t" r="r" b="b"/>
              <a:pathLst>
                <a:path w="26245" h="25938" extrusionOk="0">
                  <a:moveTo>
                    <a:pt x="6464" y="1"/>
                  </a:moveTo>
                  <a:cubicBezTo>
                    <a:pt x="5568" y="1"/>
                    <a:pt x="5143" y="939"/>
                    <a:pt x="4918" y="1746"/>
                  </a:cubicBezTo>
                  <a:cubicBezTo>
                    <a:pt x="4093" y="4721"/>
                    <a:pt x="3868" y="7860"/>
                    <a:pt x="4262" y="10921"/>
                  </a:cubicBezTo>
                  <a:cubicBezTo>
                    <a:pt x="3645" y="9665"/>
                    <a:pt x="2849" y="7780"/>
                    <a:pt x="1450" y="7780"/>
                  </a:cubicBezTo>
                  <a:cubicBezTo>
                    <a:pt x="1366" y="7780"/>
                    <a:pt x="1281" y="7787"/>
                    <a:pt x="1193" y="7801"/>
                  </a:cubicBezTo>
                  <a:cubicBezTo>
                    <a:pt x="168" y="8366"/>
                    <a:pt x="1" y="9753"/>
                    <a:pt x="29" y="10923"/>
                  </a:cubicBezTo>
                  <a:cubicBezTo>
                    <a:pt x="102" y="13912"/>
                    <a:pt x="1307" y="22059"/>
                    <a:pt x="2290" y="24882"/>
                  </a:cubicBezTo>
                  <a:lnTo>
                    <a:pt x="22090" y="25938"/>
                  </a:lnTo>
                  <a:cubicBezTo>
                    <a:pt x="23604" y="23346"/>
                    <a:pt x="24766" y="20548"/>
                    <a:pt x="25534" y="17647"/>
                  </a:cubicBezTo>
                  <a:cubicBezTo>
                    <a:pt x="26070" y="15625"/>
                    <a:pt x="26244" y="13059"/>
                    <a:pt x="24300" y="11974"/>
                  </a:cubicBezTo>
                  <a:cubicBezTo>
                    <a:pt x="23833" y="11713"/>
                    <a:pt x="23310" y="11593"/>
                    <a:pt x="22782" y="11593"/>
                  </a:cubicBezTo>
                  <a:cubicBezTo>
                    <a:pt x="22449" y="11593"/>
                    <a:pt x="22114" y="11640"/>
                    <a:pt x="21790" y="11730"/>
                  </a:cubicBezTo>
                  <a:cubicBezTo>
                    <a:pt x="20041" y="12214"/>
                    <a:pt x="18869" y="13573"/>
                    <a:pt x="17745" y="14893"/>
                  </a:cubicBezTo>
                  <a:cubicBezTo>
                    <a:pt x="17869" y="13294"/>
                    <a:pt x="17873" y="11686"/>
                    <a:pt x="17757" y="10086"/>
                  </a:cubicBezTo>
                  <a:cubicBezTo>
                    <a:pt x="17645" y="8568"/>
                    <a:pt x="16372" y="7600"/>
                    <a:pt x="15068" y="7600"/>
                  </a:cubicBezTo>
                  <a:cubicBezTo>
                    <a:pt x="14387" y="7600"/>
                    <a:pt x="13698" y="7864"/>
                    <a:pt x="13161" y="8451"/>
                  </a:cubicBezTo>
                  <a:lnTo>
                    <a:pt x="13130" y="8486"/>
                  </a:lnTo>
                  <a:cubicBezTo>
                    <a:pt x="12066" y="9675"/>
                    <a:pt x="11559" y="11243"/>
                    <a:pt x="11076" y="12763"/>
                  </a:cubicBezTo>
                  <a:cubicBezTo>
                    <a:pt x="10509" y="8726"/>
                    <a:pt x="9434" y="4763"/>
                    <a:pt x="7880" y="995"/>
                  </a:cubicBezTo>
                  <a:cubicBezTo>
                    <a:pt x="7665" y="473"/>
                    <a:pt x="7192" y="81"/>
                    <a:pt x="6633" y="12"/>
                  </a:cubicBezTo>
                  <a:cubicBezTo>
                    <a:pt x="6575" y="4"/>
                    <a:pt x="6518" y="1"/>
                    <a:pt x="646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67" name="Google Shape;1567;p44"/>
            <p:cNvGrpSpPr/>
            <p:nvPr/>
          </p:nvGrpSpPr>
          <p:grpSpPr>
            <a:xfrm>
              <a:off x="7794157" y="1937393"/>
              <a:ext cx="1899846" cy="2035054"/>
              <a:chOff x="7794157" y="1937393"/>
              <a:chExt cx="1899846" cy="2035054"/>
            </a:xfrm>
          </p:grpSpPr>
          <p:sp>
            <p:nvSpPr>
              <p:cNvPr id="1568" name="Google Shape;1568;p44"/>
              <p:cNvSpPr/>
              <p:nvPr/>
            </p:nvSpPr>
            <p:spPr>
              <a:xfrm>
                <a:off x="7794157" y="2498964"/>
                <a:ext cx="266889" cy="1473483"/>
              </a:xfrm>
              <a:custGeom>
                <a:avLst/>
                <a:gdLst/>
                <a:ahLst/>
                <a:cxnLst/>
                <a:rect l="l" t="t" r="r" b="b"/>
                <a:pathLst>
                  <a:path w="2862" h="15801" extrusionOk="0">
                    <a:moveTo>
                      <a:pt x="75" y="1"/>
                    </a:moveTo>
                    <a:cubicBezTo>
                      <a:pt x="71" y="1"/>
                      <a:pt x="68" y="1"/>
                      <a:pt x="64" y="1"/>
                    </a:cubicBezTo>
                    <a:cubicBezTo>
                      <a:pt x="27" y="8"/>
                      <a:pt x="0" y="43"/>
                      <a:pt x="7" y="81"/>
                    </a:cubicBezTo>
                    <a:cubicBezTo>
                      <a:pt x="45" y="323"/>
                      <a:pt x="123" y="823"/>
                      <a:pt x="163" y="1062"/>
                    </a:cubicBezTo>
                    <a:cubicBezTo>
                      <a:pt x="924" y="5764"/>
                      <a:pt x="1749" y="10563"/>
                      <a:pt x="2613" y="15249"/>
                    </a:cubicBezTo>
                    <a:lnTo>
                      <a:pt x="2705" y="15737"/>
                    </a:lnTo>
                    <a:cubicBezTo>
                      <a:pt x="2712" y="15774"/>
                      <a:pt x="2744" y="15800"/>
                      <a:pt x="2780" y="15800"/>
                    </a:cubicBezTo>
                    <a:cubicBezTo>
                      <a:pt x="2783" y="15800"/>
                      <a:pt x="2787" y="15800"/>
                      <a:pt x="2791" y="15799"/>
                    </a:cubicBezTo>
                    <a:cubicBezTo>
                      <a:pt x="2832" y="15793"/>
                      <a:pt x="2861" y="15755"/>
                      <a:pt x="2855" y="15713"/>
                    </a:cubicBezTo>
                    <a:lnTo>
                      <a:pt x="2777" y="15222"/>
                    </a:lnTo>
                    <a:cubicBezTo>
                      <a:pt x="1966" y="10186"/>
                      <a:pt x="1078" y="5070"/>
                      <a:pt x="145" y="58"/>
                    </a:cubicBezTo>
                    <a:cubicBezTo>
                      <a:pt x="139" y="24"/>
                      <a:pt x="109" y="1"/>
                      <a:pt x="7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44"/>
              <p:cNvSpPr/>
              <p:nvPr/>
            </p:nvSpPr>
            <p:spPr>
              <a:xfrm>
                <a:off x="8281406" y="1937393"/>
                <a:ext cx="203943" cy="1915127"/>
              </a:xfrm>
              <a:custGeom>
                <a:avLst/>
                <a:gdLst/>
                <a:ahLst/>
                <a:cxnLst/>
                <a:rect l="l" t="t" r="r" b="b"/>
                <a:pathLst>
                  <a:path w="2187" h="20537" extrusionOk="0">
                    <a:moveTo>
                      <a:pt x="72" y="1"/>
                    </a:moveTo>
                    <a:cubicBezTo>
                      <a:pt x="71" y="1"/>
                      <a:pt x="69" y="1"/>
                      <a:pt x="68" y="1"/>
                    </a:cubicBezTo>
                    <a:cubicBezTo>
                      <a:pt x="30" y="5"/>
                      <a:pt x="1" y="38"/>
                      <a:pt x="5" y="76"/>
                    </a:cubicBezTo>
                    <a:cubicBezTo>
                      <a:pt x="32" y="390"/>
                      <a:pt x="90" y="1041"/>
                      <a:pt x="119" y="1352"/>
                    </a:cubicBezTo>
                    <a:cubicBezTo>
                      <a:pt x="674" y="7444"/>
                      <a:pt x="1299" y="13751"/>
                      <a:pt x="1960" y="19832"/>
                    </a:cubicBezTo>
                    <a:lnTo>
                      <a:pt x="2031" y="20468"/>
                    </a:lnTo>
                    <a:cubicBezTo>
                      <a:pt x="2036" y="20507"/>
                      <a:pt x="2069" y="20536"/>
                      <a:pt x="2106" y="20536"/>
                    </a:cubicBezTo>
                    <a:cubicBezTo>
                      <a:pt x="2108" y="20536"/>
                      <a:pt x="2111" y="20536"/>
                      <a:pt x="2113" y="20536"/>
                    </a:cubicBezTo>
                    <a:cubicBezTo>
                      <a:pt x="2155" y="20533"/>
                      <a:pt x="2187" y="20496"/>
                      <a:pt x="2183" y="20454"/>
                    </a:cubicBezTo>
                    <a:lnTo>
                      <a:pt x="2127" y="19815"/>
                    </a:lnTo>
                    <a:cubicBezTo>
                      <a:pt x="1533" y="13290"/>
                      <a:pt x="860" y="6576"/>
                      <a:pt x="144" y="64"/>
                    </a:cubicBezTo>
                    <a:cubicBezTo>
                      <a:pt x="141" y="27"/>
                      <a:pt x="108" y="1"/>
                      <a:pt x="7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44"/>
              <p:cNvSpPr/>
              <p:nvPr/>
            </p:nvSpPr>
            <p:spPr>
              <a:xfrm>
                <a:off x="8836915" y="2526288"/>
                <a:ext cx="212149" cy="1317938"/>
              </a:xfrm>
              <a:custGeom>
                <a:avLst/>
                <a:gdLst/>
                <a:ahLst/>
                <a:cxnLst/>
                <a:rect l="l" t="t" r="r" b="b"/>
                <a:pathLst>
                  <a:path w="2275" h="14133" extrusionOk="0">
                    <a:moveTo>
                      <a:pt x="2198" y="0"/>
                    </a:moveTo>
                    <a:cubicBezTo>
                      <a:pt x="2166" y="0"/>
                      <a:pt x="2137" y="25"/>
                      <a:pt x="2131" y="59"/>
                    </a:cubicBezTo>
                    <a:cubicBezTo>
                      <a:pt x="2095" y="272"/>
                      <a:pt x="2020" y="718"/>
                      <a:pt x="1985" y="931"/>
                    </a:cubicBezTo>
                    <a:cubicBezTo>
                      <a:pt x="1298" y="5117"/>
                      <a:pt x="646" y="9405"/>
                      <a:pt x="64" y="13608"/>
                    </a:cubicBezTo>
                    <a:lnTo>
                      <a:pt x="5" y="14046"/>
                    </a:lnTo>
                    <a:cubicBezTo>
                      <a:pt x="0" y="14087"/>
                      <a:pt x="27" y="14125"/>
                      <a:pt x="68" y="14131"/>
                    </a:cubicBezTo>
                    <a:cubicBezTo>
                      <a:pt x="73" y="14132"/>
                      <a:pt x="77" y="14133"/>
                      <a:pt x="82" y="14133"/>
                    </a:cubicBezTo>
                    <a:cubicBezTo>
                      <a:pt x="119" y="14133"/>
                      <a:pt x="151" y="14106"/>
                      <a:pt x="157" y="14068"/>
                    </a:cubicBezTo>
                    <a:lnTo>
                      <a:pt x="230" y="13632"/>
                    </a:lnTo>
                    <a:cubicBezTo>
                      <a:pt x="966" y="9152"/>
                      <a:pt x="1657" y="4579"/>
                      <a:pt x="2269" y="80"/>
                    </a:cubicBezTo>
                    <a:cubicBezTo>
                      <a:pt x="2274" y="43"/>
                      <a:pt x="2250" y="8"/>
                      <a:pt x="2211" y="1"/>
                    </a:cubicBezTo>
                    <a:cubicBezTo>
                      <a:pt x="2207" y="0"/>
                      <a:pt x="2203" y="0"/>
                      <a:pt x="219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44"/>
              <p:cNvSpPr/>
              <p:nvPr/>
            </p:nvSpPr>
            <p:spPr>
              <a:xfrm>
                <a:off x="9384685" y="2881862"/>
                <a:ext cx="309319" cy="951269"/>
              </a:xfrm>
              <a:custGeom>
                <a:avLst/>
                <a:gdLst/>
                <a:ahLst/>
                <a:cxnLst/>
                <a:rect l="l" t="t" r="r" b="b"/>
                <a:pathLst>
                  <a:path w="3317" h="10201" extrusionOk="0">
                    <a:moveTo>
                      <a:pt x="3239" y="0"/>
                    </a:moveTo>
                    <a:cubicBezTo>
                      <a:pt x="3210" y="0"/>
                      <a:pt x="3182" y="19"/>
                      <a:pt x="3173" y="48"/>
                    </a:cubicBezTo>
                    <a:cubicBezTo>
                      <a:pt x="2890" y="880"/>
                      <a:pt x="2617" y="1714"/>
                      <a:pt x="2347" y="2550"/>
                    </a:cubicBezTo>
                    <a:cubicBezTo>
                      <a:pt x="1825" y="4163"/>
                      <a:pt x="1261" y="5954"/>
                      <a:pt x="766" y="7577"/>
                    </a:cubicBezTo>
                    <a:cubicBezTo>
                      <a:pt x="510" y="8417"/>
                      <a:pt x="257" y="9260"/>
                      <a:pt x="13" y="10103"/>
                    </a:cubicBezTo>
                    <a:cubicBezTo>
                      <a:pt x="0" y="10166"/>
                      <a:pt x="44" y="10201"/>
                      <a:pt x="87" y="10201"/>
                    </a:cubicBezTo>
                    <a:cubicBezTo>
                      <a:pt x="117" y="10201"/>
                      <a:pt x="147" y="10185"/>
                      <a:pt x="159" y="10149"/>
                    </a:cubicBezTo>
                    <a:cubicBezTo>
                      <a:pt x="1271" y="6833"/>
                      <a:pt x="2324" y="3447"/>
                      <a:pt x="3306" y="90"/>
                    </a:cubicBezTo>
                    <a:cubicBezTo>
                      <a:pt x="3317" y="54"/>
                      <a:pt x="3298" y="17"/>
                      <a:pt x="3262" y="4"/>
                    </a:cubicBezTo>
                    <a:cubicBezTo>
                      <a:pt x="3254" y="2"/>
                      <a:pt x="3247" y="0"/>
                      <a:pt x="323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572" name="Google Shape;1572;p44"/>
          <p:cNvGrpSpPr/>
          <p:nvPr/>
        </p:nvGrpSpPr>
        <p:grpSpPr>
          <a:xfrm rot="-6847479">
            <a:off x="8222668" y="-113735"/>
            <a:ext cx="807453" cy="1261941"/>
            <a:chOff x="8477700" y="489350"/>
            <a:chExt cx="2528924" cy="3952371"/>
          </a:xfrm>
        </p:grpSpPr>
        <p:sp>
          <p:nvSpPr>
            <p:cNvPr id="1573" name="Google Shape;1573;p44"/>
            <p:cNvSpPr/>
            <p:nvPr/>
          </p:nvSpPr>
          <p:spPr>
            <a:xfrm>
              <a:off x="8477700" y="489350"/>
              <a:ext cx="2528924" cy="3952371"/>
            </a:xfrm>
            <a:custGeom>
              <a:avLst/>
              <a:gdLst/>
              <a:ahLst/>
              <a:cxnLst/>
              <a:rect l="l" t="t" r="r" b="b"/>
              <a:pathLst>
                <a:path w="24711" h="38620" extrusionOk="0">
                  <a:moveTo>
                    <a:pt x="8523" y="0"/>
                  </a:moveTo>
                  <a:cubicBezTo>
                    <a:pt x="8388" y="0"/>
                    <a:pt x="8256" y="21"/>
                    <a:pt x="8126" y="62"/>
                  </a:cubicBezTo>
                  <a:cubicBezTo>
                    <a:pt x="7635" y="219"/>
                    <a:pt x="7278" y="651"/>
                    <a:pt x="7218" y="1165"/>
                  </a:cubicBezTo>
                  <a:cubicBezTo>
                    <a:pt x="7045" y="2679"/>
                    <a:pt x="6863" y="4468"/>
                    <a:pt x="6812" y="6238"/>
                  </a:cubicBezTo>
                  <a:cubicBezTo>
                    <a:pt x="6758" y="8166"/>
                    <a:pt x="6864" y="9871"/>
                    <a:pt x="7137" y="11449"/>
                  </a:cubicBezTo>
                  <a:cubicBezTo>
                    <a:pt x="7394" y="12934"/>
                    <a:pt x="7862" y="14519"/>
                    <a:pt x="8421" y="15796"/>
                  </a:cubicBezTo>
                  <a:cubicBezTo>
                    <a:pt x="9208" y="17596"/>
                    <a:pt x="10177" y="18851"/>
                    <a:pt x="11298" y="19527"/>
                  </a:cubicBezTo>
                  <a:cubicBezTo>
                    <a:pt x="11318" y="19539"/>
                    <a:pt x="11339" y="19551"/>
                    <a:pt x="11359" y="19562"/>
                  </a:cubicBezTo>
                  <a:cubicBezTo>
                    <a:pt x="11577" y="20206"/>
                    <a:pt x="11806" y="20844"/>
                    <a:pt x="12044" y="21474"/>
                  </a:cubicBezTo>
                  <a:cubicBezTo>
                    <a:pt x="10725" y="20346"/>
                    <a:pt x="9338" y="19504"/>
                    <a:pt x="8182" y="18852"/>
                  </a:cubicBezTo>
                  <a:cubicBezTo>
                    <a:pt x="6973" y="18172"/>
                    <a:pt x="5957" y="17672"/>
                    <a:pt x="4988" y="17278"/>
                  </a:cubicBezTo>
                  <a:cubicBezTo>
                    <a:pt x="3757" y="16779"/>
                    <a:pt x="2616" y="16462"/>
                    <a:pt x="1501" y="16306"/>
                  </a:cubicBezTo>
                  <a:cubicBezTo>
                    <a:pt x="1440" y="16299"/>
                    <a:pt x="1380" y="16294"/>
                    <a:pt x="1319" y="16294"/>
                  </a:cubicBezTo>
                  <a:cubicBezTo>
                    <a:pt x="881" y="16294"/>
                    <a:pt x="474" y="16510"/>
                    <a:pt x="230" y="16874"/>
                  </a:cubicBezTo>
                  <a:cubicBezTo>
                    <a:pt x="91" y="17078"/>
                    <a:pt x="16" y="17316"/>
                    <a:pt x="7" y="17563"/>
                  </a:cubicBezTo>
                  <a:cubicBezTo>
                    <a:pt x="0" y="17809"/>
                    <a:pt x="60" y="18051"/>
                    <a:pt x="185" y="18265"/>
                  </a:cubicBezTo>
                  <a:cubicBezTo>
                    <a:pt x="1058" y="19770"/>
                    <a:pt x="2087" y="21190"/>
                    <a:pt x="3244" y="22488"/>
                  </a:cubicBezTo>
                  <a:cubicBezTo>
                    <a:pt x="4364" y="23744"/>
                    <a:pt x="5608" y="24889"/>
                    <a:pt x="6938" y="25891"/>
                  </a:cubicBezTo>
                  <a:cubicBezTo>
                    <a:pt x="8575" y="27123"/>
                    <a:pt x="9989" y="27847"/>
                    <a:pt x="11387" y="28173"/>
                  </a:cubicBezTo>
                  <a:cubicBezTo>
                    <a:pt x="11908" y="28294"/>
                    <a:pt x="12673" y="28439"/>
                    <a:pt x="13365" y="28439"/>
                  </a:cubicBezTo>
                  <a:cubicBezTo>
                    <a:pt x="13795" y="28439"/>
                    <a:pt x="14154" y="28384"/>
                    <a:pt x="14464" y="28273"/>
                  </a:cubicBezTo>
                  <a:cubicBezTo>
                    <a:pt x="14469" y="28271"/>
                    <a:pt x="14475" y="28269"/>
                    <a:pt x="14480" y="28268"/>
                  </a:cubicBezTo>
                  <a:cubicBezTo>
                    <a:pt x="14922" y="28632"/>
                    <a:pt x="15366" y="29006"/>
                    <a:pt x="15803" y="29382"/>
                  </a:cubicBezTo>
                  <a:cubicBezTo>
                    <a:pt x="15945" y="29626"/>
                    <a:pt x="16088" y="29870"/>
                    <a:pt x="16233" y="30113"/>
                  </a:cubicBezTo>
                  <a:cubicBezTo>
                    <a:pt x="14369" y="29339"/>
                    <a:pt x="12382" y="28936"/>
                    <a:pt x="10393" y="28936"/>
                  </a:cubicBezTo>
                  <a:cubicBezTo>
                    <a:pt x="8645" y="28936"/>
                    <a:pt x="6934" y="29241"/>
                    <a:pt x="5306" y="29846"/>
                  </a:cubicBezTo>
                  <a:cubicBezTo>
                    <a:pt x="4880" y="30006"/>
                    <a:pt x="4570" y="30366"/>
                    <a:pt x="4479" y="30812"/>
                  </a:cubicBezTo>
                  <a:cubicBezTo>
                    <a:pt x="4386" y="31259"/>
                    <a:pt x="4528" y="31714"/>
                    <a:pt x="4858" y="32028"/>
                  </a:cubicBezTo>
                  <a:cubicBezTo>
                    <a:pt x="5902" y="33022"/>
                    <a:pt x="7120" y="33861"/>
                    <a:pt x="8581" y="34587"/>
                  </a:cubicBezTo>
                  <a:cubicBezTo>
                    <a:pt x="9946" y="35266"/>
                    <a:pt x="11327" y="35752"/>
                    <a:pt x="12498" y="36140"/>
                  </a:cubicBezTo>
                  <a:cubicBezTo>
                    <a:pt x="13637" y="36515"/>
                    <a:pt x="14761" y="36852"/>
                    <a:pt x="15992" y="36852"/>
                  </a:cubicBezTo>
                  <a:lnTo>
                    <a:pt x="16001" y="36852"/>
                  </a:lnTo>
                  <a:cubicBezTo>
                    <a:pt x="16452" y="36852"/>
                    <a:pt x="17132" y="36808"/>
                    <a:pt x="17816" y="36600"/>
                  </a:cubicBezTo>
                  <a:cubicBezTo>
                    <a:pt x="18527" y="36384"/>
                    <a:pt x="19081" y="36043"/>
                    <a:pt x="19475" y="35581"/>
                  </a:cubicBezTo>
                  <a:cubicBezTo>
                    <a:pt x="19727" y="35678"/>
                    <a:pt x="19985" y="35778"/>
                    <a:pt x="20250" y="35885"/>
                  </a:cubicBezTo>
                  <a:cubicBezTo>
                    <a:pt x="20890" y="36673"/>
                    <a:pt x="21553" y="37439"/>
                    <a:pt x="22222" y="38162"/>
                  </a:cubicBezTo>
                  <a:lnTo>
                    <a:pt x="22231" y="38170"/>
                  </a:lnTo>
                  <a:cubicBezTo>
                    <a:pt x="22500" y="38456"/>
                    <a:pt x="22878" y="38620"/>
                    <a:pt x="23269" y="38620"/>
                  </a:cubicBezTo>
                  <a:cubicBezTo>
                    <a:pt x="23717" y="38620"/>
                    <a:pt x="24132" y="38412"/>
                    <a:pt x="24406" y="38048"/>
                  </a:cubicBezTo>
                  <a:cubicBezTo>
                    <a:pt x="24606" y="37779"/>
                    <a:pt x="24710" y="37440"/>
                    <a:pt x="24695" y="37098"/>
                  </a:cubicBezTo>
                  <a:cubicBezTo>
                    <a:pt x="24682" y="36759"/>
                    <a:pt x="24550" y="36434"/>
                    <a:pt x="24328" y="36183"/>
                  </a:cubicBezTo>
                  <a:cubicBezTo>
                    <a:pt x="24002" y="35811"/>
                    <a:pt x="23671" y="35422"/>
                    <a:pt x="23346" y="35024"/>
                  </a:cubicBezTo>
                  <a:lnTo>
                    <a:pt x="23308" y="34783"/>
                  </a:lnTo>
                  <a:cubicBezTo>
                    <a:pt x="23172" y="33937"/>
                    <a:pt x="23034" y="33065"/>
                    <a:pt x="22898" y="32199"/>
                  </a:cubicBezTo>
                  <a:cubicBezTo>
                    <a:pt x="23285" y="31729"/>
                    <a:pt x="23608" y="31193"/>
                    <a:pt x="23866" y="30599"/>
                  </a:cubicBezTo>
                  <a:cubicBezTo>
                    <a:pt x="24168" y="29904"/>
                    <a:pt x="24363" y="29163"/>
                    <a:pt x="24447" y="28399"/>
                  </a:cubicBezTo>
                  <a:cubicBezTo>
                    <a:pt x="24605" y="26957"/>
                    <a:pt x="24472" y="25375"/>
                    <a:pt x="24026" y="23417"/>
                  </a:cubicBezTo>
                  <a:cubicBezTo>
                    <a:pt x="23582" y="21467"/>
                    <a:pt x="23031" y="19726"/>
                    <a:pt x="22340" y="18098"/>
                  </a:cubicBezTo>
                  <a:cubicBezTo>
                    <a:pt x="21626" y="16416"/>
                    <a:pt x="20786" y="14899"/>
                    <a:pt x="19769" y="13463"/>
                  </a:cubicBezTo>
                  <a:cubicBezTo>
                    <a:pt x="19680" y="13306"/>
                    <a:pt x="19557" y="13166"/>
                    <a:pt x="19412" y="13056"/>
                  </a:cubicBezTo>
                  <a:cubicBezTo>
                    <a:pt x="19412" y="13056"/>
                    <a:pt x="19396" y="13044"/>
                    <a:pt x="19395" y="13044"/>
                  </a:cubicBezTo>
                  <a:cubicBezTo>
                    <a:pt x="19304" y="12975"/>
                    <a:pt x="19024" y="12766"/>
                    <a:pt x="18586" y="12766"/>
                  </a:cubicBezTo>
                  <a:cubicBezTo>
                    <a:pt x="18019" y="12766"/>
                    <a:pt x="17519" y="13127"/>
                    <a:pt x="17340" y="13662"/>
                  </a:cubicBezTo>
                  <a:cubicBezTo>
                    <a:pt x="17284" y="13827"/>
                    <a:pt x="17263" y="14000"/>
                    <a:pt x="17274" y="14169"/>
                  </a:cubicBezTo>
                  <a:cubicBezTo>
                    <a:pt x="16917" y="17145"/>
                    <a:pt x="16791" y="19722"/>
                    <a:pt x="16888" y="22050"/>
                  </a:cubicBezTo>
                  <a:cubicBezTo>
                    <a:pt x="16941" y="23319"/>
                    <a:pt x="17063" y="24544"/>
                    <a:pt x="17251" y="25692"/>
                  </a:cubicBezTo>
                  <a:cubicBezTo>
                    <a:pt x="16697" y="24605"/>
                    <a:pt x="16181" y="23495"/>
                    <a:pt x="15702" y="22366"/>
                  </a:cubicBezTo>
                  <a:cubicBezTo>
                    <a:pt x="15702" y="22366"/>
                    <a:pt x="15699" y="22360"/>
                    <a:pt x="15699" y="22357"/>
                  </a:cubicBezTo>
                  <a:cubicBezTo>
                    <a:pt x="15246" y="21301"/>
                    <a:pt x="14817" y="20214"/>
                    <a:pt x="14426" y="19121"/>
                  </a:cubicBezTo>
                  <a:cubicBezTo>
                    <a:pt x="14564" y="18951"/>
                    <a:pt x="14688" y="18757"/>
                    <a:pt x="14793" y="18538"/>
                  </a:cubicBezTo>
                  <a:cubicBezTo>
                    <a:pt x="15019" y="18074"/>
                    <a:pt x="15177" y="17482"/>
                    <a:pt x="15267" y="16778"/>
                  </a:cubicBezTo>
                  <a:cubicBezTo>
                    <a:pt x="15407" y="15661"/>
                    <a:pt x="15351" y="14373"/>
                    <a:pt x="15234" y="13589"/>
                  </a:cubicBezTo>
                  <a:cubicBezTo>
                    <a:pt x="15113" y="12784"/>
                    <a:pt x="14872" y="11538"/>
                    <a:pt x="14626" y="10702"/>
                  </a:cubicBezTo>
                  <a:cubicBezTo>
                    <a:pt x="14011" y="8612"/>
                    <a:pt x="13350" y="6830"/>
                    <a:pt x="12604" y="5256"/>
                  </a:cubicBezTo>
                  <a:cubicBezTo>
                    <a:pt x="12173" y="4347"/>
                    <a:pt x="11707" y="3497"/>
                    <a:pt x="11218" y="2727"/>
                  </a:cubicBezTo>
                  <a:cubicBezTo>
                    <a:pt x="10686" y="1891"/>
                    <a:pt x="10109" y="1122"/>
                    <a:pt x="9504" y="440"/>
                  </a:cubicBezTo>
                  <a:cubicBezTo>
                    <a:pt x="9254" y="161"/>
                    <a:pt x="8897" y="0"/>
                    <a:pt x="8523" y="0"/>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74" name="Google Shape;1574;p44"/>
            <p:cNvGrpSpPr/>
            <p:nvPr/>
          </p:nvGrpSpPr>
          <p:grpSpPr>
            <a:xfrm>
              <a:off x="8612482" y="623927"/>
              <a:ext cx="2250458" cy="3502897"/>
              <a:chOff x="8612482" y="623927"/>
              <a:chExt cx="2250458" cy="3502897"/>
            </a:xfrm>
          </p:grpSpPr>
          <p:sp>
            <p:nvSpPr>
              <p:cNvPr id="1575" name="Google Shape;1575;p44"/>
              <p:cNvSpPr/>
              <p:nvPr/>
            </p:nvSpPr>
            <p:spPr>
              <a:xfrm>
                <a:off x="9282400" y="623927"/>
                <a:ext cx="645765" cy="1774166"/>
              </a:xfrm>
              <a:custGeom>
                <a:avLst/>
                <a:gdLst/>
                <a:ahLst/>
                <a:cxnLst/>
                <a:rect l="l" t="t" r="r" b="b"/>
                <a:pathLst>
                  <a:path w="6310" h="17336" extrusionOk="0">
                    <a:moveTo>
                      <a:pt x="657" y="0"/>
                    </a:moveTo>
                    <a:cubicBezTo>
                      <a:pt x="283" y="3281"/>
                      <a:pt x="1" y="6648"/>
                      <a:pt x="566" y="9913"/>
                    </a:cubicBezTo>
                    <a:cubicBezTo>
                      <a:pt x="981" y="12311"/>
                      <a:pt x="2152" y="15909"/>
                      <a:pt x="4111" y="17089"/>
                    </a:cubicBezTo>
                    <a:cubicBezTo>
                      <a:pt x="4394" y="17260"/>
                      <a:pt x="4641" y="17336"/>
                      <a:pt x="4855" y="17336"/>
                    </a:cubicBezTo>
                    <a:cubicBezTo>
                      <a:pt x="6310" y="17336"/>
                      <a:pt x="6275" y="13826"/>
                      <a:pt x="6071" y="12471"/>
                    </a:cubicBezTo>
                    <a:cubicBezTo>
                      <a:pt x="5953" y="11683"/>
                      <a:pt x="5723" y="10516"/>
                      <a:pt x="5501" y="9760"/>
                    </a:cubicBezTo>
                    <a:cubicBezTo>
                      <a:pt x="4442" y="6154"/>
                      <a:pt x="2977" y="2608"/>
                      <a:pt x="65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44"/>
              <p:cNvSpPr/>
              <p:nvPr/>
            </p:nvSpPr>
            <p:spPr>
              <a:xfrm>
                <a:off x="8612482" y="2291355"/>
                <a:ext cx="1354572" cy="974481"/>
              </a:xfrm>
              <a:custGeom>
                <a:avLst/>
                <a:gdLst/>
                <a:ahLst/>
                <a:cxnLst/>
                <a:rect l="l" t="t" r="r" b="b"/>
                <a:pathLst>
                  <a:path w="13236" h="9522" extrusionOk="0">
                    <a:moveTo>
                      <a:pt x="0" y="1"/>
                    </a:moveTo>
                    <a:cubicBezTo>
                      <a:pt x="1692" y="2915"/>
                      <a:pt x="3915" y="5361"/>
                      <a:pt x="6408" y="7237"/>
                    </a:cubicBezTo>
                    <a:cubicBezTo>
                      <a:pt x="7637" y="8162"/>
                      <a:pt x="8954" y="8960"/>
                      <a:pt x="10365" y="9290"/>
                    </a:cubicBezTo>
                    <a:cubicBezTo>
                      <a:pt x="10629" y="9352"/>
                      <a:pt x="11395" y="9522"/>
                      <a:pt x="12043" y="9522"/>
                    </a:cubicBezTo>
                    <a:cubicBezTo>
                      <a:pt x="12536" y="9522"/>
                      <a:pt x="12961" y="9423"/>
                      <a:pt x="13043" y="9104"/>
                    </a:cubicBezTo>
                    <a:cubicBezTo>
                      <a:pt x="13235" y="8367"/>
                      <a:pt x="11772" y="6803"/>
                      <a:pt x="11371" y="6342"/>
                    </a:cubicBezTo>
                    <a:cubicBezTo>
                      <a:pt x="9884" y="4634"/>
                      <a:pt x="8057" y="3425"/>
                      <a:pt x="6219" y="2390"/>
                    </a:cubicBezTo>
                    <a:cubicBezTo>
                      <a:pt x="4233" y="1273"/>
                      <a:pt x="2161" y="301"/>
                      <a:pt x="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44"/>
              <p:cNvSpPr/>
              <p:nvPr/>
            </p:nvSpPr>
            <p:spPr>
              <a:xfrm>
                <a:off x="10301298" y="1930094"/>
                <a:ext cx="561642" cy="1835161"/>
              </a:xfrm>
              <a:custGeom>
                <a:avLst/>
                <a:gdLst/>
                <a:ahLst/>
                <a:cxnLst/>
                <a:rect l="l" t="t" r="r" b="b"/>
                <a:pathLst>
                  <a:path w="5488" h="17932" extrusionOk="0">
                    <a:moveTo>
                      <a:pt x="766" y="0"/>
                    </a:moveTo>
                    <a:cubicBezTo>
                      <a:pt x="766" y="0"/>
                      <a:pt x="771" y="5"/>
                      <a:pt x="787" y="16"/>
                    </a:cubicBezTo>
                    <a:cubicBezTo>
                      <a:pt x="148" y="5202"/>
                      <a:pt x="1" y="10723"/>
                      <a:pt x="1812" y="15546"/>
                    </a:cubicBezTo>
                    <a:cubicBezTo>
                      <a:pt x="2170" y="16497"/>
                      <a:pt x="2646" y="17466"/>
                      <a:pt x="3416" y="17932"/>
                    </a:cubicBezTo>
                    <a:cubicBezTo>
                      <a:pt x="4454" y="17095"/>
                      <a:pt x="5154" y="15689"/>
                      <a:pt x="5321" y="14176"/>
                    </a:cubicBezTo>
                    <a:cubicBezTo>
                      <a:pt x="5488" y="12662"/>
                      <a:pt x="5262" y="11113"/>
                      <a:pt x="4925" y="9629"/>
                    </a:cubicBezTo>
                    <a:cubicBezTo>
                      <a:pt x="4103" y="6023"/>
                      <a:pt x="2820" y="2851"/>
                      <a:pt x="787" y="16"/>
                    </a:cubicBezTo>
                    <a:lnTo>
                      <a:pt x="787" y="16"/>
                    </a:lnTo>
                    <a:cubicBezTo>
                      <a:pt x="802" y="28"/>
                      <a:pt x="808" y="32"/>
                      <a:pt x="808" y="32"/>
                    </a:cubicBezTo>
                    <a:cubicBezTo>
                      <a:pt x="808" y="32"/>
                      <a:pt x="766" y="0"/>
                      <a:pt x="76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44"/>
              <p:cNvSpPr/>
              <p:nvPr/>
            </p:nvSpPr>
            <p:spPr>
              <a:xfrm>
                <a:off x="9067281" y="3585138"/>
                <a:ext cx="1374529" cy="541686"/>
              </a:xfrm>
              <a:custGeom>
                <a:avLst/>
                <a:gdLst/>
                <a:ahLst/>
                <a:cxnLst/>
                <a:rect l="l" t="t" r="r" b="b"/>
                <a:pathLst>
                  <a:path w="13431" h="5293" extrusionOk="0">
                    <a:moveTo>
                      <a:pt x="4629" y="1"/>
                    </a:moveTo>
                    <a:cubicBezTo>
                      <a:pt x="3059" y="1"/>
                      <a:pt x="1494" y="275"/>
                      <a:pt x="0" y="829"/>
                    </a:cubicBezTo>
                    <a:cubicBezTo>
                      <a:pt x="2066" y="2802"/>
                      <a:pt x="4623" y="3812"/>
                      <a:pt x="7144" y="4645"/>
                    </a:cubicBezTo>
                    <a:cubicBezTo>
                      <a:pt x="8156" y="4979"/>
                      <a:pt x="9187" y="5292"/>
                      <a:pt x="10229" y="5292"/>
                    </a:cubicBezTo>
                    <a:cubicBezTo>
                      <a:pt x="10231" y="5292"/>
                      <a:pt x="10233" y="5292"/>
                      <a:pt x="10234" y="5292"/>
                    </a:cubicBezTo>
                    <a:cubicBezTo>
                      <a:pt x="11019" y="5291"/>
                      <a:pt x="12396" y="5122"/>
                      <a:pt x="12876" y="4241"/>
                    </a:cubicBezTo>
                    <a:cubicBezTo>
                      <a:pt x="13431" y="3223"/>
                      <a:pt x="12361" y="2324"/>
                      <a:pt x="11692" y="1935"/>
                    </a:cubicBezTo>
                    <a:cubicBezTo>
                      <a:pt x="9487" y="653"/>
                      <a:pt x="7052" y="1"/>
                      <a:pt x="462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79" name="Google Shape;1579;p44"/>
            <p:cNvSpPr/>
            <p:nvPr/>
          </p:nvSpPr>
          <p:spPr>
            <a:xfrm>
              <a:off x="8990936" y="1088756"/>
              <a:ext cx="1881316" cy="3219105"/>
            </a:xfrm>
            <a:custGeom>
              <a:avLst/>
              <a:gdLst/>
              <a:ahLst/>
              <a:cxnLst/>
              <a:rect l="l" t="t" r="r" b="b"/>
              <a:pathLst>
                <a:path w="18383" h="31455" extrusionOk="0">
                  <a:moveTo>
                    <a:pt x="4882" y="1"/>
                  </a:moveTo>
                  <a:cubicBezTo>
                    <a:pt x="4877" y="1"/>
                    <a:pt x="4872" y="1"/>
                    <a:pt x="4868" y="2"/>
                  </a:cubicBezTo>
                  <a:cubicBezTo>
                    <a:pt x="4794" y="10"/>
                    <a:pt x="4742" y="91"/>
                    <a:pt x="4750" y="181"/>
                  </a:cubicBezTo>
                  <a:cubicBezTo>
                    <a:pt x="5051" y="3140"/>
                    <a:pt x="5563" y="6078"/>
                    <a:pt x="6298" y="8937"/>
                  </a:cubicBezTo>
                  <a:cubicBezTo>
                    <a:pt x="7028" y="11798"/>
                    <a:pt x="7962" y="14589"/>
                    <a:pt x="9101" y="17257"/>
                  </a:cubicBezTo>
                  <a:cubicBezTo>
                    <a:pt x="9781" y="18819"/>
                    <a:pt x="10526" y="20343"/>
                    <a:pt x="11332" y="21818"/>
                  </a:cubicBezTo>
                  <a:cubicBezTo>
                    <a:pt x="9779" y="20375"/>
                    <a:pt x="8147" y="19057"/>
                    <a:pt x="6475" y="17832"/>
                  </a:cubicBezTo>
                  <a:cubicBezTo>
                    <a:pt x="4456" y="16383"/>
                    <a:pt x="2373" y="15058"/>
                    <a:pt x="201" y="14001"/>
                  </a:cubicBezTo>
                  <a:cubicBezTo>
                    <a:pt x="185" y="13993"/>
                    <a:pt x="168" y="13989"/>
                    <a:pt x="151" y="13989"/>
                  </a:cubicBezTo>
                  <a:cubicBezTo>
                    <a:pt x="101" y="13989"/>
                    <a:pt x="52" y="14023"/>
                    <a:pt x="31" y="14082"/>
                  </a:cubicBezTo>
                  <a:cubicBezTo>
                    <a:pt x="0" y="14163"/>
                    <a:pt x="31" y="14261"/>
                    <a:pt x="99" y="14300"/>
                  </a:cubicBezTo>
                  <a:cubicBezTo>
                    <a:pt x="4203" y="16645"/>
                    <a:pt x="8111" y="19477"/>
                    <a:pt x="11817" y="22680"/>
                  </a:cubicBezTo>
                  <a:cubicBezTo>
                    <a:pt x="12967" y="24696"/>
                    <a:pt x="14236" y="26612"/>
                    <a:pt x="15616" y="28398"/>
                  </a:cubicBezTo>
                  <a:cubicBezTo>
                    <a:pt x="14179" y="27700"/>
                    <a:pt x="12690" y="27163"/>
                    <a:pt x="11185" y="26741"/>
                  </a:cubicBezTo>
                  <a:cubicBezTo>
                    <a:pt x="10326" y="26513"/>
                    <a:pt x="9463" y="26320"/>
                    <a:pt x="8593" y="26178"/>
                  </a:cubicBezTo>
                  <a:cubicBezTo>
                    <a:pt x="7724" y="26036"/>
                    <a:pt x="6851" y="25946"/>
                    <a:pt x="5978" y="25908"/>
                  </a:cubicBezTo>
                  <a:cubicBezTo>
                    <a:pt x="5976" y="25908"/>
                    <a:pt x="5974" y="25908"/>
                    <a:pt x="5973" y="25908"/>
                  </a:cubicBezTo>
                  <a:cubicBezTo>
                    <a:pt x="5906" y="25908"/>
                    <a:pt x="5847" y="25970"/>
                    <a:pt x="5842" y="26053"/>
                  </a:cubicBezTo>
                  <a:cubicBezTo>
                    <a:pt x="5836" y="26144"/>
                    <a:pt x="5892" y="26224"/>
                    <a:pt x="5965" y="26235"/>
                  </a:cubicBezTo>
                  <a:cubicBezTo>
                    <a:pt x="6827" y="26350"/>
                    <a:pt x="7688" y="26492"/>
                    <a:pt x="8545" y="26659"/>
                  </a:cubicBezTo>
                  <a:cubicBezTo>
                    <a:pt x="9401" y="26825"/>
                    <a:pt x="10254" y="27019"/>
                    <a:pt x="11101" y="27254"/>
                  </a:cubicBezTo>
                  <a:cubicBezTo>
                    <a:pt x="12771" y="27692"/>
                    <a:pt x="14415" y="28280"/>
                    <a:pt x="16043" y="28944"/>
                  </a:cubicBezTo>
                  <a:cubicBezTo>
                    <a:pt x="16726" y="29800"/>
                    <a:pt x="17435" y="30625"/>
                    <a:pt x="18168" y="31417"/>
                  </a:cubicBezTo>
                  <a:cubicBezTo>
                    <a:pt x="18192" y="31442"/>
                    <a:pt x="18222" y="31455"/>
                    <a:pt x="18251" y="31455"/>
                  </a:cubicBezTo>
                  <a:cubicBezTo>
                    <a:pt x="18284" y="31455"/>
                    <a:pt x="18317" y="31439"/>
                    <a:pt x="18340" y="31408"/>
                  </a:cubicBezTo>
                  <a:cubicBezTo>
                    <a:pt x="18382" y="31346"/>
                    <a:pt x="18378" y="31250"/>
                    <a:pt x="18329" y="31193"/>
                  </a:cubicBezTo>
                  <a:cubicBezTo>
                    <a:pt x="17907" y="30713"/>
                    <a:pt x="17494" y="30222"/>
                    <a:pt x="17088" y="29722"/>
                  </a:cubicBezTo>
                  <a:cubicBezTo>
                    <a:pt x="17088" y="29716"/>
                    <a:pt x="17086" y="29710"/>
                    <a:pt x="17086" y="29703"/>
                  </a:cubicBezTo>
                  <a:cubicBezTo>
                    <a:pt x="16660" y="27024"/>
                    <a:pt x="16228" y="24349"/>
                    <a:pt x="15855" y="21662"/>
                  </a:cubicBezTo>
                  <a:cubicBezTo>
                    <a:pt x="15660" y="20320"/>
                    <a:pt x="15481" y="18976"/>
                    <a:pt x="15306" y="17628"/>
                  </a:cubicBezTo>
                  <a:lnTo>
                    <a:pt x="14793" y="13588"/>
                  </a:lnTo>
                  <a:cubicBezTo>
                    <a:pt x="14783" y="13506"/>
                    <a:pt x="14726" y="13445"/>
                    <a:pt x="14660" y="13445"/>
                  </a:cubicBezTo>
                  <a:cubicBezTo>
                    <a:pt x="14656" y="13445"/>
                    <a:pt x="14652" y="13446"/>
                    <a:pt x="14648" y="13446"/>
                  </a:cubicBezTo>
                  <a:cubicBezTo>
                    <a:pt x="14575" y="13452"/>
                    <a:pt x="14520" y="13531"/>
                    <a:pt x="14527" y="13620"/>
                  </a:cubicBezTo>
                  <a:cubicBezTo>
                    <a:pt x="14631" y="14979"/>
                    <a:pt x="14760" y="16335"/>
                    <a:pt x="14914" y="17689"/>
                  </a:cubicBezTo>
                  <a:cubicBezTo>
                    <a:pt x="15067" y="19042"/>
                    <a:pt x="15245" y="20392"/>
                    <a:pt x="15434" y="21739"/>
                  </a:cubicBezTo>
                  <a:cubicBezTo>
                    <a:pt x="15807" y="24273"/>
                    <a:pt x="16228" y="26799"/>
                    <a:pt x="16749" y="29296"/>
                  </a:cubicBezTo>
                  <a:cubicBezTo>
                    <a:pt x="15561" y="27797"/>
                    <a:pt x="14443" y="26214"/>
                    <a:pt x="13403" y="24562"/>
                  </a:cubicBezTo>
                  <a:cubicBezTo>
                    <a:pt x="11916" y="22191"/>
                    <a:pt x="10602" y="19665"/>
                    <a:pt x="9481" y="17022"/>
                  </a:cubicBezTo>
                  <a:cubicBezTo>
                    <a:pt x="8346" y="14386"/>
                    <a:pt x="7399" y="11635"/>
                    <a:pt x="6660" y="8806"/>
                  </a:cubicBezTo>
                  <a:cubicBezTo>
                    <a:pt x="5926" y="5975"/>
                    <a:pt x="5384" y="3076"/>
                    <a:pt x="5017" y="145"/>
                  </a:cubicBezTo>
                  <a:cubicBezTo>
                    <a:pt x="5007" y="62"/>
                    <a:pt x="4948" y="1"/>
                    <a:pt x="488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Subtitle 2">
            <a:extLst>
              <a:ext uri="{FF2B5EF4-FFF2-40B4-BE49-F238E27FC236}">
                <a16:creationId xmlns:a16="http://schemas.microsoft.com/office/drawing/2014/main" xmlns="" id="{E5D15484-D881-4B79-9607-BA477DD629B4}"/>
              </a:ext>
            </a:extLst>
          </p:cNvPr>
          <p:cNvSpPr>
            <a:spLocks noGrp="1"/>
          </p:cNvSpPr>
          <p:nvPr>
            <p:ph type="subTitle" idx="1"/>
          </p:nvPr>
        </p:nvSpPr>
        <p:spPr>
          <a:xfrm>
            <a:off x="1833490" y="1305105"/>
            <a:ext cx="6292695" cy="2780384"/>
          </a:xfrm>
        </p:spPr>
        <p:txBody>
          <a:bodyPr/>
          <a:lstStyle/>
          <a:p>
            <a:pPr marL="139700" indent="0">
              <a:buNone/>
            </a:pPr>
            <a:r>
              <a:rPr lang="en-ID" sz="2000" dirty="0"/>
              <a:t>1.Intervensi pasar </a:t>
            </a:r>
          </a:p>
          <a:p>
            <a:pPr marL="139700" indent="0">
              <a:buNone/>
            </a:pPr>
            <a:r>
              <a:rPr lang="en-ID" sz="2000" dirty="0"/>
              <a:t>2.Standardisasi </a:t>
            </a:r>
            <a:r>
              <a:rPr lang="en-ID" sz="2000" dirty="0" err="1"/>
              <a:t>kualitas</a:t>
            </a:r>
            <a:r>
              <a:rPr lang="en-ID" sz="2000" dirty="0"/>
              <a:t> </a:t>
            </a:r>
            <a:r>
              <a:rPr lang="en-ID" sz="2000" dirty="0" err="1"/>
              <a:t>sektor</a:t>
            </a:r>
            <a:r>
              <a:rPr lang="en-ID" sz="2000" dirty="0"/>
              <a:t> </a:t>
            </a:r>
            <a:r>
              <a:rPr lang="en-ID" sz="2000" dirty="0" err="1"/>
              <a:t>pertanian</a:t>
            </a:r>
            <a:endParaRPr lang="en-ID" sz="2000" dirty="0"/>
          </a:p>
          <a:p>
            <a:pPr marL="139700" indent="0">
              <a:buNone/>
            </a:pPr>
            <a:r>
              <a:rPr lang="en-ID" sz="2000" dirty="0"/>
              <a:t> 3.Subsidi input </a:t>
            </a:r>
            <a:r>
              <a:rPr lang="en-ID" sz="2000" dirty="0" err="1"/>
              <a:t>Pertanian</a:t>
            </a:r>
            <a:r>
              <a:rPr lang="en-ID" sz="2000" dirty="0"/>
              <a:t> dan </a:t>
            </a:r>
            <a:r>
              <a:rPr lang="en-ID" sz="2000" dirty="0" err="1"/>
              <a:t>lanjutan</a:t>
            </a:r>
            <a:endParaRPr lang="en-ID" sz="2000" dirty="0"/>
          </a:p>
          <a:p>
            <a:pPr marL="139700" indent="0">
              <a:buNone/>
            </a:pPr>
            <a:r>
              <a:rPr lang="en-ID" sz="2000" dirty="0"/>
              <a:t> 4.Peningkatan </a:t>
            </a:r>
            <a:r>
              <a:rPr lang="en-ID" sz="2000" dirty="0" err="1"/>
              <a:t>Produktivitas</a:t>
            </a:r>
            <a:r>
              <a:rPr lang="en-ID" sz="2000" dirty="0"/>
              <a:t> </a:t>
            </a:r>
            <a:r>
              <a:rPr lang="en-ID" sz="2000" dirty="0" err="1"/>
              <a:t>daerah</a:t>
            </a:r>
            <a:r>
              <a:rPr lang="en-ID" sz="2000" dirty="0"/>
              <a:t> </a:t>
            </a:r>
            <a:r>
              <a:rPr lang="en-ID" sz="2000" dirty="0" err="1"/>
              <a:t>produsen</a:t>
            </a:r>
            <a:endParaRPr lang="en-ID" sz="2000" dirty="0"/>
          </a:p>
          <a:p>
            <a:pPr marL="139700" indent="0">
              <a:buNone/>
            </a:pPr>
            <a:r>
              <a:rPr lang="en-ID" sz="2000" dirty="0"/>
              <a:t> 5.Infrastruktur</a:t>
            </a:r>
          </a:p>
          <a:p>
            <a:pPr marL="139700" indent="0">
              <a:buNone/>
            </a:pPr>
            <a:r>
              <a:rPr lang="en-ID" sz="2000" dirty="0"/>
              <a:t> 6.Perlindungan </a:t>
            </a:r>
            <a:r>
              <a:rPr lang="en-ID" sz="2000" dirty="0" err="1"/>
              <a:t>Terhadap</a:t>
            </a:r>
            <a:r>
              <a:rPr lang="en-ID" sz="2000" dirty="0"/>
              <a:t> </a:t>
            </a:r>
            <a:r>
              <a:rPr lang="en-ID" sz="2000" dirty="0" err="1"/>
              <a:t>lahan</a:t>
            </a:r>
            <a:r>
              <a:rPr lang="en-ID" sz="2000" dirty="0"/>
              <a:t> </a:t>
            </a:r>
            <a:r>
              <a:rPr lang="en-ID" sz="2000" dirty="0" err="1"/>
              <a:t>pertanian</a:t>
            </a:r>
            <a:r>
              <a:rPr lang="en-ID" sz="2000" dirty="0"/>
              <a:t> /</a:t>
            </a:r>
            <a:r>
              <a:rPr lang="en-ID" sz="2000" dirty="0" err="1"/>
              <a:t>kebun</a:t>
            </a:r>
            <a:endParaRPr lang="en-ID" sz="2000" dirty="0"/>
          </a:p>
          <a:p>
            <a:pPr marL="139700" indent="0">
              <a:buNone/>
            </a:pPr>
            <a:r>
              <a:rPr lang="en-ID" sz="2000" dirty="0"/>
              <a:t> 7.Pembentukan </a:t>
            </a:r>
            <a:r>
              <a:rPr lang="en-ID" sz="2000" dirty="0" err="1"/>
              <a:t>lembaga</a:t>
            </a:r>
            <a:r>
              <a:rPr lang="en-ID" sz="2000" dirty="0"/>
              <a:t> </a:t>
            </a:r>
            <a:r>
              <a:rPr lang="en-ID" sz="2000" dirty="0" err="1"/>
              <a:t>keuangan</a:t>
            </a:r>
            <a:r>
              <a:rPr lang="en-ID" sz="2000" dirty="0"/>
              <a:t> yang pro-</a:t>
            </a:r>
            <a:r>
              <a:rPr lang="en-ID" sz="2000" dirty="0" err="1"/>
              <a:t>petani</a:t>
            </a:r>
            <a:r>
              <a:rPr lang="en-ID" sz="2000" dirty="0"/>
              <a:t> </a:t>
            </a:r>
          </a:p>
          <a:p>
            <a:pPr marL="139700" indent="0">
              <a:buNone/>
            </a:pPr>
            <a:r>
              <a:rPr lang="en-ID" sz="2000" dirty="0"/>
              <a:t>8.Perlindungan </a:t>
            </a:r>
            <a:r>
              <a:rPr lang="en-ID" sz="2000" dirty="0" err="1"/>
              <a:t>terhadap</a:t>
            </a:r>
            <a:r>
              <a:rPr lang="en-ID" sz="2000" dirty="0"/>
              <a:t> </a:t>
            </a:r>
            <a:r>
              <a:rPr lang="en-ID" sz="2000" dirty="0" err="1"/>
              <a:t>gagal</a:t>
            </a:r>
            <a:r>
              <a:rPr lang="en-ID" sz="2000" dirty="0"/>
              <a:t> </a:t>
            </a:r>
            <a:r>
              <a:rPr lang="en-ID" sz="2000" dirty="0" err="1"/>
              <a:t>panen</a:t>
            </a:r>
            <a:r>
              <a:rPr lang="en-ID" sz="2000" dirty="0"/>
              <a:t>.</a:t>
            </a:r>
          </a:p>
        </p:txBody>
      </p:sp>
      <p:pic>
        <p:nvPicPr>
          <p:cNvPr id="5" name="Picture 4">
            <a:extLst>
              <a:ext uri="{FF2B5EF4-FFF2-40B4-BE49-F238E27FC236}">
                <a16:creationId xmlns:a16="http://schemas.microsoft.com/office/drawing/2014/main" xmlns="" id="{12B8BA58-34D8-4ACF-960F-7F316B41D6FA}"/>
              </a:ext>
            </a:extLst>
          </p:cNvPr>
          <p:cNvPicPr>
            <a:picLocks noChangeAspect="1"/>
          </p:cNvPicPr>
          <p:nvPr/>
        </p:nvPicPr>
        <p:blipFill>
          <a:blip r:embed="rId3"/>
          <a:stretch>
            <a:fillRect/>
          </a:stretch>
        </p:blipFill>
        <p:spPr>
          <a:xfrm>
            <a:off x="96964" y="3713584"/>
            <a:ext cx="1747494" cy="116015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116"/>
        <p:cNvGrpSpPr/>
        <p:nvPr/>
      </p:nvGrpSpPr>
      <p:grpSpPr>
        <a:xfrm>
          <a:off x="0" y="0"/>
          <a:ext cx="0" cy="0"/>
          <a:chOff x="0" y="0"/>
          <a:chExt cx="0" cy="0"/>
        </a:xfrm>
      </p:grpSpPr>
      <p:grpSp>
        <p:nvGrpSpPr>
          <p:cNvPr id="5117" name="Google Shape;5117;p72"/>
          <p:cNvGrpSpPr/>
          <p:nvPr/>
        </p:nvGrpSpPr>
        <p:grpSpPr>
          <a:xfrm rot="3112781">
            <a:off x="4891638" y="-157781"/>
            <a:ext cx="616673" cy="1393934"/>
            <a:chOff x="7912825" y="1180600"/>
            <a:chExt cx="1813632" cy="4099553"/>
          </a:xfrm>
        </p:grpSpPr>
        <p:sp>
          <p:nvSpPr>
            <p:cNvPr id="5118" name="Google Shape;5118;p72"/>
            <p:cNvSpPr/>
            <p:nvPr/>
          </p:nvSpPr>
          <p:spPr>
            <a:xfrm>
              <a:off x="7912825" y="1180600"/>
              <a:ext cx="1813632" cy="4099553"/>
            </a:xfrm>
            <a:custGeom>
              <a:avLst/>
              <a:gdLst/>
              <a:ahLst/>
              <a:cxnLst/>
              <a:rect l="l" t="t" r="r" b="b"/>
              <a:pathLst>
                <a:path w="24661" h="55744" extrusionOk="0">
                  <a:moveTo>
                    <a:pt x="13575" y="0"/>
                  </a:moveTo>
                  <a:cubicBezTo>
                    <a:pt x="12675" y="0"/>
                    <a:pt x="11812" y="449"/>
                    <a:pt x="11005" y="1336"/>
                  </a:cubicBezTo>
                  <a:cubicBezTo>
                    <a:pt x="8931" y="3620"/>
                    <a:pt x="7936" y="6897"/>
                    <a:pt x="8342" y="10100"/>
                  </a:cubicBezTo>
                  <a:cubicBezTo>
                    <a:pt x="8399" y="10562"/>
                    <a:pt x="8532" y="11461"/>
                    <a:pt x="8761" y="12313"/>
                  </a:cubicBezTo>
                  <a:cubicBezTo>
                    <a:pt x="8934" y="12958"/>
                    <a:pt x="9130" y="13469"/>
                    <a:pt x="9361" y="13875"/>
                  </a:cubicBezTo>
                  <a:cubicBezTo>
                    <a:pt x="9517" y="14146"/>
                    <a:pt x="9687" y="14374"/>
                    <a:pt x="9878" y="14560"/>
                  </a:cubicBezTo>
                  <a:cubicBezTo>
                    <a:pt x="9869" y="14749"/>
                    <a:pt x="9860" y="14939"/>
                    <a:pt x="9854" y="15132"/>
                  </a:cubicBezTo>
                  <a:cubicBezTo>
                    <a:pt x="8907" y="12846"/>
                    <a:pt x="7155" y="10947"/>
                    <a:pt x="5016" y="9898"/>
                  </a:cubicBezTo>
                  <a:cubicBezTo>
                    <a:pt x="4172" y="9483"/>
                    <a:pt x="3441" y="9287"/>
                    <a:pt x="2716" y="9281"/>
                  </a:cubicBezTo>
                  <a:lnTo>
                    <a:pt x="2685" y="9281"/>
                  </a:lnTo>
                  <a:cubicBezTo>
                    <a:pt x="1802" y="9281"/>
                    <a:pt x="1050" y="9608"/>
                    <a:pt x="565" y="10200"/>
                  </a:cubicBezTo>
                  <a:cubicBezTo>
                    <a:pt x="368" y="10443"/>
                    <a:pt x="222" y="10720"/>
                    <a:pt x="132" y="11025"/>
                  </a:cubicBezTo>
                  <a:cubicBezTo>
                    <a:pt x="19" y="11410"/>
                    <a:pt x="1" y="11830"/>
                    <a:pt x="77" y="12274"/>
                  </a:cubicBezTo>
                  <a:cubicBezTo>
                    <a:pt x="165" y="12780"/>
                    <a:pt x="353" y="13187"/>
                    <a:pt x="442" y="13383"/>
                  </a:cubicBezTo>
                  <a:cubicBezTo>
                    <a:pt x="1200" y="15029"/>
                    <a:pt x="2135" y="16593"/>
                    <a:pt x="3225" y="18042"/>
                  </a:cubicBezTo>
                  <a:cubicBezTo>
                    <a:pt x="3135" y="18064"/>
                    <a:pt x="3044" y="18092"/>
                    <a:pt x="2958" y="18125"/>
                  </a:cubicBezTo>
                  <a:cubicBezTo>
                    <a:pt x="2566" y="18272"/>
                    <a:pt x="2234" y="18508"/>
                    <a:pt x="1969" y="18829"/>
                  </a:cubicBezTo>
                  <a:cubicBezTo>
                    <a:pt x="1713" y="19139"/>
                    <a:pt x="1533" y="19512"/>
                    <a:pt x="1435" y="19939"/>
                  </a:cubicBezTo>
                  <a:cubicBezTo>
                    <a:pt x="1298" y="20531"/>
                    <a:pt x="1324" y="21230"/>
                    <a:pt x="1509" y="21907"/>
                  </a:cubicBezTo>
                  <a:cubicBezTo>
                    <a:pt x="2148" y="24244"/>
                    <a:pt x="3484" y="26206"/>
                    <a:pt x="4576" y="27656"/>
                  </a:cubicBezTo>
                  <a:cubicBezTo>
                    <a:pt x="5121" y="28377"/>
                    <a:pt x="5766" y="29181"/>
                    <a:pt x="6643" y="29795"/>
                  </a:cubicBezTo>
                  <a:cubicBezTo>
                    <a:pt x="6344" y="29812"/>
                    <a:pt x="6062" y="29882"/>
                    <a:pt x="5807" y="30003"/>
                  </a:cubicBezTo>
                  <a:cubicBezTo>
                    <a:pt x="5496" y="30148"/>
                    <a:pt x="5238" y="30361"/>
                    <a:pt x="5036" y="30635"/>
                  </a:cubicBezTo>
                  <a:cubicBezTo>
                    <a:pt x="4549" y="31297"/>
                    <a:pt x="4618" y="32035"/>
                    <a:pt x="4640" y="32278"/>
                  </a:cubicBezTo>
                  <a:cubicBezTo>
                    <a:pt x="4776" y="33722"/>
                    <a:pt x="5442" y="34943"/>
                    <a:pt x="6008" y="35844"/>
                  </a:cubicBezTo>
                  <a:cubicBezTo>
                    <a:pt x="7017" y="37453"/>
                    <a:pt x="8258" y="38900"/>
                    <a:pt x="9694" y="40144"/>
                  </a:cubicBezTo>
                  <a:cubicBezTo>
                    <a:pt x="10146" y="40535"/>
                    <a:pt x="10599" y="40859"/>
                    <a:pt x="11039" y="41106"/>
                  </a:cubicBezTo>
                  <a:cubicBezTo>
                    <a:pt x="11733" y="41496"/>
                    <a:pt x="12400" y="41693"/>
                    <a:pt x="13024" y="41693"/>
                  </a:cubicBezTo>
                  <a:cubicBezTo>
                    <a:pt x="13199" y="41693"/>
                    <a:pt x="13373" y="41678"/>
                    <a:pt x="13541" y="41646"/>
                  </a:cubicBezTo>
                  <a:cubicBezTo>
                    <a:pt x="13701" y="41811"/>
                    <a:pt x="13864" y="41977"/>
                    <a:pt x="14022" y="42137"/>
                  </a:cubicBezTo>
                  <a:lnTo>
                    <a:pt x="14027" y="42142"/>
                  </a:lnTo>
                  <a:cubicBezTo>
                    <a:pt x="14376" y="42499"/>
                    <a:pt x="14736" y="42866"/>
                    <a:pt x="15086" y="43233"/>
                  </a:cubicBezTo>
                  <a:cubicBezTo>
                    <a:pt x="15146" y="43375"/>
                    <a:pt x="15205" y="43513"/>
                    <a:pt x="15263" y="43648"/>
                  </a:cubicBezTo>
                  <a:cubicBezTo>
                    <a:pt x="16075" y="45556"/>
                    <a:pt x="17041" y="47530"/>
                    <a:pt x="18135" y="49515"/>
                  </a:cubicBezTo>
                  <a:lnTo>
                    <a:pt x="18137" y="49519"/>
                  </a:lnTo>
                  <a:cubicBezTo>
                    <a:pt x="19151" y="51341"/>
                    <a:pt x="20303" y="53203"/>
                    <a:pt x="21560" y="55057"/>
                  </a:cubicBezTo>
                  <a:cubicBezTo>
                    <a:pt x="21852" y="55486"/>
                    <a:pt x="22335" y="55744"/>
                    <a:pt x="22855" y="55744"/>
                  </a:cubicBezTo>
                  <a:cubicBezTo>
                    <a:pt x="23168" y="55744"/>
                    <a:pt x="23472" y="55650"/>
                    <a:pt x="23732" y="55475"/>
                  </a:cubicBezTo>
                  <a:cubicBezTo>
                    <a:pt x="24073" y="55244"/>
                    <a:pt x="24306" y="54893"/>
                    <a:pt x="24386" y="54487"/>
                  </a:cubicBezTo>
                  <a:cubicBezTo>
                    <a:pt x="24467" y="54087"/>
                    <a:pt x="24390" y="53679"/>
                    <a:pt x="24169" y="53334"/>
                  </a:cubicBezTo>
                  <a:cubicBezTo>
                    <a:pt x="23008" y="51530"/>
                    <a:pt x="21952" y="49720"/>
                    <a:pt x="21025" y="47956"/>
                  </a:cubicBezTo>
                  <a:lnTo>
                    <a:pt x="21022" y="47949"/>
                  </a:lnTo>
                  <a:cubicBezTo>
                    <a:pt x="20521" y="47010"/>
                    <a:pt x="20046" y="46070"/>
                    <a:pt x="19612" y="45150"/>
                  </a:cubicBezTo>
                  <a:cubicBezTo>
                    <a:pt x="19758" y="44345"/>
                    <a:pt x="19932" y="43538"/>
                    <a:pt x="20114" y="42713"/>
                  </a:cubicBezTo>
                  <a:cubicBezTo>
                    <a:pt x="20146" y="42560"/>
                    <a:pt x="20184" y="42391"/>
                    <a:pt x="20226" y="42210"/>
                  </a:cubicBezTo>
                  <a:cubicBezTo>
                    <a:pt x="20519" y="42051"/>
                    <a:pt x="20811" y="41837"/>
                    <a:pt x="21111" y="41563"/>
                  </a:cubicBezTo>
                  <a:cubicBezTo>
                    <a:pt x="21490" y="41217"/>
                    <a:pt x="21876" y="40775"/>
                    <a:pt x="22263" y="40249"/>
                  </a:cubicBezTo>
                  <a:cubicBezTo>
                    <a:pt x="23066" y="39153"/>
                    <a:pt x="23747" y="37850"/>
                    <a:pt x="23996" y="36931"/>
                  </a:cubicBezTo>
                  <a:cubicBezTo>
                    <a:pt x="24483" y="35130"/>
                    <a:pt x="24559" y="33324"/>
                    <a:pt x="24632" y="31580"/>
                  </a:cubicBezTo>
                  <a:cubicBezTo>
                    <a:pt x="24643" y="31330"/>
                    <a:pt x="24661" y="30914"/>
                    <a:pt x="24494" y="30456"/>
                  </a:cubicBezTo>
                  <a:cubicBezTo>
                    <a:pt x="24308" y="29948"/>
                    <a:pt x="23957" y="29538"/>
                    <a:pt x="23476" y="29265"/>
                  </a:cubicBezTo>
                  <a:cubicBezTo>
                    <a:pt x="23092" y="29047"/>
                    <a:pt x="22650" y="28933"/>
                    <a:pt x="22195" y="28933"/>
                  </a:cubicBezTo>
                  <a:cubicBezTo>
                    <a:pt x="22048" y="28933"/>
                    <a:pt x="21903" y="28944"/>
                    <a:pt x="21760" y="28970"/>
                  </a:cubicBezTo>
                  <a:cubicBezTo>
                    <a:pt x="21327" y="29044"/>
                    <a:pt x="20954" y="29211"/>
                    <a:pt x="20634" y="29410"/>
                  </a:cubicBezTo>
                  <a:cubicBezTo>
                    <a:pt x="20912" y="29014"/>
                    <a:pt x="21164" y="28609"/>
                    <a:pt x="21385" y="28200"/>
                  </a:cubicBezTo>
                  <a:cubicBezTo>
                    <a:pt x="22189" y="26705"/>
                    <a:pt x="22592" y="25159"/>
                    <a:pt x="22583" y="23607"/>
                  </a:cubicBezTo>
                  <a:cubicBezTo>
                    <a:pt x="22578" y="22861"/>
                    <a:pt x="22403" y="22133"/>
                    <a:pt x="22088" y="21558"/>
                  </a:cubicBezTo>
                  <a:cubicBezTo>
                    <a:pt x="21870" y="21160"/>
                    <a:pt x="21589" y="20835"/>
                    <a:pt x="21250" y="20588"/>
                  </a:cubicBezTo>
                  <a:cubicBezTo>
                    <a:pt x="20901" y="20333"/>
                    <a:pt x="20510" y="20175"/>
                    <a:pt x="20084" y="20117"/>
                  </a:cubicBezTo>
                  <a:cubicBezTo>
                    <a:pt x="19969" y="20102"/>
                    <a:pt x="19852" y="20094"/>
                    <a:pt x="19736" y="20094"/>
                  </a:cubicBezTo>
                  <a:cubicBezTo>
                    <a:pt x="19606" y="20094"/>
                    <a:pt x="19479" y="20104"/>
                    <a:pt x="19352" y="20123"/>
                  </a:cubicBezTo>
                  <a:cubicBezTo>
                    <a:pt x="20540" y="18988"/>
                    <a:pt x="21815" y="17315"/>
                    <a:pt x="22212" y="15127"/>
                  </a:cubicBezTo>
                  <a:cubicBezTo>
                    <a:pt x="22293" y="14689"/>
                    <a:pt x="22370" y="14026"/>
                    <a:pt x="22124" y="13345"/>
                  </a:cubicBezTo>
                  <a:cubicBezTo>
                    <a:pt x="21931" y="12810"/>
                    <a:pt x="21567" y="12348"/>
                    <a:pt x="21071" y="12008"/>
                  </a:cubicBezTo>
                  <a:cubicBezTo>
                    <a:pt x="20610" y="11693"/>
                    <a:pt x="20067" y="11504"/>
                    <a:pt x="19500" y="11462"/>
                  </a:cubicBezTo>
                  <a:cubicBezTo>
                    <a:pt x="19412" y="11455"/>
                    <a:pt x="19323" y="11452"/>
                    <a:pt x="19235" y="11452"/>
                  </a:cubicBezTo>
                  <a:cubicBezTo>
                    <a:pt x="18398" y="11452"/>
                    <a:pt x="17687" y="11733"/>
                    <a:pt x="17159" y="11975"/>
                  </a:cubicBezTo>
                  <a:lnTo>
                    <a:pt x="17153" y="11977"/>
                  </a:lnTo>
                  <a:cubicBezTo>
                    <a:pt x="15637" y="12678"/>
                    <a:pt x="14219" y="13851"/>
                    <a:pt x="13148" y="15270"/>
                  </a:cubicBezTo>
                  <a:cubicBezTo>
                    <a:pt x="13153" y="15058"/>
                    <a:pt x="13158" y="14845"/>
                    <a:pt x="13167" y="14635"/>
                  </a:cubicBezTo>
                  <a:cubicBezTo>
                    <a:pt x="13629" y="14308"/>
                    <a:pt x="14090" y="13841"/>
                    <a:pt x="14542" y="13242"/>
                  </a:cubicBezTo>
                  <a:cubicBezTo>
                    <a:pt x="15036" y="12584"/>
                    <a:pt x="15387" y="11949"/>
                    <a:pt x="15482" y="11770"/>
                  </a:cubicBezTo>
                  <a:cubicBezTo>
                    <a:pt x="16574" y="9717"/>
                    <a:pt x="16672" y="7450"/>
                    <a:pt x="16760" y="5453"/>
                  </a:cubicBezTo>
                  <a:cubicBezTo>
                    <a:pt x="16795" y="4677"/>
                    <a:pt x="16797" y="4028"/>
                    <a:pt x="16702" y="3379"/>
                  </a:cubicBezTo>
                  <a:cubicBezTo>
                    <a:pt x="16576" y="2516"/>
                    <a:pt x="16292" y="1802"/>
                    <a:pt x="15829" y="1196"/>
                  </a:cubicBezTo>
                  <a:cubicBezTo>
                    <a:pt x="15382" y="610"/>
                    <a:pt x="14812" y="221"/>
                    <a:pt x="14181" y="71"/>
                  </a:cubicBezTo>
                  <a:cubicBezTo>
                    <a:pt x="13982" y="24"/>
                    <a:pt x="13778" y="0"/>
                    <a:pt x="13575" y="0"/>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9" name="Google Shape;5119;p72"/>
            <p:cNvSpPr/>
            <p:nvPr/>
          </p:nvSpPr>
          <p:spPr>
            <a:xfrm>
              <a:off x="8595740" y="1277014"/>
              <a:ext cx="457287" cy="926268"/>
            </a:xfrm>
            <a:custGeom>
              <a:avLst/>
              <a:gdLst/>
              <a:ahLst/>
              <a:cxnLst/>
              <a:rect l="l" t="t" r="r" b="b"/>
              <a:pathLst>
                <a:path w="6218" h="12595" extrusionOk="0">
                  <a:moveTo>
                    <a:pt x="4291" y="0"/>
                  </a:moveTo>
                  <a:cubicBezTo>
                    <a:pt x="3778" y="0"/>
                    <a:pt x="3241" y="304"/>
                    <a:pt x="2693" y="907"/>
                  </a:cubicBezTo>
                  <a:cubicBezTo>
                    <a:pt x="873" y="2911"/>
                    <a:pt x="1" y="5795"/>
                    <a:pt x="358" y="8622"/>
                  </a:cubicBezTo>
                  <a:cubicBezTo>
                    <a:pt x="413" y="9050"/>
                    <a:pt x="534" y="9883"/>
                    <a:pt x="743" y="10662"/>
                  </a:cubicBezTo>
                  <a:cubicBezTo>
                    <a:pt x="1027" y="11720"/>
                    <a:pt x="1372" y="12324"/>
                    <a:pt x="1797" y="12508"/>
                  </a:cubicBezTo>
                  <a:cubicBezTo>
                    <a:pt x="1933" y="12566"/>
                    <a:pt x="2072" y="12595"/>
                    <a:pt x="2210" y="12595"/>
                  </a:cubicBezTo>
                  <a:cubicBezTo>
                    <a:pt x="3529" y="12595"/>
                    <a:pt x="4872" y="10149"/>
                    <a:pt x="5035" y="9841"/>
                  </a:cubicBezTo>
                  <a:cubicBezTo>
                    <a:pt x="5988" y="8050"/>
                    <a:pt x="6080" y="5942"/>
                    <a:pt x="6160" y="4083"/>
                  </a:cubicBezTo>
                  <a:cubicBezTo>
                    <a:pt x="6218" y="2819"/>
                    <a:pt x="6208" y="1609"/>
                    <a:pt x="5501" y="681"/>
                  </a:cubicBezTo>
                  <a:cubicBezTo>
                    <a:pt x="5240" y="338"/>
                    <a:pt x="4926" y="115"/>
                    <a:pt x="4593" y="36"/>
                  </a:cubicBezTo>
                  <a:cubicBezTo>
                    <a:pt x="4493" y="12"/>
                    <a:pt x="4393" y="0"/>
                    <a:pt x="42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0" name="Google Shape;5120;p72"/>
            <p:cNvSpPr/>
            <p:nvPr/>
          </p:nvSpPr>
          <p:spPr>
            <a:xfrm>
              <a:off x="8762902" y="2119369"/>
              <a:ext cx="696447" cy="729468"/>
            </a:xfrm>
            <a:custGeom>
              <a:avLst/>
              <a:gdLst/>
              <a:ahLst/>
              <a:cxnLst/>
              <a:rect l="l" t="t" r="r" b="b"/>
              <a:pathLst>
                <a:path w="9470" h="9919" extrusionOk="0">
                  <a:moveTo>
                    <a:pt x="7677" y="0"/>
                  </a:moveTo>
                  <a:cubicBezTo>
                    <a:pt x="7100" y="0"/>
                    <a:pt x="6561" y="212"/>
                    <a:pt x="6146" y="403"/>
                  </a:cubicBezTo>
                  <a:cubicBezTo>
                    <a:pt x="2836" y="1935"/>
                    <a:pt x="1" y="6120"/>
                    <a:pt x="1228" y="9678"/>
                  </a:cubicBezTo>
                  <a:lnTo>
                    <a:pt x="1310" y="9918"/>
                  </a:lnTo>
                  <a:lnTo>
                    <a:pt x="1766" y="9685"/>
                  </a:lnTo>
                  <a:cubicBezTo>
                    <a:pt x="3333" y="8884"/>
                    <a:pt x="4953" y="8057"/>
                    <a:pt x="6337" y="6900"/>
                  </a:cubicBezTo>
                  <a:cubicBezTo>
                    <a:pt x="7498" y="5930"/>
                    <a:pt x="8965" y="4314"/>
                    <a:pt x="9364" y="2127"/>
                  </a:cubicBezTo>
                  <a:cubicBezTo>
                    <a:pt x="9421" y="1814"/>
                    <a:pt x="9469" y="1404"/>
                    <a:pt x="9332" y="1026"/>
                  </a:cubicBezTo>
                  <a:cubicBezTo>
                    <a:pt x="9129" y="466"/>
                    <a:pt x="8533" y="57"/>
                    <a:pt x="7846" y="6"/>
                  </a:cubicBezTo>
                  <a:cubicBezTo>
                    <a:pt x="7789" y="2"/>
                    <a:pt x="7733" y="0"/>
                    <a:pt x="767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1" name="Google Shape;5121;p72"/>
            <p:cNvSpPr/>
            <p:nvPr/>
          </p:nvSpPr>
          <p:spPr>
            <a:xfrm>
              <a:off x="7992692" y="1959635"/>
              <a:ext cx="603416" cy="695197"/>
            </a:xfrm>
            <a:custGeom>
              <a:avLst/>
              <a:gdLst/>
              <a:ahLst/>
              <a:cxnLst/>
              <a:rect l="l" t="t" r="r" b="b"/>
              <a:pathLst>
                <a:path w="8205" h="9453" extrusionOk="0">
                  <a:moveTo>
                    <a:pt x="1600" y="0"/>
                  </a:moveTo>
                  <a:cubicBezTo>
                    <a:pt x="1120" y="0"/>
                    <a:pt x="730" y="154"/>
                    <a:pt x="499" y="437"/>
                  </a:cubicBezTo>
                  <a:cubicBezTo>
                    <a:pt x="1" y="1046"/>
                    <a:pt x="415" y="1943"/>
                    <a:pt x="551" y="2238"/>
                  </a:cubicBezTo>
                  <a:cubicBezTo>
                    <a:pt x="1363" y="3999"/>
                    <a:pt x="2387" y="5661"/>
                    <a:pt x="3594" y="7179"/>
                  </a:cubicBezTo>
                  <a:cubicBezTo>
                    <a:pt x="4128" y="7848"/>
                    <a:pt x="4729" y="8529"/>
                    <a:pt x="5515" y="8976"/>
                  </a:cubicBezTo>
                  <a:cubicBezTo>
                    <a:pt x="6074" y="9294"/>
                    <a:pt x="6552" y="9453"/>
                    <a:pt x="6945" y="9453"/>
                  </a:cubicBezTo>
                  <a:cubicBezTo>
                    <a:pt x="7229" y="9453"/>
                    <a:pt x="7470" y="9369"/>
                    <a:pt x="7664" y="9202"/>
                  </a:cubicBezTo>
                  <a:cubicBezTo>
                    <a:pt x="8045" y="8875"/>
                    <a:pt x="8204" y="8261"/>
                    <a:pt x="8136" y="7375"/>
                  </a:cubicBezTo>
                  <a:cubicBezTo>
                    <a:pt x="8084" y="6718"/>
                    <a:pt x="7900" y="5924"/>
                    <a:pt x="7641" y="5252"/>
                  </a:cubicBezTo>
                  <a:cubicBezTo>
                    <a:pt x="6835" y="3164"/>
                    <a:pt x="5274" y="1425"/>
                    <a:pt x="3353" y="482"/>
                  </a:cubicBezTo>
                  <a:cubicBezTo>
                    <a:pt x="2691" y="158"/>
                    <a:pt x="2141" y="4"/>
                    <a:pt x="162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2" name="Google Shape;5122;p72"/>
            <p:cNvSpPr/>
            <p:nvPr/>
          </p:nvSpPr>
          <p:spPr>
            <a:xfrm>
              <a:off x="8099255" y="2598645"/>
              <a:ext cx="670634" cy="746383"/>
            </a:xfrm>
            <a:custGeom>
              <a:avLst/>
              <a:gdLst/>
              <a:ahLst/>
              <a:cxnLst/>
              <a:rect l="l" t="t" r="r" b="b"/>
              <a:pathLst>
                <a:path w="9119" h="10149" extrusionOk="0">
                  <a:moveTo>
                    <a:pt x="1288" y="0"/>
                  </a:moveTo>
                  <a:cubicBezTo>
                    <a:pt x="1144" y="0"/>
                    <a:pt x="1009" y="24"/>
                    <a:pt x="885" y="71"/>
                  </a:cubicBezTo>
                  <a:cubicBezTo>
                    <a:pt x="105" y="364"/>
                    <a:pt x="0" y="1390"/>
                    <a:pt x="243" y="2278"/>
                  </a:cubicBezTo>
                  <a:cubicBezTo>
                    <a:pt x="822" y="4398"/>
                    <a:pt x="2071" y="6226"/>
                    <a:pt x="3091" y="7581"/>
                  </a:cubicBezTo>
                  <a:cubicBezTo>
                    <a:pt x="3652" y="8323"/>
                    <a:pt x="4326" y="9158"/>
                    <a:pt x="5234" y="9671"/>
                  </a:cubicBezTo>
                  <a:cubicBezTo>
                    <a:pt x="5578" y="9864"/>
                    <a:pt x="6197" y="10081"/>
                    <a:pt x="6813" y="10135"/>
                  </a:cubicBezTo>
                  <a:cubicBezTo>
                    <a:pt x="6909" y="10143"/>
                    <a:pt x="7003" y="10149"/>
                    <a:pt x="7093" y="10149"/>
                  </a:cubicBezTo>
                  <a:cubicBezTo>
                    <a:pt x="7713" y="10149"/>
                    <a:pt x="8165" y="9948"/>
                    <a:pt x="8406" y="9562"/>
                  </a:cubicBezTo>
                  <a:cubicBezTo>
                    <a:pt x="9118" y="8422"/>
                    <a:pt x="7480" y="5498"/>
                    <a:pt x="7410" y="5375"/>
                  </a:cubicBezTo>
                  <a:cubicBezTo>
                    <a:pt x="6439" y="3658"/>
                    <a:pt x="4860" y="2325"/>
                    <a:pt x="3468" y="1149"/>
                  </a:cubicBezTo>
                  <a:cubicBezTo>
                    <a:pt x="3011" y="764"/>
                    <a:pt x="2492" y="327"/>
                    <a:pt x="1867" y="109"/>
                  </a:cubicBezTo>
                  <a:cubicBezTo>
                    <a:pt x="1660" y="36"/>
                    <a:pt x="1467" y="0"/>
                    <a:pt x="128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3" name="Google Shape;5123;p72"/>
            <p:cNvSpPr/>
            <p:nvPr/>
          </p:nvSpPr>
          <p:spPr>
            <a:xfrm>
              <a:off x="8912046" y="2754850"/>
              <a:ext cx="565762" cy="792494"/>
            </a:xfrm>
            <a:custGeom>
              <a:avLst/>
              <a:gdLst/>
              <a:ahLst/>
              <a:cxnLst/>
              <a:rect l="l" t="t" r="r" b="b"/>
              <a:pathLst>
                <a:path w="7693" h="10776" extrusionOk="0">
                  <a:moveTo>
                    <a:pt x="6150" y="1"/>
                  </a:moveTo>
                  <a:cubicBezTo>
                    <a:pt x="5569" y="1"/>
                    <a:pt x="5070" y="396"/>
                    <a:pt x="4654" y="792"/>
                  </a:cubicBezTo>
                  <a:cubicBezTo>
                    <a:pt x="3927" y="1482"/>
                    <a:pt x="3241" y="2229"/>
                    <a:pt x="2615" y="3010"/>
                  </a:cubicBezTo>
                  <a:cubicBezTo>
                    <a:pt x="1990" y="3791"/>
                    <a:pt x="1110" y="4991"/>
                    <a:pt x="682" y="6398"/>
                  </a:cubicBezTo>
                  <a:cubicBezTo>
                    <a:pt x="448" y="7158"/>
                    <a:pt x="1" y="9529"/>
                    <a:pt x="960" y="10419"/>
                  </a:cubicBezTo>
                  <a:cubicBezTo>
                    <a:pt x="1233" y="10673"/>
                    <a:pt x="1518" y="10775"/>
                    <a:pt x="1802" y="10775"/>
                  </a:cubicBezTo>
                  <a:cubicBezTo>
                    <a:pt x="2544" y="10775"/>
                    <a:pt x="3292" y="10088"/>
                    <a:pt x="3836" y="9585"/>
                  </a:cubicBezTo>
                  <a:cubicBezTo>
                    <a:pt x="3920" y="9508"/>
                    <a:pt x="4001" y="9434"/>
                    <a:pt x="4076" y="9366"/>
                  </a:cubicBezTo>
                  <a:cubicBezTo>
                    <a:pt x="5143" y="8414"/>
                    <a:pt x="6031" y="7310"/>
                    <a:pt x="6643" y="6173"/>
                  </a:cubicBezTo>
                  <a:cubicBezTo>
                    <a:pt x="7342" y="4873"/>
                    <a:pt x="7693" y="3540"/>
                    <a:pt x="7684" y="2208"/>
                  </a:cubicBezTo>
                  <a:cubicBezTo>
                    <a:pt x="7678" y="1207"/>
                    <a:pt x="7255" y="139"/>
                    <a:pt x="6323" y="13"/>
                  </a:cubicBezTo>
                  <a:cubicBezTo>
                    <a:pt x="6264" y="5"/>
                    <a:pt x="6207" y="1"/>
                    <a:pt x="615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4" name="Google Shape;5124;p72"/>
            <p:cNvSpPr/>
            <p:nvPr/>
          </p:nvSpPr>
          <p:spPr>
            <a:xfrm>
              <a:off x="8348490" y="3467917"/>
              <a:ext cx="657249" cy="682327"/>
            </a:xfrm>
            <a:custGeom>
              <a:avLst/>
              <a:gdLst/>
              <a:ahLst/>
              <a:cxnLst/>
              <a:rect l="l" t="t" r="r" b="b"/>
              <a:pathLst>
                <a:path w="8937" h="9278" extrusionOk="0">
                  <a:moveTo>
                    <a:pt x="868" y="1"/>
                  </a:moveTo>
                  <a:cubicBezTo>
                    <a:pt x="493" y="1"/>
                    <a:pt x="285" y="154"/>
                    <a:pt x="170" y="310"/>
                  </a:cubicBezTo>
                  <a:cubicBezTo>
                    <a:pt x="1" y="540"/>
                    <a:pt x="4" y="827"/>
                    <a:pt x="25" y="1051"/>
                  </a:cubicBezTo>
                  <a:cubicBezTo>
                    <a:pt x="133" y="2220"/>
                    <a:pt x="709" y="3264"/>
                    <a:pt x="1197" y="4042"/>
                  </a:cubicBezTo>
                  <a:cubicBezTo>
                    <a:pt x="2137" y="5541"/>
                    <a:pt x="3293" y="6889"/>
                    <a:pt x="4631" y="8048"/>
                  </a:cubicBezTo>
                  <a:cubicBezTo>
                    <a:pt x="5231" y="8569"/>
                    <a:pt x="6212" y="9277"/>
                    <a:pt x="7100" y="9277"/>
                  </a:cubicBezTo>
                  <a:cubicBezTo>
                    <a:pt x="7430" y="9277"/>
                    <a:pt x="7746" y="9180"/>
                    <a:pt x="8025" y="8939"/>
                  </a:cubicBezTo>
                  <a:cubicBezTo>
                    <a:pt x="8937" y="8155"/>
                    <a:pt x="8234" y="6599"/>
                    <a:pt x="7856" y="5764"/>
                  </a:cubicBezTo>
                  <a:lnTo>
                    <a:pt x="7820" y="5686"/>
                  </a:lnTo>
                  <a:cubicBezTo>
                    <a:pt x="6611" y="2999"/>
                    <a:pt x="4218" y="907"/>
                    <a:pt x="1423" y="90"/>
                  </a:cubicBezTo>
                  <a:cubicBezTo>
                    <a:pt x="1206" y="27"/>
                    <a:pt x="1023" y="1"/>
                    <a:pt x="86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5" name="Google Shape;5125;p72"/>
            <p:cNvSpPr/>
            <p:nvPr/>
          </p:nvSpPr>
          <p:spPr>
            <a:xfrm>
              <a:off x="9199082" y="3404891"/>
              <a:ext cx="430150" cy="809262"/>
            </a:xfrm>
            <a:custGeom>
              <a:avLst/>
              <a:gdLst/>
              <a:ahLst/>
              <a:cxnLst/>
              <a:rect l="l" t="t" r="r" b="b"/>
              <a:pathLst>
                <a:path w="5849" h="11004" extrusionOk="0">
                  <a:moveTo>
                    <a:pt x="4706" y="0"/>
                  </a:moveTo>
                  <a:cubicBezTo>
                    <a:pt x="4634" y="0"/>
                    <a:pt x="4563" y="6"/>
                    <a:pt x="4494" y="18"/>
                  </a:cubicBezTo>
                  <a:cubicBezTo>
                    <a:pt x="4025" y="99"/>
                    <a:pt x="3636" y="398"/>
                    <a:pt x="3318" y="677"/>
                  </a:cubicBezTo>
                  <a:cubicBezTo>
                    <a:pt x="2198" y="1664"/>
                    <a:pt x="1313" y="2966"/>
                    <a:pt x="756" y="4439"/>
                  </a:cubicBezTo>
                  <a:cubicBezTo>
                    <a:pt x="208" y="5896"/>
                    <a:pt x="1" y="7457"/>
                    <a:pt x="162" y="8955"/>
                  </a:cubicBezTo>
                  <a:cubicBezTo>
                    <a:pt x="302" y="10261"/>
                    <a:pt x="707" y="10950"/>
                    <a:pt x="1364" y="11002"/>
                  </a:cubicBezTo>
                  <a:cubicBezTo>
                    <a:pt x="1390" y="11004"/>
                    <a:pt x="1416" y="11004"/>
                    <a:pt x="1440" y="11004"/>
                  </a:cubicBezTo>
                  <a:cubicBezTo>
                    <a:pt x="2238" y="11004"/>
                    <a:pt x="3112" y="10046"/>
                    <a:pt x="3713" y="9227"/>
                  </a:cubicBezTo>
                  <a:cubicBezTo>
                    <a:pt x="4406" y="8280"/>
                    <a:pt x="5034" y="7095"/>
                    <a:pt x="5237" y="6343"/>
                  </a:cubicBezTo>
                  <a:cubicBezTo>
                    <a:pt x="5686" y="4683"/>
                    <a:pt x="5760" y="2952"/>
                    <a:pt x="5830" y="1278"/>
                  </a:cubicBezTo>
                  <a:cubicBezTo>
                    <a:pt x="5839" y="1089"/>
                    <a:pt x="5848" y="874"/>
                    <a:pt x="5770" y="661"/>
                  </a:cubicBezTo>
                  <a:cubicBezTo>
                    <a:pt x="5605" y="209"/>
                    <a:pt x="5136" y="0"/>
                    <a:pt x="470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6" name="Google Shape;5126;p72"/>
            <p:cNvSpPr/>
            <p:nvPr/>
          </p:nvSpPr>
          <p:spPr>
            <a:xfrm>
              <a:off x="8159707" y="1571846"/>
              <a:ext cx="1454818" cy="3611746"/>
            </a:xfrm>
            <a:custGeom>
              <a:avLst/>
              <a:gdLst/>
              <a:ahLst/>
              <a:cxnLst/>
              <a:rect l="l" t="t" r="r" b="b"/>
              <a:pathLst>
                <a:path w="19782" h="49111" extrusionOk="0">
                  <a:moveTo>
                    <a:pt x="9468" y="1"/>
                  </a:moveTo>
                  <a:cubicBezTo>
                    <a:pt x="9365" y="1"/>
                    <a:pt x="9272" y="69"/>
                    <a:pt x="9245" y="173"/>
                  </a:cubicBezTo>
                  <a:cubicBezTo>
                    <a:pt x="8703" y="2239"/>
                    <a:pt x="8307" y="4342"/>
                    <a:pt x="8049" y="6466"/>
                  </a:cubicBezTo>
                  <a:cubicBezTo>
                    <a:pt x="7820" y="8593"/>
                    <a:pt x="7746" y="10734"/>
                    <a:pt x="7774" y="12871"/>
                  </a:cubicBezTo>
                  <a:cubicBezTo>
                    <a:pt x="7797" y="13924"/>
                    <a:pt x="7852" y="14975"/>
                    <a:pt x="7934" y="16024"/>
                  </a:cubicBezTo>
                  <a:cubicBezTo>
                    <a:pt x="7372" y="15473"/>
                    <a:pt x="6828" y="14899"/>
                    <a:pt x="6287" y="14324"/>
                  </a:cubicBezTo>
                  <a:cubicBezTo>
                    <a:pt x="5586" y="13567"/>
                    <a:pt x="4889" y="12806"/>
                    <a:pt x="4217" y="12023"/>
                  </a:cubicBezTo>
                  <a:cubicBezTo>
                    <a:pt x="3535" y="11249"/>
                    <a:pt x="2869" y="10461"/>
                    <a:pt x="2217" y="9662"/>
                  </a:cubicBezTo>
                  <a:cubicBezTo>
                    <a:pt x="1889" y="9265"/>
                    <a:pt x="1566" y="8862"/>
                    <a:pt x="1252" y="8454"/>
                  </a:cubicBezTo>
                  <a:cubicBezTo>
                    <a:pt x="930" y="8052"/>
                    <a:pt x="624" y="7640"/>
                    <a:pt x="325" y="7221"/>
                  </a:cubicBezTo>
                  <a:lnTo>
                    <a:pt x="324" y="7220"/>
                  </a:lnTo>
                  <a:cubicBezTo>
                    <a:pt x="291" y="7174"/>
                    <a:pt x="240" y="7150"/>
                    <a:pt x="187" y="7150"/>
                  </a:cubicBezTo>
                  <a:cubicBezTo>
                    <a:pt x="154" y="7150"/>
                    <a:pt x="121" y="7160"/>
                    <a:pt x="91" y="7180"/>
                  </a:cubicBezTo>
                  <a:cubicBezTo>
                    <a:pt x="21" y="7232"/>
                    <a:pt x="1" y="7329"/>
                    <a:pt x="46" y="7402"/>
                  </a:cubicBezTo>
                  <a:cubicBezTo>
                    <a:pt x="585" y="8299"/>
                    <a:pt x="1194" y="9146"/>
                    <a:pt x="1829" y="9970"/>
                  </a:cubicBezTo>
                  <a:cubicBezTo>
                    <a:pt x="2467" y="10794"/>
                    <a:pt x="3135" y="11591"/>
                    <a:pt x="3817" y="12375"/>
                  </a:cubicBezTo>
                  <a:cubicBezTo>
                    <a:pt x="4510" y="13150"/>
                    <a:pt x="5209" y="13918"/>
                    <a:pt x="5946" y="14654"/>
                  </a:cubicBezTo>
                  <a:cubicBezTo>
                    <a:pt x="6595" y="15305"/>
                    <a:pt x="7265" y="15938"/>
                    <a:pt x="7976" y="16526"/>
                  </a:cubicBezTo>
                  <a:cubicBezTo>
                    <a:pt x="8240" y="19567"/>
                    <a:pt x="8735" y="22587"/>
                    <a:pt x="9381" y="25564"/>
                  </a:cubicBezTo>
                  <a:cubicBezTo>
                    <a:pt x="9427" y="25775"/>
                    <a:pt x="9475" y="25987"/>
                    <a:pt x="9523" y="26197"/>
                  </a:cubicBezTo>
                  <a:lnTo>
                    <a:pt x="5999" y="21687"/>
                  </a:lnTo>
                  <a:lnTo>
                    <a:pt x="1821" y="16402"/>
                  </a:lnTo>
                  <a:cubicBezTo>
                    <a:pt x="1788" y="16360"/>
                    <a:pt x="1739" y="16338"/>
                    <a:pt x="1689" y="16338"/>
                  </a:cubicBezTo>
                  <a:cubicBezTo>
                    <a:pt x="1653" y="16338"/>
                    <a:pt x="1617" y="16350"/>
                    <a:pt x="1586" y="16374"/>
                  </a:cubicBezTo>
                  <a:cubicBezTo>
                    <a:pt x="1516" y="16428"/>
                    <a:pt x="1503" y="16527"/>
                    <a:pt x="1550" y="16600"/>
                  </a:cubicBezTo>
                  <a:cubicBezTo>
                    <a:pt x="2184" y="17531"/>
                    <a:pt x="2846" y="18444"/>
                    <a:pt x="3521" y="19344"/>
                  </a:cubicBezTo>
                  <a:cubicBezTo>
                    <a:pt x="4197" y="20245"/>
                    <a:pt x="4888" y="21134"/>
                    <a:pt x="5581" y="22021"/>
                  </a:cubicBezTo>
                  <a:cubicBezTo>
                    <a:pt x="6286" y="22898"/>
                    <a:pt x="6985" y="23780"/>
                    <a:pt x="7708" y="24643"/>
                  </a:cubicBezTo>
                  <a:cubicBezTo>
                    <a:pt x="8358" y="25428"/>
                    <a:pt x="9022" y="26202"/>
                    <a:pt x="9704" y="26961"/>
                  </a:cubicBezTo>
                  <a:cubicBezTo>
                    <a:pt x="10091" y="28571"/>
                    <a:pt x="10529" y="30168"/>
                    <a:pt x="10990" y="31758"/>
                  </a:cubicBezTo>
                  <a:cubicBezTo>
                    <a:pt x="11420" y="33238"/>
                    <a:pt x="11894" y="34721"/>
                    <a:pt x="12447" y="36173"/>
                  </a:cubicBezTo>
                  <a:cubicBezTo>
                    <a:pt x="12098" y="35775"/>
                    <a:pt x="11743" y="35382"/>
                    <a:pt x="11385" y="34992"/>
                  </a:cubicBezTo>
                  <a:cubicBezTo>
                    <a:pt x="10654" y="34191"/>
                    <a:pt x="9900" y="33411"/>
                    <a:pt x="9158" y="32623"/>
                  </a:cubicBezTo>
                  <a:lnTo>
                    <a:pt x="6911" y="30280"/>
                  </a:lnTo>
                  <a:cubicBezTo>
                    <a:pt x="6535" y="29892"/>
                    <a:pt x="6163" y="29500"/>
                    <a:pt x="5796" y="29104"/>
                  </a:cubicBezTo>
                  <a:cubicBezTo>
                    <a:pt x="5423" y="28713"/>
                    <a:pt x="5060" y="28316"/>
                    <a:pt x="4706" y="27910"/>
                  </a:cubicBezTo>
                  <a:lnTo>
                    <a:pt x="4705" y="27909"/>
                  </a:lnTo>
                  <a:cubicBezTo>
                    <a:pt x="4672" y="27871"/>
                    <a:pt x="4626" y="27852"/>
                    <a:pt x="4579" y="27852"/>
                  </a:cubicBezTo>
                  <a:cubicBezTo>
                    <a:pt x="4540" y="27852"/>
                    <a:pt x="4501" y="27866"/>
                    <a:pt x="4469" y="27893"/>
                  </a:cubicBezTo>
                  <a:cubicBezTo>
                    <a:pt x="4404" y="27951"/>
                    <a:pt x="4393" y="28050"/>
                    <a:pt x="4446" y="28119"/>
                  </a:cubicBezTo>
                  <a:cubicBezTo>
                    <a:pt x="5103" y="28994"/>
                    <a:pt x="5819" y="29813"/>
                    <a:pt x="6547" y="30619"/>
                  </a:cubicBezTo>
                  <a:cubicBezTo>
                    <a:pt x="7277" y="31422"/>
                    <a:pt x="8025" y="32209"/>
                    <a:pt x="8773" y="32993"/>
                  </a:cubicBezTo>
                  <a:lnTo>
                    <a:pt x="11040" y="35321"/>
                  </a:lnTo>
                  <a:cubicBezTo>
                    <a:pt x="11644" y="35941"/>
                    <a:pt x="12253" y="36557"/>
                    <a:pt x="12848" y="37182"/>
                  </a:cubicBezTo>
                  <a:cubicBezTo>
                    <a:pt x="12935" y="37392"/>
                    <a:pt x="13023" y="37600"/>
                    <a:pt x="13113" y="37808"/>
                  </a:cubicBezTo>
                  <a:cubicBezTo>
                    <a:pt x="13949" y="39776"/>
                    <a:pt x="14898" y="41691"/>
                    <a:pt x="15928" y="43560"/>
                  </a:cubicBezTo>
                  <a:cubicBezTo>
                    <a:pt x="16967" y="45424"/>
                    <a:pt x="18094" y="47236"/>
                    <a:pt x="19290" y="49000"/>
                  </a:cubicBezTo>
                  <a:cubicBezTo>
                    <a:pt x="19339" y="49072"/>
                    <a:pt x="19418" y="49111"/>
                    <a:pt x="19498" y="49111"/>
                  </a:cubicBezTo>
                  <a:cubicBezTo>
                    <a:pt x="19547" y="49111"/>
                    <a:pt x="19595" y="49097"/>
                    <a:pt x="19638" y="49068"/>
                  </a:cubicBezTo>
                  <a:cubicBezTo>
                    <a:pt x="19751" y="48989"/>
                    <a:pt x="19782" y="48835"/>
                    <a:pt x="19708" y="48721"/>
                  </a:cubicBezTo>
                  <a:cubicBezTo>
                    <a:pt x="18563" y="46941"/>
                    <a:pt x="17489" y="45116"/>
                    <a:pt x="16506" y="43243"/>
                  </a:cubicBezTo>
                  <a:cubicBezTo>
                    <a:pt x="15938" y="42181"/>
                    <a:pt x="15398" y="41102"/>
                    <a:pt x="14888" y="40008"/>
                  </a:cubicBezTo>
                  <a:cubicBezTo>
                    <a:pt x="15052" y="39036"/>
                    <a:pt x="15261" y="38070"/>
                    <a:pt x="15472" y="37103"/>
                  </a:cubicBezTo>
                  <a:cubicBezTo>
                    <a:pt x="15716" y="36031"/>
                    <a:pt x="15961" y="34956"/>
                    <a:pt x="16233" y="33890"/>
                  </a:cubicBezTo>
                  <a:cubicBezTo>
                    <a:pt x="16492" y="32820"/>
                    <a:pt x="16769" y="31754"/>
                    <a:pt x="17051" y="30690"/>
                  </a:cubicBezTo>
                  <a:cubicBezTo>
                    <a:pt x="17331" y="29625"/>
                    <a:pt x="17614" y="28560"/>
                    <a:pt x="17914" y="27500"/>
                  </a:cubicBezTo>
                  <a:cubicBezTo>
                    <a:pt x="17939" y="27411"/>
                    <a:pt x="17888" y="27319"/>
                    <a:pt x="17800" y="27293"/>
                  </a:cubicBezTo>
                  <a:cubicBezTo>
                    <a:pt x="17784" y="27289"/>
                    <a:pt x="17769" y="27286"/>
                    <a:pt x="17753" y="27286"/>
                  </a:cubicBezTo>
                  <a:cubicBezTo>
                    <a:pt x="17685" y="27286"/>
                    <a:pt x="17621" y="27330"/>
                    <a:pt x="17597" y="27397"/>
                  </a:cubicBezTo>
                  <a:cubicBezTo>
                    <a:pt x="17219" y="28439"/>
                    <a:pt x="16883" y="29494"/>
                    <a:pt x="16574" y="30555"/>
                  </a:cubicBezTo>
                  <a:cubicBezTo>
                    <a:pt x="16265" y="31617"/>
                    <a:pt x="15983" y="32688"/>
                    <a:pt x="15715" y="33762"/>
                  </a:cubicBezTo>
                  <a:cubicBezTo>
                    <a:pt x="15462" y="34839"/>
                    <a:pt x="15211" y="35917"/>
                    <a:pt x="15008" y="37006"/>
                  </a:cubicBezTo>
                  <a:cubicBezTo>
                    <a:pt x="14856" y="37807"/>
                    <a:pt x="14720" y="38613"/>
                    <a:pt x="14621" y="39426"/>
                  </a:cubicBezTo>
                  <a:cubicBezTo>
                    <a:pt x="14336" y="38794"/>
                    <a:pt x="14060" y="38158"/>
                    <a:pt x="13798" y="37517"/>
                  </a:cubicBezTo>
                  <a:cubicBezTo>
                    <a:pt x="12987" y="35565"/>
                    <a:pt x="12317" y="33578"/>
                    <a:pt x="11739" y="31536"/>
                  </a:cubicBezTo>
                  <a:cubicBezTo>
                    <a:pt x="11489" y="30664"/>
                    <a:pt x="11248" y="29788"/>
                    <a:pt x="11017" y="28910"/>
                  </a:cubicBezTo>
                  <a:cubicBezTo>
                    <a:pt x="11122" y="28595"/>
                    <a:pt x="11240" y="28282"/>
                    <a:pt x="11377" y="27973"/>
                  </a:cubicBezTo>
                  <a:cubicBezTo>
                    <a:pt x="11573" y="27492"/>
                    <a:pt x="11785" y="27015"/>
                    <a:pt x="12007" y="26541"/>
                  </a:cubicBezTo>
                  <a:cubicBezTo>
                    <a:pt x="12450" y="25594"/>
                    <a:pt x="12904" y="24651"/>
                    <a:pt x="13381" y="23716"/>
                  </a:cubicBezTo>
                  <a:lnTo>
                    <a:pt x="14799" y="20904"/>
                  </a:lnTo>
                  <a:cubicBezTo>
                    <a:pt x="15272" y="19966"/>
                    <a:pt x="15740" y="19027"/>
                    <a:pt x="16182" y="18068"/>
                  </a:cubicBezTo>
                  <a:cubicBezTo>
                    <a:pt x="16221" y="17984"/>
                    <a:pt x="16185" y="17886"/>
                    <a:pt x="16101" y="17847"/>
                  </a:cubicBezTo>
                  <a:cubicBezTo>
                    <a:pt x="16079" y="17836"/>
                    <a:pt x="16056" y="17831"/>
                    <a:pt x="16032" y="17831"/>
                  </a:cubicBezTo>
                  <a:cubicBezTo>
                    <a:pt x="15973" y="17831"/>
                    <a:pt x="15915" y="17864"/>
                    <a:pt x="15885" y="17919"/>
                  </a:cubicBezTo>
                  <a:cubicBezTo>
                    <a:pt x="15375" y="18834"/>
                    <a:pt x="14858" y="19751"/>
                    <a:pt x="14360" y="20676"/>
                  </a:cubicBezTo>
                  <a:cubicBezTo>
                    <a:pt x="13863" y="21601"/>
                    <a:pt x="13378" y="22536"/>
                    <a:pt x="12904" y="23477"/>
                  </a:cubicBezTo>
                  <a:cubicBezTo>
                    <a:pt x="12445" y="24426"/>
                    <a:pt x="11985" y="25375"/>
                    <a:pt x="11574" y="26348"/>
                  </a:cubicBezTo>
                  <a:cubicBezTo>
                    <a:pt x="11312" y="26974"/>
                    <a:pt x="11057" y="27605"/>
                    <a:pt x="10850" y="28258"/>
                  </a:cubicBezTo>
                  <a:cubicBezTo>
                    <a:pt x="10607" y="27306"/>
                    <a:pt x="10377" y="26350"/>
                    <a:pt x="10166" y="25391"/>
                  </a:cubicBezTo>
                  <a:cubicBezTo>
                    <a:pt x="9714" y="23327"/>
                    <a:pt x="9316" y="21250"/>
                    <a:pt x="9034" y="19157"/>
                  </a:cubicBezTo>
                  <a:cubicBezTo>
                    <a:pt x="8993" y="18842"/>
                    <a:pt x="8953" y="18527"/>
                    <a:pt x="8916" y="18212"/>
                  </a:cubicBezTo>
                  <a:cubicBezTo>
                    <a:pt x="9255" y="17558"/>
                    <a:pt x="9643" y="16925"/>
                    <a:pt x="10037" y="16298"/>
                  </a:cubicBezTo>
                  <a:cubicBezTo>
                    <a:pt x="10525" y="15537"/>
                    <a:pt x="11025" y="14784"/>
                    <a:pt x="11555" y="14050"/>
                  </a:cubicBezTo>
                  <a:cubicBezTo>
                    <a:pt x="12077" y="13309"/>
                    <a:pt x="12619" y="12583"/>
                    <a:pt x="13173" y="11868"/>
                  </a:cubicBezTo>
                  <a:cubicBezTo>
                    <a:pt x="13729" y="11154"/>
                    <a:pt x="14294" y="10445"/>
                    <a:pt x="14892" y="9769"/>
                  </a:cubicBezTo>
                  <a:cubicBezTo>
                    <a:pt x="14953" y="9701"/>
                    <a:pt x="14948" y="9595"/>
                    <a:pt x="14880" y="9533"/>
                  </a:cubicBezTo>
                  <a:cubicBezTo>
                    <a:pt x="14849" y="9505"/>
                    <a:pt x="14809" y="9491"/>
                    <a:pt x="14770" y="9491"/>
                  </a:cubicBezTo>
                  <a:cubicBezTo>
                    <a:pt x="14728" y="9491"/>
                    <a:pt x="14685" y="9507"/>
                    <a:pt x="14653" y="9536"/>
                  </a:cubicBezTo>
                  <a:cubicBezTo>
                    <a:pt x="13984" y="10169"/>
                    <a:pt x="13370" y="10852"/>
                    <a:pt x="12786" y="11558"/>
                  </a:cubicBezTo>
                  <a:cubicBezTo>
                    <a:pt x="12203" y="12264"/>
                    <a:pt x="11652" y="12997"/>
                    <a:pt x="11119" y="13741"/>
                  </a:cubicBezTo>
                  <a:cubicBezTo>
                    <a:pt x="10599" y="14495"/>
                    <a:pt x="10089" y="15257"/>
                    <a:pt x="9628" y="16050"/>
                  </a:cubicBezTo>
                  <a:cubicBezTo>
                    <a:pt x="9347" y="16535"/>
                    <a:pt x="9077" y="17028"/>
                    <a:pt x="8835" y="17537"/>
                  </a:cubicBezTo>
                  <a:cubicBezTo>
                    <a:pt x="8665" y="15978"/>
                    <a:pt x="8544" y="14416"/>
                    <a:pt x="8487" y="12851"/>
                  </a:cubicBezTo>
                  <a:cubicBezTo>
                    <a:pt x="8428" y="10742"/>
                    <a:pt x="8475" y="8631"/>
                    <a:pt x="8664" y="6529"/>
                  </a:cubicBezTo>
                  <a:cubicBezTo>
                    <a:pt x="8866" y="4430"/>
                    <a:pt x="9205" y="2344"/>
                    <a:pt x="9689" y="286"/>
                  </a:cubicBezTo>
                  <a:lnTo>
                    <a:pt x="9690" y="283"/>
                  </a:lnTo>
                  <a:cubicBezTo>
                    <a:pt x="9719" y="159"/>
                    <a:pt x="9643" y="36"/>
                    <a:pt x="9520" y="7"/>
                  </a:cubicBezTo>
                  <a:cubicBezTo>
                    <a:pt x="9502" y="3"/>
                    <a:pt x="9485" y="1"/>
                    <a:pt x="946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27" name="Google Shape;5127;p72"/>
          <p:cNvGrpSpPr/>
          <p:nvPr/>
        </p:nvGrpSpPr>
        <p:grpSpPr>
          <a:xfrm rot="-8973080">
            <a:off x="4902665" y="815964"/>
            <a:ext cx="1046228" cy="1020379"/>
            <a:chOff x="5573341" y="901908"/>
            <a:chExt cx="1169371" cy="1140479"/>
          </a:xfrm>
        </p:grpSpPr>
        <p:sp>
          <p:nvSpPr>
            <p:cNvPr id="5128" name="Google Shape;5128;p72"/>
            <p:cNvSpPr/>
            <p:nvPr/>
          </p:nvSpPr>
          <p:spPr>
            <a:xfrm>
              <a:off x="5573341" y="901908"/>
              <a:ext cx="1169371" cy="1140479"/>
            </a:xfrm>
            <a:custGeom>
              <a:avLst/>
              <a:gdLst/>
              <a:ahLst/>
              <a:cxnLst/>
              <a:rect l="l" t="t" r="r" b="b"/>
              <a:pathLst>
                <a:path w="25175" h="24553" extrusionOk="0">
                  <a:moveTo>
                    <a:pt x="23748" y="1"/>
                  </a:moveTo>
                  <a:cubicBezTo>
                    <a:pt x="23228" y="1"/>
                    <a:pt x="22742" y="302"/>
                    <a:pt x="22509" y="767"/>
                  </a:cubicBezTo>
                  <a:cubicBezTo>
                    <a:pt x="22479" y="823"/>
                    <a:pt x="22446" y="889"/>
                    <a:pt x="22411" y="960"/>
                  </a:cubicBezTo>
                  <a:cubicBezTo>
                    <a:pt x="22374" y="1033"/>
                    <a:pt x="22337" y="1109"/>
                    <a:pt x="22303" y="1176"/>
                  </a:cubicBezTo>
                  <a:lnTo>
                    <a:pt x="22264" y="1246"/>
                  </a:lnTo>
                  <a:cubicBezTo>
                    <a:pt x="22170" y="1420"/>
                    <a:pt x="22170" y="1422"/>
                    <a:pt x="22168" y="1424"/>
                  </a:cubicBezTo>
                  <a:cubicBezTo>
                    <a:pt x="22038" y="1669"/>
                    <a:pt x="21864" y="1972"/>
                    <a:pt x="21633" y="2353"/>
                  </a:cubicBezTo>
                  <a:cubicBezTo>
                    <a:pt x="21549" y="2488"/>
                    <a:pt x="21445" y="2651"/>
                    <a:pt x="21342" y="2813"/>
                  </a:cubicBezTo>
                  <a:cubicBezTo>
                    <a:pt x="21143" y="3114"/>
                    <a:pt x="20933" y="3420"/>
                    <a:pt x="20712" y="3726"/>
                  </a:cubicBezTo>
                  <a:cubicBezTo>
                    <a:pt x="20328" y="3508"/>
                    <a:pt x="19921" y="3304"/>
                    <a:pt x="19493" y="3118"/>
                  </a:cubicBezTo>
                  <a:cubicBezTo>
                    <a:pt x="18781" y="2807"/>
                    <a:pt x="18005" y="2537"/>
                    <a:pt x="17186" y="2319"/>
                  </a:cubicBezTo>
                  <a:cubicBezTo>
                    <a:pt x="15804" y="1947"/>
                    <a:pt x="14536" y="1780"/>
                    <a:pt x="13869" y="1752"/>
                  </a:cubicBezTo>
                  <a:cubicBezTo>
                    <a:pt x="13333" y="1728"/>
                    <a:pt x="12857" y="1716"/>
                    <a:pt x="12414" y="1716"/>
                  </a:cubicBezTo>
                  <a:cubicBezTo>
                    <a:pt x="11155" y="1716"/>
                    <a:pt x="10070" y="1811"/>
                    <a:pt x="9097" y="2006"/>
                  </a:cubicBezTo>
                  <a:cubicBezTo>
                    <a:pt x="7861" y="2254"/>
                    <a:pt x="6800" y="2661"/>
                    <a:pt x="5853" y="3248"/>
                  </a:cubicBezTo>
                  <a:cubicBezTo>
                    <a:pt x="5214" y="3644"/>
                    <a:pt x="4724" y="4116"/>
                    <a:pt x="4397" y="4646"/>
                  </a:cubicBezTo>
                  <a:cubicBezTo>
                    <a:pt x="4049" y="5210"/>
                    <a:pt x="3902" y="5829"/>
                    <a:pt x="3972" y="6436"/>
                  </a:cubicBezTo>
                  <a:cubicBezTo>
                    <a:pt x="4035" y="6993"/>
                    <a:pt x="4271" y="7558"/>
                    <a:pt x="4652" y="8085"/>
                  </a:cubicBezTo>
                  <a:cubicBezTo>
                    <a:pt x="3826" y="8451"/>
                    <a:pt x="3030" y="8890"/>
                    <a:pt x="2280" y="9395"/>
                  </a:cubicBezTo>
                  <a:cubicBezTo>
                    <a:pt x="1727" y="9767"/>
                    <a:pt x="1103" y="10241"/>
                    <a:pt x="663" y="10941"/>
                  </a:cubicBezTo>
                  <a:cubicBezTo>
                    <a:pt x="90" y="11856"/>
                    <a:pt x="0" y="12965"/>
                    <a:pt x="428" y="13839"/>
                  </a:cubicBezTo>
                  <a:cubicBezTo>
                    <a:pt x="774" y="14548"/>
                    <a:pt x="1381" y="14972"/>
                    <a:pt x="1807" y="15231"/>
                  </a:cubicBezTo>
                  <a:cubicBezTo>
                    <a:pt x="2012" y="15356"/>
                    <a:pt x="2223" y="15470"/>
                    <a:pt x="2438" y="15575"/>
                  </a:cubicBezTo>
                  <a:cubicBezTo>
                    <a:pt x="1943" y="16181"/>
                    <a:pt x="1481" y="16815"/>
                    <a:pt x="1056" y="17467"/>
                  </a:cubicBezTo>
                  <a:cubicBezTo>
                    <a:pt x="674" y="18053"/>
                    <a:pt x="307" y="18704"/>
                    <a:pt x="217" y="19490"/>
                  </a:cubicBezTo>
                  <a:cubicBezTo>
                    <a:pt x="160" y="19987"/>
                    <a:pt x="237" y="20506"/>
                    <a:pt x="432" y="20957"/>
                  </a:cubicBezTo>
                  <a:cubicBezTo>
                    <a:pt x="674" y="21512"/>
                    <a:pt x="1073" y="21936"/>
                    <a:pt x="1587" y="22184"/>
                  </a:cubicBezTo>
                  <a:cubicBezTo>
                    <a:pt x="1930" y="22350"/>
                    <a:pt x="2306" y="22430"/>
                    <a:pt x="2735" y="22430"/>
                  </a:cubicBezTo>
                  <a:cubicBezTo>
                    <a:pt x="2982" y="22430"/>
                    <a:pt x="3213" y="22402"/>
                    <a:pt x="3384" y="22378"/>
                  </a:cubicBezTo>
                  <a:cubicBezTo>
                    <a:pt x="4430" y="22234"/>
                    <a:pt x="5453" y="21958"/>
                    <a:pt x="6435" y="21559"/>
                  </a:cubicBezTo>
                  <a:cubicBezTo>
                    <a:pt x="6482" y="21797"/>
                    <a:pt x="6540" y="22016"/>
                    <a:pt x="6607" y="22217"/>
                  </a:cubicBezTo>
                  <a:cubicBezTo>
                    <a:pt x="7001" y="23391"/>
                    <a:pt x="7909" y="24261"/>
                    <a:pt x="8980" y="24489"/>
                  </a:cubicBezTo>
                  <a:cubicBezTo>
                    <a:pt x="9176" y="24531"/>
                    <a:pt x="9379" y="24552"/>
                    <a:pt x="9579" y="24552"/>
                  </a:cubicBezTo>
                  <a:cubicBezTo>
                    <a:pt x="10704" y="24552"/>
                    <a:pt x="11769" y="23927"/>
                    <a:pt x="12834" y="22644"/>
                  </a:cubicBezTo>
                  <a:cubicBezTo>
                    <a:pt x="13160" y="22250"/>
                    <a:pt x="13477" y="21842"/>
                    <a:pt x="13782" y="21427"/>
                  </a:cubicBezTo>
                  <a:cubicBezTo>
                    <a:pt x="13961" y="21659"/>
                    <a:pt x="14165" y="21857"/>
                    <a:pt x="14392" y="22020"/>
                  </a:cubicBezTo>
                  <a:cubicBezTo>
                    <a:pt x="14730" y="22262"/>
                    <a:pt x="15108" y="22419"/>
                    <a:pt x="15518" y="22488"/>
                  </a:cubicBezTo>
                  <a:cubicBezTo>
                    <a:pt x="15634" y="22508"/>
                    <a:pt x="15756" y="22519"/>
                    <a:pt x="15881" y="22519"/>
                  </a:cubicBezTo>
                  <a:cubicBezTo>
                    <a:pt x="16505" y="22519"/>
                    <a:pt x="17215" y="22266"/>
                    <a:pt x="17992" y="21764"/>
                  </a:cubicBezTo>
                  <a:cubicBezTo>
                    <a:pt x="18571" y="21391"/>
                    <a:pt x="19117" y="20922"/>
                    <a:pt x="19453" y="20511"/>
                  </a:cubicBezTo>
                  <a:cubicBezTo>
                    <a:pt x="20008" y="19830"/>
                    <a:pt x="20608" y="18949"/>
                    <a:pt x="21142" y="18030"/>
                  </a:cubicBezTo>
                  <a:cubicBezTo>
                    <a:pt x="21553" y="17325"/>
                    <a:pt x="22114" y="16274"/>
                    <a:pt x="22451" y="15266"/>
                  </a:cubicBezTo>
                  <a:cubicBezTo>
                    <a:pt x="23064" y="13438"/>
                    <a:pt x="23362" y="11782"/>
                    <a:pt x="23362" y="10205"/>
                  </a:cubicBezTo>
                  <a:cubicBezTo>
                    <a:pt x="23362" y="8766"/>
                    <a:pt x="23119" y="7355"/>
                    <a:pt x="22620" y="5898"/>
                  </a:cubicBezTo>
                  <a:cubicBezTo>
                    <a:pt x="23271" y="5026"/>
                    <a:pt x="23850" y="4142"/>
                    <a:pt x="24342" y="3267"/>
                  </a:cubicBezTo>
                  <a:cubicBezTo>
                    <a:pt x="24344" y="3264"/>
                    <a:pt x="24347" y="3259"/>
                    <a:pt x="24349" y="3254"/>
                  </a:cubicBezTo>
                  <a:cubicBezTo>
                    <a:pt x="24369" y="3218"/>
                    <a:pt x="24394" y="3173"/>
                    <a:pt x="24419" y="3128"/>
                  </a:cubicBezTo>
                  <a:lnTo>
                    <a:pt x="24420" y="3125"/>
                  </a:lnTo>
                  <a:cubicBezTo>
                    <a:pt x="24462" y="3047"/>
                    <a:pt x="24507" y="2968"/>
                    <a:pt x="24541" y="2904"/>
                  </a:cubicBezTo>
                  <a:lnTo>
                    <a:pt x="24547" y="2892"/>
                  </a:lnTo>
                  <a:cubicBezTo>
                    <a:pt x="24598" y="2797"/>
                    <a:pt x="24666" y="2663"/>
                    <a:pt x="24725" y="2551"/>
                  </a:cubicBezTo>
                  <a:lnTo>
                    <a:pt x="24773" y="2457"/>
                  </a:lnTo>
                  <a:lnTo>
                    <a:pt x="24785" y="2432"/>
                  </a:lnTo>
                  <a:cubicBezTo>
                    <a:pt x="24804" y="2395"/>
                    <a:pt x="24842" y="2317"/>
                    <a:pt x="24884" y="2228"/>
                  </a:cubicBezTo>
                  <a:lnTo>
                    <a:pt x="24885" y="2227"/>
                  </a:lnTo>
                  <a:cubicBezTo>
                    <a:pt x="24926" y="2141"/>
                    <a:pt x="24977" y="2036"/>
                    <a:pt x="24995" y="1996"/>
                  </a:cubicBezTo>
                  <a:cubicBezTo>
                    <a:pt x="24995" y="1996"/>
                    <a:pt x="25000" y="1988"/>
                    <a:pt x="25000" y="1986"/>
                  </a:cubicBezTo>
                  <a:cubicBezTo>
                    <a:pt x="25152" y="1660"/>
                    <a:pt x="25175" y="1290"/>
                    <a:pt x="25060" y="944"/>
                  </a:cubicBezTo>
                  <a:cubicBezTo>
                    <a:pt x="24942" y="600"/>
                    <a:pt x="24701" y="319"/>
                    <a:pt x="24378" y="153"/>
                  </a:cubicBezTo>
                  <a:cubicBezTo>
                    <a:pt x="24184" y="53"/>
                    <a:pt x="23966" y="1"/>
                    <a:pt x="23748" y="1"/>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9" name="Google Shape;5129;p72"/>
            <p:cNvSpPr/>
            <p:nvPr/>
          </p:nvSpPr>
          <p:spPr>
            <a:xfrm>
              <a:off x="5636187" y="1042696"/>
              <a:ext cx="976419" cy="938841"/>
            </a:xfrm>
            <a:custGeom>
              <a:avLst/>
              <a:gdLst/>
              <a:ahLst/>
              <a:cxnLst/>
              <a:rect l="l" t="t" r="r" b="b"/>
              <a:pathLst>
                <a:path w="21021" h="20212" extrusionOk="0">
                  <a:moveTo>
                    <a:pt x="11059" y="1"/>
                  </a:moveTo>
                  <a:cubicBezTo>
                    <a:pt x="8998" y="1"/>
                    <a:pt x="6920" y="262"/>
                    <a:pt x="5190" y="1336"/>
                  </a:cubicBezTo>
                  <a:cubicBezTo>
                    <a:pt x="4499" y="1764"/>
                    <a:pt x="3826" y="2453"/>
                    <a:pt x="3918" y="3259"/>
                  </a:cubicBezTo>
                  <a:cubicBezTo>
                    <a:pt x="4025" y="4193"/>
                    <a:pt x="5039" y="5196"/>
                    <a:pt x="5920" y="5520"/>
                  </a:cubicBezTo>
                  <a:cubicBezTo>
                    <a:pt x="4403" y="5924"/>
                    <a:pt x="2956" y="6582"/>
                    <a:pt x="1653" y="7457"/>
                  </a:cubicBezTo>
                  <a:cubicBezTo>
                    <a:pt x="1182" y="7775"/>
                    <a:pt x="721" y="8132"/>
                    <a:pt x="418" y="8612"/>
                  </a:cubicBezTo>
                  <a:cubicBezTo>
                    <a:pt x="116" y="9093"/>
                    <a:pt x="0" y="9724"/>
                    <a:pt x="250" y="10234"/>
                  </a:cubicBezTo>
                  <a:cubicBezTo>
                    <a:pt x="431" y="10605"/>
                    <a:pt x="776" y="10866"/>
                    <a:pt x="1129" y="11080"/>
                  </a:cubicBezTo>
                  <a:cubicBezTo>
                    <a:pt x="1825" y="11500"/>
                    <a:pt x="2597" y="11790"/>
                    <a:pt x="3395" y="11931"/>
                  </a:cubicBezTo>
                  <a:cubicBezTo>
                    <a:pt x="2424" y="12916"/>
                    <a:pt x="1554" y="13999"/>
                    <a:pt x="797" y="15156"/>
                  </a:cubicBezTo>
                  <a:cubicBezTo>
                    <a:pt x="506" y="15605"/>
                    <a:pt x="224" y="16083"/>
                    <a:pt x="163" y="16613"/>
                  </a:cubicBezTo>
                  <a:cubicBezTo>
                    <a:pt x="102" y="17144"/>
                    <a:pt x="318" y="17742"/>
                    <a:pt x="800" y="17974"/>
                  </a:cubicBezTo>
                  <a:cubicBezTo>
                    <a:pt x="980" y="18061"/>
                    <a:pt x="1177" y="18090"/>
                    <a:pt x="1377" y="18090"/>
                  </a:cubicBezTo>
                  <a:cubicBezTo>
                    <a:pt x="1534" y="18090"/>
                    <a:pt x="1693" y="18072"/>
                    <a:pt x="1848" y="18050"/>
                  </a:cubicBezTo>
                  <a:cubicBezTo>
                    <a:pt x="3395" y="17837"/>
                    <a:pt x="4897" y="17299"/>
                    <a:pt x="6231" y="16485"/>
                  </a:cubicBezTo>
                  <a:lnTo>
                    <a:pt x="6231" y="16485"/>
                  </a:lnTo>
                  <a:cubicBezTo>
                    <a:pt x="6215" y="17177"/>
                    <a:pt x="6274" y="18115"/>
                    <a:pt x="6494" y="18772"/>
                  </a:cubicBezTo>
                  <a:cubicBezTo>
                    <a:pt x="6715" y="19428"/>
                    <a:pt x="7218" y="20033"/>
                    <a:pt x="7895" y="20177"/>
                  </a:cubicBezTo>
                  <a:cubicBezTo>
                    <a:pt x="8006" y="20200"/>
                    <a:pt x="8115" y="20211"/>
                    <a:pt x="8222" y="20211"/>
                  </a:cubicBezTo>
                  <a:cubicBezTo>
                    <a:pt x="9097" y="20211"/>
                    <a:pt x="9881" y="19483"/>
                    <a:pt x="10465" y="18778"/>
                  </a:cubicBezTo>
                  <a:cubicBezTo>
                    <a:pt x="11338" y="17723"/>
                    <a:pt x="12124" y="16595"/>
                    <a:pt x="12812" y="15410"/>
                  </a:cubicBezTo>
                  <a:cubicBezTo>
                    <a:pt x="12871" y="16555"/>
                    <a:pt x="13248" y="17975"/>
                    <a:pt x="14378" y="18165"/>
                  </a:cubicBezTo>
                  <a:cubicBezTo>
                    <a:pt x="14424" y="18173"/>
                    <a:pt x="14472" y="18177"/>
                    <a:pt x="14522" y="18177"/>
                  </a:cubicBezTo>
                  <a:cubicBezTo>
                    <a:pt x="15322" y="18177"/>
                    <a:pt x="16607" y="17230"/>
                    <a:pt x="17076" y="16653"/>
                  </a:cubicBezTo>
                  <a:cubicBezTo>
                    <a:pt x="18084" y="15416"/>
                    <a:pt x="19340" y="13334"/>
                    <a:pt x="19846" y="11820"/>
                  </a:cubicBezTo>
                  <a:cubicBezTo>
                    <a:pt x="20963" y="8489"/>
                    <a:pt x="21020" y="5691"/>
                    <a:pt x="19722" y="2504"/>
                  </a:cubicBezTo>
                  <a:cubicBezTo>
                    <a:pt x="17192" y="584"/>
                    <a:pt x="13474" y="79"/>
                    <a:pt x="12455" y="35"/>
                  </a:cubicBezTo>
                  <a:cubicBezTo>
                    <a:pt x="11993" y="14"/>
                    <a:pt x="11526" y="1"/>
                    <a:pt x="1105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130" name="Google Shape;5130;p72"/>
            <p:cNvGrpSpPr/>
            <p:nvPr/>
          </p:nvGrpSpPr>
          <p:grpSpPr>
            <a:xfrm>
              <a:off x="5832250" y="962989"/>
              <a:ext cx="847986" cy="844084"/>
              <a:chOff x="8178965" y="1620576"/>
              <a:chExt cx="2343797" cy="2333012"/>
            </a:xfrm>
          </p:grpSpPr>
          <p:sp>
            <p:nvSpPr>
              <p:cNvPr id="5131" name="Google Shape;5131;p72"/>
              <p:cNvSpPr/>
              <p:nvPr/>
            </p:nvSpPr>
            <p:spPr>
              <a:xfrm>
                <a:off x="8178965" y="1620576"/>
                <a:ext cx="2343797" cy="2333012"/>
              </a:xfrm>
              <a:custGeom>
                <a:avLst/>
                <a:gdLst/>
                <a:ahLst/>
                <a:cxnLst/>
                <a:rect l="l" t="t" r="r" b="b"/>
                <a:pathLst>
                  <a:path w="18256" h="18172" extrusionOk="0">
                    <a:moveTo>
                      <a:pt x="18174" y="1"/>
                    </a:moveTo>
                    <a:cubicBezTo>
                      <a:pt x="18147" y="1"/>
                      <a:pt x="18121" y="16"/>
                      <a:pt x="18108" y="43"/>
                    </a:cubicBezTo>
                    <a:cubicBezTo>
                      <a:pt x="18048" y="162"/>
                      <a:pt x="17960" y="338"/>
                      <a:pt x="17891" y="471"/>
                    </a:cubicBezTo>
                    <a:lnTo>
                      <a:pt x="17844" y="558"/>
                    </a:lnTo>
                    <a:lnTo>
                      <a:pt x="17753" y="727"/>
                    </a:lnTo>
                    <a:cubicBezTo>
                      <a:pt x="17582" y="1049"/>
                      <a:pt x="17365" y="1415"/>
                      <a:pt x="17175" y="1727"/>
                    </a:cubicBezTo>
                    <a:cubicBezTo>
                      <a:pt x="17078" y="1883"/>
                      <a:pt x="16965" y="2061"/>
                      <a:pt x="16865" y="2215"/>
                    </a:cubicBezTo>
                    <a:cubicBezTo>
                      <a:pt x="16013" y="3516"/>
                      <a:pt x="15033" y="4735"/>
                      <a:pt x="13978" y="5880"/>
                    </a:cubicBezTo>
                    <a:cubicBezTo>
                      <a:pt x="10597" y="5526"/>
                      <a:pt x="7166" y="5235"/>
                      <a:pt x="3774" y="5007"/>
                    </a:cubicBezTo>
                    <a:cubicBezTo>
                      <a:pt x="3772" y="5007"/>
                      <a:pt x="3770" y="5006"/>
                      <a:pt x="3768" y="5006"/>
                    </a:cubicBezTo>
                    <a:cubicBezTo>
                      <a:pt x="3735" y="5006"/>
                      <a:pt x="3708" y="5032"/>
                      <a:pt x="3704" y="5066"/>
                    </a:cubicBezTo>
                    <a:cubicBezTo>
                      <a:pt x="3701" y="5102"/>
                      <a:pt x="3727" y="5134"/>
                      <a:pt x="3762" y="5138"/>
                    </a:cubicBezTo>
                    <a:cubicBezTo>
                      <a:pt x="4618" y="5232"/>
                      <a:pt x="5474" y="5316"/>
                      <a:pt x="6330" y="5396"/>
                    </a:cubicBezTo>
                    <a:cubicBezTo>
                      <a:pt x="7984" y="5553"/>
                      <a:pt x="9816" y="5715"/>
                      <a:pt x="11473" y="5844"/>
                    </a:cubicBezTo>
                    <a:cubicBezTo>
                      <a:pt x="12264" y="5907"/>
                      <a:pt x="13056" y="5967"/>
                      <a:pt x="13848" y="6017"/>
                    </a:cubicBezTo>
                    <a:cubicBezTo>
                      <a:pt x="13595" y="6289"/>
                      <a:pt x="13337" y="6557"/>
                      <a:pt x="13076" y="6821"/>
                    </a:cubicBezTo>
                    <a:cubicBezTo>
                      <a:pt x="12894" y="7003"/>
                      <a:pt x="12710" y="7186"/>
                      <a:pt x="12526" y="7365"/>
                    </a:cubicBezTo>
                    <a:cubicBezTo>
                      <a:pt x="12511" y="7371"/>
                      <a:pt x="12498" y="7383"/>
                      <a:pt x="12492" y="7398"/>
                    </a:cubicBezTo>
                    <a:cubicBezTo>
                      <a:pt x="11764" y="8102"/>
                      <a:pt x="11011" y="8782"/>
                      <a:pt x="10239" y="9434"/>
                    </a:cubicBezTo>
                    <a:cubicBezTo>
                      <a:pt x="9808" y="9795"/>
                      <a:pt x="9373" y="10150"/>
                      <a:pt x="8933" y="10500"/>
                    </a:cubicBezTo>
                    <a:cubicBezTo>
                      <a:pt x="7302" y="10458"/>
                      <a:pt x="5662" y="10438"/>
                      <a:pt x="4024" y="10438"/>
                    </a:cubicBezTo>
                    <a:cubicBezTo>
                      <a:pt x="2801" y="10438"/>
                      <a:pt x="1578" y="10449"/>
                      <a:pt x="361" y="10471"/>
                    </a:cubicBezTo>
                    <a:cubicBezTo>
                      <a:pt x="326" y="10473"/>
                      <a:pt x="298" y="10500"/>
                      <a:pt x="296" y="10536"/>
                    </a:cubicBezTo>
                    <a:cubicBezTo>
                      <a:pt x="294" y="10572"/>
                      <a:pt x="324" y="10602"/>
                      <a:pt x="361" y="10604"/>
                    </a:cubicBezTo>
                    <a:cubicBezTo>
                      <a:pt x="2243" y="10659"/>
                      <a:pt x="4159" y="10675"/>
                      <a:pt x="6050" y="10675"/>
                    </a:cubicBezTo>
                    <a:cubicBezTo>
                      <a:pt x="6230" y="10675"/>
                      <a:pt x="6410" y="10675"/>
                      <a:pt x="6590" y="10674"/>
                    </a:cubicBezTo>
                    <a:cubicBezTo>
                      <a:pt x="7306" y="10672"/>
                      <a:pt x="8025" y="10667"/>
                      <a:pt x="8742" y="10653"/>
                    </a:cubicBezTo>
                    <a:lnTo>
                      <a:pt x="8742" y="10653"/>
                    </a:lnTo>
                    <a:cubicBezTo>
                      <a:pt x="6011" y="12802"/>
                      <a:pt x="3093" y="14716"/>
                      <a:pt x="46" y="16383"/>
                    </a:cubicBezTo>
                    <a:cubicBezTo>
                      <a:pt x="12" y="16400"/>
                      <a:pt x="0" y="16440"/>
                      <a:pt x="16" y="16471"/>
                    </a:cubicBezTo>
                    <a:cubicBezTo>
                      <a:pt x="28" y="16494"/>
                      <a:pt x="51" y="16507"/>
                      <a:pt x="75" y="16507"/>
                    </a:cubicBezTo>
                    <a:cubicBezTo>
                      <a:pt x="85" y="16507"/>
                      <a:pt x="96" y="16505"/>
                      <a:pt x="105" y="16499"/>
                    </a:cubicBezTo>
                    <a:cubicBezTo>
                      <a:pt x="1943" y="15552"/>
                      <a:pt x="3709" y="14474"/>
                      <a:pt x="5430" y="13330"/>
                    </a:cubicBezTo>
                    <a:cubicBezTo>
                      <a:pt x="6018" y="12934"/>
                      <a:pt x="6611" y="12522"/>
                      <a:pt x="7205" y="12093"/>
                    </a:cubicBezTo>
                    <a:lnTo>
                      <a:pt x="7205" y="12093"/>
                    </a:lnTo>
                    <a:cubicBezTo>
                      <a:pt x="6995" y="12831"/>
                      <a:pt x="6780" y="13574"/>
                      <a:pt x="6558" y="14306"/>
                    </a:cubicBezTo>
                    <a:cubicBezTo>
                      <a:pt x="6174" y="15573"/>
                      <a:pt x="5746" y="16836"/>
                      <a:pt x="5308" y="18084"/>
                    </a:cubicBezTo>
                    <a:cubicBezTo>
                      <a:pt x="5292" y="18137"/>
                      <a:pt x="5331" y="18172"/>
                      <a:pt x="5371" y="18172"/>
                    </a:cubicBezTo>
                    <a:cubicBezTo>
                      <a:pt x="5395" y="18172"/>
                      <a:pt x="5418" y="18160"/>
                      <a:pt x="5431" y="18133"/>
                    </a:cubicBezTo>
                    <a:cubicBezTo>
                      <a:pt x="5799" y="17280"/>
                      <a:pt x="6125" y="16399"/>
                      <a:pt x="6418" y="15516"/>
                    </a:cubicBezTo>
                    <a:cubicBezTo>
                      <a:pt x="6791" y="14382"/>
                      <a:pt x="7122" y="13216"/>
                      <a:pt x="7367" y="12049"/>
                    </a:cubicBezTo>
                    <a:cubicBezTo>
                      <a:pt x="7372" y="12023"/>
                      <a:pt x="7364" y="12003"/>
                      <a:pt x="7353" y="11987"/>
                    </a:cubicBezTo>
                    <a:cubicBezTo>
                      <a:pt x="9101" y="10715"/>
                      <a:pt x="10848" y="9299"/>
                      <a:pt x="12456" y="7755"/>
                    </a:cubicBezTo>
                    <a:lnTo>
                      <a:pt x="12456" y="7755"/>
                    </a:lnTo>
                    <a:cubicBezTo>
                      <a:pt x="12219" y="10237"/>
                      <a:pt x="11844" y="12712"/>
                      <a:pt x="11327" y="15150"/>
                    </a:cubicBezTo>
                    <a:cubicBezTo>
                      <a:pt x="11319" y="15201"/>
                      <a:pt x="11355" y="15229"/>
                      <a:pt x="11392" y="15229"/>
                    </a:cubicBezTo>
                    <a:cubicBezTo>
                      <a:pt x="11419" y="15229"/>
                      <a:pt x="11446" y="15213"/>
                      <a:pt x="11455" y="15180"/>
                    </a:cubicBezTo>
                    <a:cubicBezTo>
                      <a:pt x="11752" y="14078"/>
                      <a:pt x="11988" y="12949"/>
                      <a:pt x="12174" y="11823"/>
                    </a:cubicBezTo>
                    <a:cubicBezTo>
                      <a:pt x="12403" y="10431"/>
                      <a:pt x="12563" y="9003"/>
                      <a:pt x="12624" y="7593"/>
                    </a:cubicBezTo>
                    <a:cubicBezTo>
                      <a:pt x="14595" y="5679"/>
                      <a:pt x="16345" y="3574"/>
                      <a:pt x="17619" y="1312"/>
                    </a:cubicBezTo>
                    <a:cubicBezTo>
                      <a:pt x="17671" y="1216"/>
                      <a:pt x="17756" y="1065"/>
                      <a:pt x="17807" y="972"/>
                    </a:cubicBezTo>
                    <a:cubicBezTo>
                      <a:pt x="17871" y="848"/>
                      <a:pt x="17966" y="664"/>
                      <a:pt x="18029" y="540"/>
                    </a:cubicBezTo>
                    <a:cubicBezTo>
                      <a:pt x="18065" y="469"/>
                      <a:pt x="18198" y="187"/>
                      <a:pt x="18241" y="103"/>
                    </a:cubicBezTo>
                    <a:cubicBezTo>
                      <a:pt x="18255" y="69"/>
                      <a:pt x="18241" y="25"/>
                      <a:pt x="18206" y="8"/>
                    </a:cubicBezTo>
                    <a:cubicBezTo>
                      <a:pt x="18196" y="3"/>
                      <a:pt x="18185" y="1"/>
                      <a:pt x="181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2" name="Google Shape;5132;p72"/>
              <p:cNvSpPr/>
              <p:nvPr/>
            </p:nvSpPr>
            <p:spPr>
              <a:xfrm>
                <a:off x="8855937" y="2365976"/>
                <a:ext cx="61368" cy="76517"/>
              </a:xfrm>
              <a:custGeom>
                <a:avLst/>
                <a:gdLst/>
                <a:ahLst/>
                <a:cxnLst/>
                <a:rect l="l" t="t" r="r" b="b"/>
                <a:pathLst>
                  <a:path w="478" h="596" extrusionOk="0">
                    <a:moveTo>
                      <a:pt x="351" y="1"/>
                    </a:moveTo>
                    <a:cubicBezTo>
                      <a:pt x="333" y="1"/>
                      <a:pt x="314" y="6"/>
                      <a:pt x="297" y="16"/>
                    </a:cubicBezTo>
                    <a:cubicBezTo>
                      <a:pt x="212" y="64"/>
                      <a:pt x="154" y="130"/>
                      <a:pt x="102" y="206"/>
                    </a:cubicBezTo>
                    <a:cubicBezTo>
                      <a:pt x="50" y="284"/>
                      <a:pt x="14" y="362"/>
                      <a:pt x="5" y="459"/>
                    </a:cubicBezTo>
                    <a:cubicBezTo>
                      <a:pt x="0" y="534"/>
                      <a:pt x="64" y="596"/>
                      <a:pt x="134" y="596"/>
                    </a:cubicBezTo>
                    <a:cubicBezTo>
                      <a:pt x="148" y="596"/>
                      <a:pt x="163" y="593"/>
                      <a:pt x="178" y="587"/>
                    </a:cubicBezTo>
                    <a:cubicBezTo>
                      <a:pt x="275" y="549"/>
                      <a:pt x="341" y="477"/>
                      <a:pt x="394" y="392"/>
                    </a:cubicBezTo>
                    <a:cubicBezTo>
                      <a:pt x="444" y="305"/>
                      <a:pt x="478" y="211"/>
                      <a:pt x="471" y="108"/>
                    </a:cubicBezTo>
                    <a:cubicBezTo>
                      <a:pt x="466" y="46"/>
                      <a:pt x="409" y="1"/>
                      <a:pt x="3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3" name="Google Shape;5133;p72"/>
              <p:cNvSpPr/>
              <p:nvPr/>
            </p:nvSpPr>
            <p:spPr>
              <a:xfrm>
                <a:off x="8775311" y="2343124"/>
                <a:ext cx="55591" cy="70869"/>
              </a:xfrm>
              <a:custGeom>
                <a:avLst/>
                <a:gdLst/>
                <a:ahLst/>
                <a:cxnLst/>
                <a:rect l="l" t="t" r="r" b="b"/>
                <a:pathLst>
                  <a:path w="433" h="552" extrusionOk="0">
                    <a:moveTo>
                      <a:pt x="276" y="0"/>
                    </a:moveTo>
                    <a:cubicBezTo>
                      <a:pt x="252" y="0"/>
                      <a:pt x="229" y="7"/>
                      <a:pt x="208" y="22"/>
                    </a:cubicBezTo>
                    <a:cubicBezTo>
                      <a:pt x="111" y="91"/>
                      <a:pt x="49" y="193"/>
                      <a:pt x="21" y="305"/>
                    </a:cubicBezTo>
                    <a:cubicBezTo>
                      <a:pt x="9" y="352"/>
                      <a:pt x="1" y="420"/>
                      <a:pt x="22" y="472"/>
                    </a:cubicBezTo>
                    <a:cubicBezTo>
                      <a:pt x="42" y="522"/>
                      <a:pt x="90" y="552"/>
                      <a:pt x="141" y="552"/>
                    </a:cubicBezTo>
                    <a:cubicBezTo>
                      <a:pt x="158" y="552"/>
                      <a:pt x="176" y="549"/>
                      <a:pt x="192" y="541"/>
                    </a:cubicBezTo>
                    <a:cubicBezTo>
                      <a:pt x="239" y="523"/>
                      <a:pt x="274" y="492"/>
                      <a:pt x="305" y="460"/>
                    </a:cubicBezTo>
                    <a:cubicBezTo>
                      <a:pt x="390" y="358"/>
                      <a:pt x="433" y="213"/>
                      <a:pt x="392" y="82"/>
                    </a:cubicBezTo>
                    <a:cubicBezTo>
                      <a:pt x="375" y="31"/>
                      <a:pt x="326" y="0"/>
                      <a:pt x="2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4" name="Google Shape;5134;p72"/>
              <p:cNvSpPr/>
              <p:nvPr/>
            </p:nvSpPr>
            <p:spPr>
              <a:xfrm>
                <a:off x="8665286" y="2334779"/>
                <a:ext cx="65733" cy="62395"/>
              </a:xfrm>
              <a:custGeom>
                <a:avLst/>
                <a:gdLst/>
                <a:ahLst/>
                <a:cxnLst/>
                <a:rect l="l" t="t" r="r" b="b"/>
                <a:pathLst>
                  <a:path w="512" h="486" extrusionOk="0">
                    <a:moveTo>
                      <a:pt x="384" y="0"/>
                    </a:moveTo>
                    <a:cubicBezTo>
                      <a:pt x="371" y="0"/>
                      <a:pt x="358" y="3"/>
                      <a:pt x="344" y="8"/>
                    </a:cubicBezTo>
                    <a:cubicBezTo>
                      <a:pt x="300" y="22"/>
                      <a:pt x="260" y="45"/>
                      <a:pt x="229" y="66"/>
                    </a:cubicBezTo>
                    <a:cubicBezTo>
                      <a:pt x="141" y="128"/>
                      <a:pt x="77" y="194"/>
                      <a:pt x="39" y="299"/>
                    </a:cubicBezTo>
                    <a:cubicBezTo>
                      <a:pt x="1" y="383"/>
                      <a:pt x="54" y="479"/>
                      <a:pt x="148" y="485"/>
                    </a:cubicBezTo>
                    <a:cubicBezTo>
                      <a:pt x="154" y="485"/>
                      <a:pt x="160" y="485"/>
                      <a:pt x="165" y="485"/>
                    </a:cubicBezTo>
                    <a:cubicBezTo>
                      <a:pt x="209" y="485"/>
                      <a:pt x="250" y="472"/>
                      <a:pt x="288" y="453"/>
                    </a:cubicBezTo>
                    <a:cubicBezTo>
                      <a:pt x="413" y="390"/>
                      <a:pt x="511" y="255"/>
                      <a:pt x="503" y="111"/>
                    </a:cubicBezTo>
                    <a:cubicBezTo>
                      <a:pt x="499" y="47"/>
                      <a:pt x="444" y="0"/>
                      <a:pt x="3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5" name="Google Shape;5135;p72"/>
              <p:cNvSpPr/>
              <p:nvPr/>
            </p:nvSpPr>
            <p:spPr>
              <a:xfrm>
                <a:off x="9820618" y="2684370"/>
                <a:ext cx="74335" cy="53280"/>
              </a:xfrm>
              <a:custGeom>
                <a:avLst/>
                <a:gdLst/>
                <a:ahLst/>
                <a:cxnLst/>
                <a:rect l="l" t="t" r="r" b="b"/>
                <a:pathLst>
                  <a:path w="579" h="415" extrusionOk="0">
                    <a:moveTo>
                      <a:pt x="459" y="0"/>
                    </a:moveTo>
                    <a:cubicBezTo>
                      <a:pt x="452" y="0"/>
                      <a:pt x="446" y="1"/>
                      <a:pt x="439" y="2"/>
                    </a:cubicBezTo>
                    <a:cubicBezTo>
                      <a:pt x="361" y="14"/>
                      <a:pt x="297" y="31"/>
                      <a:pt x="232" y="61"/>
                    </a:cubicBezTo>
                    <a:cubicBezTo>
                      <a:pt x="173" y="87"/>
                      <a:pt x="132" y="113"/>
                      <a:pt x="79" y="162"/>
                    </a:cubicBezTo>
                    <a:cubicBezTo>
                      <a:pt x="66" y="175"/>
                      <a:pt x="45" y="192"/>
                      <a:pt x="36" y="209"/>
                    </a:cubicBezTo>
                    <a:cubicBezTo>
                      <a:pt x="0" y="267"/>
                      <a:pt x="19" y="343"/>
                      <a:pt x="78" y="378"/>
                    </a:cubicBezTo>
                    <a:cubicBezTo>
                      <a:pt x="121" y="403"/>
                      <a:pt x="170" y="414"/>
                      <a:pt x="219" y="414"/>
                    </a:cubicBezTo>
                    <a:cubicBezTo>
                      <a:pt x="382" y="414"/>
                      <a:pt x="551" y="290"/>
                      <a:pt x="571" y="126"/>
                    </a:cubicBezTo>
                    <a:cubicBezTo>
                      <a:pt x="578" y="59"/>
                      <a:pt x="522" y="0"/>
                      <a:pt x="4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6" name="Google Shape;5136;p72"/>
              <p:cNvSpPr/>
              <p:nvPr/>
            </p:nvSpPr>
            <p:spPr>
              <a:xfrm>
                <a:off x="9836795" y="2776807"/>
                <a:ext cx="76903" cy="48401"/>
              </a:xfrm>
              <a:custGeom>
                <a:avLst/>
                <a:gdLst/>
                <a:ahLst/>
                <a:cxnLst/>
                <a:rect l="l" t="t" r="r" b="b"/>
                <a:pathLst>
                  <a:path w="599" h="377" extrusionOk="0">
                    <a:moveTo>
                      <a:pt x="397" y="0"/>
                    </a:moveTo>
                    <a:cubicBezTo>
                      <a:pt x="379" y="0"/>
                      <a:pt x="362" y="1"/>
                      <a:pt x="347" y="2"/>
                    </a:cubicBezTo>
                    <a:cubicBezTo>
                      <a:pt x="277" y="10"/>
                      <a:pt x="216" y="28"/>
                      <a:pt x="156" y="60"/>
                    </a:cubicBezTo>
                    <a:cubicBezTo>
                      <a:pt x="115" y="82"/>
                      <a:pt x="59" y="120"/>
                      <a:pt x="32" y="167"/>
                    </a:cubicBezTo>
                    <a:cubicBezTo>
                      <a:pt x="0" y="233"/>
                      <a:pt x="24" y="312"/>
                      <a:pt x="87" y="345"/>
                    </a:cubicBezTo>
                    <a:cubicBezTo>
                      <a:pt x="132" y="370"/>
                      <a:pt x="179" y="376"/>
                      <a:pt x="225" y="376"/>
                    </a:cubicBezTo>
                    <a:cubicBezTo>
                      <a:pt x="360" y="374"/>
                      <a:pt x="503" y="303"/>
                      <a:pt x="565" y="177"/>
                    </a:cubicBezTo>
                    <a:cubicBezTo>
                      <a:pt x="599" y="108"/>
                      <a:pt x="553" y="19"/>
                      <a:pt x="476" y="8"/>
                    </a:cubicBezTo>
                    <a:cubicBezTo>
                      <a:pt x="449" y="2"/>
                      <a:pt x="422" y="0"/>
                      <a:pt x="3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7" name="Google Shape;5137;p72"/>
              <p:cNvSpPr/>
              <p:nvPr/>
            </p:nvSpPr>
            <p:spPr>
              <a:xfrm>
                <a:off x="9840646" y="2876048"/>
                <a:ext cx="85376" cy="51996"/>
              </a:xfrm>
              <a:custGeom>
                <a:avLst/>
                <a:gdLst/>
                <a:ahLst/>
                <a:cxnLst/>
                <a:rect l="l" t="t" r="r" b="b"/>
                <a:pathLst>
                  <a:path w="665" h="405" extrusionOk="0">
                    <a:moveTo>
                      <a:pt x="461" y="0"/>
                    </a:moveTo>
                    <a:cubicBezTo>
                      <a:pt x="393" y="0"/>
                      <a:pt x="328" y="15"/>
                      <a:pt x="264" y="37"/>
                    </a:cubicBezTo>
                    <a:cubicBezTo>
                      <a:pt x="178" y="67"/>
                      <a:pt x="38" y="147"/>
                      <a:pt x="15" y="245"/>
                    </a:cubicBezTo>
                    <a:cubicBezTo>
                      <a:pt x="1" y="316"/>
                      <a:pt x="45" y="384"/>
                      <a:pt x="115" y="397"/>
                    </a:cubicBezTo>
                    <a:cubicBezTo>
                      <a:pt x="140" y="402"/>
                      <a:pt x="165" y="405"/>
                      <a:pt x="189" y="405"/>
                    </a:cubicBezTo>
                    <a:cubicBezTo>
                      <a:pt x="259" y="405"/>
                      <a:pt x="325" y="386"/>
                      <a:pt x="390" y="360"/>
                    </a:cubicBezTo>
                    <a:cubicBezTo>
                      <a:pt x="478" y="322"/>
                      <a:pt x="554" y="274"/>
                      <a:pt x="615" y="192"/>
                    </a:cubicBezTo>
                    <a:cubicBezTo>
                      <a:pt x="664" y="124"/>
                      <a:pt x="626" y="22"/>
                      <a:pt x="543" y="8"/>
                    </a:cubicBezTo>
                    <a:cubicBezTo>
                      <a:pt x="515" y="3"/>
                      <a:pt x="488" y="0"/>
                      <a:pt x="4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8" name="Google Shape;5138;p72"/>
              <p:cNvSpPr/>
              <p:nvPr/>
            </p:nvSpPr>
            <p:spPr>
              <a:xfrm>
                <a:off x="8430342" y="3041279"/>
                <a:ext cx="71382" cy="64064"/>
              </a:xfrm>
              <a:custGeom>
                <a:avLst/>
                <a:gdLst/>
                <a:ahLst/>
                <a:cxnLst/>
                <a:rect l="l" t="t" r="r" b="b"/>
                <a:pathLst>
                  <a:path w="556" h="499" extrusionOk="0">
                    <a:moveTo>
                      <a:pt x="433" y="0"/>
                    </a:moveTo>
                    <a:cubicBezTo>
                      <a:pt x="419" y="0"/>
                      <a:pt x="404" y="3"/>
                      <a:pt x="390" y="8"/>
                    </a:cubicBezTo>
                    <a:cubicBezTo>
                      <a:pt x="248" y="57"/>
                      <a:pt x="105" y="172"/>
                      <a:pt x="43" y="309"/>
                    </a:cubicBezTo>
                    <a:cubicBezTo>
                      <a:pt x="0" y="391"/>
                      <a:pt x="56" y="493"/>
                      <a:pt x="148" y="498"/>
                    </a:cubicBezTo>
                    <a:cubicBezTo>
                      <a:pt x="154" y="498"/>
                      <a:pt x="159" y="498"/>
                      <a:pt x="165" y="498"/>
                    </a:cubicBezTo>
                    <a:cubicBezTo>
                      <a:pt x="213" y="498"/>
                      <a:pt x="256" y="486"/>
                      <a:pt x="297" y="467"/>
                    </a:cubicBezTo>
                    <a:cubicBezTo>
                      <a:pt x="429" y="406"/>
                      <a:pt x="541" y="273"/>
                      <a:pt x="552" y="123"/>
                    </a:cubicBezTo>
                    <a:cubicBezTo>
                      <a:pt x="556" y="53"/>
                      <a:pt x="497" y="0"/>
                      <a:pt x="4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9" name="Google Shape;5139;p72"/>
              <p:cNvSpPr/>
              <p:nvPr/>
            </p:nvSpPr>
            <p:spPr>
              <a:xfrm>
                <a:off x="8332513" y="3041150"/>
                <a:ext cx="66118" cy="62523"/>
              </a:xfrm>
              <a:custGeom>
                <a:avLst/>
                <a:gdLst/>
                <a:ahLst/>
                <a:cxnLst/>
                <a:rect l="l" t="t" r="r" b="b"/>
                <a:pathLst>
                  <a:path w="515" h="487" extrusionOk="0">
                    <a:moveTo>
                      <a:pt x="380" y="1"/>
                    </a:moveTo>
                    <a:cubicBezTo>
                      <a:pt x="374" y="1"/>
                      <a:pt x="369" y="1"/>
                      <a:pt x="363" y="2"/>
                    </a:cubicBezTo>
                    <a:cubicBezTo>
                      <a:pt x="273" y="15"/>
                      <a:pt x="203" y="59"/>
                      <a:pt x="137" y="115"/>
                    </a:cubicBezTo>
                    <a:cubicBezTo>
                      <a:pt x="72" y="175"/>
                      <a:pt x="1" y="272"/>
                      <a:pt x="7" y="370"/>
                    </a:cubicBezTo>
                    <a:cubicBezTo>
                      <a:pt x="17" y="438"/>
                      <a:pt x="74" y="487"/>
                      <a:pt x="139" y="487"/>
                    </a:cubicBezTo>
                    <a:cubicBezTo>
                      <a:pt x="146" y="487"/>
                      <a:pt x="152" y="486"/>
                      <a:pt x="158" y="485"/>
                    </a:cubicBezTo>
                    <a:cubicBezTo>
                      <a:pt x="249" y="471"/>
                      <a:pt x="316" y="426"/>
                      <a:pt x="378" y="366"/>
                    </a:cubicBezTo>
                    <a:cubicBezTo>
                      <a:pt x="437" y="304"/>
                      <a:pt x="483" y="235"/>
                      <a:pt x="500" y="145"/>
                    </a:cubicBezTo>
                    <a:cubicBezTo>
                      <a:pt x="514" y="71"/>
                      <a:pt x="453" y="1"/>
                      <a:pt x="3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0" name="Google Shape;5140;p72"/>
              <p:cNvSpPr/>
              <p:nvPr/>
            </p:nvSpPr>
            <p:spPr>
              <a:xfrm>
                <a:off x="8239691" y="3020224"/>
                <a:ext cx="62780" cy="65476"/>
              </a:xfrm>
              <a:custGeom>
                <a:avLst/>
                <a:gdLst/>
                <a:ahLst/>
                <a:cxnLst/>
                <a:rect l="l" t="t" r="r" b="b"/>
                <a:pathLst>
                  <a:path w="489" h="510" extrusionOk="0">
                    <a:moveTo>
                      <a:pt x="353" y="0"/>
                    </a:moveTo>
                    <a:cubicBezTo>
                      <a:pt x="343" y="0"/>
                      <a:pt x="333" y="2"/>
                      <a:pt x="324" y="4"/>
                    </a:cubicBezTo>
                    <a:cubicBezTo>
                      <a:pt x="269" y="12"/>
                      <a:pt x="231" y="61"/>
                      <a:pt x="237" y="117"/>
                    </a:cubicBezTo>
                    <a:cubicBezTo>
                      <a:pt x="244" y="166"/>
                      <a:pt x="287" y="203"/>
                      <a:pt x="338" y="203"/>
                    </a:cubicBezTo>
                    <a:cubicBezTo>
                      <a:pt x="342" y="203"/>
                      <a:pt x="346" y="202"/>
                      <a:pt x="350" y="202"/>
                    </a:cubicBezTo>
                    <a:lnTo>
                      <a:pt x="350" y="202"/>
                    </a:lnTo>
                    <a:cubicBezTo>
                      <a:pt x="346" y="204"/>
                      <a:pt x="340" y="206"/>
                      <a:pt x="335" y="207"/>
                    </a:cubicBezTo>
                    <a:cubicBezTo>
                      <a:pt x="333" y="207"/>
                      <a:pt x="331" y="207"/>
                      <a:pt x="328" y="207"/>
                    </a:cubicBezTo>
                    <a:cubicBezTo>
                      <a:pt x="308" y="207"/>
                      <a:pt x="288" y="199"/>
                      <a:pt x="273" y="187"/>
                    </a:cubicBezTo>
                    <a:cubicBezTo>
                      <a:pt x="257" y="176"/>
                      <a:pt x="246" y="156"/>
                      <a:pt x="240" y="140"/>
                    </a:cubicBezTo>
                    <a:cubicBezTo>
                      <a:pt x="235" y="133"/>
                      <a:pt x="231" y="119"/>
                      <a:pt x="228" y="113"/>
                    </a:cubicBezTo>
                    <a:cubicBezTo>
                      <a:pt x="225" y="107"/>
                      <a:pt x="221" y="103"/>
                      <a:pt x="222" y="96"/>
                    </a:cubicBezTo>
                    <a:cubicBezTo>
                      <a:pt x="223" y="88"/>
                      <a:pt x="226" y="82"/>
                      <a:pt x="229" y="77"/>
                    </a:cubicBezTo>
                    <a:lnTo>
                      <a:pt x="229" y="77"/>
                    </a:lnTo>
                    <a:lnTo>
                      <a:pt x="225" y="78"/>
                    </a:lnTo>
                    <a:cubicBezTo>
                      <a:pt x="152" y="115"/>
                      <a:pt x="94" y="167"/>
                      <a:pt x="50" y="236"/>
                    </a:cubicBezTo>
                    <a:cubicBezTo>
                      <a:pt x="25" y="276"/>
                      <a:pt x="0" y="333"/>
                      <a:pt x="5" y="390"/>
                    </a:cubicBezTo>
                    <a:cubicBezTo>
                      <a:pt x="14" y="459"/>
                      <a:pt x="72" y="510"/>
                      <a:pt x="139" y="510"/>
                    </a:cubicBezTo>
                    <a:cubicBezTo>
                      <a:pt x="145" y="510"/>
                      <a:pt x="151" y="509"/>
                      <a:pt x="157" y="509"/>
                    </a:cubicBezTo>
                    <a:cubicBezTo>
                      <a:pt x="243" y="497"/>
                      <a:pt x="308" y="455"/>
                      <a:pt x="366" y="397"/>
                    </a:cubicBezTo>
                    <a:cubicBezTo>
                      <a:pt x="394" y="367"/>
                      <a:pt x="420" y="333"/>
                      <a:pt x="440" y="295"/>
                    </a:cubicBezTo>
                    <a:cubicBezTo>
                      <a:pt x="467" y="262"/>
                      <a:pt x="483" y="220"/>
                      <a:pt x="486" y="180"/>
                    </a:cubicBezTo>
                    <a:cubicBezTo>
                      <a:pt x="488" y="135"/>
                      <a:pt x="481" y="87"/>
                      <a:pt x="452" y="50"/>
                    </a:cubicBezTo>
                    <a:cubicBezTo>
                      <a:pt x="429" y="20"/>
                      <a:pt x="392" y="0"/>
                      <a:pt x="35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1" name="Google Shape;5141;p72"/>
              <p:cNvSpPr/>
              <p:nvPr/>
            </p:nvSpPr>
            <p:spPr>
              <a:xfrm>
                <a:off x="9009870" y="3814924"/>
                <a:ext cx="88072" cy="51482"/>
              </a:xfrm>
              <a:custGeom>
                <a:avLst/>
                <a:gdLst/>
                <a:ahLst/>
                <a:cxnLst/>
                <a:rect l="l" t="t" r="r" b="b"/>
                <a:pathLst>
                  <a:path w="686" h="401" extrusionOk="0">
                    <a:moveTo>
                      <a:pt x="444" y="1"/>
                    </a:moveTo>
                    <a:cubicBezTo>
                      <a:pt x="336" y="1"/>
                      <a:pt x="228" y="36"/>
                      <a:pt x="140" y="93"/>
                    </a:cubicBezTo>
                    <a:cubicBezTo>
                      <a:pt x="98" y="122"/>
                      <a:pt x="59" y="155"/>
                      <a:pt x="28" y="204"/>
                    </a:cubicBezTo>
                    <a:cubicBezTo>
                      <a:pt x="18" y="219"/>
                      <a:pt x="11" y="236"/>
                      <a:pt x="9" y="256"/>
                    </a:cubicBezTo>
                    <a:cubicBezTo>
                      <a:pt x="0" y="326"/>
                      <a:pt x="53" y="391"/>
                      <a:pt x="124" y="398"/>
                    </a:cubicBezTo>
                    <a:cubicBezTo>
                      <a:pt x="142" y="400"/>
                      <a:pt x="160" y="401"/>
                      <a:pt x="176" y="401"/>
                    </a:cubicBezTo>
                    <a:cubicBezTo>
                      <a:pt x="252" y="401"/>
                      <a:pt x="319" y="383"/>
                      <a:pt x="390" y="357"/>
                    </a:cubicBezTo>
                    <a:cubicBezTo>
                      <a:pt x="476" y="322"/>
                      <a:pt x="552" y="284"/>
                      <a:pt x="622" y="216"/>
                    </a:cubicBezTo>
                    <a:cubicBezTo>
                      <a:pt x="685" y="161"/>
                      <a:pt x="663" y="50"/>
                      <a:pt x="581" y="22"/>
                    </a:cubicBezTo>
                    <a:cubicBezTo>
                      <a:pt x="537" y="7"/>
                      <a:pt x="490" y="1"/>
                      <a:pt x="4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2" name="Google Shape;5142;p72"/>
              <p:cNvSpPr/>
              <p:nvPr/>
            </p:nvSpPr>
            <p:spPr>
              <a:xfrm>
                <a:off x="9001525" y="3712858"/>
                <a:ext cx="68686" cy="49428"/>
              </a:xfrm>
              <a:custGeom>
                <a:avLst/>
                <a:gdLst/>
                <a:ahLst/>
                <a:cxnLst/>
                <a:rect l="l" t="t" r="r" b="b"/>
                <a:pathLst>
                  <a:path w="535" h="385" extrusionOk="0">
                    <a:moveTo>
                      <a:pt x="370" y="1"/>
                    </a:moveTo>
                    <a:cubicBezTo>
                      <a:pt x="310" y="1"/>
                      <a:pt x="257" y="12"/>
                      <a:pt x="203" y="34"/>
                    </a:cubicBezTo>
                    <a:cubicBezTo>
                      <a:pt x="135" y="64"/>
                      <a:pt x="76" y="113"/>
                      <a:pt x="34" y="182"/>
                    </a:cubicBezTo>
                    <a:cubicBezTo>
                      <a:pt x="0" y="248"/>
                      <a:pt x="27" y="327"/>
                      <a:pt x="92" y="360"/>
                    </a:cubicBezTo>
                    <a:cubicBezTo>
                      <a:pt x="127" y="377"/>
                      <a:pt x="165" y="385"/>
                      <a:pt x="204" y="385"/>
                    </a:cubicBezTo>
                    <a:cubicBezTo>
                      <a:pt x="343" y="385"/>
                      <a:pt x="487" y="284"/>
                      <a:pt x="519" y="149"/>
                    </a:cubicBezTo>
                    <a:cubicBezTo>
                      <a:pt x="535" y="76"/>
                      <a:pt x="480" y="5"/>
                      <a:pt x="405" y="2"/>
                    </a:cubicBezTo>
                    <a:cubicBezTo>
                      <a:pt x="393" y="1"/>
                      <a:pt x="381" y="1"/>
                      <a:pt x="3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3" name="Google Shape;5143;p72"/>
              <p:cNvSpPr/>
              <p:nvPr/>
            </p:nvSpPr>
            <p:spPr>
              <a:xfrm>
                <a:off x="9009613" y="3601677"/>
                <a:ext cx="80754" cy="55462"/>
              </a:xfrm>
              <a:custGeom>
                <a:avLst/>
                <a:gdLst/>
                <a:ahLst/>
                <a:cxnLst/>
                <a:rect l="l" t="t" r="r" b="b"/>
                <a:pathLst>
                  <a:path w="629" h="432" extrusionOk="0">
                    <a:moveTo>
                      <a:pt x="428" y="1"/>
                    </a:moveTo>
                    <a:cubicBezTo>
                      <a:pt x="406" y="1"/>
                      <a:pt x="384" y="3"/>
                      <a:pt x="362" y="6"/>
                    </a:cubicBezTo>
                    <a:cubicBezTo>
                      <a:pt x="263" y="21"/>
                      <a:pt x="171" y="64"/>
                      <a:pt x="97" y="134"/>
                    </a:cubicBezTo>
                    <a:cubicBezTo>
                      <a:pt x="52" y="179"/>
                      <a:pt x="0" y="241"/>
                      <a:pt x="0" y="310"/>
                    </a:cubicBezTo>
                    <a:cubicBezTo>
                      <a:pt x="3" y="379"/>
                      <a:pt x="61" y="432"/>
                      <a:pt x="129" y="432"/>
                    </a:cubicBezTo>
                    <a:cubicBezTo>
                      <a:pt x="133" y="432"/>
                      <a:pt x="138" y="431"/>
                      <a:pt x="142" y="431"/>
                    </a:cubicBezTo>
                    <a:cubicBezTo>
                      <a:pt x="193" y="430"/>
                      <a:pt x="231" y="417"/>
                      <a:pt x="270" y="406"/>
                    </a:cubicBezTo>
                    <a:cubicBezTo>
                      <a:pt x="346" y="379"/>
                      <a:pt x="410" y="343"/>
                      <a:pt x="474" y="295"/>
                    </a:cubicBezTo>
                    <a:cubicBezTo>
                      <a:pt x="507" y="270"/>
                      <a:pt x="539" y="243"/>
                      <a:pt x="571" y="204"/>
                    </a:cubicBezTo>
                    <a:cubicBezTo>
                      <a:pt x="628" y="141"/>
                      <a:pt x="599" y="36"/>
                      <a:pt x="517" y="13"/>
                    </a:cubicBezTo>
                    <a:cubicBezTo>
                      <a:pt x="486" y="4"/>
                      <a:pt x="457" y="1"/>
                      <a:pt x="4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5144" name="Google Shape;5144;p72"/>
          <p:cNvSpPr/>
          <p:nvPr/>
        </p:nvSpPr>
        <p:spPr>
          <a:xfrm>
            <a:off x="772425" y="584950"/>
            <a:ext cx="4075200" cy="1317000"/>
          </a:xfrm>
          <a:prstGeom prst="roundRect">
            <a:avLst>
              <a:gd name="adj" fmla="val 9575"/>
            </a:avLst>
          </a:prstGeom>
          <a:solidFill>
            <a:schemeClr val="accent5"/>
          </a:solidFill>
          <a:ln w="76200" cap="flat" cmpd="sng">
            <a:solidFill>
              <a:schemeClr val="accent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5" name="Google Shape;5145;p72"/>
          <p:cNvSpPr txBox="1">
            <a:spLocks noGrp="1"/>
          </p:cNvSpPr>
          <p:nvPr>
            <p:ph type="title"/>
          </p:nvPr>
        </p:nvSpPr>
        <p:spPr>
          <a:xfrm>
            <a:off x="999975" y="714100"/>
            <a:ext cx="3620100" cy="1058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4000" dirty="0">
                <a:latin typeface="Script MT Bold" panose="03040602040607080904" pitchFamily="66" charset="0"/>
              </a:rPr>
              <a:t>Terima Kasih!</a:t>
            </a:r>
            <a:endParaRPr sz="4000" dirty="0">
              <a:latin typeface="Script MT Bold" panose="03040602040607080904" pitchFamily="66" charset="0"/>
            </a:endParaRPr>
          </a:p>
        </p:txBody>
      </p:sp>
      <p:sp>
        <p:nvSpPr>
          <p:cNvPr id="5148" name="Google Shape;5148;p72"/>
          <p:cNvSpPr/>
          <p:nvPr/>
        </p:nvSpPr>
        <p:spPr>
          <a:xfrm>
            <a:off x="7858713" y="3747229"/>
            <a:ext cx="570600" cy="556200"/>
          </a:xfrm>
          <a:prstGeom prst="roundRect">
            <a:avLst>
              <a:gd name="adj" fmla="val 9575"/>
            </a:avLst>
          </a:prstGeom>
          <a:solidFill>
            <a:schemeClr val="accent5"/>
          </a:solidFill>
          <a:ln w="76200" cap="flat" cmpd="sng">
            <a:solidFill>
              <a:schemeClr val="accent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49" name="Google Shape;5149;p72"/>
          <p:cNvSpPr/>
          <p:nvPr/>
        </p:nvSpPr>
        <p:spPr>
          <a:xfrm>
            <a:off x="6518206" y="3683984"/>
            <a:ext cx="570600" cy="556200"/>
          </a:xfrm>
          <a:prstGeom prst="roundRect">
            <a:avLst>
              <a:gd name="adj" fmla="val 9575"/>
            </a:avLst>
          </a:prstGeom>
          <a:solidFill>
            <a:schemeClr val="accent5"/>
          </a:solidFill>
          <a:ln w="76200" cap="flat" cmpd="sng">
            <a:solidFill>
              <a:schemeClr val="accent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0" name="Google Shape;5150;p72"/>
          <p:cNvSpPr/>
          <p:nvPr/>
        </p:nvSpPr>
        <p:spPr>
          <a:xfrm>
            <a:off x="7188285" y="3813532"/>
            <a:ext cx="570600" cy="556200"/>
          </a:xfrm>
          <a:prstGeom prst="roundRect">
            <a:avLst>
              <a:gd name="adj" fmla="val 9575"/>
            </a:avLst>
          </a:prstGeom>
          <a:solidFill>
            <a:schemeClr val="accent5"/>
          </a:solidFill>
          <a:ln w="76200" cap="flat" cmpd="sng">
            <a:solidFill>
              <a:schemeClr val="accent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5151" name="Google Shape;5151;p72"/>
          <p:cNvGrpSpPr/>
          <p:nvPr/>
        </p:nvGrpSpPr>
        <p:grpSpPr>
          <a:xfrm>
            <a:off x="7410766" y="3887537"/>
            <a:ext cx="276012" cy="275991"/>
            <a:chOff x="3368074" y="3882537"/>
            <a:chExt cx="215298" cy="215298"/>
          </a:xfrm>
        </p:grpSpPr>
        <p:sp>
          <p:nvSpPr>
            <p:cNvPr id="5152" name="Google Shape;5152;p72"/>
            <p:cNvSpPr/>
            <p:nvPr/>
          </p:nvSpPr>
          <p:spPr>
            <a:xfrm>
              <a:off x="3368074" y="3882537"/>
              <a:ext cx="215298" cy="215298"/>
            </a:xfrm>
            <a:custGeom>
              <a:avLst/>
              <a:gdLst/>
              <a:ahLst/>
              <a:cxnLst/>
              <a:rect l="l" t="t" r="r" b="b"/>
              <a:pathLst>
                <a:path w="6764" h="6764" extrusionOk="0">
                  <a:moveTo>
                    <a:pt x="5335" y="346"/>
                  </a:moveTo>
                  <a:cubicBezTo>
                    <a:pt x="5930" y="346"/>
                    <a:pt x="6418" y="834"/>
                    <a:pt x="6418" y="1429"/>
                  </a:cubicBezTo>
                  <a:lnTo>
                    <a:pt x="6418" y="5335"/>
                  </a:lnTo>
                  <a:cubicBezTo>
                    <a:pt x="6418" y="5930"/>
                    <a:pt x="5930" y="6418"/>
                    <a:pt x="5335" y="6418"/>
                  </a:cubicBezTo>
                  <a:lnTo>
                    <a:pt x="1429" y="6418"/>
                  </a:lnTo>
                  <a:cubicBezTo>
                    <a:pt x="834" y="6418"/>
                    <a:pt x="346" y="5930"/>
                    <a:pt x="346" y="5335"/>
                  </a:cubicBezTo>
                  <a:lnTo>
                    <a:pt x="346" y="1429"/>
                  </a:lnTo>
                  <a:cubicBezTo>
                    <a:pt x="346" y="834"/>
                    <a:pt x="834" y="346"/>
                    <a:pt x="1429" y="346"/>
                  </a:cubicBezTo>
                  <a:close/>
                  <a:moveTo>
                    <a:pt x="1429" y="1"/>
                  </a:moveTo>
                  <a:cubicBezTo>
                    <a:pt x="644" y="1"/>
                    <a:pt x="1" y="644"/>
                    <a:pt x="1" y="1429"/>
                  </a:cubicBezTo>
                  <a:lnTo>
                    <a:pt x="1" y="5335"/>
                  </a:lnTo>
                  <a:cubicBezTo>
                    <a:pt x="1" y="6120"/>
                    <a:pt x="644" y="6763"/>
                    <a:pt x="1429" y="6763"/>
                  </a:cubicBezTo>
                  <a:lnTo>
                    <a:pt x="5335" y="6763"/>
                  </a:lnTo>
                  <a:cubicBezTo>
                    <a:pt x="6121" y="6763"/>
                    <a:pt x="6763" y="6120"/>
                    <a:pt x="6763" y="5335"/>
                  </a:cubicBezTo>
                  <a:lnTo>
                    <a:pt x="6763" y="1429"/>
                  </a:lnTo>
                  <a:cubicBezTo>
                    <a:pt x="6763" y="644"/>
                    <a:pt x="6121" y="1"/>
                    <a:pt x="5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3" name="Google Shape;5153;p72"/>
            <p:cNvSpPr/>
            <p:nvPr/>
          </p:nvSpPr>
          <p:spPr>
            <a:xfrm>
              <a:off x="3418143" y="3933656"/>
              <a:ext cx="114811" cy="112742"/>
            </a:xfrm>
            <a:custGeom>
              <a:avLst/>
              <a:gdLst/>
              <a:ahLst/>
              <a:cxnLst/>
              <a:rect l="l" t="t" r="r" b="b"/>
              <a:pathLst>
                <a:path w="3607" h="3542" extrusionOk="0">
                  <a:moveTo>
                    <a:pt x="1822" y="0"/>
                  </a:moveTo>
                  <a:cubicBezTo>
                    <a:pt x="812" y="0"/>
                    <a:pt x="1" y="851"/>
                    <a:pt x="59" y="1859"/>
                  </a:cubicBezTo>
                  <a:cubicBezTo>
                    <a:pt x="95" y="2776"/>
                    <a:pt x="833" y="3502"/>
                    <a:pt x="1726" y="3538"/>
                  </a:cubicBezTo>
                  <a:cubicBezTo>
                    <a:pt x="1764" y="3541"/>
                    <a:pt x="1802" y="3542"/>
                    <a:pt x="1840" y="3542"/>
                  </a:cubicBezTo>
                  <a:cubicBezTo>
                    <a:pt x="2178" y="3542"/>
                    <a:pt x="2494" y="3447"/>
                    <a:pt x="2762" y="3276"/>
                  </a:cubicBezTo>
                  <a:cubicBezTo>
                    <a:pt x="2857" y="3217"/>
                    <a:pt x="2869" y="3086"/>
                    <a:pt x="2797" y="3014"/>
                  </a:cubicBezTo>
                  <a:cubicBezTo>
                    <a:pt x="2761" y="2978"/>
                    <a:pt x="2711" y="2964"/>
                    <a:pt x="2664" y="2964"/>
                  </a:cubicBezTo>
                  <a:cubicBezTo>
                    <a:pt x="2634" y="2964"/>
                    <a:pt x="2606" y="2969"/>
                    <a:pt x="2583" y="2979"/>
                  </a:cubicBezTo>
                  <a:cubicBezTo>
                    <a:pt x="2380" y="3096"/>
                    <a:pt x="2149" y="3185"/>
                    <a:pt x="1897" y="3185"/>
                  </a:cubicBezTo>
                  <a:cubicBezTo>
                    <a:pt x="1868" y="3185"/>
                    <a:pt x="1839" y="3183"/>
                    <a:pt x="1809" y="3181"/>
                  </a:cubicBezTo>
                  <a:cubicBezTo>
                    <a:pt x="1023" y="3169"/>
                    <a:pt x="380" y="2514"/>
                    <a:pt x="392" y="1716"/>
                  </a:cubicBezTo>
                  <a:cubicBezTo>
                    <a:pt x="426" y="948"/>
                    <a:pt x="1028" y="330"/>
                    <a:pt x="1792" y="330"/>
                  </a:cubicBezTo>
                  <a:cubicBezTo>
                    <a:pt x="1833" y="330"/>
                    <a:pt x="1874" y="332"/>
                    <a:pt x="1916" y="335"/>
                  </a:cubicBezTo>
                  <a:cubicBezTo>
                    <a:pt x="2619" y="371"/>
                    <a:pt x="3190" y="943"/>
                    <a:pt x="3250" y="1633"/>
                  </a:cubicBezTo>
                  <a:cubicBezTo>
                    <a:pt x="3285" y="1919"/>
                    <a:pt x="3214" y="2193"/>
                    <a:pt x="3095" y="2431"/>
                  </a:cubicBezTo>
                  <a:cubicBezTo>
                    <a:pt x="3059" y="2490"/>
                    <a:pt x="3059" y="2574"/>
                    <a:pt x="3119" y="2633"/>
                  </a:cubicBezTo>
                  <a:cubicBezTo>
                    <a:pt x="3149" y="2663"/>
                    <a:pt x="3191" y="2678"/>
                    <a:pt x="3234" y="2678"/>
                  </a:cubicBezTo>
                  <a:cubicBezTo>
                    <a:pt x="3295" y="2678"/>
                    <a:pt x="3358" y="2648"/>
                    <a:pt x="3393" y="2586"/>
                  </a:cubicBezTo>
                  <a:cubicBezTo>
                    <a:pt x="3536" y="2324"/>
                    <a:pt x="3607" y="2014"/>
                    <a:pt x="3583" y="1669"/>
                  </a:cubicBezTo>
                  <a:cubicBezTo>
                    <a:pt x="3536" y="764"/>
                    <a:pt x="2797" y="50"/>
                    <a:pt x="1904" y="2"/>
                  </a:cubicBezTo>
                  <a:cubicBezTo>
                    <a:pt x="1877" y="1"/>
                    <a:pt x="1849" y="0"/>
                    <a:pt x="18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4" name="Google Shape;5154;p72"/>
            <p:cNvSpPr/>
            <p:nvPr/>
          </p:nvSpPr>
          <p:spPr>
            <a:xfrm>
              <a:off x="3519298" y="3910197"/>
              <a:ext cx="29570" cy="29220"/>
            </a:xfrm>
            <a:custGeom>
              <a:avLst/>
              <a:gdLst/>
              <a:ahLst/>
              <a:cxnLst/>
              <a:rect l="l" t="t" r="r" b="b"/>
              <a:pathLst>
                <a:path w="929" h="918" extrusionOk="0">
                  <a:moveTo>
                    <a:pt x="465" y="1"/>
                  </a:moveTo>
                  <a:cubicBezTo>
                    <a:pt x="203" y="1"/>
                    <a:pt x="0" y="203"/>
                    <a:pt x="0" y="453"/>
                  </a:cubicBezTo>
                  <a:cubicBezTo>
                    <a:pt x="0" y="715"/>
                    <a:pt x="203" y="918"/>
                    <a:pt x="465" y="918"/>
                  </a:cubicBezTo>
                  <a:cubicBezTo>
                    <a:pt x="715" y="918"/>
                    <a:pt x="929" y="715"/>
                    <a:pt x="929" y="453"/>
                  </a:cubicBezTo>
                  <a:cubicBezTo>
                    <a:pt x="929" y="203"/>
                    <a:pt x="715" y="1"/>
                    <a:pt x="4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55" name="Google Shape;5155;p72"/>
          <p:cNvGrpSpPr/>
          <p:nvPr/>
        </p:nvGrpSpPr>
        <p:grpSpPr>
          <a:xfrm>
            <a:off x="6670111" y="3761012"/>
            <a:ext cx="266790" cy="238574"/>
            <a:chOff x="3824739" y="3890112"/>
            <a:chExt cx="208105" cy="186110"/>
          </a:xfrm>
        </p:grpSpPr>
        <p:sp>
          <p:nvSpPr>
            <p:cNvPr id="5156" name="Google Shape;5156;p72"/>
            <p:cNvSpPr/>
            <p:nvPr/>
          </p:nvSpPr>
          <p:spPr>
            <a:xfrm>
              <a:off x="3831933" y="3955682"/>
              <a:ext cx="47809" cy="120540"/>
            </a:xfrm>
            <a:custGeom>
              <a:avLst/>
              <a:gdLst/>
              <a:ahLst/>
              <a:cxnLst/>
              <a:rect l="l" t="t" r="r" b="b"/>
              <a:pathLst>
                <a:path w="1502" h="3787" extrusionOk="0">
                  <a:moveTo>
                    <a:pt x="1168" y="346"/>
                  </a:moveTo>
                  <a:lnTo>
                    <a:pt x="1168" y="3430"/>
                  </a:lnTo>
                  <a:lnTo>
                    <a:pt x="358" y="3430"/>
                  </a:lnTo>
                  <a:lnTo>
                    <a:pt x="358" y="346"/>
                  </a:lnTo>
                  <a:close/>
                  <a:moveTo>
                    <a:pt x="180" y="1"/>
                  </a:moveTo>
                  <a:cubicBezTo>
                    <a:pt x="96" y="1"/>
                    <a:pt x="1" y="72"/>
                    <a:pt x="1" y="179"/>
                  </a:cubicBezTo>
                  <a:lnTo>
                    <a:pt x="1" y="3608"/>
                  </a:lnTo>
                  <a:cubicBezTo>
                    <a:pt x="1" y="3703"/>
                    <a:pt x="72" y="3787"/>
                    <a:pt x="180" y="3787"/>
                  </a:cubicBezTo>
                  <a:lnTo>
                    <a:pt x="1323" y="3787"/>
                  </a:lnTo>
                  <a:cubicBezTo>
                    <a:pt x="1418" y="3787"/>
                    <a:pt x="1501" y="3715"/>
                    <a:pt x="1501" y="3608"/>
                  </a:cubicBezTo>
                  <a:lnTo>
                    <a:pt x="1501" y="179"/>
                  </a:lnTo>
                  <a:cubicBezTo>
                    <a:pt x="1501" y="72"/>
                    <a:pt x="1430" y="1"/>
                    <a:pt x="13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7" name="Google Shape;5157;p72"/>
            <p:cNvSpPr/>
            <p:nvPr/>
          </p:nvSpPr>
          <p:spPr>
            <a:xfrm>
              <a:off x="3824739" y="3890112"/>
              <a:ext cx="55002" cy="55002"/>
            </a:xfrm>
            <a:custGeom>
              <a:avLst/>
              <a:gdLst/>
              <a:ahLst/>
              <a:cxnLst/>
              <a:rect l="l" t="t" r="r" b="b"/>
              <a:pathLst>
                <a:path w="1728" h="1728" extrusionOk="0">
                  <a:moveTo>
                    <a:pt x="870" y="334"/>
                  </a:moveTo>
                  <a:cubicBezTo>
                    <a:pt x="1156" y="334"/>
                    <a:pt x="1394" y="572"/>
                    <a:pt x="1394" y="846"/>
                  </a:cubicBezTo>
                  <a:cubicBezTo>
                    <a:pt x="1394" y="1132"/>
                    <a:pt x="1156" y="1370"/>
                    <a:pt x="870" y="1370"/>
                  </a:cubicBezTo>
                  <a:cubicBezTo>
                    <a:pt x="584" y="1370"/>
                    <a:pt x="346" y="1132"/>
                    <a:pt x="346" y="846"/>
                  </a:cubicBezTo>
                  <a:cubicBezTo>
                    <a:pt x="346" y="572"/>
                    <a:pt x="584" y="334"/>
                    <a:pt x="870" y="334"/>
                  </a:cubicBezTo>
                  <a:close/>
                  <a:moveTo>
                    <a:pt x="870" y="1"/>
                  </a:moveTo>
                  <a:cubicBezTo>
                    <a:pt x="394" y="1"/>
                    <a:pt x="1" y="394"/>
                    <a:pt x="1" y="870"/>
                  </a:cubicBezTo>
                  <a:cubicBezTo>
                    <a:pt x="1" y="1346"/>
                    <a:pt x="394" y="1727"/>
                    <a:pt x="870" y="1727"/>
                  </a:cubicBezTo>
                  <a:cubicBezTo>
                    <a:pt x="1346" y="1727"/>
                    <a:pt x="1727" y="1334"/>
                    <a:pt x="1727" y="870"/>
                  </a:cubicBezTo>
                  <a:cubicBezTo>
                    <a:pt x="1727" y="394"/>
                    <a:pt x="1346" y="1"/>
                    <a:pt x="8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8" name="Google Shape;5158;p72"/>
            <p:cNvSpPr/>
            <p:nvPr/>
          </p:nvSpPr>
          <p:spPr>
            <a:xfrm>
              <a:off x="3904696" y="3955682"/>
              <a:ext cx="128148" cy="120540"/>
            </a:xfrm>
            <a:custGeom>
              <a:avLst/>
              <a:gdLst/>
              <a:ahLst/>
              <a:cxnLst/>
              <a:rect l="l" t="t" r="r" b="b"/>
              <a:pathLst>
                <a:path w="4026" h="3787" extrusionOk="0">
                  <a:moveTo>
                    <a:pt x="191" y="1"/>
                  </a:moveTo>
                  <a:cubicBezTo>
                    <a:pt x="96" y="1"/>
                    <a:pt x="1" y="72"/>
                    <a:pt x="1" y="179"/>
                  </a:cubicBezTo>
                  <a:lnTo>
                    <a:pt x="1" y="3608"/>
                  </a:lnTo>
                  <a:cubicBezTo>
                    <a:pt x="1" y="3703"/>
                    <a:pt x="84" y="3787"/>
                    <a:pt x="191" y="3787"/>
                  </a:cubicBezTo>
                  <a:lnTo>
                    <a:pt x="1334" y="3787"/>
                  </a:lnTo>
                  <a:cubicBezTo>
                    <a:pt x="1418" y="3787"/>
                    <a:pt x="1513" y="3715"/>
                    <a:pt x="1513" y="3608"/>
                  </a:cubicBezTo>
                  <a:lnTo>
                    <a:pt x="1513" y="2382"/>
                  </a:lnTo>
                  <a:cubicBezTo>
                    <a:pt x="1513" y="1977"/>
                    <a:pt x="1596" y="1501"/>
                    <a:pt x="2037" y="1501"/>
                  </a:cubicBezTo>
                  <a:cubicBezTo>
                    <a:pt x="2347" y="1501"/>
                    <a:pt x="2477" y="1763"/>
                    <a:pt x="2525" y="2060"/>
                  </a:cubicBezTo>
                  <a:cubicBezTo>
                    <a:pt x="2537" y="2156"/>
                    <a:pt x="2608" y="2215"/>
                    <a:pt x="2692" y="2215"/>
                  </a:cubicBezTo>
                  <a:cubicBezTo>
                    <a:pt x="2787" y="2215"/>
                    <a:pt x="2870" y="2120"/>
                    <a:pt x="2847" y="2025"/>
                  </a:cubicBezTo>
                  <a:cubicBezTo>
                    <a:pt x="2763" y="1465"/>
                    <a:pt x="2477" y="1155"/>
                    <a:pt x="2013" y="1155"/>
                  </a:cubicBezTo>
                  <a:cubicBezTo>
                    <a:pt x="1465" y="1155"/>
                    <a:pt x="1156" y="1608"/>
                    <a:pt x="1156" y="2382"/>
                  </a:cubicBezTo>
                  <a:lnTo>
                    <a:pt x="1156" y="3430"/>
                  </a:lnTo>
                  <a:lnTo>
                    <a:pt x="346" y="3430"/>
                  </a:lnTo>
                  <a:lnTo>
                    <a:pt x="346" y="358"/>
                  </a:lnTo>
                  <a:lnTo>
                    <a:pt x="918" y="358"/>
                  </a:lnTo>
                  <a:lnTo>
                    <a:pt x="918" y="572"/>
                  </a:lnTo>
                  <a:cubicBezTo>
                    <a:pt x="918" y="632"/>
                    <a:pt x="930" y="679"/>
                    <a:pt x="977" y="715"/>
                  </a:cubicBezTo>
                  <a:cubicBezTo>
                    <a:pt x="1007" y="733"/>
                    <a:pt x="1043" y="742"/>
                    <a:pt x="1078" y="742"/>
                  </a:cubicBezTo>
                  <a:cubicBezTo>
                    <a:pt x="1114" y="742"/>
                    <a:pt x="1150" y="733"/>
                    <a:pt x="1180" y="715"/>
                  </a:cubicBezTo>
                  <a:cubicBezTo>
                    <a:pt x="1477" y="477"/>
                    <a:pt x="1835" y="358"/>
                    <a:pt x="2227" y="358"/>
                  </a:cubicBezTo>
                  <a:cubicBezTo>
                    <a:pt x="3204" y="358"/>
                    <a:pt x="3656" y="1191"/>
                    <a:pt x="3656" y="2001"/>
                  </a:cubicBezTo>
                  <a:lnTo>
                    <a:pt x="3656" y="3430"/>
                  </a:lnTo>
                  <a:lnTo>
                    <a:pt x="2847" y="3430"/>
                  </a:lnTo>
                  <a:lnTo>
                    <a:pt x="2847" y="2870"/>
                  </a:lnTo>
                  <a:cubicBezTo>
                    <a:pt x="2847" y="2775"/>
                    <a:pt x="2775" y="2703"/>
                    <a:pt x="2692" y="2703"/>
                  </a:cubicBezTo>
                  <a:cubicBezTo>
                    <a:pt x="2597" y="2703"/>
                    <a:pt x="2525" y="2775"/>
                    <a:pt x="2525" y="2870"/>
                  </a:cubicBezTo>
                  <a:lnTo>
                    <a:pt x="2525" y="3596"/>
                  </a:lnTo>
                  <a:cubicBezTo>
                    <a:pt x="2525" y="3691"/>
                    <a:pt x="2597" y="3775"/>
                    <a:pt x="2704" y="3775"/>
                  </a:cubicBezTo>
                  <a:lnTo>
                    <a:pt x="3847" y="3775"/>
                  </a:lnTo>
                  <a:cubicBezTo>
                    <a:pt x="3942" y="3775"/>
                    <a:pt x="4025" y="3703"/>
                    <a:pt x="4025" y="3596"/>
                  </a:cubicBezTo>
                  <a:lnTo>
                    <a:pt x="4025" y="1989"/>
                  </a:lnTo>
                  <a:cubicBezTo>
                    <a:pt x="4025" y="810"/>
                    <a:pt x="3299" y="1"/>
                    <a:pt x="2239" y="1"/>
                  </a:cubicBezTo>
                  <a:cubicBezTo>
                    <a:pt x="1894" y="1"/>
                    <a:pt x="1573" y="84"/>
                    <a:pt x="1275" y="251"/>
                  </a:cubicBezTo>
                  <a:lnTo>
                    <a:pt x="1275" y="179"/>
                  </a:lnTo>
                  <a:cubicBezTo>
                    <a:pt x="1275" y="84"/>
                    <a:pt x="1204" y="1"/>
                    <a:pt x="10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59" name="Google Shape;5159;p72"/>
          <p:cNvSpPr/>
          <p:nvPr/>
        </p:nvSpPr>
        <p:spPr>
          <a:xfrm>
            <a:off x="8037538" y="3845860"/>
            <a:ext cx="291511" cy="238097"/>
          </a:xfrm>
          <a:custGeom>
            <a:avLst/>
            <a:gdLst/>
            <a:ahLst/>
            <a:cxnLst/>
            <a:rect l="l" t="t" r="r" b="b"/>
            <a:pathLst>
              <a:path w="7144" h="5835" extrusionOk="0">
                <a:moveTo>
                  <a:pt x="4620" y="0"/>
                </a:moveTo>
                <a:cubicBezTo>
                  <a:pt x="3727" y="0"/>
                  <a:pt x="2977" y="691"/>
                  <a:pt x="2905" y="1572"/>
                </a:cubicBezTo>
                <a:cubicBezTo>
                  <a:pt x="2727" y="1548"/>
                  <a:pt x="2358" y="1441"/>
                  <a:pt x="2262" y="1405"/>
                </a:cubicBezTo>
                <a:cubicBezTo>
                  <a:pt x="1643" y="1203"/>
                  <a:pt x="1072" y="810"/>
                  <a:pt x="631" y="322"/>
                </a:cubicBezTo>
                <a:cubicBezTo>
                  <a:pt x="596" y="298"/>
                  <a:pt x="572" y="274"/>
                  <a:pt x="524" y="262"/>
                </a:cubicBezTo>
                <a:cubicBezTo>
                  <a:pt x="517" y="261"/>
                  <a:pt x="509" y="260"/>
                  <a:pt x="501" y="260"/>
                </a:cubicBezTo>
                <a:cubicBezTo>
                  <a:pt x="436" y="260"/>
                  <a:pt x="367" y="304"/>
                  <a:pt x="346" y="357"/>
                </a:cubicBezTo>
                <a:cubicBezTo>
                  <a:pt x="238" y="572"/>
                  <a:pt x="179" y="810"/>
                  <a:pt x="179" y="1048"/>
                </a:cubicBezTo>
                <a:cubicBezTo>
                  <a:pt x="179" y="1393"/>
                  <a:pt x="286" y="1727"/>
                  <a:pt x="476" y="1977"/>
                </a:cubicBezTo>
                <a:cubicBezTo>
                  <a:pt x="466" y="1975"/>
                  <a:pt x="456" y="1974"/>
                  <a:pt x="446" y="1974"/>
                </a:cubicBezTo>
                <a:cubicBezTo>
                  <a:pt x="397" y="1974"/>
                  <a:pt x="349" y="1997"/>
                  <a:pt x="310" y="2036"/>
                </a:cubicBezTo>
                <a:cubicBezTo>
                  <a:pt x="286" y="2060"/>
                  <a:pt x="286" y="2108"/>
                  <a:pt x="274" y="2143"/>
                </a:cubicBezTo>
                <a:lnTo>
                  <a:pt x="274" y="2203"/>
                </a:lnTo>
                <a:cubicBezTo>
                  <a:pt x="274" y="2655"/>
                  <a:pt x="476" y="3072"/>
                  <a:pt x="822" y="3358"/>
                </a:cubicBezTo>
                <a:cubicBezTo>
                  <a:pt x="786" y="3370"/>
                  <a:pt x="774" y="3405"/>
                  <a:pt x="762" y="3417"/>
                </a:cubicBezTo>
                <a:cubicBezTo>
                  <a:pt x="750" y="3465"/>
                  <a:pt x="727" y="3513"/>
                  <a:pt x="750" y="3548"/>
                </a:cubicBezTo>
                <a:cubicBezTo>
                  <a:pt x="893" y="4024"/>
                  <a:pt x="1262" y="4405"/>
                  <a:pt x="1727" y="4548"/>
                </a:cubicBezTo>
                <a:cubicBezTo>
                  <a:pt x="1310" y="4798"/>
                  <a:pt x="834" y="4941"/>
                  <a:pt x="334" y="4941"/>
                </a:cubicBezTo>
                <a:lnTo>
                  <a:pt x="191" y="4941"/>
                </a:lnTo>
                <a:cubicBezTo>
                  <a:pt x="107" y="4941"/>
                  <a:pt x="36" y="5001"/>
                  <a:pt x="12" y="5084"/>
                </a:cubicBezTo>
                <a:cubicBezTo>
                  <a:pt x="0" y="5156"/>
                  <a:pt x="48" y="5239"/>
                  <a:pt x="107" y="5263"/>
                </a:cubicBezTo>
                <a:cubicBezTo>
                  <a:pt x="727" y="5632"/>
                  <a:pt x="1465" y="5834"/>
                  <a:pt x="2191" y="5834"/>
                </a:cubicBezTo>
                <a:cubicBezTo>
                  <a:pt x="3072" y="5834"/>
                  <a:pt x="3905" y="5560"/>
                  <a:pt x="4596" y="5060"/>
                </a:cubicBezTo>
                <a:cubicBezTo>
                  <a:pt x="4691" y="5001"/>
                  <a:pt x="4691" y="4858"/>
                  <a:pt x="4620" y="4786"/>
                </a:cubicBezTo>
                <a:cubicBezTo>
                  <a:pt x="4587" y="4754"/>
                  <a:pt x="4544" y="4735"/>
                  <a:pt x="4499" y="4735"/>
                </a:cubicBezTo>
                <a:cubicBezTo>
                  <a:pt x="4463" y="4735"/>
                  <a:pt x="4426" y="4748"/>
                  <a:pt x="4394" y="4775"/>
                </a:cubicBezTo>
                <a:cubicBezTo>
                  <a:pt x="3763" y="5215"/>
                  <a:pt x="3013" y="5489"/>
                  <a:pt x="2191" y="5489"/>
                </a:cubicBezTo>
                <a:cubicBezTo>
                  <a:pt x="1727" y="5489"/>
                  <a:pt x="1262" y="5394"/>
                  <a:pt x="846" y="5239"/>
                </a:cubicBezTo>
                <a:cubicBezTo>
                  <a:pt x="1369" y="5144"/>
                  <a:pt x="1846" y="4917"/>
                  <a:pt x="2262" y="4584"/>
                </a:cubicBezTo>
                <a:cubicBezTo>
                  <a:pt x="2310" y="4536"/>
                  <a:pt x="2334" y="4477"/>
                  <a:pt x="2322" y="4417"/>
                </a:cubicBezTo>
                <a:cubicBezTo>
                  <a:pt x="2310" y="4346"/>
                  <a:pt x="2239" y="4286"/>
                  <a:pt x="2155" y="4286"/>
                </a:cubicBezTo>
                <a:cubicBezTo>
                  <a:pt x="1739" y="4263"/>
                  <a:pt x="1369" y="4048"/>
                  <a:pt x="1167" y="3691"/>
                </a:cubicBezTo>
                <a:cubicBezTo>
                  <a:pt x="1250" y="3691"/>
                  <a:pt x="1358" y="3667"/>
                  <a:pt x="1441" y="3643"/>
                </a:cubicBezTo>
                <a:cubicBezTo>
                  <a:pt x="1524" y="3632"/>
                  <a:pt x="1584" y="3572"/>
                  <a:pt x="1584" y="3489"/>
                </a:cubicBezTo>
                <a:cubicBezTo>
                  <a:pt x="1596" y="3405"/>
                  <a:pt x="1536" y="3334"/>
                  <a:pt x="1441" y="3298"/>
                </a:cubicBezTo>
                <a:cubicBezTo>
                  <a:pt x="1000" y="3191"/>
                  <a:pt x="667" y="2822"/>
                  <a:pt x="596" y="2381"/>
                </a:cubicBezTo>
                <a:lnTo>
                  <a:pt x="596" y="2381"/>
                </a:lnTo>
                <a:cubicBezTo>
                  <a:pt x="727" y="2405"/>
                  <a:pt x="869" y="2417"/>
                  <a:pt x="1000" y="2417"/>
                </a:cubicBezTo>
                <a:cubicBezTo>
                  <a:pt x="1084" y="2417"/>
                  <a:pt x="1143" y="2358"/>
                  <a:pt x="1167" y="2274"/>
                </a:cubicBezTo>
                <a:cubicBezTo>
                  <a:pt x="1179" y="2203"/>
                  <a:pt x="1131" y="2143"/>
                  <a:pt x="1072" y="2108"/>
                </a:cubicBezTo>
                <a:cubicBezTo>
                  <a:pt x="703" y="1881"/>
                  <a:pt x="476" y="1488"/>
                  <a:pt x="476" y="1048"/>
                </a:cubicBezTo>
                <a:cubicBezTo>
                  <a:pt x="476" y="953"/>
                  <a:pt x="488" y="846"/>
                  <a:pt x="524" y="738"/>
                </a:cubicBezTo>
                <a:cubicBezTo>
                  <a:pt x="965" y="1191"/>
                  <a:pt x="1524" y="1524"/>
                  <a:pt x="2120" y="1727"/>
                </a:cubicBezTo>
                <a:cubicBezTo>
                  <a:pt x="2120" y="1727"/>
                  <a:pt x="2715" y="1905"/>
                  <a:pt x="2929" y="1917"/>
                </a:cubicBezTo>
                <a:lnTo>
                  <a:pt x="3024" y="1917"/>
                </a:lnTo>
                <a:cubicBezTo>
                  <a:pt x="3096" y="1917"/>
                  <a:pt x="3167" y="1869"/>
                  <a:pt x="3191" y="1798"/>
                </a:cubicBezTo>
                <a:cubicBezTo>
                  <a:pt x="3203" y="1786"/>
                  <a:pt x="3203" y="1750"/>
                  <a:pt x="3203" y="1738"/>
                </a:cubicBezTo>
                <a:lnTo>
                  <a:pt x="3203" y="1703"/>
                </a:lnTo>
                <a:cubicBezTo>
                  <a:pt x="3203" y="953"/>
                  <a:pt x="3810" y="334"/>
                  <a:pt x="4572" y="334"/>
                </a:cubicBezTo>
                <a:cubicBezTo>
                  <a:pt x="4941" y="334"/>
                  <a:pt x="5287" y="488"/>
                  <a:pt x="5549" y="750"/>
                </a:cubicBezTo>
                <a:cubicBezTo>
                  <a:pt x="5585" y="787"/>
                  <a:pt x="5621" y="802"/>
                  <a:pt x="5663" y="802"/>
                </a:cubicBezTo>
                <a:cubicBezTo>
                  <a:pt x="5676" y="802"/>
                  <a:pt x="5689" y="801"/>
                  <a:pt x="5703" y="798"/>
                </a:cubicBezTo>
                <a:cubicBezTo>
                  <a:pt x="5882" y="762"/>
                  <a:pt x="6049" y="738"/>
                  <a:pt x="6203" y="679"/>
                </a:cubicBezTo>
                <a:lnTo>
                  <a:pt x="6203" y="679"/>
                </a:lnTo>
                <a:cubicBezTo>
                  <a:pt x="6120" y="762"/>
                  <a:pt x="6013" y="857"/>
                  <a:pt x="5894" y="917"/>
                </a:cubicBezTo>
                <a:cubicBezTo>
                  <a:pt x="5822" y="965"/>
                  <a:pt x="5787" y="1048"/>
                  <a:pt x="5822" y="1143"/>
                </a:cubicBezTo>
                <a:cubicBezTo>
                  <a:pt x="5846" y="1203"/>
                  <a:pt x="5930" y="1250"/>
                  <a:pt x="6001" y="1250"/>
                </a:cubicBezTo>
                <a:cubicBezTo>
                  <a:pt x="6144" y="1227"/>
                  <a:pt x="6287" y="1215"/>
                  <a:pt x="6418" y="1167"/>
                </a:cubicBezTo>
                <a:lnTo>
                  <a:pt x="6418" y="1167"/>
                </a:lnTo>
                <a:cubicBezTo>
                  <a:pt x="6299" y="1286"/>
                  <a:pt x="6168" y="1405"/>
                  <a:pt x="6013" y="1512"/>
                </a:cubicBezTo>
                <a:cubicBezTo>
                  <a:pt x="5965" y="1548"/>
                  <a:pt x="5941" y="1608"/>
                  <a:pt x="5941" y="1655"/>
                </a:cubicBezTo>
                <a:lnTo>
                  <a:pt x="5941" y="1679"/>
                </a:lnTo>
                <a:lnTo>
                  <a:pt x="5941" y="1703"/>
                </a:lnTo>
                <a:lnTo>
                  <a:pt x="5941" y="1727"/>
                </a:lnTo>
                <a:cubicBezTo>
                  <a:pt x="5941" y="2691"/>
                  <a:pt x="5572" y="3572"/>
                  <a:pt x="4977" y="4227"/>
                </a:cubicBezTo>
                <a:cubicBezTo>
                  <a:pt x="4918" y="4298"/>
                  <a:pt x="4918" y="4405"/>
                  <a:pt x="4977" y="4465"/>
                </a:cubicBezTo>
                <a:cubicBezTo>
                  <a:pt x="5011" y="4499"/>
                  <a:pt x="5053" y="4514"/>
                  <a:pt x="5096" y="4514"/>
                </a:cubicBezTo>
                <a:cubicBezTo>
                  <a:pt x="5143" y="4514"/>
                  <a:pt x="5190" y="4496"/>
                  <a:pt x="5227" y="4465"/>
                </a:cubicBezTo>
                <a:cubicBezTo>
                  <a:pt x="5894" y="3715"/>
                  <a:pt x="6263" y="2762"/>
                  <a:pt x="6287" y="1750"/>
                </a:cubicBezTo>
                <a:cubicBezTo>
                  <a:pt x="6596" y="1524"/>
                  <a:pt x="6846" y="1250"/>
                  <a:pt x="7061" y="917"/>
                </a:cubicBezTo>
                <a:cubicBezTo>
                  <a:pt x="7144" y="857"/>
                  <a:pt x="7132" y="750"/>
                  <a:pt x="7061" y="715"/>
                </a:cubicBezTo>
                <a:cubicBezTo>
                  <a:pt x="7029" y="683"/>
                  <a:pt x="6987" y="667"/>
                  <a:pt x="6937" y="667"/>
                </a:cubicBezTo>
                <a:cubicBezTo>
                  <a:pt x="6912" y="667"/>
                  <a:pt x="6886" y="671"/>
                  <a:pt x="6858" y="679"/>
                </a:cubicBezTo>
                <a:cubicBezTo>
                  <a:pt x="6775" y="726"/>
                  <a:pt x="6680" y="750"/>
                  <a:pt x="6596" y="786"/>
                </a:cubicBezTo>
                <a:cubicBezTo>
                  <a:pt x="6680" y="667"/>
                  <a:pt x="6763" y="512"/>
                  <a:pt x="6823" y="369"/>
                </a:cubicBezTo>
                <a:cubicBezTo>
                  <a:pt x="6834" y="310"/>
                  <a:pt x="6834" y="238"/>
                  <a:pt x="6787" y="191"/>
                </a:cubicBezTo>
                <a:cubicBezTo>
                  <a:pt x="6750" y="153"/>
                  <a:pt x="6703" y="135"/>
                  <a:pt x="6659" y="135"/>
                </a:cubicBezTo>
                <a:cubicBezTo>
                  <a:pt x="6632" y="135"/>
                  <a:pt x="6607" y="142"/>
                  <a:pt x="6584" y="155"/>
                </a:cubicBezTo>
                <a:cubicBezTo>
                  <a:pt x="6322" y="310"/>
                  <a:pt x="6061" y="393"/>
                  <a:pt x="5775" y="441"/>
                </a:cubicBezTo>
                <a:cubicBezTo>
                  <a:pt x="5465" y="143"/>
                  <a:pt x="5048" y="0"/>
                  <a:pt x="462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160" name="Google Shape;5160;p72"/>
          <p:cNvGrpSpPr/>
          <p:nvPr/>
        </p:nvGrpSpPr>
        <p:grpSpPr>
          <a:xfrm rot="6415152">
            <a:off x="448441" y="2939276"/>
            <a:ext cx="1352416" cy="1162426"/>
            <a:chOff x="8598575" y="901550"/>
            <a:chExt cx="2945989" cy="2532130"/>
          </a:xfrm>
        </p:grpSpPr>
        <p:sp>
          <p:nvSpPr>
            <p:cNvPr id="5161" name="Google Shape;5161;p72"/>
            <p:cNvSpPr/>
            <p:nvPr/>
          </p:nvSpPr>
          <p:spPr>
            <a:xfrm>
              <a:off x="8611604" y="901550"/>
              <a:ext cx="2932961" cy="2532130"/>
            </a:xfrm>
            <a:custGeom>
              <a:avLst/>
              <a:gdLst/>
              <a:ahLst/>
              <a:cxnLst/>
              <a:rect l="l" t="t" r="r" b="b"/>
              <a:pathLst>
                <a:path w="31742" h="27404" extrusionOk="0">
                  <a:moveTo>
                    <a:pt x="13602" y="0"/>
                  </a:moveTo>
                  <a:cubicBezTo>
                    <a:pt x="12665" y="0"/>
                    <a:pt x="11664" y="191"/>
                    <a:pt x="10625" y="569"/>
                  </a:cubicBezTo>
                  <a:cubicBezTo>
                    <a:pt x="6881" y="1934"/>
                    <a:pt x="4199" y="4948"/>
                    <a:pt x="2581" y="8515"/>
                  </a:cubicBezTo>
                  <a:cubicBezTo>
                    <a:pt x="779" y="12485"/>
                    <a:pt x="136" y="17095"/>
                    <a:pt x="37" y="21422"/>
                  </a:cubicBezTo>
                  <a:cubicBezTo>
                    <a:pt x="1" y="22944"/>
                    <a:pt x="178" y="24480"/>
                    <a:pt x="69" y="25996"/>
                  </a:cubicBezTo>
                  <a:cubicBezTo>
                    <a:pt x="32" y="26501"/>
                    <a:pt x="294" y="26987"/>
                    <a:pt x="736" y="27235"/>
                  </a:cubicBezTo>
                  <a:cubicBezTo>
                    <a:pt x="932" y="27345"/>
                    <a:pt x="1155" y="27403"/>
                    <a:pt x="1379" y="27403"/>
                  </a:cubicBezTo>
                  <a:cubicBezTo>
                    <a:pt x="1654" y="27403"/>
                    <a:pt x="1918" y="27319"/>
                    <a:pt x="2143" y="27159"/>
                  </a:cubicBezTo>
                  <a:cubicBezTo>
                    <a:pt x="5649" y="24658"/>
                    <a:pt x="10298" y="23970"/>
                    <a:pt x="14497" y="23630"/>
                  </a:cubicBezTo>
                  <a:cubicBezTo>
                    <a:pt x="16509" y="23468"/>
                    <a:pt x="18633" y="23152"/>
                    <a:pt x="20526" y="22431"/>
                  </a:cubicBezTo>
                  <a:cubicBezTo>
                    <a:pt x="21848" y="21928"/>
                    <a:pt x="23076" y="21171"/>
                    <a:pt x="24066" y="20159"/>
                  </a:cubicBezTo>
                  <a:cubicBezTo>
                    <a:pt x="24709" y="19505"/>
                    <a:pt x="25255" y="18750"/>
                    <a:pt x="25610" y="17904"/>
                  </a:cubicBezTo>
                  <a:cubicBezTo>
                    <a:pt x="26151" y="16618"/>
                    <a:pt x="26229" y="15183"/>
                    <a:pt x="26108" y="13793"/>
                  </a:cubicBezTo>
                  <a:cubicBezTo>
                    <a:pt x="25904" y="11438"/>
                    <a:pt x="25080" y="9054"/>
                    <a:pt x="23208" y="7508"/>
                  </a:cubicBezTo>
                  <a:cubicBezTo>
                    <a:pt x="23424" y="7385"/>
                    <a:pt x="23641" y="7260"/>
                    <a:pt x="23853" y="7138"/>
                  </a:cubicBezTo>
                  <a:lnTo>
                    <a:pt x="23858" y="7135"/>
                  </a:lnTo>
                  <a:cubicBezTo>
                    <a:pt x="26046" y="5879"/>
                    <a:pt x="28309" y="4581"/>
                    <a:pt x="30686" y="3848"/>
                  </a:cubicBezTo>
                  <a:lnTo>
                    <a:pt x="30696" y="3845"/>
                  </a:lnTo>
                  <a:cubicBezTo>
                    <a:pt x="31050" y="3734"/>
                    <a:pt x="31344" y="3490"/>
                    <a:pt x="31521" y="3164"/>
                  </a:cubicBezTo>
                  <a:cubicBezTo>
                    <a:pt x="31701" y="2832"/>
                    <a:pt x="31742" y="2448"/>
                    <a:pt x="31636" y="2085"/>
                  </a:cubicBezTo>
                  <a:cubicBezTo>
                    <a:pt x="31458" y="1480"/>
                    <a:pt x="30895" y="1057"/>
                    <a:pt x="30265" y="1057"/>
                  </a:cubicBezTo>
                  <a:cubicBezTo>
                    <a:pt x="30131" y="1057"/>
                    <a:pt x="29998" y="1076"/>
                    <a:pt x="29869" y="1114"/>
                  </a:cubicBezTo>
                  <a:cubicBezTo>
                    <a:pt x="27042" y="1921"/>
                    <a:pt x="24523" y="3352"/>
                    <a:pt x="22086" y="4736"/>
                  </a:cubicBezTo>
                  <a:lnTo>
                    <a:pt x="22049" y="4757"/>
                  </a:lnTo>
                  <a:lnTo>
                    <a:pt x="21585" y="5021"/>
                  </a:lnTo>
                  <a:cubicBezTo>
                    <a:pt x="21418" y="5114"/>
                    <a:pt x="21248" y="5210"/>
                    <a:pt x="21073" y="5306"/>
                  </a:cubicBezTo>
                  <a:cubicBezTo>
                    <a:pt x="20964" y="5017"/>
                    <a:pt x="20833" y="4728"/>
                    <a:pt x="20682" y="4445"/>
                  </a:cubicBezTo>
                  <a:cubicBezTo>
                    <a:pt x="20247" y="3629"/>
                    <a:pt x="19633" y="2851"/>
                    <a:pt x="18908" y="2191"/>
                  </a:cubicBezTo>
                  <a:cubicBezTo>
                    <a:pt x="17402" y="825"/>
                    <a:pt x="15504" y="26"/>
                    <a:pt x="13698" y="1"/>
                  </a:cubicBezTo>
                  <a:cubicBezTo>
                    <a:pt x="13666" y="1"/>
                    <a:pt x="13633" y="0"/>
                    <a:pt x="13602" y="0"/>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2" name="Google Shape;5162;p72"/>
            <p:cNvSpPr/>
            <p:nvPr/>
          </p:nvSpPr>
          <p:spPr>
            <a:xfrm>
              <a:off x="8598575" y="1022872"/>
              <a:ext cx="2310832" cy="2289580"/>
            </a:xfrm>
            <a:custGeom>
              <a:avLst/>
              <a:gdLst/>
              <a:ahLst/>
              <a:cxnLst/>
              <a:rect l="l" t="t" r="r" b="b"/>
              <a:pathLst>
                <a:path w="25009" h="24779" extrusionOk="0">
                  <a:moveTo>
                    <a:pt x="13746" y="1"/>
                  </a:moveTo>
                  <a:cubicBezTo>
                    <a:pt x="12882" y="1"/>
                    <a:pt x="12025" y="196"/>
                    <a:pt x="11215" y="492"/>
                  </a:cubicBezTo>
                  <a:cubicBezTo>
                    <a:pt x="0" y="4575"/>
                    <a:pt x="1669" y="22741"/>
                    <a:pt x="1520" y="24778"/>
                  </a:cubicBezTo>
                  <a:cubicBezTo>
                    <a:pt x="4983" y="22309"/>
                    <a:pt x="9348" y="21490"/>
                    <a:pt x="13587" y="21060"/>
                  </a:cubicBezTo>
                  <a:cubicBezTo>
                    <a:pt x="15822" y="20834"/>
                    <a:pt x="18103" y="20690"/>
                    <a:pt x="20199" y="19892"/>
                  </a:cubicBezTo>
                  <a:cubicBezTo>
                    <a:pt x="22295" y="19094"/>
                    <a:pt x="24227" y="17503"/>
                    <a:pt x="24789" y="15333"/>
                  </a:cubicBezTo>
                  <a:cubicBezTo>
                    <a:pt x="24989" y="14563"/>
                    <a:pt x="25008" y="13755"/>
                    <a:pt x="24963" y="12961"/>
                  </a:cubicBezTo>
                  <a:cubicBezTo>
                    <a:pt x="24881" y="11482"/>
                    <a:pt x="24567" y="9987"/>
                    <a:pt x="23802" y="8715"/>
                  </a:cubicBezTo>
                  <a:cubicBezTo>
                    <a:pt x="23038" y="7444"/>
                    <a:pt x="21778" y="6419"/>
                    <a:pt x="20314" y="6174"/>
                  </a:cubicBezTo>
                  <a:cubicBezTo>
                    <a:pt x="20295" y="3022"/>
                    <a:pt x="16980" y="46"/>
                    <a:pt x="13820" y="1"/>
                  </a:cubicBezTo>
                  <a:cubicBezTo>
                    <a:pt x="13796" y="1"/>
                    <a:pt x="13771" y="1"/>
                    <a:pt x="1374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3" name="Google Shape;5163;p72"/>
            <p:cNvSpPr/>
            <p:nvPr/>
          </p:nvSpPr>
          <p:spPr>
            <a:xfrm>
              <a:off x="8729784" y="1120632"/>
              <a:ext cx="2690134" cy="2006651"/>
            </a:xfrm>
            <a:custGeom>
              <a:avLst/>
              <a:gdLst/>
              <a:ahLst/>
              <a:cxnLst/>
              <a:rect l="l" t="t" r="r" b="b"/>
              <a:pathLst>
                <a:path w="29114" h="21717" extrusionOk="0">
                  <a:moveTo>
                    <a:pt x="4148" y="21526"/>
                  </a:moveTo>
                  <a:lnTo>
                    <a:pt x="4148" y="21526"/>
                  </a:lnTo>
                  <a:cubicBezTo>
                    <a:pt x="4148" y="21528"/>
                    <a:pt x="4148" y="21529"/>
                    <a:pt x="4148" y="21529"/>
                  </a:cubicBezTo>
                  <a:cubicBezTo>
                    <a:pt x="4148" y="21529"/>
                    <a:pt x="4148" y="21528"/>
                    <a:pt x="4148" y="21526"/>
                  </a:cubicBezTo>
                  <a:close/>
                  <a:moveTo>
                    <a:pt x="4122" y="21670"/>
                  </a:moveTo>
                  <a:lnTo>
                    <a:pt x="4122" y="21670"/>
                  </a:lnTo>
                  <a:cubicBezTo>
                    <a:pt x="4115" y="21675"/>
                    <a:pt x="4104" y="21682"/>
                    <a:pt x="4088" y="21684"/>
                  </a:cubicBezTo>
                  <a:cubicBezTo>
                    <a:pt x="4100" y="21682"/>
                    <a:pt x="4111" y="21676"/>
                    <a:pt x="4122" y="21670"/>
                  </a:cubicBezTo>
                  <a:close/>
                  <a:moveTo>
                    <a:pt x="28987" y="0"/>
                  </a:moveTo>
                  <a:cubicBezTo>
                    <a:pt x="28976" y="0"/>
                    <a:pt x="28965" y="2"/>
                    <a:pt x="28955" y="5"/>
                  </a:cubicBezTo>
                  <a:cubicBezTo>
                    <a:pt x="26088" y="823"/>
                    <a:pt x="23507" y="2346"/>
                    <a:pt x="20952" y="3794"/>
                  </a:cubicBezTo>
                  <a:cubicBezTo>
                    <a:pt x="20310" y="4153"/>
                    <a:pt x="19668" y="4511"/>
                    <a:pt x="19015" y="4850"/>
                  </a:cubicBezTo>
                  <a:cubicBezTo>
                    <a:pt x="18691" y="5017"/>
                    <a:pt x="18367" y="5224"/>
                    <a:pt x="18044" y="5411"/>
                  </a:cubicBezTo>
                  <a:lnTo>
                    <a:pt x="17124" y="6038"/>
                  </a:lnTo>
                  <a:cubicBezTo>
                    <a:pt x="16986" y="6138"/>
                    <a:pt x="16850" y="6239"/>
                    <a:pt x="16713" y="6341"/>
                  </a:cubicBezTo>
                  <a:cubicBezTo>
                    <a:pt x="14786" y="5784"/>
                    <a:pt x="12858" y="5239"/>
                    <a:pt x="10966" y="4579"/>
                  </a:cubicBezTo>
                  <a:cubicBezTo>
                    <a:pt x="10010" y="4266"/>
                    <a:pt x="9057" y="3942"/>
                    <a:pt x="8111" y="3597"/>
                  </a:cubicBezTo>
                  <a:lnTo>
                    <a:pt x="6694" y="3074"/>
                  </a:lnTo>
                  <a:cubicBezTo>
                    <a:pt x="6218" y="2903"/>
                    <a:pt x="5748" y="2743"/>
                    <a:pt x="5330" y="2491"/>
                  </a:cubicBezTo>
                  <a:lnTo>
                    <a:pt x="5325" y="2488"/>
                  </a:lnTo>
                  <a:cubicBezTo>
                    <a:pt x="5306" y="2476"/>
                    <a:pt x="5284" y="2470"/>
                    <a:pt x="5262" y="2470"/>
                  </a:cubicBezTo>
                  <a:cubicBezTo>
                    <a:pt x="5220" y="2470"/>
                    <a:pt x="5179" y="2491"/>
                    <a:pt x="5155" y="2529"/>
                  </a:cubicBezTo>
                  <a:cubicBezTo>
                    <a:pt x="5118" y="2588"/>
                    <a:pt x="5136" y="2664"/>
                    <a:pt x="5194" y="2701"/>
                  </a:cubicBezTo>
                  <a:cubicBezTo>
                    <a:pt x="6087" y="3259"/>
                    <a:pt x="7050" y="3547"/>
                    <a:pt x="7987" y="3928"/>
                  </a:cubicBezTo>
                  <a:cubicBezTo>
                    <a:pt x="8932" y="4287"/>
                    <a:pt x="9882" y="4635"/>
                    <a:pt x="10839" y="4957"/>
                  </a:cubicBezTo>
                  <a:cubicBezTo>
                    <a:pt x="12697" y="5544"/>
                    <a:pt x="14565" y="6101"/>
                    <a:pt x="16466" y="6521"/>
                  </a:cubicBezTo>
                  <a:cubicBezTo>
                    <a:pt x="15522" y="7230"/>
                    <a:pt x="14603" y="7969"/>
                    <a:pt x="13693" y="8716"/>
                  </a:cubicBezTo>
                  <a:cubicBezTo>
                    <a:pt x="11893" y="8505"/>
                    <a:pt x="10102" y="8239"/>
                    <a:pt x="8343" y="7809"/>
                  </a:cubicBezTo>
                  <a:cubicBezTo>
                    <a:pt x="7413" y="7599"/>
                    <a:pt x="6484" y="7373"/>
                    <a:pt x="5574" y="7087"/>
                  </a:cubicBezTo>
                  <a:cubicBezTo>
                    <a:pt x="4650" y="6832"/>
                    <a:pt x="3776" y="6474"/>
                    <a:pt x="2877" y="6157"/>
                  </a:cubicBezTo>
                  <a:lnTo>
                    <a:pt x="2857" y="6149"/>
                  </a:lnTo>
                  <a:cubicBezTo>
                    <a:pt x="2844" y="6145"/>
                    <a:pt x="2831" y="6143"/>
                    <a:pt x="2817" y="6143"/>
                  </a:cubicBezTo>
                  <a:cubicBezTo>
                    <a:pt x="2770" y="6143"/>
                    <a:pt x="2723" y="6171"/>
                    <a:pt x="2703" y="6218"/>
                  </a:cubicBezTo>
                  <a:cubicBezTo>
                    <a:pt x="2675" y="6281"/>
                    <a:pt x="2704" y="6354"/>
                    <a:pt x="2768" y="6380"/>
                  </a:cubicBezTo>
                  <a:cubicBezTo>
                    <a:pt x="3653" y="6764"/>
                    <a:pt x="4545" y="7165"/>
                    <a:pt x="5470" y="7425"/>
                  </a:cubicBezTo>
                  <a:cubicBezTo>
                    <a:pt x="6385" y="7728"/>
                    <a:pt x="7316" y="7979"/>
                    <a:pt x="8255" y="8198"/>
                  </a:cubicBezTo>
                  <a:cubicBezTo>
                    <a:pt x="9956" y="8558"/>
                    <a:pt x="11679" y="8841"/>
                    <a:pt x="13415" y="8951"/>
                  </a:cubicBezTo>
                  <a:cubicBezTo>
                    <a:pt x="12809" y="9461"/>
                    <a:pt x="12210" y="9977"/>
                    <a:pt x="11616" y="10498"/>
                  </a:cubicBezTo>
                  <a:lnTo>
                    <a:pt x="9258" y="10301"/>
                  </a:lnTo>
                  <a:cubicBezTo>
                    <a:pt x="8410" y="10193"/>
                    <a:pt x="7565" y="10060"/>
                    <a:pt x="6724" y="9896"/>
                  </a:cubicBezTo>
                  <a:lnTo>
                    <a:pt x="4196" y="9394"/>
                  </a:lnTo>
                  <a:cubicBezTo>
                    <a:pt x="3354" y="9222"/>
                    <a:pt x="2510" y="9080"/>
                    <a:pt x="1736" y="8751"/>
                  </a:cubicBezTo>
                  <a:cubicBezTo>
                    <a:pt x="1720" y="8744"/>
                    <a:pt x="1704" y="8741"/>
                    <a:pt x="1687" y="8741"/>
                  </a:cubicBezTo>
                  <a:cubicBezTo>
                    <a:pt x="1641" y="8741"/>
                    <a:pt x="1597" y="8766"/>
                    <a:pt x="1575" y="8809"/>
                  </a:cubicBezTo>
                  <a:cubicBezTo>
                    <a:pt x="1543" y="8870"/>
                    <a:pt x="1568" y="8944"/>
                    <a:pt x="1628" y="8976"/>
                  </a:cubicBezTo>
                  <a:cubicBezTo>
                    <a:pt x="2419" y="9378"/>
                    <a:pt x="3285" y="9564"/>
                    <a:pt x="4117" y="9756"/>
                  </a:cubicBezTo>
                  <a:cubicBezTo>
                    <a:pt x="4957" y="9946"/>
                    <a:pt x="5801" y="10128"/>
                    <a:pt x="6649" y="10288"/>
                  </a:cubicBezTo>
                  <a:cubicBezTo>
                    <a:pt x="7500" y="10438"/>
                    <a:pt x="8355" y="10576"/>
                    <a:pt x="9217" y="10654"/>
                  </a:cubicBezTo>
                  <a:cubicBezTo>
                    <a:pt x="9926" y="10703"/>
                    <a:pt x="10639" y="10716"/>
                    <a:pt x="11348" y="10732"/>
                  </a:cubicBezTo>
                  <a:cubicBezTo>
                    <a:pt x="10781" y="11232"/>
                    <a:pt x="10218" y="11738"/>
                    <a:pt x="9658" y="12248"/>
                  </a:cubicBezTo>
                  <a:cubicBezTo>
                    <a:pt x="9644" y="12242"/>
                    <a:pt x="9630" y="12240"/>
                    <a:pt x="9614" y="12240"/>
                  </a:cubicBezTo>
                  <a:cubicBezTo>
                    <a:pt x="9381" y="12246"/>
                    <a:pt x="9148" y="12249"/>
                    <a:pt x="8916" y="12249"/>
                  </a:cubicBezTo>
                  <a:cubicBezTo>
                    <a:pt x="8432" y="12249"/>
                    <a:pt x="7949" y="12237"/>
                    <a:pt x="7467" y="12214"/>
                  </a:cubicBezTo>
                  <a:cubicBezTo>
                    <a:pt x="6753" y="12189"/>
                    <a:pt x="6044" y="12088"/>
                    <a:pt x="5334" y="11984"/>
                  </a:cubicBezTo>
                  <a:lnTo>
                    <a:pt x="3201" y="11712"/>
                  </a:lnTo>
                  <a:cubicBezTo>
                    <a:pt x="2495" y="11591"/>
                    <a:pt x="1788" y="11481"/>
                    <a:pt x="1075" y="11380"/>
                  </a:cubicBezTo>
                  <a:lnTo>
                    <a:pt x="1060" y="11378"/>
                  </a:lnTo>
                  <a:cubicBezTo>
                    <a:pt x="1054" y="11377"/>
                    <a:pt x="1048" y="11377"/>
                    <a:pt x="1042" y="11377"/>
                  </a:cubicBezTo>
                  <a:cubicBezTo>
                    <a:pt x="986" y="11377"/>
                    <a:pt x="934" y="11416"/>
                    <a:pt x="921" y="11474"/>
                  </a:cubicBezTo>
                  <a:cubicBezTo>
                    <a:pt x="906" y="11541"/>
                    <a:pt x="948" y="11607"/>
                    <a:pt x="1016" y="11623"/>
                  </a:cubicBezTo>
                  <a:cubicBezTo>
                    <a:pt x="1721" y="11783"/>
                    <a:pt x="2430" y="11936"/>
                    <a:pt x="3140" y="12079"/>
                  </a:cubicBezTo>
                  <a:cubicBezTo>
                    <a:pt x="3854" y="12198"/>
                    <a:pt x="4573" y="12282"/>
                    <a:pt x="5291" y="12382"/>
                  </a:cubicBezTo>
                  <a:cubicBezTo>
                    <a:pt x="5986" y="12469"/>
                    <a:pt x="6684" y="12570"/>
                    <a:pt x="7392" y="12570"/>
                  </a:cubicBezTo>
                  <a:cubicBezTo>
                    <a:pt x="7413" y="12570"/>
                    <a:pt x="7434" y="12570"/>
                    <a:pt x="7455" y="12570"/>
                  </a:cubicBezTo>
                  <a:cubicBezTo>
                    <a:pt x="7555" y="12572"/>
                    <a:pt x="7654" y="12573"/>
                    <a:pt x="7753" y="12573"/>
                  </a:cubicBezTo>
                  <a:cubicBezTo>
                    <a:pt x="8301" y="12573"/>
                    <a:pt x="8847" y="12546"/>
                    <a:pt x="9390" y="12493"/>
                  </a:cubicBezTo>
                  <a:lnTo>
                    <a:pt x="9390" y="12493"/>
                  </a:lnTo>
                  <a:cubicBezTo>
                    <a:pt x="8765" y="13067"/>
                    <a:pt x="8146" y="13647"/>
                    <a:pt x="7531" y="14230"/>
                  </a:cubicBezTo>
                  <a:cubicBezTo>
                    <a:pt x="6370" y="14225"/>
                    <a:pt x="5214" y="14209"/>
                    <a:pt x="4062" y="14120"/>
                  </a:cubicBezTo>
                  <a:cubicBezTo>
                    <a:pt x="2908" y="14048"/>
                    <a:pt x="1760" y="13902"/>
                    <a:pt x="609" y="13752"/>
                  </a:cubicBezTo>
                  <a:cubicBezTo>
                    <a:pt x="604" y="13751"/>
                    <a:pt x="599" y="13751"/>
                    <a:pt x="593" y="13751"/>
                  </a:cubicBezTo>
                  <a:cubicBezTo>
                    <a:pt x="538" y="13751"/>
                    <a:pt x="486" y="13789"/>
                    <a:pt x="472" y="13844"/>
                  </a:cubicBezTo>
                  <a:cubicBezTo>
                    <a:pt x="455" y="13911"/>
                    <a:pt x="496" y="13980"/>
                    <a:pt x="562" y="13996"/>
                  </a:cubicBezTo>
                  <a:cubicBezTo>
                    <a:pt x="1700" y="14282"/>
                    <a:pt x="2866" y="14434"/>
                    <a:pt x="4033" y="14519"/>
                  </a:cubicBezTo>
                  <a:cubicBezTo>
                    <a:pt x="4524" y="14548"/>
                    <a:pt x="5015" y="14565"/>
                    <a:pt x="5507" y="14565"/>
                  </a:cubicBezTo>
                  <a:cubicBezTo>
                    <a:pt x="6093" y="14565"/>
                    <a:pt x="6679" y="14541"/>
                    <a:pt x="7262" y="14487"/>
                  </a:cubicBezTo>
                  <a:lnTo>
                    <a:pt x="7262" y="14487"/>
                  </a:lnTo>
                  <a:cubicBezTo>
                    <a:pt x="7190" y="14556"/>
                    <a:pt x="7116" y="14626"/>
                    <a:pt x="7045" y="14694"/>
                  </a:cubicBezTo>
                  <a:cubicBezTo>
                    <a:pt x="6339" y="15370"/>
                    <a:pt x="5644" y="16055"/>
                    <a:pt x="4958" y="16754"/>
                  </a:cubicBezTo>
                  <a:cubicBezTo>
                    <a:pt x="4209" y="16641"/>
                    <a:pt x="3454" y="16574"/>
                    <a:pt x="2699" y="16505"/>
                  </a:cubicBezTo>
                  <a:cubicBezTo>
                    <a:pt x="1886" y="16446"/>
                    <a:pt x="1074" y="16385"/>
                    <a:pt x="259" y="16385"/>
                  </a:cubicBezTo>
                  <a:cubicBezTo>
                    <a:pt x="252" y="16385"/>
                    <a:pt x="246" y="16385"/>
                    <a:pt x="239" y="16385"/>
                  </a:cubicBezTo>
                  <a:cubicBezTo>
                    <a:pt x="178" y="16385"/>
                    <a:pt x="125" y="16428"/>
                    <a:pt x="115" y="16490"/>
                  </a:cubicBezTo>
                  <a:cubicBezTo>
                    <a:pt x="104" y="16558"/>
                    <a:pt x="150" y="16622"/>
                    <a:pt x="219" y="16633"/>
                  </a:cubicBezTo>
                  <a:lnTo>
                    <a:pt x="224" y="16635"/>
                  </a:lnTo>
                  <a:cubicBezTo>
                    <a:pt x="1037" y="16766"/>
                    <a:pt x="1852" y="16831"/>
                    <a:pt x="2667" y="16903"/>
                  </a:cubicBezTo>
                  <a:cubicBezTo>
                    <a:pt x="3348" y="16947"/>
                    <a:pt x="4027" y="16993"/>
                    <a:pt x="4710" y="17006"/>
                  </a:cubicBezTo>
                  <a:cubicBezTo>
                    <a:pt x="4443" y="17279"/>
                    <a:pt x="4179" y="17555"/>
                    <a:pt x="3917" y="17833"/>
                  </a:cubicBezTo>
                  <a:cubicBezTo>
                    <a:pt x="3675" y="18095"/>
                    <a:pt x="3433" y="18357"/>
                    <a:pt x="3195" y="18622"/>
                  </a:cubicBezTo>
                  <a:cubicBezTo>
                    <a:pt x="2694" y="18523"/>
                    <a:pt x="2185" y="18480"/>
                    <a:pt x="1675" y="18434"/>
                  </a:cubicBezTo>
                  <a:cubicBezTo>
                    <a:pt x="1311" y="18414"/>
                    <a:pt x="946" y="18391"/>
                    <a:pt x="582" y="18391"/>
                  </a:cubicBezTo>
                  <a:cubicBezTo>
                    <a:pt x="431" y="18391"/>
                    <a:pt x="279" y="18395"/>
                    <a:pt x="128" y="18405"/>
                  </a:cubicBezTo>
                  <a:cubicBezTo>
                    <a:pt x="73" y="18408"/>
                    <a:pt x="24" y="18448"/>
                    <a:pt x="14" y="18504"/>
                  </a:cubicBezTo>
                  <a:cubicBezTo>
                    <a:pt x="0" y="18573"/>
                    <a:pt x="44" y="18638"/>
                    <a:pt x="113" y="18651"/>
                  </a:cubicBezTo>
                  <a:lnTo>
                    <a:pt x="125" y="18654"/>
                  </a:lnTo>
                  <a:cubicBezTo>
                    <a:pt x="634" y="18757"/>
                    <a:pt x="1142" y="18793"/>
                    <a:pt x="1649" y="18834"/>
                  </a:cubicBezTo>
                  <a:cubicBezTo>
                    <a:pt x="1992" y="18850"/>
                    <a:pt x="2334" y="18867"/>
                    <a:pt x="2678" y="18867"/>
                  </a:cubicBezTo>
                  <a:cubicBezTo>
                    <a:pt x="2779" y="18867"/>
                    <a:pt x="2880" y="18866"/>
                    <a:pt x="2981" y="18863"/>
                  </a:cubicBezTo>
                  <a:lnTo>
                    <a:pt x="2981" y="18863"/>
                  </a:lnTo>
                  <a:cubicBezTo>
                    <a:pt x="2308" y="19623"/>
                    <a:pt x="1664" y="20413"/>
                    <a:pt x="1117" y="21289"/>
                  </a:cubicBezTo>
                  <a:cubicBezTo>
                    <a:pt x="1081" y="21347"/>
                    <a:pt x="1097" y="21423"/>
                    <a:pt x="1155" y="21460"/>
                  </a:cubicBezTo>
                  <a:cubicBezTo>
                    <a:pt x="1175" y="21474"/>
                    <a:pt x="1199" y="21480"/>
                    <a:pt x="1222" y="21480"/>
                  </a:cubicBezTo>
                  <a:cubicBezTo>
                    <a:pt x="1263" y="21480"/>
                    <a:pt x="1304" y="21460"/>
                    <a:pt x="1328" y="21423"/>
                  </a:cubicBezTo>
                  <a:lnTo>
                    <a:pt x="1334" y="21413"/>
                  </a:lnTo>
                  <a:cubicBezTo>
                    <a:pt x="1868" y="20591"/>
                    <a:pt x="2505" y="19830"/>
                    <a:pt x="3176" y="19098"/>
                  </a:cubicBezTo>
                  <a:cubicBezTo>
                    <a:pt x="3249" y="19493"/>
                    <a:pt x="3355" y="19880"/>
                    <a:pt x="3458" y="20269"/>
                  </a:cubicBezTo>
                  <a:cubicBezTo>
                    <a:pt x="3531" y="20506"/>
                    <a:pt x="3597" y="20747"/>
                    <a:pt x="3677" y="20982"/>
                  </a:cubicBezTo>
                  <a:lnTo>
                    <a:pt x="3800" y="21334"/>
                  </a:lnTo>
                  <a:lnTo>
                    <a:pt x="3870" y="21507"/>
                  </a:lnTo>
                  <a:lnTo>
                    <a:pt x="3903" y="21593"/>
                  </a:lnTo>
                  <a:cubicBezTo>
                    <a:pt x="3916" y="21607"/>
                    <a:pt x="3905" y="21654"/>
                    <a:pt x="4001" y="21707"/>
                  </a:cubicBezTo>
                  <a:cubicBezTo>
                    <a:pt x="4015" y="21711"/>
                    <a:pt x="4029" y="21716"/>
                    <a:pt x="4048" y="21716"/>
                  </a:cubicBezTo>
                  <a:cubicBezTo>
                    <a:pt x="4063" y="21716"/>
                    <a:pt x="4082" y="21713"/>
                    <a:pt x="4107" y="21704"/>
                  </a:cubicBezTo>
                  <a:cubicBezTo>
                    <a:pt x="4161" y="21676"/>
                    <a:pt x="4174" y="21634"/>
                    <a:pt x="4178" y="21612"/>
                  </a:cubicBezTo>
                  <a:cubicBezTo>
                    <a:pt x="4182" y="21584"/>
                    <a:pt x="4184" y="21566"/>
                    <a:pt x="4168" y="21528"/>
                  </a:cubicBezTo>
                  <a:cubicBezTo>
                    <a:pt x="4164" y="21519"/>
                    <a:pt x="4153" y="21502"/>
                    <a:pt x="4136" y="21486"/>
                  </a:cubicBezTo>
                  <a:lnTo>
                    <a:pt x="4127" y="21430"/>
                  </a:lnTo>
                  <a:lnTo>
                    <a:pt x="4096" y="21246"/>
                  </a:lnTo>
                  <a:lnTo>
                    <a:pt x="4021" y="20882"/>
                  </a:lnTo>
                  <a:cubicBezTo>
                    <a:pt x="3969" y="20641"/>
                    <a:pt x="3901" y="20401"/>
                    <a:pt x="3843" y="20163"/>
                  </a:cubicBezTo>
                  <a:cubicBezTo>
                    <a:pt x="3715" y="19720"/>
                    <a:pt x="3589" y="19276"/>
                    <a:pt x="3412" y="18845"/>
                  </a:cubicBezTo>
                  <a:cubicBezTo>
                    <a:pt x="3657" y="18580"/>
                    <a:pt x="3906" y="18320"/>
                    <a:pt x="4156" y="18060"/>
                  </a:cubicBezTo>
                  <a:cubicBezTo>
                    <a:pt x="4469" y="17731"/>
                    <a:pt x="4788" y="17406"/>
                    <a:pt x="5108" y="17081"/>
                  </a:cubicBezTo>
                  <a:cubicBezTo>
                    <a:pt x="5226" y="17721"/>
                    <a:pt x="5393" y="18348"/>
                    <a:pt x="5556" y="18976"/>
                  </a:cubicBezTo>
                  <a:cubicBezTo>
                    <a:pt x="5750" y="19649"/>
                    <a:pt x="5942" y="20326"/>
                    <a:pt x="6189" y="20983"/>
                  </a:cubicBezTo>
                  <a:cubicBezTo>
                    <a:pt x="6204" y="21029"/>
                    <a:pt x="6247" y="21058"/>
                    <a:pt x="6295" y="21058"/>
                  </a:cubicBezTo>
                  <a:cubicBezTo>
                    <a:pt x="6302" y="21058"/>
                    <a:pt x="6308" y="21058"/>
                    <a:pt x="6315" y="21057"/>
                  </a:cubicBezTo>
                  <a:cubicBezTo>
                    <a:pt x="6378" y="21046"/>
                    <a:pt x="6420" y="20987"/>
                    <a:pt x="6407" y="20924"/>
                  </a:cubicBezTo>
                  <a:lnTo>
                    <a:pt x="6406" y="20917"/>
                  </a:lnTo>
                  <a:cubicBezTo>
                    <a:pt x="6286" y="20224"/>
                    <a:pt x="6113" y="19548"/>
                    <a:pt x="5942" y="18872"/>
                  </a:cubicBezTo>
                  <a:cubicBezTo>
                    <a:pt x="5754" y="18200"/>
                    <a:pt x="5569" y="17527"/>
                    <a:pt x="5322" y="16868"/>
                  </a:cubicBezTo>
                  <a:lnTo>
                    <a:pt x="5320" y="16866"/>
                  </a:lnTo>
                  <a:cubicBezTo>
                    <a:pt x="5966" y="16219"/>
                    <a:pt x="6623" y="15580"/>
                    <a:pt x="7286" y="14950"/>
                  </a:cubicBezTo>
                  <a:lnTo>
                    <a:pt x="7424" y="14820"/>
                  </a:lnTo>
                  <a:cubicBezTo>
                    <a:pt x="7521" y="15742"/>
                    <a:pt x="7687" y="16653"/>
                    <a:pt x="7871" y="17560"/>
                  </a:cubicBezTo>
                  <a:cubicBezTo>
                    <a:pt x="8091" y="18552"/>
                    <a:pt x="8332" y="19538"/>
                    <a:pt x="8655" y="20501"/>
                  </a:cubicBezTo>
                  <a:cubicBezTo>
                    <a:pt x="8671" y="20548"/>
                    <a:pt x="8717" y="20581"/>
                    <a:pt x="8766" y="20581"/>
                  </a:cubicBezTo>
                  <a:cubicBezTo>
                    <a:pt x="8774" y="20581"/>
                    <a:pt x="8781" y="20580"/>
                    <a:pt x="8788" y="20579"/>
                  </a:cubicBezTo>
                  <a:cubicBezTo>
                    <a:pt x="8849" y="20565"/>
                    <a:pt x="8889" y="20505"/>
                    <a:pt x="8878" y="20443"/>
                  </a:cubicBezTo>
                  <a:lnTo>
                    <a:pt x="7660" y="14596"/>
                  </a:lnTo>
                  <a:cubicBezTo>
                    <a:pt x="8289" y="14004"/>
                    <a:pt x="8925" y="13417"/>
                    <a:pt x="9566" y="12835"/>
                  </a:cubicBezTo>
                  <a:cubicBezTo>
                    <a:pt x="9770" y="14032"/>
                    <a:pt x="10026" y="15217"/>
                    <a:pt x="10281" y="16403"/>
                  </a:cubicBezTo>
                  <a:cubicBezTo>
                    <a:pt x="10565" y="17658"/>
                    <a:pt x="10849" y="18914"/>
                    <a:pt x="11189" y="20159"/>
                  </a:cubicBezTo>
                  <a:cubicBezTo>
                    <a:pt x="11204" y="20208"/>
                    <a:pt x="11251" y="20246"/>
                    <a:pt x="11303" y="20246"/>
                  </a:cubicBezTo>
                  <a:cubicBezTo>
                    <a:pt x="11308" y="20246"/>
                    <a:pt x="11314" y="20246"/>
                    <a:pt x="11320" y="20245"/>
                  </a:cubicBezTo>
                  <a:cubicBezTo>
                    <a:pt x="11383" y="20234"/>
                    <a:pt x="11425" y="20176"/>
                    <a:pt x="11414" y="20114"/>
                  </a:cubicBezTo>
                  <a:cubicBezTo>
                    <a:pt x="11204" y="18842"/>
                    <a:pt x="10936" y="17580"/>
                    <a:pt x="10670" y="16319"/>
                  </a:cubicBezTo>
                  <a:cubicBezTo>
                    <a:pt x="10395" y="15086"/>
                    <a:pt x="10123" y="13850"/>
                    <a:pt x="9791" y="12630"/>
                  </a:cubicBezTo>
                  <a:cubicBezTo>
                    <a:pt x="10438" y="12045"/>
                    <a:pt x="11091" y="11466"/>
                    <a:pt x="11748" y="10894"/>
                  </a:cubicBezTo>
                  <a:lnTo>
                    <a:pt x="12872" y="15170"/>
                  </a:lnTo>
                  <a:lnTo>
                    <a:pt x="14014" y="19724"/>
                  </a:lnTo>
                  <a:cubicBezTo>
                    <a:pt x="14026" y="19775"/>
                    <a:pt x="14072" y="19811"/>
                    <a:pt x="14123" y="19811"/>
                  </a:cubicBezTo>
                  <a:cubicBezTo>
                    <a:pt x="14130" y="19811"/>
                    <a:pt x="14136" y="19810"/>
                    <a:pt x="14143" y="19809"/>
                  </a:cubicBezTo>
                  <a:cubicBezTo>
                    <a:pt x="14205" y="19798"/>
                    <a:pt x="14247" y="19740"/>
                    <a:pt x="14236" y="19677"/>
                  </a:cubicBezTo>
                  <a:cubicBezTo>
                    <a:pt x="13714" y="16634"/>
                    <a:pt x="12961" y="13627"/>
                    <a:pt x="11968" y="10703"/>
                  </a:cubicBezTo>
                  <a:cubicBezTo>
                    <a:pt x="12599" y="10155"/>
                    <a:pt x="13236" y="9613"/>
                    <a:pt x="13877" y="9078"/>
                  </a:cubicBezTo>
                  <a:cubicBezTo>
                    <a:pt x="13916" y="9045"/>
                    <a:pt x="13956" y="9012"/>
                    <a:pt x="13994" y="8980"/>
                  </a:cubicBezTo>
                  <a:lnTo>
                    <a:pt x="13994" y="8980"/>
                  </a:lnTo>
                  <a:cubicBezTo>
                    <a:pt x="13987" y="9004"/>
                    <a:pt x="13988" y="9032"/>
                    <a:pt x="13998" y="9057"/>
                  </a:cubicBezTo>
                  <a:lnTo>
                    <a:pt x="15915" y="14021"/>
                  </a:lnTo>
                  <a:cubicBezTo>
                    <a:pt x="16551" y="15676"/>
                    <a:pt x="17149" y="17345"/>
                    <a:pt x="17765" y="19010"/>
                  </a:cubicBezTo>
                  <a:cubicBezTo>
                    <a:pt x="17783" y="19056"/>
                    <a:pt x="17827" y="19085"/>
                    <a:pt x="17875" y="19085"/>
                  </a:cubicBezTo>
                  <a:cubicBezTo>
                    <a:pt x="17885" y="19085"/>
                    <a:pt x="17895" y="19084"/>
                    <a:pt x="17905" y="19081"/>
                  </a:cubicBezTo>
                  <a:cubicBezTo>
                    <a:pt x="17965" y="19063"/>
                    <a:pt x="18001" y="18999"/>
                    <a:pt x="17984" y="18939"/>
                  </a:cubicBezTo>
                  <a:cubicBezTo>
                    <a:pt x="17491" y="17229"/>
                    <a:pt x="16907" y="15548"/>
                    <a:pt x="16289" y="13880"/>
                  </a:cubicBezTo>
                  <a:cubicBezTo>
                    <a:pt x="15655" y="12218"/>
                    <a:pt x="14988" y="10568"/>
                    <a:pt x="14227" y="8959"/>
                  </a:cubicBezTo>
                  <a:cubicBezTo>
                    <a:pt x="14206" y="8915"/>
                    <a:pt x="14163" y="8888"/>
                    <a:pt x="14116" y="8888"/>
                  </a:cubicBezTo>
                  <a:cubicBezTo>
                    <a:pt x="14113" y="8888"/>
                    <a:pt x="14110" y="8888"/>
                    <a:pt x="14106" y="8889"/>
                  </a:cubicBezTo>
                  <a:cubicBezTo>
                    <a:pt x="15011" y="8138"/>
                    <a:pt x="15925" y="7396"/>
                    <a:pt x="16862" y="6689"/>
                  </a:cubicBezTo>
                  <a:cubicBezTo>
                    <a:pt x="17885" y="8284"/>
                    <a:pt x="18817" y="9936"/>
                    <a:pt x="19542" y="11684"/>
                  </a:cubicBezTo>
                  <a:cubicBezTo>
                    <a:pt x="20324" y="13431"/>
                    <a:pt x="20888" y="15268"/>
                    <a:pt x="21341" y="17131"/>
                  </a:cubicBezTo>
                  <a:cubicBezTo>
                    <a:pt x="21354" y="17182"/>
                    <a:pt x="21399" y="17218"/>
                    <a:pt x="21451" y="17218"/>
                  </a:cubicBezTo>
                  <a:cubicBezTo>
                    <a:pt x="21458" y="17218"/>
                    <a:pt x="21464" y="17218"/>
                    <a:pt x="21471" y="17217"/>
                  </a:cubicBezTo>
                  <a:cubicBezTo>
                    <a:pt x="21534" y="17206"/>
                    <a:pt x="21576" y="17146"/>
                    <a:pt x="21566" y="17085"/>
                  </a:cubicBezTo>
                  <a:cubicBezTo>
                    <a:pt x="21245" y="15175"/>
                    <a:pt x="20644" y="13318"/>
                    <a:pt x="19908" y="11526"/>
                  </a:cubicBezTo>
                  <a:cubicBezTo>
                    <a:pt x="19131" y="9773"/>
                    <a:pt x="18212" y="8075"/>
                    <a:pt x="17067" y="6537"/>
                  </a:cubicBezTo>
                  <a:cubicBezTo>
                    <a:pt x="17155" y="6472"/>
                    <a:pt x="17243" y="6406"/>
                    <a:pt x="17331" y="6342"/>
                  </a:cubicBezTo>
                  <a:cubicBezTo>
                    <a:pt x="18488" y="5445"/>
                    <a:pt x="19834" y="4852"/>
                    <a:pt x="21111" y="4093"/>
                  </a:cubicBezTo>
                  <a:cubicBezTo>
                    <a:pt x="23668" y="2635"/>
                    <a:pt x="26200" y="1095"/>
                    <a:pt x="29010" y="228"/>
                  </a:cubicBezTo>
                  <a:cubicBezTo>
                    <a:pt x="29079" y="205"/>
                    <a:pt x="29113" y="142"/>
                    <a:pt x="29096" y="83"/>
                  </a:cubicBezTo>
                  <a:cubicBezTo>
                    <a:pt x="29082" y="33"/>
                    <a:pt x="29036" y="0"/>
                    <a:pt x="2898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64" name="Google Shape;5164;p72"/>
          <p:cNvGrpSpPr/>
          <p:nvPr/>
        </p:nvGrpSpPr>
        <p:grpSpPr>
          <a:xfrm rot="10800000" flipH="1">
            <a:off x="-190202" y="-142100"/>
            <a:ext cx="1505646" cy="1504066"/>
            <a:chOff x="7499850" y="1492575"/>
            <a:chExt cx="2666275" cy="2663478"/>
          </a:xfrm>
        </p:grpSpPr>
        <p:sp>
          <p:nvSpPr>
            <p:cNvPr id="5165" name="Google Shape;5165;p72"/>
            <p:cNvSpPr/>
            <p:nvPr/>
          </p:nvSpPr>
          <p:spPr>
            <a:xfrm>
              <a:off x="7499850" y="1492575"/>
              <a:ext cx="2666275" cy="2663478"/>
            </a:xfrm>
            <a:custGeom>
              <a:avLst/>
              <a:gdLst/>
              <a:ahLst/>
              <a:cxnLst/>
              <a:rect l="l" t="t" r="r" b="b"/>
              <a:pathLst>
                <a:path w="28592" h="28562" extrusionOk="0">
                  <a:moveTo>
                    <a:pt x="7768" y="0"/>
                  </a:moveTo>
                  <a:cubicBezTo>
                    <a:pt x="7413" y="0"/>
                    <a:pt x="7070" y="74"/>
                    <a:pt x="6752" y="218"/>
                  </a:cubicBezTo>
                  <a:cubicBezTo>
                    <a:pt x="6340" y="404"/>
                    <a:pt x="5982" y="702"/>
                    <a:pt x="5687" y="1105"/>
                  </a:cubicBezTo>
                  <a:cubicBezTo>
                    <a:pt x="5381" y="1521"/>
                    <a:pt x="5143" y="2045"/>
                    <a:pt x="4959" y="2706"/>
                  </a:cubicBezTo>
                  <a:cubicBezTo>
                    <a:pt x="4525" y="4270"/>
                    <a:pt x="4245" y="5889"/>
                    <a:pt x="4128" y="7518"/>
                  </a:cubicBezTo>
                  <a:cubicBezTo>
                    <a:pt x="4113" y="7716"/>
                    <a:pt x="4102" y="7914"/>
                    <a:pt x="4092" y="8112"/>
                  </a:cubicBezTo>
                  <a:cubicBezTo>
                    <a:pt x="3670" y="7891"/>
                    <a:pt x="3223" y="7779"/>
                    <a:pt x="2755" y="7779"/>
                  </a:cubicBezTo>
                  <a:cubicBezTo>
                    <a:pt x="2601" y="7779"/>
                    <a:pt x="2445" y="7791"/>
                    <a:pt x="2291" y="7816"/>
                  </a:cubicBezTo>
                  <a:cubicBezTo>
                    <a:pt x="2142" y="7839"/>
                    <a:pt x="1997" y="7889"/>
                    <a:pt x="1864" y="7963"/>
                  </a:cubicBezTo>
                  <a:cubicBezTo>
                    <a:pt x="1475" y="8178"/>
                    <a:pt x="1139" y="8471"/>
                    <a:pt x="867" y="8833"/>
                  </a:cubicBezTo>
                  <a:cubicBezTo>
                    <a:pt x="605" y="9183"/>
                    <a:pt x="400" y="9601"/>
                    <a:pt x="262" y="10075"/>
                  </a:cubicBezTo>
                  <a:cubicBezTo>
                    <a:pt x="79" y="10692"/>
                    <a:pt x="0" y="11409"/>
                    <a:pt x="21" y="12266"/>
                  </a:cubicBezTo>
                  <a:cubicBezTo>
                    <a:pt x="58" y="13786"/>
                    <a:pt x="366" y="16549"/>
                    <a:pt x="825" y="19479"/>
                  </a:cubicBezTo>
                  <a:cubicBezTo>
                    <a:pt x="1324" y="22664"/>
                    <a:pt x="1881" y="25268"/>
                    <a:pt x="2354" y="26626"/>
                  </a:cubicBezTo>
                  <a:cubicBezTo>
                    <a:pt x="2530" y="27131"/>
                    <a:pt x="2989" y="27477"/>
                    <a:pt x="3524" y="27505"/>
                  </a:cubicBezTo>
                  <a:cubicBezTo>
                    <a:pt x="3524" y="27505"/>
                    <a:pt x="23373" y="28562"/>
                    <a:pt x="23395" y="28562"/>
                  </a:cubicBezTo>
                  <a:cubicBezTo>
                    <a:pt x="23859" y="28562"/>
                    <a:pt x="24294" y="28313"/>
                    <a:pt x="24528" y="27910"/>
                  </a:cubicBezTo>
                  <a:cubicBezTo>
                    <a:pt x="26104" y="25213"/>
                    <a:pt x="27308" y="22314"/>
                    <a:pt x="28107" y="19293"/>
                  </a:cubicBezTo>
                  <a:cubicBezTo>
                    <a:pt x="28475" y="17911"/>
                    <a:pt x="28591" y="16670"/>
                    <a:pt x="28455" y="15604"/>
                  </a:cubicBezTo>
                  <a:cubicBezTo>
                    <a:pt x="28362" y="14881"/>
                    <a:pt x="28152" y="14235"/>
                    <a:pt x="27828" y="13683"/>
                  </a:cubicBezTo>
                  <a:cubicBezTo>
                    <a:pt x="27446" y="13032"/>
                    <a:pt x="26915" y="12513"/>
                    <a:pt x="26247" y="12139"/>
                  </a:cubicBezTo>
                  <a:cubicBezTo>
                    <a:pt x="25606" y="11781"/>
                    <a:pt x="24860" y="11592"/>
                    <a:pt x="24090" y="11592"/>
                  </a:cubicBezTo>
                  <a:cubicBezTo>
                    <a:pt x="23643" y="11592"/>
                    <a:pt x="23190" y="11655"/>
                    <a:pt x="22745" y="11776"/>
                  </a:cubicBezTo>
                  <a:cubicBezTo>
                    <a:pt x="21940" y="12000"/>
                    <a:pt x="21191" y="12376"/>
                    <a:pt x="20450" y="12936"/>
                  </a:cubicBezTo>
                  <a:cubicBezTo>
                    <a:pt x="20437" y="12390"/>
                    <a:pt x="20411" y="11844"/>
                    <a:pt x="20371" y="11303"/>
                  </a:cubicBezTo>
                  <a:cubicBezTo>
                    <a:pt x="20294" y="10246"/>
                    <a:pt x="19818" y="9283"/>
                    <a:pt x="19027" y="8595"/>
                  </a:cubicBezTo>
                  <a:cubicBezTo>
                    <a:pt x="18290" y="7952"/>
                    <a:pt x="17346" y="7599"/>
                    <a:pt x="16373" y="7599"/>
                  </a:cubicBezTo>
                  <a:cubicBezTo>
                    <a:pt x="15272" y="7599"/>
                    <a:pt x="14251" y="8052"/>
                    <a:pt x="13498" y="8875"/>
                  </a:cubicBezTo>
                  <a:cubicBezTo>
                    <a:pt x="13484" y="8891"/>
                    <a:pt x="13471" y="8905"/>
                    <a:pt x="13456" y="8923"/>
                  </a:cubicBezTo>
                  <a:cubicBezTo>
                    <a:pt x="13258" y="9144"/>
                    <a:pt x="13071" y="9381"/>
                    <a:pt x="12894" y="9635"/>
                  </a:cubicBezTo>
                  <a:cubicBezTo>
                    <a:pt x="12278" y="6962"/>
                    <a:pt x="11442" y="4336"/>
                    <a:pt x="10399" y="1807"/>
                  </a:cubicBezTo>
                  <a:cubicBezTo>
                    <a:pt x="9998" y="831"/>
                    <a:pt x="9116" y="147"/>
                    <a:pt x="8098" y="21"/>
                  </a:cubicBezTo>
                  <a:cubicBezTo>
                    <a:pt x="7988" y="7"/>
                    <a:pt x="7878" y="0"/>
                    <a:pt x="7768" y="0"/>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6" name="Google Shape;5166;p72"/>
            <p:cNvSpPr/>
            <p:nvPr/>
          </p:nvSpPr>
          <p:spPr>
            <a:xfrm>
              <a:off x="7621639" y="1615017"/>
              <a:ext cx="2447412" cy="2418783"/>
            </a:xfrm>
            <a:custGeom>
              <a:avLst/>
              <a:gdLst/>
              <a:ahLst/>
              <a:cxnLst/>
              <a:rect l="l" t="t" r="r" b="b"/>
              <a:pathLst>
                <a:path w="26245" h="25938" extrusionOk="0">
                  <a:moveTo>
                    <a:pt x="6464" y="1"/>
                  </a:moveTo>
                  <a:cubicBezTo>
                    <a:pt x="5568" y="1"/>
                    <a:pt x="5143" y="939"/>
                    <a:pt x="4918" y="1746"/>
                  </a:cubicBezTo>
                  <a:cubicBezTo>
                    <a:pt x="4093" y="4721"/>
                    <a:pt x="3868" y="7860"/>
                    <a:pt x="4262" y="10921"/>
                  </a:cubicBezTo>
                  <a:cubicBezTo>
                    <a:pt x="3645" y="9665"/>
                    <a:pt x="2849" y="7780"/>
                    <a:pt x="1450" y="7780"/>
                  </a:cubicBezTo>
                  <a:cubicBezTo>
                    <a:pt x="1366" y="7780"/>
                    <a:pt x="1281" y="7787"/>
                    <a:pt x="1193" y="7801"/>
                  </a:cubicBezTo>
                  <a:cubicBezTo>
                    <a:pt x="168" y="8366"/>
                    <a:pt x="1" y="9753"/>
                    <a:pt x="29" y="10923"/>
                  </a:cubicBezTo>
                  <a:cubicBezTo>
                    <a:pt x="102" y="13912"/>
                    <a:pt x="1307" y="22059"/>
                    <a:pt x="2290" y="24882"/>
                  </a:cubicBezTo>
                  <a:lnTo>
                    <a:pt x="22090" y="25938"/>
                  </a:lnTo>
                  <a:cubicBezTo>
                    <a:pt x="23604" y="23346"/>
                    <a:pt x="24766" y="20548"/>
                    <a:pt x="25534" y="17647"/>
                  </a:cubicBezTo>
                  <a:cubicBezTo>
                    <a:pt x="26070" y="15625"/>
                    <a:pt x="26244" y="13059"/>
                    <a:pt x="24300" y="11974"/>
                  </a:cubicBezTo>
                  <a:cubicBezTo>
                    <a:pt x="23833" y="11713"/>
                    <a:pt x="23310" y="11593"/>
                    <a:pt x="22782" y="11593"/>
                  </a:cubicBezTo>
                  <a:cubicBezTo>
                    <a:pt x="22449" y="11593"/>
                    <a:pt x="22114" y="11640"/>
                    <a:pt x="21790" y="11730"/>
                  </a:cubicBezTo>
                  <a:cubicBezTo>
                    <a:pt x="20041" y="12214"/>
                    <a:pt x="18869" y="13573"/>
                    <a:pt x="17745" y="14893"/>
                  </a:cubicBezTo>
                  <a:cubicBezTo>
                    <a:pt x="17869" y="13294"/>
                    <a:pt x="17873" y="11686"/>
                    <a:pt x="17757" y="10086"/>
                  </a:cubicBezTo>
                  <a:cubicBezTo>
                    <a:pt x="17645" y="8568"/>
                    <a:pt x="16372" y="7600"/>
                    <a:pt x="15068" y="7600"/>
                  </a:cubicBezTo>
                  <a:cubicBezTo>
                    <a:pt x="14387" y="7600"/>
                    <a:pt x="13698" y="7864"/>
                    <a:pt x="13161" y="8451"/>
                  </a:cubicBezTo>
                  <a:lnTo>
                    <a:pt x="13130" y="8486"/>
                  </a:lnTo>
                  <a:cubicBezTo>
                    <a:pt x="12066" y="9675"/>
                    <a:pt x="11559" y="11243"/>
                    <a:pt x="11076" y="12763"/>
                  </a:cubicBezTo>
                  <a:cubicBezTo>
                    <a:pt x="10509" y="8726"/>
                    <a:pt x="9434" y="4763"/>
                    <a:pt x="7880" y="995"/>
                  </a:cubicBezTo>
                  <a:cubicBezTo>
                    <a:pt x="7665" y="473"/>
                    <a:pt x="7192" y="81"/>
                    <a:pt x="6633" y="12"/>
                  </a:cubicBezTo>
                  <a:cubicBezTo>
                    <a:pt x="6575" y="4"/>
                    <a:pt x="6518" y="1"/>
                    <a:pt x="646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167" name="Google Shape;5167;p72"/>
            <p:cNvGrpSpPr/>
            <p:nvPr/>
          </p:nvGrpSpPr>
          <p:grpSpPr>
            <a:xfrm>
              <a:off x="7794157" y="1937393"/>
              <a:ext cx="1899846" cy="2035054"/>
              <a:chOff x="7794157" y="1937393"/>
              <a:chExt cx="1899846" cy="2035054"/>
            </a:xfrm>
          </p:grpSpPr>
          <p:sp>
            <p:nvSpPr>
              <p:cNvPr id="5168" name="Google Shape;5168;p72"/>
              <p:cNvSpPr/>
              <p:nvPr/>
            </p:nvSpPr>
            <p:spPr>
              <a:xfrm>
                <a:off x="7794157" y="2498964"/>
                <a:ext cx="266889" cy="1473483"/>
              </a:xfrm>
              <a:custGeom>
                <a:avLst/>
                <a:gdLst/>
                <a:ahLst/>
                <a:cxnLst/>
                <a:rect l="l" t="t" r="r" b="b"/>
                <a:pathLst>
                  <a:path w="2862" h="15801" extrusionOk="0">
                    <a:moveTo>
                      <a:pt x="75" y="1"/>
                    </a:moveTo>
                    <a:cubicBezTo>
                      <a:pt x="71" y="1"/>
                      <a:pt x="68" y="1"/>
                      <a:pt x="64" y="1"/>
                    </a:cubicBezTo>
                    <a:cubicBezTo>
                      <a:pt x="27" y="8"/>
                      <a:pt x="0" y="43"/>
                      <a:pt x="7" y="81"/>
                    </a:cubicBezTo>
                    <a:cubicBezTo>
                      <a:pt x="45" y="323"/>
                      <a:pt x="123" y="823"/>
                      <a:pt x="163" y="1062"/>
                    </a:cubicBezTo>
                    <a:cubicBezTo>
                      <a:pt x="924" y="5764"/>
                      <a:pt x="1749" y="10563"/>
                      <a:pt x="2613" y="15249"/>
                    </a:cubicBezTo>
                    <a:lnTo>
                      <a:pt x="2705" y="15737"/>
                    </a:lnTo>
                    <a:cubicBezTo>
                      <a:pt x="2712" y="15774"/>
                      <a:pt x="2744" y="15800"/>
                      <a:pt x="2780" y="15800"/>
                    </a:cubicBezTo>
                    <a:cubicBezTo>
                      <a:pt x="2783" y="15800"/>
                      <a:pt x="2787" y="15800"/>
                      <a:pt x="2791" y="15799"/>
                    </a:cubicBezTo>
                    <a:cubicBezTo>
                      <a:pt x="2832" y="15793"/>
                      <a:pt x="2861" y="15755"/>
                      <a:pt x="2855" y="15713"/>
                    </a:cubicBezTo>
                    <a:lnTo>
                      <a:pt x="2777" y="15222"/>
                    </a:lnTo>
                    <a:cubicBezTo>
                      <a:pt x="1966" y="10186"/>
                      <a:pt x="1078" y="5070"/>
                      <a:pt x="145" y="58"/>
                    </a:cubicBezTo>
                    <a:cubicBezTo>
                      <a:pt x="139" y="24"/>
                      <a:pt x="109" y="1"/>
                      <a:pt x="7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9" name="Google Shape;5169;p72"/>
              <p:cNvSpPr/>
              <p:nvPr/>
            </p:nvSpPr>
            <p:spPr>
              <a:xfrm>
                <a:off x="8281406" y="1937393"/>
                <a:ext cx="203943" cy="1915127"/>
              </a:xfrm>
              <a:custGeom>
                <a:avLst/>
                <a:gdLst/>
                <a:ahLst/>
                <a:cxnLst/>
                <a:rect l="l" t="t" r="r" b="b"/>
                <a:pathLst>
                  <a:path w="2187" h="20537" extrusionOk="0">
                    <a:moveTo>
                      <a:pt x="72" y="1"/>
                    </a:moveTo>
                    <a:cubicBezTo>
                      <a:pt x="71" y="1"/>
                      <a:pt x="69" y="1"/>
                      <a:pt x="68" y="1"/>
                    </a:cubicBezTo>
                    <a:cubicBezTo>
                      <a:pt x="30" y="5"/>
                      <a:pt x="1" y="38"/>
                      <a:pt x="5" y="76"/>
                    </a:cubicBezTo>
                    <a:cubicBezTo>
                      <a:pt x="32" y="390"/>
                      <a:pt x="90" y="1041"/>
                      <a:pt x="119" y="1352"/>
                    </a:cubicBezTo>
                    <a:cubicBezTo>
                      <a:pt x="674" y="7444"/>
                      <a:pt x="1299" y="13751"/>
                      <a:pt x="1960" y="19832"/>
                    </a:cubicBezTo>
                    <a:lnTo>
                      <a:pt x="2031" y="20468"/>
                    </a:lnTo>
                    <a:cubicBezTo>
                      <a:pt x="2036" y="20507"/>
                      <a:pt x="2069" y="20536"/>
                      <a:pt x="2106" y="20536"/>
                    </a:cubicBezTo>
                    <a:cubicBezTo>
                      <a:pt x="2108" y="20536"/>
                      <a:pt x="2111" y="20536"/>
                      <a:pt x="2113" y="20536"/>
                    </a:cubicBezTo>
                    <a:cubicBezTo>
                      <a:pt x="2155" y="20533"/>
                      <a:pt x="2187" y="20496"/>
                      <a:pt x="2183" y="20454"/>
                    </a:cubicBezTo>
                    <a:lnTo>
                      <a:pt x="2127" y="19815"/>
                    </a:lnTo>
                    <a:cubicBezTo>
                      <a:pt x="1533" y="13290"/>
                      <a:pt x="860" y="6576"/>
                      <a:pt x="144" y="64"/>
                    </a:cubicBezTo>
                    <a:cubicBezTo>
                      <a:pt x="141" y="27"/>
                      <a:pt x="108" y="1"/>
                      <a:pt x="7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0" name="Google Shape;5170;p72"/>
              <p:cNvSpPr/>
              <p:nvPr/>
            </p:nvSpPr>
            <p:spPr>
              <a:xfrm>
                <a:off x="8836915" y="2526288"/>
                <a:ext cx="212149" cy="1317938"/>
              </a:xfrm>
              <a:custGeom>
                <a:avLst/>
                <a:gdLst/>
                <a:ahLst/>
                <a:cxnLst/>
                <a:rect l="l" t="t" r="r" b="b"/>
                <a:pathLst>
                  <a:path w="2275" h="14133" extrusionOk="0">
                    <a:moveTo>
                      <a:pt x="2198" y="0"/>
                    </a:moveTo>
                    <a:cubicBezTo>
                      <a:pt x="2166" y="0"/>
                      <a:pt x="2137" y="25"/>
                      <a:pt x="2131" y="59"/>
                    </a:cubicBezTo>
                    <a:cubicBezTo>
                      <a:pt x="2095" y="272"/>
                      <a:pt x="2020" y="718"/>
                      <a:pt x="1985" y="931"/>
                    </a:cubicBezTo>
                    <a:cubicBezTo>
                      <a:pt x="1298" y="5117"/>
                      <a:pt x="646" y="9405"/>
                      <a:pt x="64" y="13608"/>
                    </a:cubicBezTo>
                    <a:lnTo>
                      <a:pt x="5" y="14046"/>
                    </a:lnTo>
                    <a:cubicBezTo>
                      <a:pt x="0" y="14087"/>
                      <a:pt x="27" y="14125"/>
                      <a:pt x="68" y="14131"/>
                    </a:cubicBezTo>
                    <a:cubicBezTo>
                      <a:pt x="73" y="14132"/>
                      <a:pt x="77" y="14133"/>
                      <a:pt x="82" y="14133"/>
                    </a:cubicBezTo>
                    <a:cubicBezTo>
                      <a:pt x="119" y="14133"/>
                      <a:pt x="151" y="14106"/>
                      <a:pt x="157" y="14068"/>
                    </a:cubicBezTo>
                    <a:lnTo>
                      <a:pt x="230" y="13632"/>
                    </a:lnTo>
                    <a:cubicBezTo>
                      <a:pt x="966" y="9152"/>
                      <a:pt x="1657" y="4579"/>
                      <a:pt x="2269" y="80"/>
                    </a:cubicBezTo>
                    <a:cubicBezTo>
                      <a:pt x="2274" y="43"/>
                      <a:pt x="2250" y="8"/>
                      <a:pt x="2211" y="1"/>
                    </a:cubicBezTo>
                    <a:cubicBezTo>
                      <a:pt x="2207" y="0"/>
                      <a:pt x="2203" y="0"/>
                      <a:pt x="219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1" name="Google Shape;5171;p72"/>
              <p:cNvSpPr/>
              <p:nvPr/>
            </p:nvSpPr>
            <p:spPr>
              <a:xfrm>
                <a:off x="9384685" y="2881862"/>
                <a:ext cx="309319" cy="951269"/>
              </a:xfrm>
              <a:custGeom>
                <a:avLst/>
                <a:gdLst/>
                <a:ahLst/>
                <a:cxnLst/>
                <a:rect l="l" t="t" r="r" b="b"/>
                <a:pathLst>
                  <a:path w="3317" h="10201" extrusionOk="0">
                    <a:moveTo>
                      <a:pt x="3239" y="0"/>
                    </a:moveTo>
                    <a:cubicBezTo>
                      <a:pt x="3210" y="0"/>
                      <a:pt x="3182" y="19"/>
                      <a:pt x="3173" y="48"/>
                    </a:cubicBezTo>
                    <a:cubicBezTo>
                      <a:pt x="2890" y="880"/>
                      <a:pt x="2617" y="1714"/>
                      <a:pt x="2347" y="2550"/>
                    </a:cubicBezTo>
                    <a:cubicBezTo>
                      <a:pt x="1825" y="4163"/>
                      <a:pt x="1261" y="5954"/>
                      <a:pt x="766" y="7577"/>
                    </a:cubicBezTo>
                    <a:cubicBezTo>
                      <a:pt x="510" y="8417"/>
                      <a:pt x="257" y="9260"/>
                      <a:pt x="13" y="10103"/>
                    </a:cubicBezTo>
                    <a:cubicBezTo>
                      <a:pt x="0" y="10166"/>
                      <a:pt x="44" y="10201"/>
                      <a:pt x="87" y="10201"/>
                    </a:cubicBezTo>
                    <a:cubicBezTo>
                      <a:pt x="117" y="10201"/>
                      <a:pt x="147" y="10185"/>
                      <a:pt x="159" y="10149"/>
                    </a:cubicBezTo>
                    <a:cubicBezTo>
                      <a:pt x="1271" y="6833"/>
                      <a:pt x="2324" y="3447"/>
                      <a:pt x="3306" y="90"/>
                    </a:cubicBezTo>
                    <a:cubicBezTo>
                      <a:pt x="3317" y="54"/>
                      <a:pt x="3298" y="17"/>
                      <a:pt x="3262" y="4"/>
                    </a:cubicBezTo>
                    <a:cubicBezTo>
                      <a:pt x="3254" y="2"/>
                      <a:pt x="3247" y="0"/>
                      <a:pt x="323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5172" name="Google Shape;5172;p72"/>
          <p:cNvGrpSpPr/>
          <p:nvPr/>
        </p:nvGrpSpPr>
        <p:grpSpPr>
          <a:xfrm>
            <a:off x="1758817" y="2577475"/>
            <a:ext cx="1117276" cy="1324768"/>
            <a:chOff x="8215725" y="594625"/>
            <a:chExt cx="2837888" cy="3364918"/>
          </a:xfrm>
        </p:grpSpPr>
        <p:sp>
          <p:nvSpPr>
            <p:cNvPr id="5173" name="Google Shape;5173;p72"/>
            <p:cNvSpPr/>
            <p:nvPr/>
          </p:nvSpPr>
          <p:spPr>
            <a:xfrm>
              <a:off x="8215725" y="594625"/>
              <a:ext cx="2837888" cy="3364918"/>
            </a:xfrm>
            <a:custGeom>
              <a:avLst/>
              <a:gdLst/>
              <a:ahLst/>
              <a:cxnLst/>
              <a:rect l="l" t="t" r="r" b="b"/>
              <a:pathLst>
                <a:path w="30025" h="35601" extrusionOk="0">
                  <a:moveTo>
                    <a:pt x="28190" y="0"/>
                  </a:moveTo>
                  <a:cubicBezTo>
                    <a:pt x="28171" y="0"/>
                    <a:pt x="28155" y="0"/>
                    <a:pt x="28138" y="1"/>
                  </a:cubicBezTo>
                  <a:cubicBezTo>
                    <a:pt x="26266" y="78"/>
                    <a:pt x="24401" y="185"/>
                    <a:pt x="22548" y="477"/>
                  </a:cubicBezTo>
                  <a:cubicBezTo>
                    <a:pt x="21386" y="660"/>
                    <a:pt x="20197" y="873"/>
                    <a:pt x="19065" y="1199"/>
                  </a:cubicBezTo>
                  <a:cubicBezTo>
                    <a:pt x="17777" y="1570"/>
                    <a:pt x="16522" y="2117"/>
                    <a:pt x="15321" y="2708"/>
                  </a:cubicBezTo>
                  <a:cubicBezTo>
                    <a:pt x="14660" y="3032"/>
                    <a:pt x="14014" y="3386"/>
                    <a:pt x="13383" y="3765"/>
                  </a:cubicBezTo>
                  <a:cubicBezTo>
                    <a:pt x="12467" y="4315"/>
                    <a:pt x="11591" y="4891"/>
                    <a:pt x="10739" y="5541"/>
                  </a:cubicBezTo>
                  <a:cubicBezTo>
                    <a:pt x="9881" y="6193"/>
                    <a:pt x="9053" y="6885"/>
                    <a:pt x="8256" y="7611"/>
                  </a:cubicBezTo>
                  <a:cubicBezTo>
                    <a:pt x="7732" y="8089"/>
                    <a:pt x="7215" y="8579"/>
                    <a:pt x="6719" y="9089"/>
                  </a:cubicBezTo>
                  <a:cubicBezTo>
                    <a:pt x="5264" y="10562"/>
                    <a:pt x="4092" y="11973"/>
                    <a:pt x="3133" y="13397"/>
                  </a:cubicBezTo>
                  <a:cubicBezTo>
                    <a:pt x="2585" y="14211"/>
                    <a:pt x="2105" y="15040"/>
                    <a:pt x="1706" y="15859"/>
                  </a:cubicBezTo>
                  <a:cubicBezTo>
                    <a:pt x="1273" y="16746"/>
                    <a:pt x="922" y="17649"/>
                    <a:pt x="661" y="18545"/>
                  </a:cubicBezTo>
                  <a:cubicBezTo>
                    <a:pt x="117" y="20412"/>
                    <a:pt x="0" y="22425"/>
                    <a:pt x="326" y="24366"/>
                  </a:cubicBezTo>
                  <a:cubicBezTo>
                    <a:pt x="619" y="26116"/>
                    <a:pt x="1270" y="27755"/>
                    <a:pt x="2214" y="29127"/>
                  </a:cubicBezTo>
                  <a:cubicBezTo>
                    <a:pt x="1882" y="30083"/>
                    <a:pt x="1607" y="31053"/>
                    <a:pt x="1396" y="32015"/>
                  </a:cubicBezTo>
                  <a:cubicBezTo>
                    <a:pt x="1267" y="32582"/>
                    <a:pt x="1152" y="33202"/>
                    <a:pt x="1042" y="33915"/>
                  </a:cubicBezTo>
                  <a:cubicBezTo>
                    <a:pt x="985" y="34293"/>
                    <a:pt x="1074" y="34671"/>
                    <a:pt x="1294" y="34982"/>
                  </a:cubicBezTo>
                  <a:cubicBezTo>
                    <a:pt x="1517" y="35296"/>
                    <a:pt x="1848" y="35507"/>
                    <a:pt x="2226" y="35576"/>
                  </a:cubicBezTo>
                  <a:cubicBezTo>
                    <a:pt x="2312" y="35592"/>
                    <a:pt x="2402" y="35600"/>
                    <a:pt x="2490" y="35600"/>
                  </a:cubicBezTo>
                  <a:cubicBezTo>
                    <a:pt x="2857" y="35600"/>
                    <a:pt x="3219" y="35458"/>
                    <a:pt x="3488" y="35207"/>
                  </a:cubicBezTo>
                  <a:cubicBezTo>
                    <a:pt x="3810" y="34906"/>
                    <a:pt x="3912" y="34519"/>
                    <a:pt x="3989" y="34098"/>
                  </a:cubicBezTo>
                  <a:cubicBezTo>
                    <a:pt x="4111" y="33439"/>
                    <a:pt x="4254" y="32784"/>
                    <a:pt x="4429" y="32135"/>
                  </a:cubicBezTo>
                  <a:cubicBezTo>
                    <a:pt x="4429" y="32134"/>
                    <a:pt x="4430" y="32130"/>
                    <a:pt x="4430" y="32130"/>
                  </a:cubicBezTo>
                  <a:cubicBezTo>
                    <a:pt x="4593" y="31515"/>
                    <a:pt x="4786" y="30895"/>
                    <a:pt x="5006" y="30279"/>
                  </a:cubicBezTo>
                  <a:cubicBezTo>
                    <a:pt x="7260" y="29999"/>
                    <a:pt x="9502" y="29441"/>
                    <a:pt x="11675" y="28620"/>
                  </a:cubicBezTo>
                  <a:cubicBezTo>
                    <a:pt x="13958" y="27755"/>
                    <a:pt x="18418" y="25031"/>
                    <a:pt x="19526" y="24219"/>
                  </a:cubicBezTo>
                  <a:cubicBezTo>
                    <a:pt x="21463" y="22718"/>
                    <a:pt x="23199" y="20997"/>
                    <a:pt x="24689" y="19104"/>
                  </a:cubicBezTo>
                  <a:cubicBezTo>
                    <a:pt x="25223" y="18426"/>
                    <a:pt x="25724" y="17726"/>
                    <a:pt x="26190" y="17001"/>
                  </a:cubicBezTo>
                  <a:cubicBezTo>
                    <a:pt x="26647" y="16291"/>
                    <a:pt x="27124" y="15552"/>
                    <a:pt x="27462" y="14777"/>
                  </a:cubicBezTo>
                  <a:cubicBezTo>
                    <a:pt x="27873" y="13838"/>
                    <a:pt x="28366" y="12944"/>
                    <a:pt x="28723" y="11979"/>
                  </a:cubicBezTo>
                  <a:cubicBezTo>
                    <a:pt x="29063" y="11060"/>
                    <a:pt x="29312" y="10115"/>
                    <a:pt x="29485" y="9152"/>
                  </a:cubicBezTo>
                  <a:cubicBezTo>
                    <a:pt x="29661" y="8181"/>
                    <a:pt x="29842" y="7225"/>
                    <a:pt x="29905" y="6234"/>
                  </a:cubicBezTo>
                  <a:cubicBezTo>
                    <a:pt x="30024" y="4433"/>
                    <a:pt x="29875" y="2673"/>
                    <a:pt x="29465" y="1001"/>
                  </a:cubicBezTo>
                  <a:cubicBezTo>
                    <a:pt x="29320" y="411"/>
                    <a:pt x="28796" y="0"/>
                    <a:pt x="28190" y="0"/>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4" name="Google Shape;5174;p72"/>
            <p:cNvSpPr/>
            <p:nvPr/>
          </p:nvSpPr>
          <p:spPr>
            <a:xfrm>
              <a:off x="8303153" y="718631"/>
              <a:ext cx="2713408" cy="2624562"/>
            </a:xfrm>
            <a:custGeom>
              <a:avLst/>
              <a:gdLst/>
              <a:ahLst/>
              <a:cxnLst/>
              <a:rect l="l" t="t" r="r" b="b"/>
              <a:pathLst>
                <a:path w="28708" h="27768" extrusionOk="0">
                  <a:moveTo>
                    <a:pt x="27266" y="0"/>
                  </a:moveTo>
                  <a:cubicBezTo>
                    <a:pt x="25135" y="85"/>
                    <a:pt x="22622" y="189"/>
                    <a:pt x="19610" y="893"/>
                  </a:cubicBezTo>
                  <a:cubicBezTo>
                    <a:pt x="14658" y="2050"/>
                    <a:pt x="10306" y="5075"/>
                    <a:pt x="6732" y="8695"/>
                  </a:cubicBezTo>
                  <a:cubicBezTo>
                    <a:pt x="4227" y="11233"/>
                    <a:pt x="1997" y="14174"/>
                    <a:pt x="1000" y="17598"/>
                  </a:cubicBezTo>
                  <a:cubicBezTo>
                    <a:pt x="1" y="21023"/>
                    <a:pt x="610" y="25037"/>
                    <a:pt x="2904" y="27768"/>
                  </a:cubicBezTo>
                  <a:cubicBezTo>
                    <a:pt x="10616" y="27111"/>
                    <a:pt x="17950" y="23061"/>
                    <a:pt x="22735" y="16978"/>
                  </a:cubicBezTo>
                  <a:cubicBezTo>
                    <a:pt x="26484" y="12211"/>
                    <a:pt x="28707" y="5889"/>
                    <a:pt x="2726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5" name="Google Shape;5175;p72"/>
            <p:cNvSpPr/>
            <p:nvPr/>
          </p:nvSpPr>
          <p:spPr>
            <a:xfrm>
              <a:off x="8436044" y="812298"/>
              <a:ext cx="2406888" cy="3022575"/>
            </a:xfrm>
            <a:custGeom>
              <a:avLst/>
              <a:gdLst/>
              <a:ahLst/>
              <a:cxnLst/>
              <a:rect l="l" t="t" r="r" b="b"/>
              <a:pathLst>
                <a:path w="25465" h="31979" extrusionOk="0">
                  <a:moveTo>
                    <a:pt x="17255" y="0"/>
                  </a:moveTo>
                  <a:cubicBezTo>
                    <a:pt x="17195" y="0"/>
                    <a:pt x="17135" y="37"/>
                    <a:pt x="17121" y="113"/>
                  </a:cubicBezTo>
                  <a:cubicBezTo>
                    <a:pt x="16984" y="886"/>
                    <a:pt x="16851" y="1660"/>
                    <a:pt x="16707" y="2430"/>
                  </a:cubicBezTo>
                  <a:cubicBezTo>
                    <a:pt x="16602" y="2986"/>
                    <a:pt x="16481" y="3607"/>
                    <a:pt x="16370" y="4161"/>
                  </a:cubicBezTo>
                  <a:cubicBezTo>
                    <a:pt x="16021" y="5863"/>
                    <a:pt x="15611" y="7568"/>
                    <a:pt x="15195" y="9255"/>
                  </a:cubicBezTo>
                  <a:cubicBezTo>
                    <a:pt x="13460" y="10853"/>
                    <a:pt x="11769" y="12501"/>
                    <a:pt x="10126" y="14195"/>
                  </a:cubicBezTo>
                  <a:cubicBezTo>
                    <a:pt x="10206" y="13194"/>
                    <a:pt x="10267" y="12191"/>
                    <a:pt x="10321" y="11188"/>
                  </a:cubicBezTo>
                  <a:cubicBezTo>
                    <a:pt x="10452" y="8630"/>
                    <a:pt x="10556" y="6022"/>
                    <a:pt x="10564" y="3464"/>
                  </a:cubicBezTo>
                  <a:cubicBezTo>
                    <a:pt x="10561" y="3372"/>
                    <a:pt x="10495" y="3327"/>
                    <a:pt x="10428" y="3327"/>
                  </a:cubicBezTo>
                  <a:cubicBezTo>
                    <a:pt x="10363" y="3327"/>
                    <a:pt x="10298" y="3369"/>
                    <a:pt x="10289" y="3452"/>
                  </a:cubicBezTo>
                  <a:cubicBezTo>
                    <a:pt x="10207" y="4386"/>
                    <a:pt x="10144" y="5320"/>
                    <a:pt x="10089" y="6255"/>
                  </a:cubicBezTo>
                  <a:cubicBezTo>
                    <a:pt x="9928" y="9002"/>
                    <a:pt x="9801" y="11796"/>
                    <a:pt x="9785" y="14549"/>
                  </a:cubicBezTo>
                  <a:cubicBezTo>
                    <a:pt x="8809" y="15563"/>
                    <a:pt x="7851" y="16594"/>
                    <a:pt x="6912" y="17642"/>
                  </a:cubicBezTo>
                  <a:cubicBezTo>
                    <a:pt x="6158" y="18483"/>
                    <a:pt x="5447" y="19369"/>
                    <a:pt x="4785" y="20289"/>
                  </a:cubicBezTo>
                  <a:cubicBezTo>
                    <a:pt x="4916" y="16414"/>
                    <a:pt x="4914" y="12515"/>
                    <a:pt x="4802" y="8643"/>
                  </a:cubicBezTo>
                  <a:cubicBezTo>
                    <a:pt x="4797" y="8553"/>
                    <a:pt x="4731" y="8510"/>
                    <a:pt x="4666" y="8510"/>
                  </a:cubicBezTo>
                  <a:cubicBezTo>
                    <a:pt x="4599" y="8510"/>
                    <a:pt x="4532" y="8554"/>
                    <a:pt x="4527" y="8641"/>
                  </a:cubicBezTo>
                  <a:cubicBezTo>
                    <a:pt x="4482" y="9661"/>
                    <a:pt x="4456" y="10683"/>
                    <a:pt x="4436" y="11702"/>
                  </a:cubicBezTo>
                  <a:cubicBezTo>
                    <a:pt x="4402" y="13441"/>
                    <a:pt x="4391" y="15318"/>
                    <a:pt x="4397" y="17061"/>
                  </a:cubicBezTo>
                  <a:cubicBezTo>
                    <a:pt x="4402" y="18292"/>
                    <a:pt x="4418" y="19522"/>
                    <a:pt x="4459" y="20752"/>
                  </a:cubicBezTo>
                  <a:cubicBezTo>
                    <a:pt x="2529" y="23547"/>
                    <a:pt x="1077" y="26669"/>
                    <a:pt x="349" y="29994"/>
                  </a:cubicBezTo>
                  <a:cubicBezTo>
                    <a:pt x="213" y="30586"/>
                    <a:pt x="103" y="31206"/>
                    <a:pt x="13" y="31805"/>
                  </a:cubicBezTo>
                  <a:cubicBezTo>
                    <a:pt x="0" y="31885"/>
                    <a:pt x="54" y="31962"/>
                    <a:pt x="135" y="31976"/>
                  </a:cubicBezTo>
                  <a:cubicBezTo>
                    <a:pt x="144" y="31978"/>
                    <a:pt x="153" y="31978"/>
                    <a:pt x="162" y="31978"/>
                  </a:cubicBezTo>
                  <a:cubicBezTo>
                    <a:pt x="233" y="31978"/>
                    <a:pt x="297" y="31928"/>
                    <a:pt x="311" y="31855"/>
                  </a:cubicBezTo>
                  <a:cubicBezTo>
                    <a:pt x="353" y="31637"/>
                    <a:pt x="375" y="31490"/>
                    <a:pt x="422" y="31255"/>
                  </a:cubicBezTo>
                  <a:cubicBezTo>
                    <a:pt x="539" y="30666"/>
                    <a:pt x="678" y="30063"/>
                    <a:pt x="833" y="29485"/>
                  </a:cubicBezTo>
                  <a:cubicBezTo>
                    <a:pt x="1574" y="26690"/>
                    <a:pt x="2818" y="24061"/>
                    <a:pt x="4409" y="21655"/>
                  </a:cubicBezTo>
                  <a:cubicBezTo>
                    <a:pt x="6183" y="21800"/>
                    <a:pt x="7981" y="21851"/>
                    <a:pt x="9762" y="21851"/>
                  </a:cubicBezTo>
                  <a:cubicBezTo>
                    <a:pt x="9852" y="21851"/>
                    <a:pt x="9941" y="21851"/>
                    <a:pt x="10031" y="21851"/>
                  </a:cubicBezTo>
                  <a:cubicBezTo>
                    <a:pt x="11961" y="21837"/>
                    <a:pt x="13913" y="21766"/>
                    <a:pt x="15835" y="21587"/>
                  </a:cubicBezTo>
                  <a:cubicBezTo>
                    <a:pt x="16013" y="21565"/>
                    <a:pt x="15992" y="21313"/>
                    <a:pt x="15820" y="21312"/>
                  </a:cubicBezTo>
                  <a:cubicBezTo>
                    <a:pt x="14481" y="21330"/>
                    <a:pt x="12071" y="21360"/>
                    <a:pt x="10752" y="21367"/>
                  </a:cubicBezTo>
                  <a:cubicBezTo>
                    <a:pt x="10394" y="21368"/>
                    <a:pt x="10034" y="21369"/>
                    <a:pt x="9675" y="21369"/>
                  </a:cubicBezTo>
                  <a:cubicBezTo>
                    <a:pt x="7992" y="21369"/>
                    <a:pt x="6301" y="21352"/>
                    <a:pt x="4622" y="21340"/>
                  </a:cubicBezTo>
                  <a:cubicBezTo>
                    <a:pt x="5484" y="20070"/>
                    <a:pt x="6444" y="18866"/>
                    <a:pt x="7474" y="17732"/>
                  </a:cubicBezTo>
                  <a:cubicBezTo>
                    <a:pt x="8065" y="17084"/>
                    <a:pt x="8677" y="16421"/>
                    <a:pt x="9288" y="15769"/>
                  </a:cubicBezTo>
                  <a:cubicBezTo>
                    <a:pt x="10932" y="15767"/>
                    <a:pt x="12595" y="15680"/>
                    <a:pt x="14235" y="15554"/>
                  </a:cubicBezTo>
                  <a:cubicBezTo>
                    <a:pt x="16981" y="15328"/>
                    <a:pt x="19748" y="14979"/>
                    <a:pt x="22449" y="14443"/>
                  </a:cubicBezTo>
                  <a:cubicBezTo>
                    <a:pt x="22620" y="14400"/>
                    <a:pt x="22577" y="14169"/>
                    <a:pt x="22422" y="14169"/>
                  </a:cubicBezTo>
                  <a:cubicBezTo>
                    <a:pt x="22416" y="14169"/>
                    <a:pt x="22411" y="14169"/>
                    <a:pt x="22405" y="14170"/>
                  </a:cubicBezTo>
                  <a:cubicBezTo>
                    <a:pt x="21036" y="14340"/>
                    <a:pt x="19671" y="14511"/>
                    <a:pt x="18303" y="14664"/>
                  </a:cubicBezTo>
                  <a:cubicBezTo>
                    <a:pt x="17257" y="14781"/>
                    <a:pt x="16066" y="14903"/>
                    <a:pt x="15017" y="15003"/>
                  </a:cubicBezTo>
                  <a:cubicBezTo>
                    <a:pt x="13221" y="15170"/>
                    <a:pt x="11397" y="15310"/>
                    <a:pt x="9596" y="15442"/>
                  </a:cubicBezTo>
                  <a:cubicBezTo>
                    <a:pt x="9789" y="15238"/>
                    <a:pt x="9981" y="15034"/>
                    <a:pt x="10174" y="14835"/>
                  </a:cubicBezTo>
                  <a:cubicBezTo>
                    <a:pt x="11661" y="13284"/>
                    <a:pt x="13187" y="11767"/>
                    <a:pt x="14747" y="10286"/>
                  </a:cubicBezTo>
                  <a:cubicBezTo>
                    <a:pt x="18126" y="9830"/>
                    <a:pt x="21953" y="9377"/>
                    <a:pt x="25292" y="8892"/>
                  </a:cubicBezTo>
                  <a:cubicBezTo>
                    <a:pt x="25464" y="8867"/>
                    <a:pt x="25433" y="8625"/>
                    <a:pt x="25268" y="8625"/>
                  </a:cubicBezTo>
                  <a:cubicBezTo>
                    <a:pt x="25266" y="8625"/>
                    <a:pt x="25264" y="8625"/>
                    <a:pt x="25262" y="8625"/>
                  </a:cubicBezTo>
                  <a:cubicBezTo>
                    <a:pt x="23893" y="8710"/>
                    <a:pt x="22530" y="8839"/>
                    <a:pt x="21166" y="8987"/>
                  </a:cubicBezTo>
                  <a:cubicBezTo>
                    <a:pt x="19169" y="9213"/>
                    <a:pt x="17168" y="9478"/>
                    <a:pt x="15193" y="9870"/>
                  </a:cubicBezTo>
                  <a:cubicBezTo>
                    <a:pt x="18065" y="7169"/>
                    <a:pt x="21051" y="4588"/>
                    <a:pt x="24128" y="2134"/>
                  </a:cubicBezTo>
                  <a:cubicBezTo>
                    <a:pt x="24188" y="2088"/>
                    <a:pt x="24198" y="2003"/>
                    <a:pt x="24152" y="1942"/>
                  </a:cubicBezTo>
                  <a:cubicBezTo>
                    <a:pt x="24125" y="1906"/>
                    <a:pt x="24084" y="1888"/>
                    <a:pt x="24042" y="1888"/>
                  </a:cubicBezTo>
                  <a:cubicBezTo>
                    <a:pt x="24013" y="1888"/>
                    <a:pt x="23984" y="1897"/>
                    <a:pt x="23959" y="1915"/>
                  </a:cubicBezTo>
                  <a:cubicBezTo>
                    <a:pt x="21366" y="3889"/>
                    <a:pt x="18848" y="5963"/>
                    <a:pt x="16422" y="8141"/>
                  </a:cubicBezTo>
                  <a:cubicBezTo>
                    <a:pt x="16170" y="8367"/>
                    <a:pt x="15918" y="8595"/>
                    <a:pt x="15667" y="8823"/>
                  </a:cubicBezTo>
                  <a:cubicBezTo>
                    <a:pt x="16097" y="7519"/>
                    <a:pt x="16439" y="6177"/>
                    <a:pt x="16721" y="4835"/>
                  </a:cubicBezTo>
                  <a:cubicBezTo>
                    <a:pt x="17036" y="3294"/>
                    <a:pt x="17281" y="1718"/>
                    <a:pt x="17395" y="148"/>
                  </a:cubicBezTo>
                  <a:cubicBezTo>
                    <a:pt x="17398" y="51"/>
                    <a:pt x="17327" y="0"/>
                    <a:pt x="1725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76" name="Google Shape;5176;p72"/>
          <p:cNvGrpSpPr/>
          <p:nvPr/>
        </p:nvGrpSpPr>
        <p:grpSpPr>
          <a:xfrm rot="261878">
            <a:off x="686155" y="3690388"/>
            <a:ext cx="2479220" cy="1911110"/>
            <a:chOff x="1366704" y="2287257"/>
            <a:chExt cx="3559951" cy="2744193"/>
          </a:xfrm>
        </p:grpSpPr>
        <p:grpSp>
          <p:nvGrpSpPr>
            <p:cNvPr id="5177" name="Google Shape;5177;p72"/>
            <p:cNvGrpSpPr/>
            <p:nvPr/>
          </p:nvGrpSpPr>
          <p:grpSpPr>
            <a:xfrm>
              <a:off x="3739577" y="3605742"/>
              <a:ext cx="673032" cy="1162645"/>
              <a:chOff x="3595014" y="2708116"/>
              <a:chExt cx="969088" cy="1674075"/>
            </a:xfrm>
          </p:grpSpPr>
          <p:sp>
            <p:nvSpPr>
              <p:cNvPr id="5178" name="Google Shape;5178;p72"/>
              <p:cNvSpPr/>
              <p:nvPr/>
            </p:nvSpPr>
            <p:spPr>
              <a:xfrm>
                <a:off x="3595014" y="2708356"/>
                <a:ext cx="969025" cy="1673835"/>
              </a:xfrm>
              <a:custGeom>
                <a:avLst/>
                <a:gdLst/>
                <a:ahLst/>
                <a:cxnLst/>
                <a:rect l="l" t="t" r="r" b="b"/>
                <a:pathLst>
                  <a:path w="16174" h="27938" extrusionOk="0">
                    <a:moveTo>
                      <a:pt x="16173" y="0"/>
                    </a:moveTo>
                    <a:lnTo>
                      <a:pt x="16171" y="1"/>
                    </a:lnTo>
                    <a:cubicBezTo>
                      <a:pt x="16158" y="12"/>
                      <a:pt x="16144" y="22"/>
                      <a:pt x="16131" y="33"/>
                    </a:cubicBezTo>
                    <a:lnTo>
                      <a:pt x="16131" y="33"/>
                    </a:lnTo>
                    <a:cubicBezTo>
                      <a:pt x="16145" y="22"/>
                      <a:pt x="16159" y="11"/>
                      <a:pt x="16173" y="0"/>
                    </a:cubicBezTo>
                    <a:close/>
                    <a:moveTo>
                      <a:pt x="16131" y="33"/>
                    </a:moveTo>
                    <a:cubicBezTo>
                      <a:pt x="11293" y="3809"/>
                      <a:pt x="5681" y="7601"/>
                      <a:pt x="222" y="10440"/>
                    </a:cubicBezTo>
                    <a:cubicBezTo>
                      <a:pt x="212" y="10607"/>
                      <a:pt x="205" y="10775"/>
                      <a:pt x="203" y="10946"/>
                    </a:cubicBezTo>
                    <a:cubicBezTo>
                      <a:pt x="1" y="23155"/>
                      <a:pt x="1822" y="27938"/>
                      <a:pt x="1822" y="27938"/>
                    </a:cubicBezTo>
                    <a:cubicBezTo>
                      <a:pt x="1822" y="27938"/>
                      <a:pt x="13091" y="27293"/>
                      <a:pt x="13423" y="14567"/>
                    </a:cubicBezTo>
                    <a:cubicBezTo>
                      <a:pt x="13753" y="1937"/>
                      <a:pt x="14407" y="1406"/>
                      <a:pt x="16131" y="33"/>
                    </a:cubicBezTo>
                    <a:close/>
                  </a:path>
                </a:pathLst>
              </a:custGeom>
              <a:solidFill>
                <a:srgbClr val="EC77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9" name="Google Shape;5179;p72"/>
              <p:cNvSpPr/>
              <p:nvPr/>
            </p:nvSpPr>
            <p:spPr>
              <a:xfrm>
                <a:off x="3949760" y="2708116"/>
                <a:ext cx="614343" cy="732790"/>
              </a:xfrm>
              <a:custGeom>
                <a:avLst/>
                <a:gdLst/>
                <a:ahLst/>
                <a:cxnLst/>
                <a:rect l="l" t="t" r="r" b="b"/>
                <a:pathLst>
                  <a:path w="10254" h="12231" extrusionOk="0">
                    <a:moveTo>
                      <a:pt x="10253" y="1"/>
                    </a:moveTo>
                    <a:lnTo>
                      <a:pt x="10253" y="1"/>
                    </a:lnTo>
                    <a:cubicBezTo>
                      <a:pt x="7082" y="2481"/>
                      <a:pt x="3577" y="4965"/>
                      <a:pt x="1" y="7184"/>
                    </a:cubicBezTo>
                    <a:lnTo>
                      <a:pt x="689" y="8882"/>
                    </a:lnTo>
                    <a:lnTo>
                      <a:pt x="3523" y="6754"/>
                    </a:lnTo>
                    <a:lnTo>
                      <a:pt x="5209" y="12231"/>
                    </a:lnTo>
                    <a:lnTo>
                      <a:pt x="7784" y="7708"/>
                    </a:lnTo>
                    <a:cubicBezTo>
                      <a:pt x="8187" y="1597"/>
                      <a:pt x="8890" y="1086"/>
                      <a:pt x="10250" y="4"/>
                    </a:cubicBezTo>
                    <a:lnTo>
                      <a:pt x="10253"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80" name="Google Shape;5180;p72"/>
            <p:cNvSpPr/>
            <p:nvPr/>
          </p:nvSpPr>
          <p:spPr>
            <a:xfrm>
              <a:off x="1566805" y="2865715"/>
              <a:ext cx="3159722" cy="1745174"/>
            </a:xfrm>
            <a:custGeom>
              <a:avLst/>
              <a:gdLst/>
              <a:ahLst/>
              <a:cxnLst/>
              <a:rect l="l" t="t" r="r" b="b"/>
              <a:pathLst>
                <a:path w="75938" h="41942" extrusionOk="0">
                  <a:moveTo>
                    <a:pt x="6689" y="1"/>
                  </a:moveTo>
                  <a:cubicBezTo>
                    <a:pt x="4536" y="2467"/>
                    <a:pt x="1293" y="8321"/>
                    <a:pt x="0" y="11330"/>
                  </a:cubicBezTo>
                  <a:cubicBezTo>
                    <a:pt x="5192" y="16263"/>
                    <a:pt x="13125" y="22412"/>
                    <a:pt x="21027" y="26885"/>
                  </a:cubicBezTo>
                  <a:cubicBezTo>
                    <a:pt x="20116" y="30109"/>
                    <a:pt x="19477" y="33386"/>
                    <a:pt x="19371" y="36734"/>
                  </a:cubicBezTo>
                  <a:cubicBezTo>
                    <a:pt x="19319" y="38461"/>
                    <a:pt x="19432" y="40217"/>
                    <a:pt x="19723" y="41942"/>
                  </a:cubicBezTo>
                  <a:lnTo>
                    <a:pt x="56909" y="38015"/>
                  </a:lnTo>
                  <a:cubicBezTo>
                    <a:pt x="56927" y="37682"/>
                    <a:pt x="57098" y="32830"/>
                    <a:pt x="55415" y="26598"/>
                  </a:cubicBezTo>
                  <a:cubicBezTo>
                    <a:pt x="63148" y="22154"/>
                    <a:pt x="70855" y="16160"/>
                    <a:pt x="75938" y="11331"/>
                  </a:cubicBezTo>
                  <a:cubicBezTo>
                    <a:pt x="74645" y="8325"/>
                    <a:pt x="71402" y="2470"/>
                    <a:pt x="69249" y="2"/>
                  </a:cubicBezTo>
                  <a:cubicBezTo>
                    <a:pt x="65140" y="3718"/>
                    <a:pt x="60837" y="7264"/>
                    <a:pt x="56034" y="10026"/>
                  </a:cubicBezTo>
                  <a:cubicBezTo>
                    <a:pt x="53801" y="11309"/>
                    <a:pt x="51451" y="12420"/>
                    <a:pt x="49020" y="13275"/>
                  </a:cubicBezTo>
                  <a:cubicBezTo>
                    <a:pt x="48547" y="12645"/>
                    <a:pt x="48046" y="12020"/>
                    <a:pt x="47514" y="11404"/>
                  </a:cubicBezTo>
                  <a:lnTo>
                    <a:pt x="26575" y="11391"/>
                  </a:lnTo>
                  <a:cubicBezTo>
                    <a:pt x="26410" y="11820"/>
                    <a:pt x="26207" y="12357"/>
                    <a:pt x="25989" y="12933"/>
                  </a:cubicBezTo>
                  <a:cubicBezTo>
                    <a:pt x="23888" y="12132"/>
                    <a:pt x="21852" y="11144"/>
                    <a:pt x="19904" y="10023"/>
                  </a:cubicBezTo>
                  <a:cubicBezTo>
                    <a:pt x="15101" y="7263"/>
                    <a:pt x="10797" y="3717"/>
                    <a:pt x="66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1" name="Google Shape;5181;p72"/>
            <p:cNvSpPr/>
            <p:nvPr/>
          </p:nvSpPr>
          <p:spPr>
            <a:xfrm>
              <a:off x="2396834" y="4505176"/>
              <a:ext cx="1586019" cy="526274"/>
            </a:xfrm>
            <a:custGeom>
              <a:avLst/>
              <a:gdLst/>
              <a:ahLst/>
              <a:cxnLst/>
              <a:rect l="l" t="t" r="r" b="b"/>
              <a:pathLst>
                <a:path w="38117" h="12648" extrusionOk="0">
                  <a:moveTo>
                    <a:pt x="37356" y="1"/>
                  </a:moveTo>
                  <a:lnTo>
                    <a:pt x="1" y="2323"/>
                  </a:lnTo>
                  <a:cubicBezTo>
                    <a:pt x="1" y="2323"/>
                    <a:pt x="595" y="12648"/>
                    <a:pt x="16849" y="12648"/>
                  </a:cubicBezTo>
                  <a:cubicBezTo>
                    <a:pt x="17682" y="12648"/>
                    <a:pt x="18557" y="12621"/>
                    <a:pt x="19475" y="12564"/>
                  </a:cubicBezTo>
                  <a:lnTo>
                    <a:pt x="19475" y="12564"/>
                  </a:lnTo>
                  <a:lnTo>
                    <a:pt x="19301" y="12576"/>
                  </a:lnTo>
                  <a:cubicBezTo>
                    <a:pt x="38116" y="11405"/>
                    <a:pt x="37356" y="1"/>
                    <a:pt x="37356" y="1"/>
                  </a:cubicBezTo>
                  <a:close/>
                </a:path>
              </a:pathLst>
            </a:custGeom>
            <a:solidFill>
              <a:srgbClr val="EC77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2" name="Google Shape;5182;p72"/>
            <p:cNvSpPr/>
            <p:nvPr/>
          </p:nvSpPr>
          <p:spPr>
            <a:xfrm>
              <a:off x="2647074" y="3404518"/>
              <a:ext cx="962172" cy="140431"/>
            </a:xfrm>
            <a:custGeom>
              <a:avLst/>
              <a:gdLst/>
              <a:ahLst/>
              <a:cxnLst/>
              <a:rect l="l" t="t" r="r" b="b"/>
              <a:pathLst>
                <a:path w="23124" h="3375" extrusionOk="0">
                  <a:moveTo>
                    <a:pt x="1" y="0"/>
                  </a:moveTo>
                  <a:cubicBezTo>
                    <a:pt x="1" y="0"/>
                    <a:pt x="5980" y="3122"/>
                    <a:pt x="12175" y="3362"/>
                  </a:cubicBezTo>
                  <a:cubicBezTo>
                    <a:pt x="12393" y="3370"/>
                    <a:pt x="12609" y="3374"/>
                    <a:pt x="12823" y="3374"/>
                  </a:cubicBezTo>
                  <a:cubicBezTo>
                    <a:pt x="18699" y="3374"/>
                    <a:pt x="23123" y="277"/>
                    <a:pt x="23123" y="276"/>
                  </a:cubicBezTo>
                  <a:lnTo>
                    <a:pt x="23123" y="276"/>
                  </a:lnTo>
                  <a:cubicBezTo>
                    <a:pt x="19989" y="933"/>
                    <a:pt x="16467" y="1377"/>
                    <a:pt x="12671" y="1377"/>
                  </a:cubicBezTo>
                  <a:cubicBezTo>
                    <a:pt x="12067" y="1377"/>
                    <a:pt x="11455" y="1366"/>
                    <a:pt x="10837" y="1343"/>
                  </a:cubicBezTo>
                  <a:cubicBezTo>
                    <a:pt x="6714" y="1186"/>
                    <a:pt x="3093" y="672"/>
                    <a:pt x="1" y="0"/>
                  </a:cubicBezTo>
                  <a:close/>
                </a:path>
              </a:pathLst>
            </a:custGeom>
            <a:solidFill>
              <a:srgbClr val="3C3C3B">
                <a:alpha val="327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183" name="Google Shape;5183;p72"/>
            <p:cNvGrpSpPr/>
            <p:nvPr/>
          </p:nvGrpSpPr>
          <p:grpSpPr>
            <a:xfrm>
              <a:off x="2105275" y="2287257"/>
              <a:ext cx="2112001" cy="1174546"/>
              <a:chOff x="1241807" y="809650"/>
              <a:chExt cx="3041039" cy="1691210"/>
            </a:xfrm>
          </p:grpSpPr>
          <p:sp>
            <p:nvSpPr>
              <p:cNvPr id="5184" name="Google Shape;5184;p72"/>
              <p:cNvSpPr/>
              <p:nvPr/>
            </p:nvSpPr>
            <p:spPr>
              <a:xfrm>
                <a:off x="3500951" y="951704"/>
                <a:ext cx="469055" cy="438859"/>
              </a:xfrm>
              <a:custGeom>
                <a:avLst/>
                <a:gdLst/>
                <a:ahLst/>
                <a:cxnLst/>
                <a:rect l="l" t="t" r="r" b="b"/>
                <a:pathLst>
                  <a:path w="7829" h="7325" extrusionOk="0">
                    <a:moveTo>
                      <a:pt x="7576" y="0"/>
                    </a:moveTo>
                    <a:cubicBezTo>
                      <a:pt x="6595" y="36"/>
                      <a:pt x="5619" y="160"/>
                      <a:pt x="4661" y="369"/>
                    </a:cubicBezTo>
                    <a:cubicBezTo>
                      <a:pt x="3921" y="531"/>
                      <a:pt x="3183" y="746"/>
                      <a:pt x="2528" y="1129"/>
                    </a:cubicBezTo>
                    <a:cubicBezTo>
                      <a:pt x="1562" y="1696"/>
                      <a:pt x="815" y="2624"/>
                      <a:pt x="467" y="3689"/>
                    </a:cubicBezTo>
                    <a:cubicBezTo>
                      <a:pt x="467" y="3689"/>
                      <a:pt x="0" y="6431"/>
                      <a:pt x="1315" y="7019"/>
                    </a:cubicBezTo>
                    <a:cubicBezTo>
                      <a:pt x="1501" y="7100"/>
                      <a:pt x="1702" y="7165"/>
                      <a:pt x="1910" y="7212"/>
                    </a:cubicBezTo>
                    <a:cubicBezTo>
                      <a:pt x="2238" y="7288"/>
                      <a:pt x="2567" y="7324"/>
                      <a:pt x="2895" y="7324"/>
                    </a:cubicBezTo>
                    <a:cubicBezTo>
                      <a:pt x="4387" y="7324"/>
                      <a:pt x="5824" y="6566"/>
                      <a:pt x="6741" y="5337"/>
                    </a:cubicBezTo>
                    <a:cubicBezTo>
                      <a:pt x="6980" y="5017"/>
                      <a:pt x="7175" y="4688"/>
                      <a:pt x="7297" y="4371"/>
                    </a:cubicBezTo>
                    <a:cubicBezTo>
                      <a:pt x="7829" y="2997"/>
                      <a:pt x="7724" y="1466"/>
                      <a:pt x="7576" y="0"/>
                    </a:cubicBezTo>
                    <a:close/>
                  </a:path>
                </a:pathLst>
              </a:custGeom>
              <a:solidFill>
                <a:srgbClr val="EC77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5" name="Google Shape;5185;p72"/>
              <p:cNvSpPr/>
              <p:nvPr/>
            </p:nvSpPr>
            <p:spPr>
              <a:xfrm>
                <a:off x="3586686" y="1066258"/>
                <a:ext cx="264214" cy="246899"/>
              </a:xfrm>
              <a:custGeom>
                <a:avLst/>
                <a:gdLst/>
                <a:ahLst/>
                <a:cxnLst/>
                <a:rect l="l" t="t" r="r" b="b"/>
                <a:pathLst>
                  <a:path w="4410" h="4121" extrusionOk="0">
                    <a:moveTo>
                      <a:pt x="4265" y="1"/>
                    </a:moveTo>
                    <a:lnTo>
                      <a:pt x="4265" y="1"/>
                    </a:lnTo>
                    <a:cubicBezTo>
                      <a:pt x="3714" y="20"/>
                      <a:pt x="3164" y="88"/>
                      <a:pt x="2625" y="206"/>
                    </a:cubicBezTo>
                    <a:cubicBezTo>
                      <a:pt x="2208" y="298"/>
                      <a:pt x="1792" y="418"/>
                      <a:pt x="1424" y="635"/>
                    </a:cubicBezTo>
                    <a:cubicBezTo>
                      <a:pt x="881" y="953"/>
                      <a:pt x="460" y="1476"/>
                      <a:pt x="264" y="2074"/>
                    </a:cubicBezTo>
                    <a:cubicBezTo>
                      <a:pt x="264" y="2074"/>
                      <a:pt x="0" y="3618"/>
                      <a:pt x="741" y="3947"/>
                    </a:cubicBezTo>
                    <a:cubicBezTo>
                      <a:pt x="848" y="3995"/>
                      <a:pt x="961" y="4030"/>
                      <a:pt x="1078" y="4057"/>
                    </a:cubicBezTo>
                    <a:cubicBezTo>
                      <a:pt x="1262" y="4100"/>
                      <a:pt x="1448" y="4121"/>
                      <a:pt x="1632" y="4121"/>
                    </a:cubicBezTo>
                    <a:cubicBezTo>
                      <a:pt x="2472" y="4121"/>
                      <a:pt x="3281" y="3694"/>
                      <a:pt x="3797" y="3002"/>
                    </a:cubicBezTo>
                    <a:cubicBezTo>
                      <a:pt x="3932" y="2822"/>
                      <a:pt x="4041" y="2637"/>
                      <a:pt x="4109" y="2459"/>
                    </a:cubicBezTo>
                    <a:cubicBezTo>
                      <a:pt x="4409" y="1686"/>
                      <a:pt x="4349" y="824"/>
                      <a:pt x="426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6" name="Google Shape;5186;p72"/>
              <p:cNvSpPr/>
              <p:nvPr/>
            </p:nvSpPr>
            <p:spPr>
              <a:xfrm>
                <a:off x="1602005" y="895026"/>
                <a:ext cx="468875" cy="439219"/>
              </a:xfrm>
              <a:custGeom>
                <a:avLst/>
                <a:gdLst/>
                <a:ahLst/>
                <a:cxnLst/>
                <a:rect l="l" t="t" r="r" b="b"/>
                <a:pathLst>
                  <a:path w="7826" h="7331" extrusionOk="0">
                    <a:moveTo>
                      <a:pt x="257" y="0"/>
                    </a:moveTo>
                    <a:cubicBezTo>
                      <a:pt x="107" y="1467"/>
                      <a:pt x="0" y="2996"/>
                      <a:pt x="530" y="4371"/>
                    </a:cubicBezTo>
                    <a:cubicBezTo>
                      <a:pt x="652" y="4686"/>
                      <a:pt x="845" y="5014"/>
                      <a:pt x="1085" y="5337"/>
                    </a:cubicBezTo>
                    <a:cubicBezTo>
                      <a:pt x="2000" y="6569"/>
                      <a:pt x="3438" y="7330"/>
                      <a:pt x="4933" y="7330"/>
                    </a:cubicBezTo>
                    <a:cubicBezTo>
                      <a:pt x="5258" y="7330"/>
                      <a:pt x="5586" y="7294"/>
                      <a:pt x="5912" y="7219"/>
                    </a:cubicBezTo>
                    <a:cubicBezTo>
                      <a:pt x="6120" y="7169"/>
                      <a:pt x="6322" y="7106"/>
                      <a:pt x="6510" y="7024"/>
                    </a:cubicBezTo>
                    <a:cubicBezTo>
                      <a:pt x="7825" y="6439"/>
                      <a:pt x="7360" y="3697"/>
                      <a:pt x="7360" y="3697"/>
                    </a:cubicBezTo>
                    <a:cubicBezTo>
                      <a:pt x="7015" y="2630"/>
                      <a:pt x="6267" y="1702"/>
                      <a:pt x="5303" y="1135"/>
                    </a:cubicBezTo>
                    <a:cubicBezTo>
                      <a:pt x="4651" y="751"/>
                      <a:pt x="3911" y="534"/>
                      <a:pt x="3171" y="371"/>
                    </a:cubicBezTo>
                    <a:cubicBezTo>
                      <a:pt x="2214" y="161"/>
                      <a:pt x="1237" y="36"/>
                      <a:pt x="257" y="0"/>
                    </a:cubicBezTo>
                    <a:close/>
                  </a:path>
                </a:pathLst>
              </a:custGeom>
              <a:solidFill>
                <a:srgbClr val="EC77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7" name="Google Shape;5187;p72"/>
              <p:cNvSpPr/>
              <p:nvPr/>
            </p:nvSpPr>
            <p:spPr>
              <a:xfrm>
                <a:off x="1721112" y="1009580"/>
                <a:ext cx="263855" cy="247199"/>
              </a:xfrm>
              <a:custGeom>
                <a:avLst/>
                <a:gdLst/>
                <a:ahLst/>
                <a:cxnLst/>
                <a:rect l="l" t="t" r="r" b="b"/>
                <a:pathLst>
                  <a:path w="4404" h="4126" extrusionOk="0">
                    <a:moveTo>
                      <a:pt x="146" y="1"/>
                    </a:moveTo>
                    <a:lnTo>
                      <a:pt x="146" y="1"/>
                    </a:lnTo>
                    <a:cubicBezTo>
                      <a:pt x="62" y="825"/>
                      <a:pt x="1" y="1686"/>
                      <a:pt x="299" y="2460"/>
                    </a:cubicBezTo>
                    <a:cubicBezTo>
                      <a:pt x="367" y="2637"/>
                      <a:pt x="475" y="2822"/>
                      <a:pt x="610" y="3004"/>
                    </a:cubicBezTo>
                    <a:cubicBezTo>
                      <a:pt x="1125" y="3696"/>
                      <a:pt x="1935" y="4125"/>
                      <a:pt x="2775" y="4125"/>
                    </a:cubicBezTo>
                    <a:cubicBezTo>
                      <a:pt x="2959" y="4125"/>
                      <a:pt x="3144" y="4105"/>
                      <a:pt x="3328" y="4062"/>
                    </a:cubicBezTo>
                    <a:cubicBezTo>
                      <a:pt x="3446" y="4036"/>
                      <a:pt x="3558" y="3999"/>
                      <a:pt x="3664" y="3954"/>
                    </a:cubicBezTo>
                    <a:cubicBezTo>
                      <a:pt x="4404" y="3624"/>
                      <a:pt x="4142" y="2081"/>
                      <a:pt x="4142" y="2081"/>
                    </a:cubicBezTo>
                    <a:cubicBezTo>
                      <a:pt x="3949" y="1482"/>
                      <a:pt x="3529" y="959"/>
                      <a:pt x="2985" y="640"/>
                    </a:cubicBezTo>
                    <a:cubicBezTo>
                      <a:pt x="2618" y="424"/>
                      <a:pt x="2203" y="302"/>
                      <a:pt x="1786" y="211"/>
                    </a:cubicBezTo>
                    <a:cubicBezTo>
                      <a:pt x="1247" y="93"/>
                      <a:pt x="698" y="22"/>
                      <a:pt x="14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8" name="Google Shape;5188;p72"/>
              <p:cNvSpPr/>
              <p:nvPr/>
            </p:nvSpPr>
            <p:spPr>
              <a:xfrm>
                <a:off x="1241807" y="828043"/>
                <a:ext cx="3041039" cy="1672817"/>
              </a:xfrm>
              <a:custGeom>
                <a:avLst/>
                <a:gdLst/>
                <a:ahLst/>
                <a:cxnLst/>
                <a:rect l="l" t="t" r="r" b="b"/>
                <a:pathLst>
                  <a:path w="50758" h="27921" extrusionOk="0">
                    <a:moveTo>
                      <a:pt x="26997" y="1"/>
                    </a:moveTo>
                    <a:cubicBezTo>
                      <a:pt x="23639" y="1"/>
                      <a:pt x="20060" y="787"/>
                      <a:pt x="20060" y="787"/>
                    </a:cubicBezTo>
                    <a:cubicBezTo>
                      <a:pt x="17805" y="1158"/>
                      <a:pt x="15719" y="2282"/>
                      <a:pt x="13978" y="3763"/>
                    </a:cubicBezTo>
                    <a:cubicBezTo>
                      <a:pt x="12237" y="5243"/>
                      <a:pt x="10820" y="7068"/>
                      <a:pt x="9568" y="8979"/>
                    </a:cubicBezTo>
                    <a:cubicBezTo>
                      <a:pt x="8108" y="11214"/>
                      <a:pt x="6856" y="13579"/>
                      <a:pt x="5385" y="15808"/>
                    </a:cubicBezTo>
                    <a:cubicBezTo>
                      <a:pt x="3916" y="18037"/>
                      <a:pt x="2198" y="20151"/>
                      <a:pt x="1" y="21667"/>
                    </a:cubicBezTo>
                    <a:cubicBezTo>
                      <a:pt x="1" y="21667"/>
                      <a:pt x="8383" y="27298"/>
                      <a:pt x="23859" y="27886"/>
                    </a:cubicBezTo>
                    <a:cubicBezTo>
                      <a:pt x="24477" y="27909"/>
                      <a:pt x="25089" y="27920"/>
                      <a:pt x="25694" y="27920"/>
                    </a:cubicBezTo>
                    <a:cubicBezTo>
                      <a:pt x="40227" y="27920"/>
                      <a:pt x="50758" y="21403"/>
                      <a:pt x="50758" y="21403"/>
                    </a:cubicBezTo>
                    <a:cubicBezTo>
                      <a:pt x="48563" y="19885"/>
                      <a:pt x="46848" y="17767"/>
                      <a:pt x="45381" y="15537"/>
                    </a:cubicBezTo>
                    <a:cubicBezTo>
                      <a:pt x="43913" y="13307"/>
                      <a:pt x="42666" y="10939"/>
                      <a:pt x="41207" y="8703"/>
                    </a:cubicBezTo>
                    <a:cubicBezTo>
                      <a:pt x="39959" y="6791"/>
                      <a:pt x="38543" y="4962"/>
                      <a:pt x="36804" y="3480"/>
                    </a:cubicBezTo>
                    <a:cubicBezTo>
                      <a:pt x="35066" y="1999"/>
                      <a:pt x="32881" y="1255"/>
                      <a:pt x="30726" y="496"/>
                    </a:cubicBezTo>
                    <a:cubicBezTo>
                      <a:pt x="29689" y="131"/>
                      <a:pt x="28361" y="1"/>
                      <a:pt x="2699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9" name="Google Shape;5189;p72"/>
              <p:cNvSpPr/>
              <p:nvPr/>
            </p:nvSpPr>
            <p:spPr>
              <a:xfrm>
                <a:off x="1719854" y="809650"/>
                <a:ext cx="2099094" cy="1193517"/>
              </a:xfrm>
              <a:custGeom>
                <a:avLst/>
                <a:gdLst/>
                <a:ahLst/>
                <a:cxnLst/>
                <a:rect l="l" t="t" r="r" b="b"/>
                <a:pathLst>
                  <a:path w="35036" h="19921" extrusionOk="0">
                    <a:moveTo>
                      <a:pt x="35035" y="11961"/>
                    </a:moveTo>
                    <a:lnTo>
                      <a:pt x="35035" y="11961"/>
                    </a:lnTo>
                    <a:cubicBezTo>
                      <a:pt x="35035" y="11961"/>
                      <a:pt x="35035" y="11961"/>
                      <a:pt x="35035" y="11961"/>
                    </a:cubicBezTo>
                    <a:cubicBezTo>
                      <a:pt x="35035" y="11961"/>
                      <a:pt x="35035" y="11961"/>
                      <a:pt x="35035" y="11961"/>
                    </a:cubicBezTo>
                    <a:cubicBezTo>
                      <a:pt x="35035" y="11961"/>
                      <a:pt x="35035" y="11961"/>
                      <a:pt x="35035" y="11961"/>
                    </a:cubicBezTo>
                    <a:close/>
                    <a:moveTo>
                      <a:pt x="18079" y="0"/>
                    </a:moveTo>
                    <a:cubicBezTo>
                      <a:pt x="15392" y="0"/>
                      <a:pt x="9115" y="476"/>
                      <a:pt x="5077" y="4587"/>
                    </a:cubicBezTo>
                    <a:cubicBezTo>
                      <a:pt x="842" y="8895"/>
                      <a:pt x="1" y="11859"/>
                      <a:pt x="1" y="11859"/>
                    </a:cubicBezTo>
                    <a:cubicBezTo>
                      <a:pt x="1738" y="10973"/>
                      <a:pt x="3423" y="10542"/>
                      <a:pt x="5315" y="10542"/>
                    </a:cubicBezTo>
                    <a:cubicBezTo>
                      <a:pt x="5442" y="10542"/>
                      <a:pt x="5571" y="10544"/>
                      <a:pt x="5700" y="10548"/>
                    </a:cubicBezTo>
                    <a:cubicBezTo>
                      <a:pt x="7750" y="10610"/>
                      <a:pt x="9802" y="11303"/>
                      <a:pt x="11435" y="12649"/>
                    </a:cubicBezTo>
                    <a:cubicBezTo>
                      <a:pt x="13152" y="14066"/>
                      <a:pt x="14341" y="16137"/>
                      <a:pt x="15078" y="18336"/>
                    </a:cubicBezTo>
                    <a:cubicBezTo>
                      <a:pt x="15242" y="18828"/>
                      <a:pt x="15386" y="19363"/>
                      <a:pt x="15516" y="19918"/>
                    </a:cubicBezTo>
                    <a:lnTo>
                      <a:pt x="19576" y="19920"/>
                    </a:lnTo>
                    <a:cubicBezTo>
                      <a:pt x="19702" y="19405"/>
                      <a:pt x="19839" y="18905"/>
                      <a:pt x="19996" y="18442"/>
                    </a:cubicBezTo>
                    <a:cubicBezTo>
                      <a:pt x="20736" y="16244"/>
                      <a:pt x="21927" y="14174"/>
                      <a:pt x="23648" y="12759"/>
                    </a:cubicBezTo>
                    <a:cubicBezTo>
                      <a:pt x="25281" y="11415"/>
                      <a:pt x="27335" y="10724"/>
                      <a:pt x="29385" y="10666"/>
                    </a:cubicBezTo>
                    <a:cubicBezTo>
                      <a:pt x="29516" y="10662"/>
                      <a:pt x="29645" y="10660"/>
                      <a:pt x="29773" y="10660"/>
                    </a:cubicBezTo>
                    <a:cubicBezTo>
                      <a:pt x="31658" y="10660"/>
                      <a:pt x="33299" y="11073"/>
                      <a:pt x="35035" y="11961"/>
                    </a:cubicBezTo>
                    <a:lnTo>
                      <a:pt x="35035" y="11961"/>
                    </a:lnTo>
                    <a:cubicBezTo>
                      <a:pt x="35033" y="11960"/>
                      <a:pt x="31256" y="318"/>
                      <a:pt x="19371" y="43"/>
                    </a:cubicBezTo>
                    <a:cubicBezTo>
                      <a:pt x="19371" y="43"/>
                      <a:pt x="18887" y="0"/>
                      <a:pt x="18079" y="0"/>
                    </a:cubicBezTo>
                    <a:close/>
                  </a:path>
                </a:pathLst>
              </a:custGeom>
              <a:solidFill>
                <a:srgbClr val="EC77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0" name="Google Shape;5190;p72"/>
              <p:cNvSpPr/>
              <p:nvPr/>
            </p:nvSpPr>
            <p:spPr>
              <a:xfrm>
                <a:off x="3246080" y="1766702"/>
                <a:ext cx="134803" cy="174645"/>
              </a:xfrm>
              <a:custGeom>
                <a:avLst/>
                <a:gdLst/>
                <a:ahLst/>
                <a:cxnLst/>
                <a:rect l="l" t="t" r="r" b="b"/>
                <a:pathLst>
                  <a:path w="2250" h="2915" extrusionOk="0">
                    <a:moveTo>
                      <a:pt x="1126" y="1"/>
                    </a:moveTo>
                    <a:cubicBezTo>
                      <a:pt x="506" y="1"/>
                      <a:pt x="2" y="652"/>
                      <a:pt x="2" y="1457"/>
                    </a:cubicBezTo>
                    <a:cubicBezTo>
                      <a:pt x="1" y="2261"/>
                      <a:pt x="503" y="2915"/>
                      <a:pt x="1124" y="2915"/>
                    </a:cubicBezTo>
                    <a:cubicBezTo>
                      <a:pt x="1744" y="2915"/>
                      <a:pt x="2249" y="2263"/>
                      <a:pt x="2249" y="1458"/>
                    </a:cubicBezTo>
                    <a:cubicBezTo>
                      <a:pt x="2250" y="653"/>
                      <a:pt x="1748" y="1"/>
                      <a:pt x="1126" y="1"/>
                    </a:cubicBezTo>
                    <a:close/>
                  </a:path>
                </a:pathLst>
              </a:custGeom>
              <a:solidFill>
                <a:srgbClr val="3C3C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1" name="Google Shape;5191;p72"/>
              <p:cNvSpPr/>
              <p:nvPr/>
            </p:nvSpPr>
            <p:spPr>
              <a:xfrm>
                <a:off x="3298744" y="1956327"/>
                <a:ext cx="186088" cy="110898"/>
              </a:xfrm>
              <a:custGeom>
                <a:avLst/>
                <a:gdLst/>
                <a:ahLst/>
                <a:cxnLst/>
                <a:rect l="l" t="t" r="r" b="b"/>
                <a:pathLst>
                  <a:path w="3106" h="1851" extrusionOk="0">
                    <a:moveTo>
                      <a:pt x="1554" y="0"/>
                    </a:moveTo>
                    <a:cubicBezTo>
                      <a:pt x="696" y="0"/>
                      <a:pt x="0" y="414"/>
                      <a:pt x="0" y="925"/>
                    </a:cubicBezTo>
                    <a:cubicBezTo>
                      <a:pt x="0" y="1436"/>
                      <a:pt x="696" y="1851"/>
                      <a:pt x="1553" y="1851"/>
                    </a:cubicBezTo>
                    <a:cubicBezTo>
                      <a:pt x="2410" y="1851"/>
                      <a:pt x="3105" y="1437"/>
                      <a:pt x="3105" y="926"/>
                    </a:cubicBezTo>
                    <a:cubicBezTo>
                      <a:pt x="3105" y="415"/>
                      <a:pt x="2411" y="0"/>
                      <a:pt x="1554" y="0"/>
                    </a:cubicBezTo>
                    <a:close/>
                  </a:path>
                </a:pathLst>
              </a:custGeom>
              <a:solidFill>
                <a:srgbClr val="DD30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2" name="Google Shape;5192;p72"/>
              <p:cNvSpPr/>
              <p:nvPr/>
            </p:nvSpPr>
            <p:spPr>
              <a:xfrm>
                <a:off x="2175433" y="1767061"/>
                <a:ext cx="134683" cy="174645"/>
              </a:xfrm>
              <a:custGeom>
                <a:avLst/>
                <a:gdLst/>
                <a:ahLst/>
                <a:cxnLst/>
                <a:rect l="l" t="t" r="r" b="b"/>
                <a:pathLst>
                  <a:path w="2248" h="2915" extrusionOk="0">
                    <a:moveTo>
                      <a:pt x="1125" y="0"/>
                    </a:moveTo>
                    <a:cubicBezTo>
                      <a:pt x="504" y="0"/>
                      <a:pt x="0" y="653"/>
                      <a:pt x="0" y="1456"/>
                    </a:cubicBezTo>
                    <a:cubicBezTo>
                      <a:pt x="0" y="2261"/>
                      <a:pt x="503" y="2912"/>
                      <a:pt x="1122" y="2915"/>
                    </a:cubicBezTo>
                    <a:cubicBezTo>
                      <a:pt x="1743" y="2915"/>
                      <a:pt x="2245" y="2263"/>
                      <a:pt x="2247" y="1457"/>
                    </a:cubicBezTo>
                    <a:cubicBezTo>
                      <a:pt x="2247" y="653"/>
                      <a:pt x="1744" y="1"/>
                      <a:pt x="1125" y="0"/>
                    </a:cubicBezTo>
                    <a:close/>
                  </a:path>
                </a:pathLst>
              </a:custGeom>
              <a:solidFill>
                <a:srgbClr val="3C3C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3" name="Google Shape;5193;p72"/>
              <p:cNvSpPr/>
              <p:nvPr/>
            </p:nvSpPr>
            <p:spPr>
              <a:xfrm>
                <a:off x="2071185" y="1956566"/>
                <a:ext cx="186088" cy="110898"/>
              </a:xfrm>
              <a:custGeom>
                <a:avLst/>
                <a:gdLst/>
                <a:ahLst/>
                <a:cxnLst/>
                <a:rect l="l" t="t" r="r" b="b"/>
                <a:pathLst>
                  <a:path w="3106" h="1851" extrusionOk="0">
                    <a:moveTo>
                      <a:pt x="1553" y="1"/>
                    </a:moveTo>
                    <a:cubicBezTo>
                      <a:pt x="697" y="1"/>
                      <a:pt x="1" y="415"/>
                      <a:pt x="0" y="926"/>
                    </a:cubicBezTo>
                    <a:cubicBezTo>
                      <a:pt x="0" y="1437"/>
                      <a:pt x="693" y="1850"/>
                      <a:pt x="1552" y="1850"/>
                    </a:cubicBezTo>
                    <a:cubicBezTo>
                      <a:pt x="2409" y="1850"/>
                      <a:pt x="3103" y="1438"/>
                      <a:pt x="3105" y="927"/>
                    </a:cubicBezTo>
                    <a:cubicBezTo>
                      <a:pt x="3105" y="415"/>
                      <a:pt x="2411" y="1"/>
                      <a:pt x="1553" y="1"/>
                    </a:cubicBezTo>
                    <a:close/>
                  </a:path>
                </a:pathLst>
              </a:custGeom>
              <a:solidFill>
                <a:srgbClr val="DD30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4" name="Google Shape;5194;p72"/>
              <p:cNvSpPr/>
              <p:nvPr/>
            </p:nvSpPr>
            <p:spPr>
              <a:xfrm>
                <a:off x="2602074" y="1977057"/>
                <a:ext cx="346594" cy="222994"/>
              </a:xfrm>
              <a:custGeom>
                <a:avLst/>
                <a:gdLst/>
                <a:ahLst/>
                <a:cxnLst/>
                <a:rect l="l" t="t" r="r" b="b"/>
                <a:pathLst>
                  <a:path w="5785" h="3722" extrusionOk="0">
                    <a:moveTo>
                      <a:pt x="4791" y="0"/>
                    </a:moveTo>
                    <a:cubicBezTo>
                      <a:pt x="3676" y="5"/>
                      <a:pt x="2562" y="7"/>
                      <a:pt x="1448" y="12"/>
                    </a:cubicBezTo>
                    <a:cubicBezTo>
                      <a:pt x="1076" y="13"/>
                      <a:pt x="672" y="25"/>
                      <a:pt x="381" y="259"/>
                    </a:cubicBezTo>
                    <a:cubicBezTo>
                      <a:pt x="109" y="478"/>
                      <a:pt x="0" y="855"/>
                      <a:pt x="37" y="1204"/>
                    </a:cubicBezTo>
                    <a:cubicBezTo>
                      <a:pt x="73" y="1551"/>
                      <a:pt x="235" y="1873"/>
                      <a:pt x="425" y="2168"/>
                    </a:cubicBezTo>
                    <a:cubicBezTo>
                      <a:pt x="991" y="3049"/>
                      <a:pt x="1767" y="3721"/>
                      <a:pt x="2686" y="3721"/>
                    </a:cubicBezTo>
                    <a:cubicBezTo>
                      <a:pt x="3033" y="3721"/>
                      <a:pt x="3401" y="3625"/>
                      <a:pt x="3785" y="3409"/>
                    </a:cubicBezTo>
                    <a:cubicBezTo>
                      <a:pt x="4409" y="3056"/>
                      <a:pt x="4887" y="2496"/>
                      <a:pt x="5300" y="1909"/>
                    </a:cubicBezTo>
                    <a:cubicBezTo>
                      <a:pt x="5501" y="1621"/>
                      <a:pt x="5695" y="1312"/>
                      <a:pt x="5740" y="963"/>
                    </a:cubicBezTo>
                    <a:cubicBezTo>
                      <a:pt x="5785" y="615"/>
                      <a:pt x="5640" y="220"/>
                      <a:pt x="5320" y="75"/>
                    </a:cubicBezTo>
                    <a:cubicBezTo>
                      <a:pt x="5156" y="0"/>
                      <a:pt x="4970" y="0"/>
                      <a:pt x="4791" y="0"/>
                    </a:cubicBezTo>
                    <a:close/>
                  </a:path>
                </a:pathLst>
              </a:custGeom>
              <a:solidFill>
                <a:srgbClr val="3C3C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5" name="Google Shape;5195;p72"/>
              <p:cNvSpPr/>
              <p:nvPr/>
            </p:nvSpPr>
            <p:spPr>
              <a:xfrm>
                <a:off x="2559956" y="2182678"/>
                <a:ext cx="104607" cy="72135"/>
              </a:xfrm>
              <a:custGeom>
                <a:avLst/>
                <a:gdLst/>
                <a:ahLst/>
                <a:cxnLst/>
                <a:rect l="l" t="t" r="r" b="b"/>
                <a:pathLst>
                  <a:path w="1746" h="1204" extrusionOk="0">
                    <a:moveTo>
                      <a:pt x="122" y="0"/>
                    </a:moveTo>
                    <a:cubicBezTo>
                      <a:pt x="61" y="0"/>
                      <a:pt x="0" y="57"/>
                      <a:pt x="23" y="130"/>
                    </a:cubicBezTo>
                    <a:cubicBezTo>
                      <a:pt x="127" y="452"/>
                      <a:pt x="359" y="731"/>
                      <a:pt x="641" y="923"/>
                    </a:cubicBezTo>
                    <a:cubicBezTo>
                      <a:pt x="895" y="1095"/>
                      <a:pt x="1202" y="1203"/>
                      <a:pt x="1510" y="1203"/>
                    </a:cubicBezTo>
                    <a:cubicBezTo>
                      <a:pt x="1543" y="1203"/>
                      <a:pt x="1577" y="1202"/>
                      <a:pt x="1611" y="1199"/>
                    </a:cubicBezTo>
                    <a:cubicBezTo>
                      <a:pt x="1729" y="1192"/>
                      <a:pt x="1746" y="1017"/>
                      <a:pt x="1630" y="988"/>
                    </a:cubicBezTo>
                    <a:cubicBezTo>
                      <a:pt x="1049" y="838"/>
                      <a:pt x="561" y="522"/>
                      <a:pt x="197" y="40"/>
                    </a:cubicBezTo>
                    <a:cubicBezTo>
                      <a:pt x="178" y="12"/>
                      <a:pt x="150" y="0"/>
                      <a:pt x="122" y="0"/>
                    </a:cubicBezTo>
                    <a:close/>
                  </a:path>
                </a:pathLst>
              </a:custGeom>
              <a:solidFill>
                <a:srgbClr val="3C3C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96" name="Google Shape;5196;p72"/>
            <p:cNvSpPr/>
            <p:nvPr/>
          </p:nvSpPr>
          <p:spPr>
            <a:xfrm>
              <a:off x="2364462" y="4418878"/>
              <a:ext cx="1641900" cy="269711"/>
            </a:xfrm>
            <a:custGeom>
              <a:avLst/>
              <a:gdLst/>
              <a:ahLst/>
              <a:cxnLst/>
              <a:rect l="l" t="t" r="r" b="b"/>
              <a:pathLst>
                <a:path w="39460" h="6482" extrusionOk="0">
                  <a:moveTo>
                    <a:pt x="36703" y="1"/>
                  </a:moveTo>
                  <a:cubicBezTo>
                    <a:pt x="36475" y="1"/>
                    <a:pt x="36247" y="12"/>
                    <a:pt x="36023" y="24"/>
                  </a:cubicBezTo>
                  <a:cubicBezTo>
                    <a:pt x="31822" y="265"/>
                    <a:pt x="27655" y="904"/>
                    <a:pt x="23468" y="1319"/>
                  </a:cubicBezTo>
                  <a:cubicBezTo>
                    <a:pt x="20888" y="1575"/>
                    <a:pt x="3566" y="2288"/>
                    <a:pt x="1401" y="2504"/>
                  </a:cubicBezTo>
                  <a:cubicBezTo>
                    <a:pt x="965" y="2548"/>
                    <a:pt x="470" y="2626"/>
                    <a:pt x="235" y="2996"/>
                  </a:cubicBezTo>
                  <a:cubicBezTo>
                    <a:pt x="111" y="3191"/>
                    <a:pt x="88" y="3433"/>
                    <a:pt x="68" y="3664"/>
                  </a:cubicBezTo>
                  <a:cubicBezTo>
                    <a:pt x="34" y="4067"/>
                    <a:pt x="0" y="4483"/>
                    <a:pt x="137" y="4862"/>
                  </a:cubicBezTo>
                  <a:cubicBezTo>
                    <a:pt x="137" y="4862"/>
                    <a:pt x="108" y="6482"/>
                    <a:pt x="1993" y="6482"/>
                  </a:cubicBezTo>
                  <a:cubicBezTo>
                    <a:pt x="2054" y="6482"/>
                    <a:pt x="2118" y="6480"/>
                    <a:pt x="2183" y="6476"/>
                  </a:cubicBezTo>
                  <a:cubicBezTo>
                    <a:pt x="2824" y="6441"/>
                    <a:pt x="3462" y="6448"/>
                    <a:pt x="4102" y="6411"/>
                  </a:cubicBezTo>
                  <a:cubicBezTo>
                    <a:pt x="6396" y="6282"/>
                    <a:pt x="8689" y="6153"/>
                    <a:pt x="10985" y="6024"/>
                  </a:cubicBezTo>
                  <a:cubicBezTo>
                    <a:pt x="14194" y="5843"/>
                    <a:pt x="17408" y="5661"/>
                    <a:pt x="20593" y="5232"/>
                  </a:cubicBezTo>
                  <a:cubicBezTo>
                    <a:pt x="22632" y="4956"/>
                    <a:pt x="32069" y="4654"/>
                    <a:pt x="37645" y="3064"/>
                  </a:cubicBezTo>
                  <a:cubicBezTo>
                    <a:pt x="38144" y="2923"/>
                    <a:pt x="38698" y="2796"/>
                    <a:pt x="38999" y="2373"/>
                  </a:cubicBezTo>
                  <a:cubicBezTo>
                    <a:pt x="39459" y="1725"/>
                    <a:pt x="39040" y="753"/>
                    <a:pt x="38350" y="356"/>
                  </a:cubicBezTo>
                  <a:cubicBezTo>
                    <a:pt x="37856" y="70"/>
                    <a:pt x="37282" y="1"/>
                    <a:pt x="3670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197" name="Google Shape;5197;p72"/>
            <p:cNvGrpSpPr/>
            <p:nvPr/>
          </p:nvGrpSpPr>
          <p:grpSpPr>
            <a:xfrm>
              <a:off x="2440191" y="4443553"/>
              <a:ext cx="1467114" cy="204177"/>
              <a:chOff x="1724048" y="3914467"/>
              <a:chExt cx="2112476" cy="293992"/>
            </a:xfrm>
          </p:grpSpPr>
          <p:sp>
            <p:nvSpPr>
              <p:cNvPr id="5198" name="Google Shape;5198;p72"/>
              <p:cNvSpPr/>
              <p:nvPr/>
            </p:nvSpPr>
            <p:spPr>
              <a:xfrm>
                <a:off x="3800516" y="3914467"/>
                <a:ext cx="36007" cy="138458"/>
              </a:xfrm>
              <a:custGeom>
                <a:avLst/>
                <a:gdLst/>
                <a:ahLst/>
                <a:cxnLst/>
                <a:rect l="l" t="t" r="r" b="b"/>
                <a:pathLst>
                  <a:path w="601" h="2311" extrusionOk="0">
                    <a:moveTo>
                      <a:pt x="129" y="0"/>
                    </a:moveTo>
                    <a:cubicBezTo>
                      <a:pt x="69" y="0"/>
                      <a:pt x="9" y="42"/>
                      <a:pt x="9" y="115"/>
                    </a:cubicBezTo>
                    <a:cubicBezTo>
                      <a:pt x="1" y="477"/>
                      <a:pt x="43" y="831"/>
                      <a:pt x="96" y="1184"/>
                    </a:cubicBezTo>
                    <a:cubicBezTo>
                      <a:pt x="156" y="1538"/>
                      <a:pt x="224" y="1886"/>
                      <a:pt x="348" y="2227"/>
                    </a:cubicBezTo>
                    <a:cubicBezTo>
                      <a:pt x="366" y="2274"/>
                      <a:pt x="413" y="2309"/>
                      <a:pt x="467" y="2311"/>
                    </a:cubicBezTo>
                    <a:cubicBezTo>
                      <a:pt x="468" y="2311"/>
                      <a:pt x="468" y="2311"/>
                      <a:pt x="469" y="2311"/>
                    </a:cubicBezTo>
                    <a:cubicBezTo>
                      <a:pt x="540" y="2311"/>
                      <a:pt x="600" y="2255"/>
                      <a:pt x="601" y="2184"/>
                    </a:cubicBezTo>
                    <a:cubicBezTo>
                      <a:pt x="595" y="1466"/>
                      <a:pt x="467" y="760"/>
                      <a:pt x="239" y="77"/>
                    </a:cubicBezTo>
                    <a:cubicBezTo>
                      <a:pt x="221" y="24"/>
                      <a:pt x="175" y="0"/>
                      <a:pt x="12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9" name="Google Shape;5199;p72"/>
              <p:cNvSpPr/>
              <p:nvPr/>
            </p:nvSpPr>
            <p:spPr>
              <a:xfrm>
                <a:off x="3646000" y="3938791"/>
                <a:ext cx="32712" cy="129291"/>
              </a:xfrm>
              <a:custGeom>
                <a:avLst/>
                <a:gdLst/>
                <a:ahLst/>
                <a:cxnLst/>
                <a:rect l="l" t="t" r="r" b="b"/>
                <a:pathLst>
                  <a:path w="546" h="2158" extrusionOk="0">
                    <a:moveTo>
                      <a:pt x="160" y="1"/>
                    </a:moveTo>
                    <a:cubicBezTo>
                      <a:pt x="103" y="1"/>
                      <a:pt x="44" y="38"/>
                      <a:pt x="40" y="108"/>
                    </a:cubicBezTo>
                    <a:cubicBezTo>
                      <a:pt x="0" y="772"/>
                      <a:pt x="65" y="1434"/>
                      <a:pt x="252" y="2070"/>
                    </a:cubicBezTo>
                    <a:cubicBezTo>
                      <a:pt x="270" y="2130"/>
                      <a:pt x="322" y="2158"/>
                      <a:pt x="374" y="2158"/>
                    </a:cubicBezTo>
                    <a:cubicBezTo>
                      <a:pt x="437" y="2158"/>
                      <a:pt x="500" y="2117"/>
                      <a:pt x="506" y="2041"/>
                    </a:cubicBezTo>
                    <a:cubicBezTo>
                      <a:pt x="545" y="1378"/>
                      <a:pt x="460" y="718"/>
                      <a:pt x="273" y="80"/>
                    </a:cubicBezTo>
                    <a:cubicBezTo>
                      <a:pt x="256" y="26"/>
                      <a:pt x="208" y="1"/>
                      <a:pt x="16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0" name="Google Shape;5200;p72"/>
              <p:cNvSpPr/>
              <p:nvPr/>
            </p:nvSpPr>
            <p:spPr>
              <a:xfrm>
                <a:off x="3477644" y="3969946"/>
                <a:ext cx="40441" cy="137559"/>
              </a:xfrm>
              <a:custGeom>
                <a:avLst/>
                <a:gdLst/>
                <a:ahLst/>
                <a:cxnLst/>
                <a:rect l="l" t="t" r="r" b="b"/>
                <a:pathLst>
                  <a:path w="675" h="2296" extrusionOk="0">
                    <a:moveTo>
                      <a:pt x="125" y="0"/>
                    </a:moveTo>
                    <a:cubicBezTo>
                      <a:pt x="63" y="0"/>
                      <a:pt x="1" y="44"/>
                      <a:pt x="3" y="121"/>
                    </a:cubicBezTo>
                    <a:cubicBezTo>
                      <a:pt x="11" y="483"/>
                      <a:pt x="67" y="835"/>
                      <a:pt x="132" y="1185"/>
                    </a:cubicBezTo>
                    <a:cubicBezTo>
                      <a:pt x="204" y="1536"/>
                      <a:pt x="287" y="1882"/>
                      <a:pt x="423" y="2215"/>
                    </a:cubicBezTo>
                    <a:cubicBezTo>
                      <a:pt x="442" y="2263"/>
                      <a:pt x="489" y="2296"/>
                      <a:pt x="543" y="2296"/>
                    </a:cubicBezTo>
                    <a:cubicBezTo>
                      <a:pt x="543" y="2296"/>
                      <a:pt x="544" y="2296"/>
                      <a:pt x="545" y="2296"/>
                    </a:cubicBezTo>
                    <a:cubicBezTo>
                      <a:pt x="617" y="2294"/>
                      <a:pt x="674" y="2235"/>
                      <a:pt x="673" y="2163"/>
                    </a:cubicBezTo>
                    <a:cubicBezTo>
                      <a:pt x="641" y="1445"/>
                      <a:pt x="486" y="746"/>
                      <a:pt x="232" y="73"/>
                    </a:cubicBezTo>
                    <a:cubicBezTo>
                      <a:pt x="213" y="23"/>
                      <a:pt x="169" y="0"/>
                      <a:pt x="1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1" name="Google Shape;5201;p72"/>
              <p:cNvSpPr/>
              <p:nvPr/>
            </p:nvSpPr>
            <p:spPr>
              <a:xfrm>
                <a:off x="3266690" y="3978394"/>
                <a:ext cx="38104" cy="138038"/>
              </a:xfrm>
              <a:custGeom>
                <a:avLst/>
                <a:gdLst/>
                <a:ahLst/>
                <a:cxnLst/>
                <a:rect l="l" t="t" r="r" b="b"/>
                <a:pathLst>
                  <a:path w="636" h="2304" extrusionOk="0">
                    <a:moveTo>
                      <a:pt x="122" y="0"/>
                    </a:moveTo>
                    <a:cubicBezTo>
                      <a:pt x="61" y="0"/>
                      <a:pt x="0" y="43"/>
                      <a:pt x="1" y="117"/>
                    </a:cubicBezTo>
                    <a:cubicBezTo>
                      <a:pt x="4" y="480"/>
                      <a:pt x="51" y="834"/>
                      <a:pt x="112" y="1184"/>
                    </a:cubicBezTo>
                    <a:cubicBezTo>
                      <a:pt x="178" y="1537"/>
                      <a:pt x="253" y="1885"/>
                      <a:pt x="383" y="2221"/>
                    </a:cubicBezTo>
                    <a:cubicBezTo>
                      <a:pt x="404" y="2268"/>
                      <a:pt x="450" y="2303"/>
                      <a:pt x="505" y="2303"/>
                    </a:cubicBezTo>
                    <a:cubicBezTo>
                      <a:pt x="577" y="2303"/>
                      <a:pt x="635" y="2246"/>
                      <a:pt x="635" y="2174"/>
                    </a:cubicBezTo>
                    <a:cubicBezTo>
                      <a:pt x="617" y="1456"/>
                      <a:pt x="473" y="752"/>
                      <a:pt x="232" y="75"/>
                    </a:cubicBezTo>
                    <a:cubicBezTo>
                      <a:pt x="213" y="24"/>
                      <a:pt x="168" y="0"/>
                      <a:pt x="12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2" name="Google Shape;5202;p72"/>
              <p:cNvSpPr/>
              <p:nvPr/>
            </p:nvSpPr>
            <p:spPr>
              <a:xfrm>
                <a:off x="3098275" y="3992354"/>
                <a:ext cx="31694" cy="129291"/>
              </a:xfrm>
              <a:custGeom>
                <a:avLst/>
                <a:gdLst/>
                <a:ahLst/>
                <a:cxnLst/>
                <a:rect l="l" t="t" r="r" b="b"/>
                <a:pathLst>
                  <a:path w="529" h="2158" extrusionOk="0">
                    <a:moveTo>
                      <a:pt x="180" y="1"/>
                    </a:moveTo>
                    <a:cubicBezTo>
                      <a:pt x="124" y="1"/>
                      <a:pt x="73" y="41"/>
                      <a:pt x="63" y="97"/>
                    </a:cubicBezTo>
                    <a:cubicBezTo>
                      <a:pt x="0" y="432"/>
                      <a:pt x="3" y="770"/>
                      <a:pt x="35" y="1104"/>
                    </a:cubicBezTo>
                    <a:cubicBezTo>
                      <a:pt x="73" y="1439"/>
                      <a:pt x="141" y="1771"/>
                      <a:pt x="277" y="2081"/>
                    </a:cubicBezTo>
                    <a:cubicBezTo>
                      <a:pt x="298" y="2134"/>
                      <a:pt x="345" y="2157"/>
                      <a:pt x="392" y="2157"/>
                    </a:cubicBezTo>
                    <a:cubicBezTo>
                      <a:pt x="460" y="2157"/>
                      <a:pt x="528" y="2109"/>
                      <a:pt x="526" y="2028"/>
                    </a:cubicBezTo>
                    <a:cubicBezTo>
                      <a:pt x="497" y="1374"/>
                      <a:pt x="416" y="742"/>
                      <a:pt x="298" y="96"/>
                    </a:cubicBezTo>
                    <a:cubicBezTo>
                      <a:pt x="287" y="51"/>
                      <a:pt x="250" y="12"/>
                      <a:pt x="203" y="3"/>
                    </a:cubicBezTo>
                    <a:cubicBezTo>
                      <a:pt x="195" y="2"/>
                      <a:pt x="187" y="1"/>
                      <a:pt x="18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3" name="Google Shape;5203;p72"/>
              <p:cNvSpPr/>
              <p:nvPr/>
            </p:nvSpPr>
            <p:spPr>
              <a:xfrm>
                <a:off x="2893432" y="3983606"/>
                <a:ext cx="36846" cy="181475"/>
              </a:xfrm>
              <a:custGeom>
                <a:avLst/>
                <a:gdLst/>
                <a:ahLst/>
                <a:cxnLst/>
                <a:rect l="l" t="t" r="r" b="b"/>
                <a:pathLst>
                  <a:path w="615" h="3029" extrusionOk="0">
                    <a:moveTo>
                      <a:pt x="126" y="0"/>
                    </a:moveTo>
                    <a:cubicBezTo>
                      <a:pt x="66" y="0"/>
                      <a:pt x="6" y="41"/>
                      <a:pt x="6" y="115"/>
                    </a:cubicBezTo>
                    <a:cubicBezTo>
                      <a:pt x="1" y="593"/>
                      <a:pt x="44" y="1065"/>
                      <a:pt x="101" y="1535"/>
                    </a:cubicBezTo>
                    <a:cubicBezTo>
                      <a:pt x="160" y="2006"/>
                      <a:pt x="232" y="2475"/>
                      <a:pt x="357" y="2934"/>
                    </a:cubicBezTo>
                    <a:cubicBezTo>
                      <a:pt x="373" y="2988"/>
                      <a:pt x="421" y="3029"/>
                      <a:pt x="479" y="3029"/>
                    </a:cubicBezTo>
                    <a:cubicBezTo>
                      <a:pt x="480" y="3029"/>
                      <a:pt x="481" y="3029"/>
                      <a:pt x="481" y="3029"/>
                    </a:cubicBezTo>
                    <a:cubicBezTo>
                      <a:pt x="552" y="3029"/>
                      <a:pt x="608" y="2972"/>
                      <a:pt x="610" y="2902"/>
                    </a:cubicBezTo>
                    <a:cubicBezTo>
                      <a:pt x="614" y="2663"/>
                      <a:pt x="602" y="2426"/>
                      <a:pt x="581" y="2190"/>
                    </a:cubicBezTo>
                    <a:cubicBezTo>
                      <a:pt x="519" y="1480"/>
                      <a:pt x="421" y="778"/>
                      <a:pt x="238" y="86"/>
                    </a:cubicBezTo>
                    <a:cubicBezTo>
                      <a:pt x="223" y="28"/>
                      <a:pt x="174" y="0"/>
                      <a:pt x="12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4" name="Google Shape;5204;p72"/>
              <p:cNvSpPr/>
              <p:nvPr/>
            </p:nvSpPr>
            <p:spPr>
              <a:xfrm>
                <a:off x="2700452" y="4022310"/>
                <a:ext cx="31694" cy="140914"/>
              </a:xfrm>
              <a:custGeom>
                <a:avLst/>
                <a:gdLst/>
                <a:ahLst/>
                <a:cxnLst/>
                <a:rect l="l" t="t" r="r" b="b"/>
                <a:pathLst>
                  <a:path w="529" h="2352" extrusionOk="0">
                    <a:moveTo>
                      <a:pt x="168" y="0"/>
                    </a:moveTo>
                    <a:cubicBezTo>
                      <a:pt x="111" y="0"/>
                      <a:pt x="54" y="37"/>
                      <a:pt x="48" y="105"/>
                    </a:cubicBezTo>
                    <a:cubicBezTo>
                      <a:pt x="1" y="651"/>
                      <a:pt x="37" y="1187"/>
                      <a:pt x="111" y="1725"/>
                    </a:cubicBezTo>
                    <a:cubicBezTo>
                      <a:pt x="138" y="1903"/>
                      <a:pt x="170" y="2080"/>
                      <a:pt x="220" y="2257"/>
                    </a:cubicBezTo>
                    <a:cubicBezTo>
                      <a:pt x="233" y="2306"/>
                      <a:pt x="277" y="2345"/>
                      <a:pt x="332" y="2351"/>
                    </a:cubicBezTo>
                    <a:cubicBezTo>
                      <a:pt x="336" y="2351"/>
                      <a:pt x="340" y="2352"/>
                      <a:pt x="344" y="2352"/>
                    </a:cubicBezTo>
                    <a:cubicBezTo>
                      <a:pt x="410" y="2352"/>
                      <a:pt x="467" y="2302"/>
                      <a:pt x="475" y="2234"/>
                    </a:cubicBezTo>
                    <a:cubicBezTo>
                      <a:pt x="529" y="1513"/>
                      <a:pt x="457" y="789"/>
                      <a:pt x="283" y="86"/>
                    </a:cubicBezTo>
                    <a:cubicBezTo>
                      <a:pt x="267" y="28"/>
                      <a:pt x="217" y="0"/>
                      <a:pt x="16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5" name="Google Shape;5205;p72"/>
              <p:cNvSpPr/>
              <p:nvPr/>
            </p:nvSpPr>
            <p:spPr>
              <a:xfrm>
                <a:off x="2515260" y="4036150"/>
                <a:ext cx="38044" cy="132467"/>
              </a:xfrm>
              <a:custGeom>
                <a:avLst/>
                <a:gdLst/>
                <a:ahLst/>
                <a:cxnLst/>
                <a:rect l="l" t="t" r="r" b="b"/>
                <a:pathLst>
                  <a:path w="635" h="2211" extrusionOk="0">
                    <a:moveTo>
                      <a:pt x="123" y="0"/>
                    </a:moveTo>
                    <a:cubicBezTo>
                      <a:pt x="62" y="0"/>
                      <a:pt x="1" y="43"/>
                      <a:pt x="2" y="118"/>
                    </a:cubicBezTo>
                    <a:cubicBezTo>
                      <a:pt x="20" y="808"/>
                      <a:pt x="142" y="1485"/>
                      <a:pt x="384" y="2131"/>
                    </a:cubicBezTo>
                    <a:cubicBezTo>
                      <a:pt x="405" y="2186"/>
                      <a:pt x="452" y="2210"/>
                      <a:pt x="500" y="2210"/>
                    </a:cubicBezTo>
                    <a:cubicBezTo>
                      <a:pt x="567" y="2210"/>
                      <a:pt x="635" y="2163"/>
                      <a:pt x="635" y="2082"/>
                    </a:cubicBezTo>
                    <a:cubicBezTo>
                      <a:pt x="617" y="1394"/>
                      <a:pt x="474" y="719"/>
                      <a:pt x="232" y="73"/>
                    </a:cubicBezTo>
                    <a:cubicBezTo>
                      <a:pt x="212" y="23"/>
                      <a:pt x="168" y="0"/>
                      <a:pt x="1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6" name="Google Shape;5206;p72"/>
              <p:cNvSpPr/>
              <p:nvPr/>
            </p:nvSpPr>
            <p:spPr>
              <a:xfrm>
                <a:off x="2314312" y="4048372"/>
                <a:ext cx="29177" cy="141034"/>
              </a:xfrm>
              <a:custGeom>
                <a:avLst/>
                <a:gdLst/>
                <a:ahLst/>
                <a:cxnLst/>
                <a:rect l="l" t="t" r="r" b="b"/>
                <a:pathLst>
                  <a:path w="487" h="2354" extrusionOk="0">
                    <a:moveTo>
                      <a:pt x="211" y="1"/>
                    </a:moveTo>
                    <a:cubicBezTo>
                      <a:pt x="156" y="1"/>
                      <a:pt x="108" y="38"/>
                      <a:pt x="96" y="94"/>
                    </a:cubicBezTo>
                    <a:cubicBezTo>
                      <a:pt x="14" y="454"/>
                      <a:pt x="0" y="825"/>
                      <a:pt x="21" y="1191"/>
                    </a:cubicBezTo>
                    <a:cubicBezTo>
                      <a:pt x="45" y="1559"/>
                      <a:pt x="103" y="1925"/>
                      <a:pt x="234" y="2271"/>
                    </a:cubicBezTo>
                    <a:cubicBezTo>
                      <a:pt x="254" y="2327"/>
                      <a:pt x="303" y="2353"/>
                      <a:pt x="352" y="2353"/>
                    </a:cubicBezTo>
                    <a:cubicBezTo>
                      <a:pt x="419" y="2353"/>
                      <a:pt x="486" y="2306"/>
                      <a:pt x="485" y="2225"/>
                    </a:cubicBezTo>
                    <a:cubicBezTo>
                      <a:pt x="470" y="1510"/>
                      <a:pt x="412" y="816"/>
                      <a:pt x="330" y="103"/>
                    </a:cubicBezTo>
                    <a:cubicBezTo>
                      <a:pt x="323" y="57"/>
                      <a:pt x="287" y="15"/>
                      <a:pt x="238" y="4"/>
                    </a:cubicBezTo>
                    <a:cubicBezTo>
                      <a:pt x="229" y="2"/>
                      <a:pt x="220" y="1"/>
                      <a:pt x="2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7" name="Google Shape;5207;p72"/>
              <p:cNvSpPr/>
              <p:nvPr/>
            </p:nvSpPr>
            <p:spPr>
              <a:xfrm>
                <a:off x="2085564" y="4053046"/>
                <a:ext cx="34510" cy="155413"/>
              </a:xfrm>
              <a:custGeom>
                <a:avLst/>
                <a:gdLst/>
                <a:ahLst/>
                <a:cxnLst/>
                <a:rect l="l" t="t" r="r" b="b"/>
                <a:pathLst>
                  <a:path w="576" h="2594" extrusionOk="0">
                    <a:moveTo>
                      <a:pt x="128" y="0"/>
                    </a:moveTo>
                    <a:cubicBezTo>
                      <a:pt x="68" y="0"/>
                      <a:pt x="9" y="41"/>
                      <a:pt x="7" y="113"/>
                    </a:cubicBezTo>
                    <a:cubicBezTo>
                      <a:pt x="1" y="921"/>
                      <a:pt x="97" y="1725"/>
                      <a:pt x="316" y="2501"/>
                    </a:cubicBezTo>
                    <a:cubicBezTo>
                      <a:pt x="332" y="2551"/>
                      <a:pt x="379" y="2590"/>
                      <a:pt x="435" y="2593"/>
                    </a:cubicBezTo>
                    <a:cubicBezTo>
                      <a:pt x="437" y="2593"/>
                      <a:pt x="438" y="2593"/>
                      <a:pt x="439" y="2593"/>
                    </a:cubicBezTo>
                    <a:cubicBezTo>
                      <a:pt x="510" y="2593"/>
                      <a:pt x="568" y="2538"/>
                      <a:pt x="569" y="2467"/>
                    </a:cubicBezTo>
                    <a:cubicBezTo>
                      <a:pt x="576" y="2264"/>
                      <a:pt x="566" y="2063"/>
                      <a:pt x="551" y="1863"/>
                    </a:cubicBezTo>
                    <a:cubicBezTo>
                      <a:pt x="500" y="1259"/>
                      <a:pt x="412" y="666"/>
                      <a:pt x="239" y="83"/>
                    </a:cubicBezTo>
                    <a:cubicBezTo>
                      <a:pt x="223" y="27"/>
                      <a:pt x="175" y="0"/>
                      <a:pt x="12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8" name="Google Shape;5208;p72"/>
              <p:cNvSpPr/>
              <p:nvPr/>
            </p:nvSpPr>
            <p:spPr>
              <a:xfrm>
                <a:off x="1879043" y="4069821"/>
                <a:ext cx="34150" cy="123180"/>
              </a:xfrm>
              <a:custGeom>
                <a:avLst/>
                <a:gdLst/>
                <a:ahLst/>
                <a:cxnLst/>
                <a:rect l="l" t="t" r="r" b="b"/>
                <a:pathLst>
                  <a:path w="570" h="2056" extrusionOk="0">
                    <a:moveTo>
                      <a:pt x="135" y="0"/>
                    </a:moveTo>
                    <a:cubicBezTo>
                      <a:pt x="76" y="0"/>
                      <a:pt x="16" y="41"/>
                      <a:pt x="13" y="113"/>
                    </a:cubicBezTo>
                    <a:cubicBezTo>
                      <a:pt x="1" y="748"/>
                      <a:pt x="92" y="1376"/>
                      <a:pt x="304" y="1973"/>
                    </a:cubicBezTo>
                    <a:cubicBezTo>
                      <a:pt x="322" y="2019"/>
                      <a:pt x="366" y="2052"/>
                      <a:pt x="420" y="2056"/>
                    </a:cubicBezTo>
                    <a:cubicBezTo>
                      <a:pt x="422" y="2056"/>
                      <a:pt x="424" y="2056"/>
                      <a:pt x="426" y="2056"/>
                    </a:cubicBezTo>
                    <a:cubicBezTo>
                      <a:pt x="494" y="2056"/>
                      <a:pt x="552" y="2001"/>
                      <a:pt x="557" y="1932"/>
                    </a:cubicBezTo>
                    <a:cubicBezTo>
                      <a:pt x="569" y="1299"/>
                      <a:pt x="457" y="674"/>
                      <a:pt x="246" y="76"/>
                    </a:cubicBezTo>
                    <a:cubicBezTo>
                      <a:pt x="227" y="24"/>
                      <a:pt x="181" y="0"/>
                      <a:pt x="1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9" name="Google Shape;5209;p72"/>
              <p:cNvSpPr/>
              <p:nvPr/>
            </p:nvSpPr>
            <p:spPr>
              <a:xfrm>
                <a:off x="1724048" y="4069402"/>
                <a:ext cx="43197" cy="119585"/>
              </a:xfrm>
              <a:custGeom>
                <a:avLst/>
                <a:gdLst/>
                <a:ahLst/>
                <a:cxnLst/>
                <a:rect l="l" t="t" r="r" b="b"/>
                <a:pathLst>
                  <a:path w="721" h="1996" extrusionOk="0">
                    <a:moveTo>
                      <a:pt x="250" y="0"/>
                    </a:moveTo>
                    <a:cubicBezTo>
                      <a:pt x="0" y="0"/>
                      <a:pt x="95" y="885"/>
                      <a:pt x="126" y="1048"/>
                    </a:cubicBezTo>
                    <a:cubicBezTo>
                      <a:pt x="183" y="1363"/>
                      <a:pt x="290" y="1672"/>
                      <a:pt x="470" y="1939"/>
                    </a:cubicBezTo>
                    <a:cubicBezTo>
                      <a:pt x="494" y="1973"/>
                      <a:pt x="533" y="1995"/>
                      <a:pt x="576" y="1995"/>
                    </a:cubicBezTo>
                    <a:cubicBezTo>
                      <a:pt x="584" y="1995"/>
                      <a:pt x="592" y="1995"/>
                      <a:pt x="600" y="1993"/>
                    </a:cubicBezTo>
                    <a:cubicBezTo>
                      <a:pt x="672" y="1981"/>
                      <a:pt x="720" y="1912"/>
                      <a:pt x="706" y="1840"/>
                    </a:cubicBezTo>
                    <a:cubicBezTo>
                      <a:pt x="586" y="1245"/>
                      <a:pt x="471" y="695"/>
                      <a:pt x="367" y="97"/>
                    </a:cubicBezTo>
                    <a:cubicBezTo>
                      <a:pt x="358" y="52"/>
                      <a:pt x="324" y="14"/>
                      <a:pt x="277" y="3"/>
                    </a:cubicBezTo>
                    <a:cubicBezTo>
                      <a:pt x="267" y="1"/>
                      <a:pt x="258" y="0"/>
                      <a:pt x="25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10" name="Google Shape;5210;p72"/>
            <p:cNvSpPr/>
            <p:nvPr/>
          </p:nvSpPr>
          <p:spPr>
            <a:xfrm>
              <a:off x="2923196" y="3717672"/>
              <a:ext cx="602127" cy="631503"/>
            </a:xfrm>
            <a:custGeom>
              <a:avLst/>
              <a:gdLst/>
              <a:ahLst/>
              <a:cxnLst/>
              <a:rect l="l" t="t" r="r" b="b"/>
              <a:pathLst>
                <a:path w="14471" h="15177" extrusionOk="0">
                  <a:moveTo>
                    <a:pt x="11970" y="0"/>
                  </a:moveTo>
                  <a:cubicBezTo>
                    <a:pt x="11408" y="0"/>
                    <a:pt x="10924" y="286"/>
                    <a:pt x="10478" y="591"/>
                  </a:cubicBezTo>
                  <a:cubicBezTo>
                    <a:pt x="8986" y="1646"/>
                    <a:pt x="8134" y="3307"/>
                    <a:pt x="7562" y="5003"/>
                  </a:cubicBezTo>
                  <a:cubicBezTo>
                    <a:pt x="7185" y="3382"/>
                    <a:pt x="6256" y="1492"/>
                    <a:pt x="4932" y="731"/>
                  </a:cubicBezTo>
                  <a:cubicBezTo>
                    <a:pt x="4632" y="562"/>
                    <a:pt x="4321" y="488"/>
                    <a:pt x="4013" y="488"/>
                  </a:cubicBezTo>
                  <a:cubicBezTo>
                    <a:pt x="3104" y="488"/>
                    <a:pt x="2228" y="1138"/>
                    <a:pt x="1770" y="1936"/>
                  </a:cubicBezTo>
                  <a:cubicBezTo>
                    <a:pt x="0" y="4921"/>
                    <a:pt x="1890" y="9898"/>
                    <a:pt x="4046" y="12276"/>
                  </a:cubicBezTo>
                  <a:cubicBezTo>
                    <a:pt x="5559" y="13961"/>
                    <a:pt x="7726" y="15139"/>
                    <a:pt x="10017" y="15176"/>
                  </a:cubicBezTo>
                  <a:cubicBezTo>
                    <a:pt x="10083" y="15176"/>
                    <a:pt x="10142" y="15126"/>
                    <a:pt x="10147" y="15058"/>
                  </a:cubicBezTo>
                  <a:cubicBezTo>
                    <a:pt x="10153" y="14988"/>
                    <a:pt x="10101" y="14926"/>
                    <a:pt x="10030" y="14920"/>
                  </a:cubicBezTo>
                  <a:cubicBezTo>
                    <a:pt x="8945" y="14825"/>
                    <a:pt x="7895" y="14482"/>
                    <a:pt x="6947" y="13956"/>
                  </a:cubicBezTo>
                  <a:cubicBezTo>
                    <a:pt x="4056" y="12381"/>
                    <a:pt x="2377" y="9231"/>
                    <a:pt x="1785" y="6074"/>
                  </a:cubicBezTo>
                  <a:cubicBezTo>
                    <a:pt x="1482" y="4367"/>
                    <a:pt x="1652" y="2130"/>
                    <a:pt x="3331" y="1208"/>
                  </a:cubicBezTo>
                  <a:cubicBezTo>
                    <a:pt x="3561" y="1089"/>
                    <a:pt x="3784" y="1037"/>
                    <a:pt x="3998" y="1037"/>
                  </a:cubicBezTo>
                  <a:cubicBezTo>
                    <a:pt x="4969" y="1037"/>
                    <a:pt x="5768" y="2109"/>
                    <a:pt x="6237" y="2929"/>
                  </a:cubicBezTo>
                  <a:cubicBezTo>
                    <a:pt x="6778" y="3860"/>
                    <a:pt x="7140" y="4899"/>
                    <a:pt x="7284" y="5968"/>
                  </a:cubicBezTo>
                  <a:cubicBezTo>
                    <a:pt x="7294" y="6056"/>
                    <a:pt x="7357" y="6132"/>
                    <a:pt x="7448" y="6157"/>
                  </a:cubicBezTo>
                  <a:cubicBezTo>
                    <a:pt x="7466" y="6162"/>
                    <a:pt x="7485" y="6164"/>
                    <a:pt x="7503" y="6164"/>
                  </a:cubicBezTo>
                  <a:cubicBezTo>
                    <a:pt x="7601" y="6164"/>
                    <a:pt x="7691" y="6099"/>
                    <a:pt x="7717" y="6000"/>
                  </a:cubicBezTo>
                  <a:cubicBezTo>
                    <a:pt x="7977" y="5017"/>
                    <a:pt x="8304" y="4048"/>
                    <a:pt x="8772" y="3155"/>
                  </a:cubicBezTo>
                  <a:cubicBezTo>
                    <a:pt x="9354" y="2019"/>
                    <a:pt x="10651" y="413"/>
                    <a:pt x="11987" y="317"/>
                  </a:cubicBezTo>
                  <a:cubicBezTo>
                    <a:pt x="12981" y="328"/>
                    <a:pt x="13656" y="1333"/>
                    <a:pt x="13882" y="2230"/>
                  </a:cubicBezTo>
                  <a:cubicBezTo>
                    <a:pt x="14247" y="3716"/>
                    <a:pt x="13888" y="5266"/>
                    <a:pt x="13478" y="6715"/>
                  </a:cubicBezTo>
                  <a:cubicBezTo>
                    <a:pt x="12601" y="9653"/>
                    <a:pt x="10876" y="12333"/>
                    <a:pt x="8545" y="14325"/>
                  </a:cubicBezTo>
                  <a:cubicBezTo>
                    <a:pt x="8443" y="14416"/>
                    <a:pt x="8527" y="14551"/>
                    <a:pt x="8631" y="14551"/>
                  </a:cubicBezTo>
                  <a:cubicBezTo>
                    <a:pt x="8658" y="14551"/>
                    <a:pt x="8687" y="14541"/>
                    <a:pt x="8714" y="14519"/>
                  </a:cubicBezTo>
                  <a:cubicBezTo>
                    <a:pt x="11258" y="12306"/>
                    <a:pt x="13111" y="9311"/>
                    <a:pt x="13931" y="6040"/>
                  </a:cubicBezTo>
                  <a:cubicBezTo>
                    <a:pt x="14240" y="4779"/>
                    <a:pt x="14471" y="3446"/>
                    <a:pt x="14147" y="2160"/>
                  </a:cubicBezTo>
                  <a:cubicBezTo>
                    <a:pt x="13900" y="1133"/>
                    <a:pt x="13139" y="24"/>
                    <a:pt x="11983" y="0"/>
                  </a:cubicBezTo>
                  <a:cubicBezTo>
                    <a:pt x="11979" y="0"/>
                    <a:pt x="11975" y="0"/>
                    <a:pt x="1197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211" name="Google Shape;5211;p72"/>
            <p:cNvGrpSpPr/>
            <p:nvPr/>
          </p:nvGrpSpPr>
          <p:grpSpPr>
            <a:xfrm>
              <a:off x="1715434" y="3374393"/>
              <a:ext cx="2862410" cy="1023680"/>
              <a:chOff x="680482" y="2375000"/>
              <a:chExt cx="4121541" cy="1473981"/>
            </a:xfrm>
          </p:grpSpPr>
          <p:sp>
            <p:nvSpPr>
              <p:cNvPr id="5212" name="Google Shape;5212;p72"/>
              <p:cNvSpPr/>
              <p:nvPr/>
            </p:nvSpPr>
            <p:spPr>
              <a:xfrm>
                <a:off x="680482" y="2375059"/>
                <a:ext cx="69259" cy="54820"/>
              </a:xfrm>
              <a:custGeom>
                <a:avLst/>
                <a:gdLst/>
                <a:ahLst/>
                <a:cxnLst/>
                <a:rect l="l" t="t" r="r" b="b"/>
                <a:pathLst>
                  <a:path w="1156" h="915" extrusionOk="0">
                    <a:moveTo>
                      <a:pt x="205" y="1"/>
                    </a:moveTo>
                    <a:cubicBezTo>
                      <a:pt x="98" y="1"/>
                      <a:pt x="1" y="109"/>
                      <a:pt x="36" y="222"/>
                    </a:cubicBezTo>
                    <a:cubicBezTo>
                      <a:pt x="159" y="593"/>
                      <a:pt x="517" y="887"/>
                      <a:pt x="910" y="914"/>
                    </a:cubicBezTo>
                    <a:cubicBezTo>
                      <a:pt x="913" y="914"/>
                      <a:pt x="917" y="914"/>
                      <a:pt x="920" y="914"/>
                    </a:cubicBezTo>
                    <a:cubicBezTo>
                      <a:pt x="1062" y="914"/>
                      <a:pt x="1156" y="737"/>
                      <a:pt x="1070" y="620"/>
                    </a:cubicBezTo>
                    <a:cubicBezTo>
                      <a:pt x="1018" y="539"/>
                      <a:pt x="956" y="475"/>
                      <a:pt x="894" y="417"/>
                    </a:cubicBezTo>
                    <a:cubicBezTo>
                      <a:pt x="705" y="247"/>
                      <a:pt x="511" y="109"/>
                      <a:pt x="269" y="14"/>
                    </a:cubicBezTo>
                    <a:cubicBezTo>
                      <a:pt x="248" y="5"/>
                      <a:pt x="227" y="1"/>
                      <a:pt x="20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3" name="Google Shape;5213;p72"/>
              <p:cNvSpPr/>
              <p:nvPr/>
            </p:nvSpPr>
            <p:spPr>
              <a:xfrm>
                <a:off x="823614" y="2398965"/>
                <a:ext cx="91486" cy="65964"/>
              </a:xfrm>
              <a:custGeom>
                <a:avLst/>
                <a:gdLst/>
                <a:ahLst/>
                <a:cxnLst/>
                <a:rect l="l" t="t" r="r" b="b"/>
                <a:pathLst>
                  <a:path w="1527" h="1101" extrusionOk="0">
                    <a:moveTo>
                      <a:pt x="211" y="1"/>
                    </a:moveTo>
                    <a:cubicBezTo>
                      <a:pt x="100" y="1"/>
                      <a:pt x="1" y="128"/>
                      <a:pt x="60" y="240"/>
                    </a:cubicBezTo>
                    <a:cubicBezTo>
                      <a:pt x="243" y="591"/>
                      <a:pt x="569" y="852"/>
                      <a:pt x="931" y="1003"/>
                    </a:cubicBezTo>
                    <a:cubicBezTo>
                      <a:pt x="1036" y="1036"/>
                      <a:pt x="1170" y="1100"/>
                      <a:pt x="1292" y="1100"/>
                    </a:cubicBezTo>
                    <a:cubicBezTo>
                      <a:pt x="1351" y="1100"/>
                      <a:pt x="1406" y="1086"/>
                      <a:pt x="1454" y="1046"/>
                    </a:cubicBezTo>
                    <a:cubicBezTo>
                      <a:pt x="1526" y="975"/>
                      <a:pt x="1523" y="857"/>
                      <a:pt x="1450" y="786"/>
                    </a:cubicBezTo>
                    <a:cubicBezTo>
                      <a:pt x="1095" y="468"/>
                      <a:pt x="706" y="224"/>
                      <a:pt x="277" y="16"/>
                    </a:cubicBezTo>
                    <a:cubicBezTo>
                      <a:pt x="255" y="6"/>
                      <a:pt x="233" y="1"/>
                      <a:pt x="2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4" name="Google Shape;5214;p72"/>
              <p:cNvSpPr/>
              <p:nvPr/>
            </p:nvSpPr>
            <p:spPr>
              <a:xfrm>
                <a:off x="847879" y="2528437"/>
                <a:ext cx="105626" cy="65844"/>
              </a:xfrm>
              <a:custGeom>
                <a:avLst/>
                <a:gdLst/>
                <a:ahLst/>
                <a:cxnLst/>
                <a:rect l="l" t="t" r="r" b="b"/>
                <a:pathLst>
                  <a:path w="1763" h="1099" extrusionOk="0">
                    <a:moveTo>
                      <a:pt x="446" y="1"/>
                    </a:moveTo>
                    <a:cubicBezTo>
                      <a:pt x="420" y="1"/>
                      <a:pt x="394" y="7"/>
                      <a:pt x="371" y="20"/>
                    </a:cubicBezTo>
                    <a:cubicBezTo>
                      <a:pt x="1" y="252"/>
                      <a:pt x="938" y="937"/>
                      <a:pt x="1167" y="998"/>
                    </a:cubicBezTo>
                    <a:cubicBezTo>
                      <a:pt x="1275" y="1031"/>
                      <a:pt x="1411" y="1099"/>
                      <a:pt x="1534" y="1099"/>
                    </a:cubicBezTo>
                    <a:cubicBezTo>
                      <a:pt x="1589" y="1099"/>
                      <a:pt x="1642" y="1085"/>
                      <a:pt x="1688" y="1049"/>
                    </a:cubicBezTo>
                    <a:cubicBezTo>
                      <a:pt x="1761" y="979"/>
                      <a:pt x="1763" y="861"/>
                      <a:pt x="1690" y="791"/>
                    </a:cubicBezTo>
                    <a:cubicBezTo>
                      <a:pt x="1341" y="462"/>
                      <a:pt x="948" y="213"/>
                      <a:pt x="511" y="15"/>
                    </a:cubicBezTo>
                    <a:cubicBezTo>
                      <a:pt x="491" y="6"/>
                      <a:pt x="468" y="1"/>
                      <a:pt x="44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5" name="Google Shape;5215;p72"/>
              <p:cNvSpPr/>
              <p:nvPr/>
            </p:nvSpPr>
            <p:spPr>
              <a:xfrm>
                <a:off x="1585589" y="3065738"/>
                <a:ext cx="84896" cy="55539"/>
              </a:xfrm>
              <a:custGeom>
                <a:avLst/>
                <a:gdLst/>
                <a:ahLst/>
                <a:cxnLst/>
                <a:rect l="l" t="t" r="r" b="b"/>
                <a:pathLst>
                  <a:path w="1417" h="927" extrusionOk="0">
                    <a:moveTo>
                      <a:pt x="414" y="1"/>
                    </a:moveTo>
                    <a:cubicBezTo>
                      <a:pt x="386" y="1"/>
                      <a:pt x="357" y="7"/>
                      <a:pt x="331" y="21"/>
                    </a:cubicBezTo>
                    <a:cubicBezTo>
                      <a:pt x="0" y="238"/>
                      <a:pt x="697" y="739"/>
                      <a:pt x="892" y="829"/>
                    </a:cubicBezTo>
                    <a:cubicBezTo>
                      <a:pt x="979" y="866"/>
                      <a:pt x="1088" y="927"/>
                      <a:pt x="1193" y="927"/>
                    </a:cubicBezTo>
                    <a:cubicBezTo>
                      <a:pt x="1227" y="927"/>
                      <a:pt x="1260" y="921"/>
                      <a:pt x="1292" y="905"/>
                    </a:cubicBezTo>
                    <a:cubicBezTo>
                      <a:pt x="1383" y="855"/>
                      <a:pt x="1417" y="740"/>
                      <a:pt x="1369" y="648"/>
                    </a:cubicBezTo>
                    <a:cubicBezTo>
                      <a:pt x="1163" y="315"/>
                      <a:pt x="819" y="88"/>
                      <a:pt x="442" y="3"/>
                    </a:cubicBezTo>
                    <a:cubicBezTo>
                      <a:pt x="433" y="2"/>
                      <a:pt x="423" y="1"/>
                      <a:pt x="41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6" name="Google Shape;5216;p72"/>
              <p:cNvSpPr/>
              <p:nvPr/>
            </p:nvSpPr>
            <p:spPr>
              <a:xfrm>
                <a:off x="1501411" y="2902355"/>
                <a:ext cx="83638" cy="63268"/>
              </a:xfrm>
              <a:custGeom>
                <a:avLst/>
                <a:gdLst/>
                <a:ahLst/>
                <a:cxnLst/>
                <a:rect l="l" t="t" r="r" b="b"/>
                <a:pathLst>
                  <a:path w="1396" h="1056" extrusionOk="0">
                    <a:moveTo>
                      <a:pt x="215" y="1"/>
                    </a:moveTo>
                    <a:cubicBezTo>
                      <a:pt x="95" y="1"/>
                      <a:pt x="1" y="147"/>
                      <a:pt x="72" y="258"/>
                    </a:cubicBezTo>
                    <a:cubicBezTo>
                      <a:pt x="320" y="629"/>
                      <a:pt x="686" y="920"/>
                      <a:pt x="1114" y="1049"/>
                    </a:cubicBezTo>
                    <a:cubicBezTo>
                      <a:pt x="1130" y="1054"/>
                      <a:pt x="1145" y="1056"/>
                      <a:pt x="1160" y="1056"/>
                    </a:cubicBezTo>
                    <a:cubicBezTo>
                      <a:pt x="1292" y="1056"/>
                      <a:pt x="1395" y="896"/>
                      <a:pt x="1316" y="775"/>
                    </a:cubicBezTo>
                    <a:cubicBezTo>
                      <a:pt x="1068" y="402"/>
                      <a:pt x="685" y="136"/>
                      <a:pt x="257" y="7"/>
                    </a:cubicBezTo>
                    <a:cubicBezTo>
                      <a:pt x="243" y="3"/>
                      <a:pt x="229" y="1"/>
                      <a:pt x="2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7" name="Google Shape;5217;p72"/>
              <p:cNvSpPr/>
              <p:nvPr/>
            </p:nvSpPr>
            <p:spPr>
              <a:xfrm>
                <a:off x="1664375" y="2990427"/>
                <a:ext cx="79863" cy="47750"/>
              </a:xfrm>
              <a:custGeom>
                <a:avLst/>
                <a:gdLst/>
                <a:ahLst/>
                <a:cxnLst/>
                <a:rect l="l" t="t" r="r" b="b"/>
                <a:pathLst>
                  <a:path w="1333" h="797" extrusionOk="0">
                    <a:moveTo>
                      <a:pt x="414" y="0"/>
                    </a:moveTo>
                    <a:cubicBezTo>
                      <a:pt x="386" y="0"/>
                      <a:pt x="357" y="6"/>
                      <a:pt x="330" y="19"/>
                    </a:cubicBezTo>
                    <a:cubicBezTo>
                      <a:pt x="1" y="232"/>
                      <a:pt x="579" y="658"/>
                      <a:pt x="786" y="736"/>
                    </a:cubicBezTo>
                    <a:cubicBezTo>
                      <a:pt x="875" y="778"/>
                      <a:pt x="954" y="796"/>
                      <a:pt x="1020" y="796"/>
                    </a:cubicBezTo>
                    <a:cubicBezTo>
                      <a:pt x="1261" y="796"/>
                      <a:pt x="1333" y="553"/>
                      <a:pt x="1067" y="314"/>
                    </a:cubicBezTo>
                    <a:cubicBezTo>
                      <a:pt x="891" y="143"/>
                      <a:pt x="672" y="24"/>
                      <a:pt x="421" y="1"/>
                    </a:cubicBezTo>
                    <a:cubicBezTo>
                      <a:pt x="419" y="1"/>
                      <a:pt x="416" y="0"/>
                      <a:pt x="41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8" name="Google Shape;5218;p72"/>
              <p:cNvSpPr/>
              <p:nvPr/>
            </p:nvSpPr>
            <p:spPr>
              <a:xfrm>
                <a:off x="4735939" y="2375000"/>
                <a:ext cx="66083" cy="54940"/>
              </a:xfrm>
              <a:custGeom>
                <a:avLst/>
                <a:gdLst/>
                <a:ahLst/>
                <a:cxnLst/>
                <a:rect l="l" t="t" r="r" b="b"/>
                <a:pathLst>
                  <a:path w="1103" h="917" extrusionOk="0">
                    <a:moveTo>
                      <a:pt x="900" y="1"/>
                    </a:moveTo>
                    <a:cubicBezTo>
                      <a:pt x="882" y="1"/>
                      <a:pt x="862" y="4"/>
                      <a:pt x="844" y="12"/>
                    </a:cubicBezTo>
                    <a:cubicBezTo>
                      <a:pt x="599" y="105"/>
                      <a:pt x="401" y="247"/>
                      <a:pt x="210" y="418"/>
                    </a:cubicBezTo>
                    <a:cubicBezTo>
                      <a:pt x="131" y="499"/>
                      <a:pt x="3" y="599"/>
                      <a:pt x="1" y="731"/>
                    </a:cubicBezTo>
                    <a:cubicBezTo>
                      <a:pt x="3" y="834"/>
                      <a:pt x="86" y="916"/>
                      <a:pt x="190" y="916"/>
                    </a:cubicBezTo>
                    <a:cubicBezTo>
                      <a:pt x="191" y="916"/>
                      <a:pt x="193" y="916"/>
                      <a:pt x="194" y="916"/>
                    </a:cubicBezTo>
                    <a:cubicBezTo>
                      <a:pt x="587" y="888"/>
                      <a:pt x="945" y="595"/>
                      <a:pt x="1068" y="224"/>
                    </a:cubicBezTo>
                    <a:cubicBezTo>
                      <a:pt x="1103" y="113"/>
                      <a:pt x="1008" y="1"/>
                      <a:pt x="9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9" name="Google Shape;5219;p72"/>
              <p:cNvSpPr/>
              <p:nvPr/>
            </p:nvSpPr>
            <p:spPr>
              <a:xfrm>
                <a:off x="4568782" y="2399025"/>
                <a:ext cx="90168" cy="65844"/>
              </a:xfrm>
              <a:custGeom>
                <a:avLst/>
                <a:gdLst/>
                <a:ahLst/>
                <a:cxnLst/>
                <a:rect l="l" t="t" r="r" b="b"/>
                <a:pathLst>
                  <a:path w="1505" h="1099" extrusionOk="0">
                    <a:moveTo>
                      <a:pt x="1296" y="1"/>
                    </a:moveTo>
                    <a:cubicBezTo>
                      <a:pt x="1276" y="1"/>
                      <a:pt x="1254" y="5"/>
                      <a:pt x="1233" y="15"/>
                    </a:cubicBezTo>
                    <a:cubicBezTo>
                      <a:pt x="906" y="164"/>
                      <a:pt x="623" y="352"/>
                      <a:pt x="333" y="559"/>
                    </a:cubicBezTo>
                    <a:cubicBezTo>
                      <a:pt x="223" y="659"/>
                      <a:pt x="1" y="756"/>
                      <a:pt x="0" y="931"/>
                    </a:cubicBezTo>
                    <a:cubicBezTo>
                      <a:pt x="20" y="1058"/>
                      <a:pt x="103" y="1099"/>
                      <a:pt x="205" y="1099"/>
                    </a:cubicBezTo>
                    <a:cubicBezTo>
                      <a:pt x="329" y="1099"/>
                      <a:pt x="481" y="1038"/>
                      <a:pt x="575" y="1004"/>
                    </a:cubicBezTo>
                    <a:cubicBezTo>
                      <a:pt x="936" y="852"/>
                      <a:pt x="1262" y="593"/>
                      <a:pt x="1446" y="241"/>
                    </a:cubicBezTo>
                    <a:cubicBezTo>
                      <a:pt x="1505" y="131"/>
                      <a:pt x="1410" y="1"/>
                      <a:pt x="129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0" name="Google Shape;5220;p72"/>
              <p:cNvSpPr/>
              <p:nvPr/>
            </p:nvSpPr>
            <p:spPr>
              <a:xfrm>
                <a:off x="4530018" y="2528437"/>
                <a:ext cx="90468" cy="65724"/>
              </a:xfrm>
              <a:custGeom>
                <a:avLst/>
                <a:gdLst/>
                <a:ahLst/>
                <a:cxnLst/>
                <a:rect l="l" t="t" r="r" b="b"/>
                <a:pathLst>
                  <a:path w="1510" h="1097" extrusionOk="0">
                    <a:moveTo>
                      <a:pt x="1299" y="0"/>
                    </a:moveTo>
                    <a:cubicBezTo>
                      <a:pt x="1279" y="0"/>
                      <a:pt x="1259" y="4"/>
                      <a:pt x="1239" y="12"/>
                    </a:cubicBezTo>
                    <a:cubicBezTo>
                      <a:pt x="908" y="155"/>
                      <a:pt x="619" y="346"/>
                      <a:pt x="329" y="555"/>
                    </a:cubicBezTo>
                    <a:cubicBezTo>
                      <a:pt x="220" y="656"/>
                      <a:pt x="0" y="758"/>
                      <a:pt x="3" y="934"/>
                    </a:cubicBezTo>
                    <a:cubicBezTo>
                      <a:pt x="25" y="1057"/>
                      <a:pt x="107" y="1097"/>
                      <a:pt x="205" y="1097"/>
                    </a:cubicBezTo>
                    <a:cubicBezTo>
                      <a:pt x="331" y="1097"/>
                      <a:pt x="485" y="1033"/>
                      <a:pt x="580" y="998"/>
                    </a:cubicBezTo>
                    <a:cubicBezTo>
                      <a:pt x="936" y="843"/>
                      <a:pt x="1258" y="588"/>
                      <a:pt x="1449" y="243"/>
                    </a:cubicBezTo>
                    <a:cubicBezTo>
                      <a:pt x="1510" y="134"/>
                      <a:pt x="1414" y="0"/>
                      <a:pt x="129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1" name="Google Shape;5221;p72"/>
              <p:cNvSpPr/>
              <p:nvPr/>
            </p:nvSpPr>
            <p:spPr>
              <a:xfrm>
                <a:off x="3812858" y="3065917"/>
                <a:ext cx="70038" cy="55359"/>
              </a:xfrm>
              <a:custGeom>
                <a:avLst/>
                <a:gdLst/>
                <a:ahLst/>
                <a:cxnLst/>
                <a:rect l="l" t="t" r="r" b="b"/>
                <a:pathLst>
                  <a:path w="1169" h="924" extrusionOk="0">
                    <a:moveTo>
                      <a:pt x="979" y="0"/>
                    </a:moveTo>
                    <a:cubicBezTo>
                      <a:pt x="733" y="0"/>
                      <a:pt x="327" y="298"/>
                      <a:pt x="218" y="411"/>
                    </a:cubicBezTo>
                    <a:cubicBezTo>
                      <a:pt x="134" y="506"/>
                      <a:pt x="0" y="621"/>
                      <a:pt x="16" y="765"/>
                    </a:cubicBezTo>
                    <a:cubicBezTo>
                      <a:pt x="32" y="858"/>
                      <a:pt x="111" y="923"/>
                      <a:pt x="201" y="923"/>
                    </a:cubicBezTo>
                    <a:cubicBezTo>
                      <a:pt x="211" y="923"/>
                      <a:pt x="222" y="922"/>
                      <a:pt x="233" y="920"/>
                    </a:cubicBezTo>
                    <a:cubicBezTo>
                      <a:pt x="614" y="835"/>
                      <a:pt x="940" y="583"/>
                      <a:pt x="1143" y="253"/>
                    </a:cubicBezTo>
                    <a:cubicBezTo>
                      <a:pt x="1162" y="220"/>
                      <a:pt x="1169" y="181"/>
                      <a:pt x="1162" y="142"/>
                    </a:cubicBezTo>
                    <a:cubicBezTo>
                      <a:pt x="1137" y="40"/>
                      <a:pt x="1068" y="0"/>
                      <a:pt x="97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2" name="Google Shape;5222;p72"/>
              <p:cNvSpPr/>
              <p:nvPr/>
            </p:nvSpPr>
            <p:spPr>
              <a:xfrm>
                <a:off x="3897575" y="2902355"/>
                <a:ext cx="83518" cy="63268"/>
              </a:xfrm>
              <a:custGeom>
                <a:avLst/>
                <a:gdLst/>
                <a:ahLst/>
                <a:cxnLst/>
                <a:rect l="l" t="t" r="r" b="b"/>
                <a:pathLst>
                  <a:path w="1394" h="1056" extrusionOk="0">
                    <a:moveTo>
                      <a:pt x="1180" y="1"/>
                    </a:moveTo>
                    <a:cubicBezTo>
                      <a:pt x="1166" y="1"/>
                      <a:pt x="1152" y="3"/>
                      <a:pt x="1138" y="7"/>
                    </a:cubicBezTo>
                    <a:cubicBezTo>
                      <a:pt x="711" y="136"/>
                      <a:pt x="327" y="402"/>
                      <a:pt x="77" y="775"/>
                    </a:cubicBezTo>
                    <a:cubicBezTo>
                      <a:pt x="1" y="894"/>
                      <a:pt x="101" y="1056"/>
                      <a:pt x="233" y="1056"/>
                    </a:cubicBezTo>
                    <a:cubicBezTo>
                      <a:pt x="248" y="1056"/>
                      <a:pt x="264" y="1054"/>
                      <a:pt x="279" y="1049"/>
                    </a:cubicBezTo>
                    <a:cubicBezTo>
                      <a:pt x="710" y="920"/>
                      <a:pt x="1076" y="629"/>
                      <a:pt x="1323" y="258"/>
                    </a:cubicBezTo>
                    <a:cubicBezTo>
                      <a:pt x="1394" y="148"/>
                      <a:pt x="1302" y="1"/>
                      <a:pt x="118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3" name="Google Shape;5223;p72"/>
              <p:cNvSpPr/>
              <p:nvPr/>
            </p:nvSpPr>
            <p:spPr>
              <a:xfrm>
                <a:off x="3738386" y="2990307"/>
                <a:ext cx="66083" cy="47810"/>
              </a:xfrm>
              <a:custGeom>
                <a:avLst/>
                <a:gdLst/>
                <a:ahLst/>
                <a:cxnLst/>
                <a:rect l="l" t="t" r="r" b="b"/>
                <a:pathLst>
                  <a:path w="1103" h="798" extrusionOk="0">
                    <a:moveTo>
                      <a:pt x="900" y="1"/>
                    </a:moveTo>
                    <a:cubicBezTo>
                      <a:pt x="685" y="1"/>
                      <a:pt x="368" y="205"/>
                      <a:pt x="265" y="314"/>
                    </a:cubicBezTo>
                    <a:cubicBezTo>
                      <a:pt x="0" y="553"/>
                      <a:pt x="70" y="797"/>
                      <a:pt x="312" y="797"/>
                    </a:cubicBezTo>
                    <a:cubicBezTo>
                      <a:pt x="378" y="797"/>
                      <a:pt x="457" y="779"/>
                      <a:pt x="546" y="737"/>
                    </a:cubicBezTo>
                    <a:cubicBezTo>
                      <a:pt x="770" y="637"/>
                      <a:pt x="965" y="482"/>
                      <a:pt x="1083" y="261"/>
                    </a:cubicBezTo>
                    <a:cubicBezTo>
                      <a:pt x="1096" y="234"/>
                      <a:pt x="1103" y="201"/>
                      <a:pt x="1102" y="169"/>
                    </a:cubicBezTo>
                    <a:cubicBezTo>
                      <a:pt x="1079" y="46"/>
                      <a:pt x="1001" y="1"/>
                      <a:pt x="9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4" name="Google Shape;5224;p72"/>
              <p:cNvSpPr/>
              <p:nvPr/>
            </p:nvSpPr>
            <p:spPr>
              <a:xfrm>
                <a:off x="1789952" y="3479557"/>
                <a:ext cx="43437" cy="88671"/>
              </a:xfrm>
              <a:custGeom>
                <a:avLst/>
                <a:gdLst/>
                <a:ahLst/>
                <a:cxnLst/>
                <a:rect l="l" t="t" r="r" b="b"/>
                <a:pathLst>
                  <a:path w="725" h="1480" extrusionOk="0">
                    <a:moveTo>
                      <a:pt x="514" y="0"/>
                    </a:moveTo>
                    <a:cubicBezTo>
                      <a:pt x="239" y="0"/>
                      <a:pt x="64" y="796"/>
                      <a:pt x="50" y="990"/>
                    </a:cubicBezTo>
                    <a:cubicBezTo>
                      <a:pt x="47" y="1132"/>
                      <a:pt x="0" y="1335"/>
                      <a:pt x="127" y="1444"/>
                    </a:cubicBezTo>
                    <a:cubicBezTo>
                      <a:pt x="160" y="1468"/>
                      <a:pt x="198" y="1480"/>
                      <a:pt x="236" y="1480"/>
                    </a:cubicBezTo>
                    <a:cubicBezTo>
                      <a:pt x="293" y="1480"/>
                      <a:pt x="349" y="1454"/>
                      <a:pt x="386" y="1404"/>
                    </a:cubicBezTo>
                    <a:cubicBezTo>
                      <a:pt x="632" y="1034"/>
                      <a:pt x="725" y="580"/>
                      <a:pt x="677" y="140"/>
                    </a:cubicBezTo>
                    <a:cubicBezTo>
                      <a:pt x="669" y="100"/>
                      <a:pt x="646" y="61"/>
                      <a:pt x="610" y="32"/>
                    </a:cubicBezTo>
                    <a:cubicBezTo>
                      <a:pt x="577" y="10"/>
                      <a:pt x="545" y="0"/>
                      <a:pt x="51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5" name="Google Shape;5225;p72"/>
              <p:cNvSpPr/>
              <p:nvPr/>
            </p:nvSpPr>
            <p:spPr>
              <a:xfrm>
                <a:off x="1696548" y="3608550"/>
                <a:ext cx="36547" cy="103109"/>
              </a:xfrm>
              <a:custGeom>
                <a:avLst/>
                <a:gdLst/>
                <a:ahLst/>
                <a:cxnLst/>
                <a:rect l="l" t="t" r="r" b="b"/>
                <a:pathLst>
                  <a:path w="610" h="1721" extrusionOk="0">
                    <a:moveTo>
                      <a:pt x="324" y="0"/>
                    </a:moveTo>
                    <a:cubicBezTo>
                      <a:pt x="71" y="0"/>
                      <a:pt x="41" y="660"/>
                      <a:pt x="17" y="841"/>
                    </a:cubicBezTo>
                    <a:cubicBezTo>
                      <a:pt x="1" y="1094"/>
                      <a:pt x="7" y="1344"/>
                      <a:pt x="80" y="1593"/>
                    </a:cubicBezTo>
                    <a:cubicBezTo>
                      <a:pt x="95" y="1642"/>
                      <a:pt x="131" y="1684"/>
                      <a:pt x="182" y="1706"/>
                    </a:cubicBezTo>
                    <a:cubicBezTo>
                      <a:pt x="206" y="1716"/>
                      <a:pt x="230" y="1721"/>
                      <a:pt x="254" y="1721"/>
                    </a:cubicBezTo>
                    <a:cubicBezTo>
                      <a:pt x="324" y="1721"/>
                      <a:pt x="390" y="1680"/>
                      <a:pt x="419" y="1611"/>
                    </a:cubicBezTo>
                    <a:cubicBezTo>
                      <a:pt x="596" y="1134"/>
                      <a:pt x="610" y="610"/>
                      <a:pt x="484" y="117"/>
                    </a:cubicBezTo>
                    <a:cubicBezTo>
                      <a:pt x="472" y="73"/>
                      <a:pt x="438" y="33"/>
                      <a:pt x="391" y="14"/>
                    </a:cubicBezTo>
                    <a:cubicBezTo>
                      <a:pt x="367" y="5"/>
                      <a:pt x="345" y="0"/>
                      <a:pt x="32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6" name="Google Shape;5226;p72"/>
              <p:cNvSpPr/>
              <p:nvPr/>
            </p:nvSpPr>
            <p:spPr>
              <a:xfrm>
                <a:off x="1748373" y="3750784"/>
                <a:ext cx="35828" cy="98197"/>
              </a:xfrm>
              <a:custGeom>
                <a:avLst/>
                <a:gdLst/>
                <a:ahLst/>
                <a:cxnLst/>
                <a:rect l="l" t="t" r="r" b="b"/>
                <a:pathLst>
                  <a:path w="598" h="1639" extrusionOk="0">
                    <a:moveTo>
                      <a:pt x="263" y="0"/>
                    </a:moveTo>
                    <a:cubicBezTo>
                      <a:pt x="5" y="0"/>
                      <a:pt x="14" y="636"/>
                      <a:pt x="1" y="817"/>
                    </a:cubicBezTo>
                    <a:cubicBezTo>
                      <a:pt x="2" y="1058"/>
                      <a:pt x="25" y="1294"/>
                      <a:pt x="113" y="1524"/>
                    </a:cubicBezTo>
                    <a:cubicBezTo>
                      <a:pt x="131" y="1571"/>
                      <a:pt x="169" y="1608"/>
                      <a:pt x="219" y="1627"/>
                    </a:cubicBezTo>
                    <a:cubicBezTo>
                      <a:pt x="239" y="1635"/>
                      <a:pt x="261" y="1639"/>
                      <a:pt x="281" y="1639"/>
                    </a:cubicBezTo>
                    <a:cubicBezTo>
                      <a:pt x="355" y="1639"/>
                      <a:pt x="425" y="1593"/>
                      <a:pt x="453" y="1518"/>
                    </a:cubicBezTo>
                    <a:cubicBezTo>
                      <a:pt x="598" y="1058"/>
                      <a:pt x="576" y="558"/>
                      <a:pt x="420" y="103"/>
                    </a:cubicBezTo>
                    <a:cubicBezTo>
                      <a:pt x="404" y="62"/>
                      <a:pt x="371" y="28"/>
                      <a:pt x="323" y="11"/>
                    </a:cubicBezTo>
                    <a:cubicBezTo>
                      <a:pt x="302" y="3"/>
                      <a:pt x="281" y="0"/>
                      <a:pt x="26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27" name="Google Shape;5227;p72"/>
            <p:cNvSpPr/>
            <p:nvPr/>
          </p:nvSpPr>
          <p:spPr>
            <a:xfrm>
              <a:off x="1366704" y="2809209"/>
              <a:ext cx="423332" cy="378810"/>
            </a:xfrm>
            <a:custGeom>
              <a:avLst/>
              <a:gdLst/>
              <a:ahLst/>
              <a:cxnLst/>
              <a:rect l="l" t="t" r="r" b="b"/>
              <a:pathLst>
                <a:path w="10174" h="9104" extrusionOk="0">
                  <a:moveTo>
                    <a:pt x="6882" y="1"/>
                  </a:moveTo>
                  <a:cubicBezTo>
                    <a:pt x="6587" y="1"/>
                    <a:pt x="6292" y="123"/>
                    <a:pt x="6138" y="369"/>
                  </a:cubicBezTo>
                  <a:cubicBezTo>
                    <a:pt x="5983" y="621"/>
                    <a:pt x="5996" y="947"/>
                    <a:pt x="5847" y="1202"/>
                  </a:cubicBezTo>
                  <a:cubicBezTo>
                    <a:pt x="5676" y="1496"/>
                    <a:pt x="5338" y="1617"/>
                    <a:pt x="4988" y="1617"/>
                  </a:cubicBezTo>
                  <a:cubicBezTo>
                    <a:pt x="4802" y="1617"/>
                    <a:pt x="4611" y="1583"/>
                    <a:pt x="4441" y="1522"/>
                  </a:cubicBezTo>
                  <a:cubicBezTo>
                    <a:pt x="3950" y="1346"/>
                    <a:pt x="3519" y="1014"/>
                    <a:pt x="3016" y="880"/>
                  </a:cubicBezTo>
                  <a:cubicBezTo>
                    <a:pt x="2857" y="838"/>
                    <a:pt x="2696" y="818"/>
                    <a:pt x="2534" y="818"/>
                  </a:cubicBezTo>
                  <a:cubicBezTo>
                    <a:pt x="1829" y="818"/>
                    <a:pt x="1126" y="1195"/>
                    <a:pt x="693" y="1762"/>
                  </a:cubicBezTo>
                  <a:cubicBezTo>
                    <a:pt x="159" y="2460"/>
                    <a:pt x="1" y="3393"/>
                    <a:pt x="120" y="4264"/>
                  </a:cubicBezTo>
                  <a:cubicBezTo>
                    <a:pt x="354" y="5982"/>
                    <a:pt x="1588" y="7431"/>
                    <a:pt x="3049" y="8365"/>
                  </a:cubicBezTo>
                  <a:cubicBezTo>
                    <a:pt x="3680" y="8769"/>
                    <a:pt x="4410" y="9103"/>
                    <a:pt x="5146" y="9103"/>
                  </a:cubicBezTo>
                  <a:cubicBezTo>
                    <a:pt x="5297" y="9103"/>
                    <a:pt x="5450" y="9089"/>
                    <a:pt x="5601" y="9058"/>
                  </a:cubicBezTo>
                  <a:cubicBezTo>
                    <a:pt x="6493" y="8876"/>
                    <a:pt x="7171" y="8172"/>
                    <a:pt x="7789" y="7502"/>
                  </a:cubicBezTo>
                  <a:cubicBezTo>
                    <a:pt x="9797" y="5323"/>
                    <a:pt x="10174" y="3023"/>
                    <a:pt x="8062" y="666"/>
                  </a:cubicBezTo>
                  <a:cubicBezTo>
                    <a:pt x="7810" y="385"/>
                    <a:pt x="7508" y="127"/>
                    <a:pt x="7141" y="33"/>
                  </a:cubicBezTo>
                  <a:cubicBezTo>
                    <a:pt x="7057" y="11"/>
                    <a:pt x="6970" y="1"/>
                    <a:pt x="688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8" name="Google Shape;5228;p72"/>
            <p:cNvSpPr/>
            <p:nvPr/>
          </p:nvSpPr>
          <p:spPr>
            <a:xfrm>
              <a:off x="1436816" y="2825978"/>
              <a:ext cx="531724" cy="549367"/>
            </a:xfrm>
            <a:custGeom>
              <a:avLst/>
              <a:gdLst/>
              <a:ahLst/>
              <a:cxnLst/>
              <a:rect l="l" t="t" r="r" b="b"/>
              <a:pathLst>
                <a:path w="12779" h="13203" extrusionOk="0">
                  <a:moveTo>
                    <a:pt x="9533" y="0"/>
                  </a:moveTo>
                  <a:cubicBezTo>
                    <a:pt x="8131" y="0"/>
                    <a:pt x="6842" y="1545"/>
                    <a:pt x="5951" y="2628"/>
                  </a:cubicBezTo>
                  <a:cubicBezTo>
                    <a:pt x="4166" y="4793"/>
                    <a:pt x="2399" y="6976"/>
                    <a:pt x="622" y="9149"/>
                  </a:cubicBezTo>
                  <a:cubicBezTo>
                    <a:pt x="378" y="9449"/>
                    <a:pt x="121" y="9775"/>
                    <a:pt x="75" y="10162"/>
                  </a:cubicBezTo>
                  <a:cubicBezTo>
                    <a:pt x="1" y="10773"/>
                    <a:pt x="468" y="11274"/>
                    <a:pt x="906" y="11663"/>
                  </a:cubicBezTo>
                  <a:cubicBezTo>
                    <a:pt x="1324" y="12033"/>
                    <a:pt x="1753" y="12394"/>
                    <a:pt x="2189" y="12745"/>
                  </a:cubicBezTo>
                  <a:cubicBezTo>
                    <a:pt x="2435" y="12941"/>
                    <a:pt x="2697" y="13140"/>
                    <a:pt x="3007" y="13190"/>
                  </a:cubicBezTo>
                  <a:cubicBezTo>
                    <a:pt x="3061" y="13198"/>
                    <a:pt x="3114" y="13202"/>
                    <a:pt x="3165" y="13202"/>
                  </a:cubicBezTo>
                  <a:cubicBezTo>
                    <a:pt x="3903" y="13202"/>
                    <a:pt x="4475" y="12377"/>
                    <a:pt x="4888" y="11675"/>
                  </a:cubicBezTo>
                  <a:cubicBezTo>
                    <a:pt x="6255" y="9343"/>
                    <a:pt x="7932" y="7269"/>
                    <a:pt x="9820" y="5378"/>
                  </a:cubicBezTo>
                  <a:cubicBezTo>
                    <a:pt x="11101" y="4096"/>
                    <a:pt x="12778" y="1977"/>
                    <a:pt x="10820" y="473"/>
                  </a:cubicBezTo>
                  <a:cubicBezTo>
                    <a:pt x="10386" y="140"/>
                    <a:pt x="9955" y="0"/>
                    <a:pt x="953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229" name="Google Shape;5229;p72"/>
            <p:cNvGrpSpPr/>
            <p:nvPr/>
          </p:nvGrpSpPr>
          <p:grpSpPr>
            <a:xfrm>
              <a:off x="1514044" y="2868419"/>
              <a:ext cx="372156" cy="400534"/>
              <a:chOff x="390502" y="1646456"/>
              <a:chExt cx="535861" cy="576722"/>
            </a:xfrm>
          </p:grpSpPr>
          <p:sp>
            <p:nvSpPr>
              <p:cNvPr id="5230" name="Google Shape;5230;p72"/>
              <p:cNvSpPr/>
              <p:nvPr/>
            </p:nvSpPr>
            <p:spPr>
              <a:xfrm>
                <a:off x="783293" y="1646456"/>
                <a:ext cx="143071" cy="107243"/>
              </a:xfrm>
              <a:custGeom>
                <a:avLst/>
                <a:gdLst/>
                <a:ahLst/>
                <a:cxnLst/>
                <a:rect l="l" t="t" r="r" b="b"/>
                <a:pathLst>
                  <a:path w="2388" h="1790" extrusionOk="0">
                    <a:moveTo>
                      <a:pt x="133" y="1"/>
                    </a:moveTo>
                    <a:cubicBezTo>
                      <a:pt x="107" y="1"/>
                      <a:pt x="81" y="9"/>
                      <a:pt x="60" y="27"/>
                    </a:cubicBezTo>
                    <a:cubicBezTo>
                      <a:pt x="9" y="68"/>
                      <a:pt x="0" y="143"/>
                      <a:pt x="42" y="193"/>
                    </a:cubicBezTo>
                    <a:cubicBezTo>
                      <a:pt x="325" y="544"/>
                      <a:pt x="665" y="845"/>
                      <a:pt x="1025" y="1114"/>
                    </a:cubicBezTo>
                    <a:cubicBezTo>
                      <a:pt x="1388" y="1380"/>
                      <a:pt x="1774" y="1617"/>
                      <a:pt x="2195" y="1782"/>
                    </a:cubicBezTo>
                    <a:cubicBezTo>
                      <a:pt x="2209" y="1787"/>
                      <a:pt x="2224" y="1790"/>
                      <a:pt x="2239" y="1790"/>
                    </a:cubicBezTo>
                    <a:cubicBezTo>
                      <a:pt x="2278" y="1790"/>
                      <a:pt x="2317" y="1773"/>
                      <a:pt x="2342" y="1740"/>
                    </a:cubicBezTo>
                    <a:cubicBezTo>
                      <a:pt x="2388" y="1684"/>
                      <a:pt x="2379" y="1603"/>
                      <a:pt x="2323" y="1559"/>
                    </a:cubicBezTo>
                    <a:cubicBezTo>
                      <a:pt x="2150" y="1422"/>
                      <a:pt x="1972" y="1294"/>
                      <a:pt x="1796" y="1166"/>
                    </a:cubicBezTo>
                    <a:cubicBezTo>
                      <a:pt x="1278" y="796"/>
                      <a:pt x="725" y="383"/>
                      <a:pt x="200" y="21"/>
                    </a:cubicBezTo>
                    <a:cubicBezTo>
                      <a:pt x="180" y="8"/>
                      <a:pt x="156" y="1"/>
                      <a:pt x="1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1" name="Google Shape;5231;p72"/>
              <p:cNvSpPr/>
              <p:nvPr/>
            </p:nvSpPr>
            <p:spPr>
              <a:xfrm>
                <a:off x="702769" y="1747949"/>
                <a:ext cx="132287" cy="102390"/>
              </a:xfrm>
              <a:custGeom>
                <a:avLst/>
                <a:gdLst/>
                <a:ahLst/>
                <a:cxnLst/>
                <a:rect l="l" t="t" r="r" b="b"/>
                <a:pathLst>
                  <a:path w="2208" h="1709" extrusionOk="0">
                    <a:moveTo>
                      <a:pt x="136" y="1"/>
                    </a:moveTo>
                    <a:cubicBezTo>
                      <a:pt x="118" y="1"/>
                      <a:pt x="99" y="5"/>
                      <a:pt x="80" y="15"/>
                    </a:cubicBezTo>
                    <a:cubicBezTo>
                      <a:pt x="23" y="45"/>
                      <a:pt x="1" y="117"/>
                      <a:pt x="32" y="174"/>
                    </a:cubicBezTo>
                    <a:cubicBezTo>
                      <a:pt x="232" y="549"/>
                      <a:pt x="526" y="871"/>
                      <a:pt x="860" y="1135"/>
                    </a:cubicBezTo>
                    <a:cubicBezTo>
                      <a:pt x="1196" y="1397"/>
                      <a:pt x="1580" y="1604"/>
                      <a:pt x="1995" y="1703"/>
                    </a:cubicBezTo>
                    <a:cubicBezTo>
                      <a:pt x="2007" y="1707"/>
                      <a:pt x="2019" y="1708"/>
                      <a:pt x="2030" y="1708"/>
                    </a:cubicBezTo>
                    <a:cubicBezTo>
                      <a:pt x="2147" y="1708"/>
                      <a:pt x="2208" y="1537"/>
                      <a:pt x="2094" y="1470"/>
                    </a:cubicBezTo>
                    <a:cubicBezTo>
                      <a:pt x="1401" y="1057"/>
                      <a:pt x="793" y="600"/>
                      <a:pt x="219" y="34"/>
                    </a:cubicBezTo>
                    <a:cubicBezTo>
                      <a:pt x="196" y="12"/>
                      <a:pt x="167" y="1"/>
                      <a:pt x="13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2" name="Google Shape;5232;p72"/>
              <p:cNvSpPr/>
              <p:nvPr/>
            </p:nvSpPr>
            <p:spPr>
              <a:xfrm>
                <a:off x="629975" y="1856571"/>
                <a:ext cx="127554" cy="104727"/>
              </a:xfrm>
              <a:custGeom>
                <a:avLst/>
                <a:gdLst/>
                <a:ahLst/>
                <a:cxnLst/>
                <a:rect l="l" t="t" r="r" b="b"/>
                <a:pathLst>
                  <a:path w="2129" h="1748" extrusionOk="0">
                    <a:moveTo>
                      <a:pt x="136" y="0"/>
                    </a:moveTo>
                    <a:cubicBezTo>
                      <a:pt x="120" y="0"/>
                      <a:pt x="104" y="4"/>
                      <a:pt x="88" y="11"/>
                    </a:cubicBezTo>
                    <a:cubicBezTo>
                      <a:pt x="28" y="35"/>
                      <a:pt x="0" y="106"/>
                      <a:pt x="26" y="166"/>
                    </a:cubicBezTo>
                    <a:cubicBezTo>
                      <a:pt x="192" y="557"/>
                      <a:pt x="469" y="895"/>
                      <a:pt x="793" y="1170"/>
                    </a:cubicBezTo>
                    <a:cubicBezTo>
                      <a:pt x="1120" y="1443"/>
                      <a:pt x="1503" y="1653"/>
                      <a:pt x="1919" y="1744"/>
                    </a:cubicBezTo>
                    <a:cubicBezTo>
                      <a:pt x="1929" y="1747"/>
                      <a:pt x="1940" y="1748"/>
                      <a:pt x="1949" y="1748"/>
                    </a:cubicBezTo>
                    <a:cubicBezTo>
                      <a:pt x="2069" y="1748"/>
                      <a:pt x="2129" y="1573"/>
                      <a:pt x="2013" y="1506"/>
                    </a:cubicBezTo>
                    <a:cubicBezTo>
                      <a:pt x="1327" y="1113"/>
                      <a:pt x="743" y="643"/>
                      <a:pt x="225" y="41"/>
                    </a:cubicBezTo>
                    <a:cubicBezTo>
                      <a:pt x="203" y="15"/>
                      <a:pt x="170" y="0"/>
                      <a:pt x="1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3" name="Google Shape;5233;p72"/>
              <p:cNvSpPr/>
              <p:nvPr/>
            </p:nvSpPr>
            <p:spPr>
              <a:xfrm>
                <a:off x="512845" y="1976458"/>
                <a:ext cx="147864" cy="109999"/>
              </a:xfrm>
              <a:custGeom>
                <a:avLst/>
                <a:gdLst/>
                <a:ahLst/>
                <a:cxnLst/>
                <a:rect l="l" t="t" r="r" b="b"/>
                <a:pathLst>
                  <a:path w="2468" h="1836" extrusionOk="0">
                    <a:moveTo>
                      <a:pt x="137" y="0"/>
                    </a:moveTo>
                    <a:cubicBezTo>
                      <a:pt x="116" y="0"/>
                      <a:pt x="95" y="6"/>
                      <a:pt x="75" y="17"/>
                    </a:cubicBezTo>
                    <a:cubicBezTo>
                      <a:pt x="19" y="50"/>
                      <a:pt x="0" y="123"/>
                      <a:pt x="32" y="179"/>
                    </a:cubicBezTo>
                    <a:cubicBezTo>
                      <a:pt x="272" y="591"/>
                      <a:pt x="613" y="944"/>
                      <a:pt x="997" y="1229"/>
                    </a:cubicBezTo>
                    <a:cubicBezTo>
                      <a:pt x="1383" y="1511"/>
                      <a:pt x="1823" y="1731"/>
                      <a:pt x="2290" y="1833"/>
                    </a:cubicBezTo>
                    <a:cubicBezTo>
                      <a:pt x="2299" y="1835"/>
                      <a:pt x="2308" y="1836"/>
                      <a:pt x="2317" y="1836"/>
                    </a:cubicBezTo>
                    <a:cubicBezTo>
                      <a:pt x="2363" y="1836"/>
                      <a:pt x="2407" y="1812"/>
                      <a:pt x="2430" y="1769"/>
                    </a:cubicBezTo>
                    <a:cubicBezTo>
                      <a:pt x="2467" y="1704"/>
                      <a:pt x="2444" y="1624"/>
                      <a:pt x="2379" y="1591"/>
                    </a:cubicBezTo>
                    <a:cubicBezTo>
                      <a:pt x="1574" y="1173"/>
                      <a:pt x="865" y="670"/>
                      <a:pt x="217" y="34"/>
                    </a:cubicBezTo>
                    <a:cubicBezTo>
                      <a:pt x="196" y="12"/>
                      <a:pt x="167" y="0"/>
                      <a:pt x="13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4" name="Google Shape;5234;p72"/>
              <p:cNvSpPr/>
              <p:nvPr/>
            </p:nvSpPr>
            <p:spPr>
              <a:xfrm>
                <a:off x="390502" y="2115336"/>
                <a:ext cx="139356" cy="107842"/>
              </a:xfrm>
              <a:custGeom>
                <a:avLst/>
                <a:gdLst/>
                <a:ahLst/>
                <a:cxnLst/>
                <a:rect l="l" t="t" r="r" b="b"/>
                <a:pathLst>
                  <a:path w="2326" h="1800" extrusionOk="0">
                    <a:moveTo>
                      <a:pt x="135" y="0"/>
                    </a:moveTo>
                    <a:cubicBezTo>
                      <a:pt x="113" y="0"/>
                      <a:pt x="91" y="6"/>
                      <a:pt x="72" y="19"/>
                    </a:cubicBezTo>
                    <a:cubicBezTo>
                      <a:pt x="17" y="54"/>
                      <a:pt x="1" y="127"/>
                      <a:pt x="37" y="182"/>
                    </a:cubicBezTo>
                    <a:cubicBezTo>
                      <a:pt x="278" y="556"/>
                      <a:pt x="594" y="874"/>
                      <a:pt x="942" y="1149"/>
                    </a:cubicBezTo>
                    <a:cubicBezTo>
                      <a:pt x="1293" y="1421"/>
                      <a:pt x="1680" y="1653"/>
                      <a:pt x="2104" y="1792"/>
                    </a:cubicBezTo>
                    <a:cubicBezTo>
                      <a:pt x="2118" y="1797"/>
                      <a:pt x="2132" y="1799"/>
                      <a:pt x="2145" y="1799"/>
                    </a:cubicBezTo>
                    <a:cubicBezTo>
                      <a:pt x="2258" y="1799"/>
                      <a:pt x="2325" y="1637"/>
                      <a:pt x="2217" y="1563"/>
                    </a:cubicBezTo>
                    <a:cubicBezTo>
                      <a:pt x="1527" y="1091"/>
                      <a:pt x="847" y="576"/>
                      <a:pt x="212" y="28"/>
                    </a:cubicBezTo>
                    <a:cubicBezTo>
                      <a:pt x="190" y="10"/>
                      <a:pt x="163" y="0"/>
                      <a:pt x="1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35" name="Google Shape;5235;p72"/>
            <p:cNvSpPr/>
            <p:nvPr/>
          </p:nvSpPr>
          <p:spPr>
            <a:xfrm>
              <a:off x="4503322" y="2809209"/>
              <a:ext cx="423332" cy="378810"/>
            </a:xfrm>
            <a:custGeom>
              <a:avLst/>
              <a:gdLst/>
              <a:ahLst/>
              <a:cxnLst/>
              <a:rect l="l" t="t" r="r" b="b"/>
              <a:pathLst>
                <a:path w="10174" h="9104" extrusionOk="0">
                  <a:moveTo>
                    <a:pt x="3292" y="1"/>
                  </a:moveTo>
                  <a:cubicBezTo>
                    <a:pt x="3204" y="1"/>
                    <a:pt x="3116" y="11"/>
                    <a:pt x="3032" y="33"/>
                  </a:cubicBezTo>
                  <a:cubicBezTo>
                    <a:pt x="2666" y="127"/>
                    <a:pt x="2364" y="385"/>
                    <a:pt x="2112" y="666"/>
                  </a:cubicBezTo>
                  <a:cubicBezTo>
                    <a:pt x="0" y="3023"/>
                    <a:pt x="377" y="5323"/>
                    <a:pt x="2385" y="7502"/>
                  </a:cubicBezTo>
                  <a:cubicBezTo>
                    <a:pt x="3003" y="8172"/>
                    <a:pt x="3681" y="8876"/>
                    <a:pt x="4573" y="9058"/>
                  </a:cubicBezTo>
                  <a:cubicBezTo>
                    <a:pt x="4724" y="9089"/>
                    <a:pt x="4877" y="9103"/>
                    <a:pt x="5028" y="9103"/>
                  </a:cubicBezTo>
                  <a:cubicBezTo>
                    <a:pt x="5764" y="9103"/>
                    <a:pt x="6494" y="8769"/>
                    <a:pt x="7124" y="8365"/>
                  </a:cubicBezTo>
                  <a:cubicBezTo>
                    <a:pt x="8585" y="7431"/>
                    <a:pt x="9819" y="5982"/>
                    <a:pt x="10054" y="4264"/>
                  </a:cubicBezTo>
                  <a:cubicBezTo>
                    <a:pt x="10173" y="3393"/>
                    <a:pt x="10015" y="2460"/>
                    <a:pt x="9481" y="1762"/>
                  </a:cubicBezTo>
                  <a:cubicBezTo>
                    <a:pt x="9048" y="1195"/>
                    <a:pt x="8344" y="818"/>
                    <a:pt x="7640" y="818"/>
                  </a:cubicBezTo>
                  <a:cubicBezTo>
                    <a:pt x="7478" y="818"/>
                    <a:pt x="7316" y="838"/>
                    <a:pt x="7158" y="880"/>
                  </a:cubicBezTo>
                  <a:cubicBezTo>
                    <a:pt x="6655" y="1014"/>
                    <a:pt x="6224" y="1346"/>
                    <a:pt x="5733" y="1522"/>
                  </a:cubicBezTo>
                  <a:cubicBezTo>
                    <a:pt x="5562" y="1583"/>
                    <a:pt x="5372" y="1617"/>
                    <a:pt x="5186" y="1617"/>
                  </a:cubicBezTo>
                  <a:cubicBezTo>
                    <a:pt x="4836" y="1617"/>
                    <a:pt x="4498" y="1496"/>
                    <a:pt x="4327" y="1202"/>
                  </a:cubicBezTo>
                  <a:cubicBezTo>
                    <a:pt x="4178" y="947"/>
                    <a:pt x="4191" y="621"/>
                    <a:pt x="4035" y="369"/>
                  </a:cubicBezTo>
                  <a:cubicBezTo>
                    <a:pt x="3882" y="123"/>
                    <a:pt x="3587" y="1"/>
                    <a:pt x="329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6" name="Google Shape;5236;p72"/>
            <p:cNvSpPr/>
            <p:nvPr/>
          </p:nvSpPr>
          <p:spPr>
            <a:xfrm>
              <a:off x="4324775" y="2825978"/>
              <a:ext cx="531766" cy="549367"/>
            </a:xfrm>
            <a:custGeom>
              <a:avLst/>
              <a:gdLst/>
              <a:ahLst/>
              <a:cxnLst/>
              <a:rect l="l" t="t" r="r" b="b"/>
              <a:pathLst>
                <a:path w="12780" h="13203" extrusionOk="0">
                  <a:moveTo>
                    <a:pt x="3246" y="0"/>
                  </a:moveTo>
                  <a:cubicBezTo>
                    <a:pt x="2825" y="0"/>
                    <a:pt x="2394" y="140"/>
                    <a:pt x="1960" y="473"/>
                  </a:cubicBezTo>
                  <a:cubicBezTo>
                    <a:pt x="1" y="1977"/>
                    <a:pt x="1679" y="4096"/>
                    <a:pt x="2960" y="5378"/>
                  </a:cubicBezTo>
                  <a:cubicBezTo>
                    <a:pt x="4848" y="7269"/>
                    <a:pt x="6525" y="9343"/>
                    <a:pt x="7892" y="11675"/>
                  </a:cubicBezTo>
                  <a:cubicBezTo>
                    <a:pt x="8304" y="12377"/>
                    <a:pt x="8877" y="13202"/>
                    <a:pt x="9615" y="13202"/>
                  </a:cubicBezTo>
                  <a:cubicBezTo>
                    <a:pt x="9666" y="13202"/>
                    <a:pt x="9719" y="13198"/>
                    <a:pt x="9773" y="13190"/>
                  </a:cubicBezTo>
                  <a:cubicBezTo>
                    <a:pt x="10083" y="13140"/>
                    <a:pt x="10343" y="12941"/>
                    <a:pt x="10589" y="12745"/>
                  </a:cubicBezTo>
                  <a:cubicBezTo>
                    <a:pt x="11027" y="12394"/>
                    <a:pt x="11455" y="12033"/>
                    <a:pt x="11874" y="11663"/>
                  </a:cubicBezTo>
                  <a:cubicBezTo>
                    <a:pt x="12312" y="11274"/>
                    <a:pt x="12779" y="10773"/>
                    <a:pt x="12705" y="10162"/>
                  </a:cubicBezTo>
                  <a:cubicBezTo>
                    <a:pt x="12658" y="9775"/>
                    <a:pt x="12402" y="9449"/>
                    <a:pt x="12157" y="9149"/>
                  </a:cubicBezTo>
                  <a:cubicBezTo>
                    <a:pt x="10380" y="6976"/>
                    <a:pt x="8613" y="4793"/>
                    <a:pt x="6829" y="2628"/>
                  </a:cubicBezTo>
                  <a:cubicBezTo>
                    <a:pt x="5937" y="1545"/>
                    <a:pt x="4648" y="0"/>
                    <a:pt x="324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237" name="Google Shape;5237;p72"/>
            <p:cNvGrpSpPr/>
            <p:nvPr/>
          </p:nvGrpSpPr>
          <p:grpSpPr>
            <a:xfrm>
              <a:off x="4407246" y="2868419"/>
              <a:ext cx="372988" cy="400492"/>
              <a:chOff x="4556380" y="1646456"/>
              <a:chExt cx="537060" cy="576662"/>
            </a:xfrm>
          </p:grpSpPr>
          <p:sp>
            <p:nvSpPr>
              <p:cNvPr id="5238" name="Google Shape;5238;p72"/>
              <p:cNvSpPr/>
              <p:nvPr/>
            </p:nvSpPr>
            <p:spPr>
              <a:xfrm>
                <a:off x="4556380" y="1646456"/>
                <a:ext cx="144509" cy="107243"/>
              </a:xfrm>
              <a:custGeom>
                <a:avLst/>
                <a:gdLst/>
                <a:ahLst/>
                <a:cxnLst/>
                <a:rect l="l" t="t" r="r" b="b"/>
                <a:pathLst>
                  <a:path w="2412" h="1790" extrusionOk="0">
                    <a:moveTo>
                      <a:pt x="2248" y="0"/>
                    </a:moveTo>
                    <a:cubicBezTo>
                      <a:pt x="2227" y="0"/>
                      <a:pt x="2205" y="7"/>
                      <a:pt x="2184" y="21"/>
                    </a:cubicBezTo>
                    <a:cubicBezTo>
                      <a:pt x="1817" y="271"/>
                      <a:pt x="1472" y="531"/>
                      <a:pt x="1118" y="784"/>
                    </a:cubicBezTo>
                    <a:cubicBezTo>
                      <a:pt x="807" y="1012"/>
                      <a:pt x="361" y="1321"/>
                      <a:pt x="62" y="1559"/>
                    </a:cubicBezTo>
                    <a:cubicBezTo>
                      <a:pt x="21" y="1593"/>
                      <a:pt x="0" y="1654"/>
                      <a:pt x="22" y="1706"/>
                    </a:cubicBezTo>
                    <a:cubicBezTo>
                      <a:pt x="41" y="1758"/>
                      <a:pt x="91" y="1790"/>
                      <a:pt x="144" y="1790"/>
                    </a:cubicBezTo>
                    <a:cubicBezTo>
                      <a:pt x="159" y="1790"/>
                      <a:pt x="174" y="1787"/>
                      <a:pt x="189" y="1782"/>
                    </a:cubicBezTo>
                    <a:cubicBezTo>
                      <a:pt x="399" y="1700"/>
                      <a:pt x="601" y="1599"/>
                      <a:pt x="796" y="1485"/>
                    </a:cubicBezTo>
                    <a:cubicBezTo>
                      <a:pt x="1377" y="1144"/>
                      <a:pt x="1914" y="717"/>
                      <a:pt x="2343" y="194"/>
                    </a:cubicBezTo>
                    <a:cubicBezTo>
                      <a:pt x="2412" y="112"/>
                      <a:pt x="2337" y="0"/>
                      <a:pt x="22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9" name="Google Shape;5239;p72"/>
              <p:cNvSpPr/>
              <p:nvPr/>
            </p:nvSpPr>
            <p:spPr>
              <a:xfrm>
                <a:off x="4650144" y="1748009"/>
                <a:ext cx="130729" cy="102390"/>
              </a:xfrm>
              <a:custGeom>
                <a:avLst/>
                <a:gdLst/>
                <a:ahLst/>
                <a:cxnLst/>
                <a:rect l="l" t="t" r="r" b="b"/>
                <a:pathLst>
                  <a:path w="2182" h="1709" extrusionOk="0">
                    <a:moveTo>
                      <a:pt x="2024" y="0"/>
                    </a:moveTo>
                    <a:cubicBezTo>
                      <a:pt x="1997" y="0"/>
                      <a:pt x="1970" y="10"/>
                      <a:pt x="1947" y="33"/>
                    </a:cubicBezTo>
                    <a:cubicBezTo>
                      <a:pt x="1655" y="311"/>
                      <a:pt x="1368" y="575"/>
                      <a:pt x="1054" y="811"/>
                    </a:cubicBezTo>
                    <a:cubicBezTo>
                      <a:pt x="744" y="1050"/>
                      <a:pt x="414" y="1256"/>
                      <a:pt x="73" y="1469"/>
                    </a:cubicBezTo>
                    <a:cubicBezTo>
                      <a:pt x="26" y="1497"/>
                      <a:pt x="0" y="1553"/>
                      <a:pt x="14" y="1609"/>
                    </a:cubicBezTo>
                    <a:cubicBezTo>
                      <a:pt x="28" y="1668"/>
                      <a:pt x="82" y="1708"/>
                      <a:pt x="140" y="1708"/>
                    </a:cubicBezTo>
                    <a:cubicBezTo>
                      <a:pt x="150" y="1708"/>
                      <a:pt x="160" y="1707"/>
                      <a:pt x="170" y="1705"/>
                    </a:cubicBezTo>
                    <a:cubicBezTo>
                      <a:pt x="990" y="1492"/>
                      <a:pt x="1722" y="914"/>
                      <a:pt x="2133" y="174"/>
                    </a:cubicBezTo>
                    <a:cubicBezTo>
                      <a:pt x="2182" y="90"/>
                      <a:pt x="2104" y="0"/>
                      <a:pt x="202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0" name="Google Shape;5240;p72"/>
              <p:cNvSpPr/>
              <p:nvPr/>
            </p:nvSpPr>
            <p:spPr>
              <a:xfrm>
                <a:off x="4727611" y="1856631"/>
                <a:ext cx="125816" cy="104607"/>
              </a:xfrm>
              <a:custGeom>
                <a:avLst/>
                <a:gdLst/>
                <a:ahLst/>
                <a:cxnLst/>
                <a:rect l="l" t="t" r="r" b="b"/>
                <a:pathLst>
                  <a:path w="2100" h="1746" extrusionOk="0">
                    <a:moveTo>
                      <a:pt x="1947" y="0"/>
                    </a:moveTo>
                    <a:cubicBezTo>
                      <a:pt x="1917" y="0"/>
                      <a:pt x="1887" y="12"/>
                      <a:pt x="1862" y="40"/>
                    </a:cubicBezTo>
                    <a:cubicBezTo>
                      <a:pt x="1598" y="336"/>
                      <a:pt x="1332" y="612"/>
                      <a:pt x="1033" y="853"/>
                    </a:cubicBezTo>
                    <a:cubicBezTo>
                      <a:pt x="735" y="1096"/>
                      <a:pt x="415" y="1303"/>
                      <a:pt x="75" y="1505"/>
                    </a:cubicBezTo>
                    <a:cubicBezTo>
                      <a:pt x="28" y="1532"/>
                      <a:pt x="1" y="1588"/>
                      <a:pt x="13" y="1644"/>
                    </a:cubicBezTo>
                    <a:cubicBezTo>
                      <a:pt x="27" y="1704"/>
                      <a:pt x="79" y="1745"/>
                      <a:pt x="139" y="1745"/>
                    </a:cubicBezTo>
                    <a:cubicBezTo>
                      <a:pt x="149" y="1745"/>
                      <a:pt x="158" y="1744"/>
                      <a:pt x="168" y="1742"/>
                    </a:cubicBezTo>
                    <a:cubicBezTo>
                      <a:pt x="990" y="1550"/>
                      <a:pt x="1720" y="934"/>
                      <a:pt x="2061" y="165"/>
                    </a:cubicBezTo>
                    <a:cubicBezTo>
                      <a:pt x="2099" y="79"/>
                      <a:pt x="2025" y="0"/>
                      <a:pt x="194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1" name="Google Shape;5241;p72"/>
              <p:cNvSpPr/>
              <p:nvPr/>
            </p:nvSpPr>
            <p:spPr>
              <a:xfrm>
                <a:off x="4822454" y="1976398"/>
                <a:ext cx="148463" cy="109999"/>
              </a:xfrm>
              <a:custGeom>
                <a:avLst/>
                <a:gdLst/>
                <a:ahLst/>
                <a:cxnLst/>
                <a:rect l="l" t="t" r="r" b="b"/>
                <a:pathLst>
                  <a:path w="2478" h="1836" extrusionOk="0">
                    <a:moveTo>
                      <a:pt x="2319" y="0"/>
                    </a:moveTo>
                    <a:cubicBezTo>
                      <a:pt x="2292" y="0"/>
                      <a:pt x="2264" y="10"/>
                      <a:pt x="2240" y="34"/>
                    </a:cubicBezTo>
                    <a:cubicBezTo>
                      <a:pt x="1912" y="347"/>
                      <a:pt x="1580" y="641"/>
                      <a:pt x="1220" y="897"/>
                    </a:cubicBezTo>
                    <a:cubicBezTo>
                      <a:pt x="860" y="1157"/>
                      <a:pt x="478" y="1378"/>
                      <a:pt x="79" y="1592"/>
                    </a:cubicBezTo>
                    <a:cubicBezTo>
                      <a:pt x="29" y="1619"/>
                      <a:pt x="1" y="1675"/>
                      <a:pt x="13" y="1734"/>
                    </a:cubicBezTo>
                    <a:cubicBezTo>
                      <a:pt x="26" y="1795"/>
                      <a:pt x="79" y="1836"/>
                      <a:pt x="138" y="1836"/>
                    </a:cubicBezTo>
                    <a:cubicBezTo>
                      <a:pt x="147" y="1836"/>
                      <a:pt x="156" y="1835"/>
                      <a:pt x="166" y="1833"/>
                    </a:cubicBezTo>
                    <a:cubicBezTo>
                      <a:pt x="1094" y="1619"/>
                      <a:pt x="1936" y="995"/>
                      <a:pt x="2424" y="178"/>
                    </a:cubicBezTo>
                    <a:cubicBezTo>
                      <a:pt x="2477" y="92"/>
                      <a:pt x="2402" y="0"/>
                      <a:pt x="23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2" name="Google Shape;5242;p72"/>
              <p:cNvSpPr/>
              <p:nvPr/>
            </p:nvSpPr>
            <p:spPr>
              <a:xfrm>
                <a:off x="4955281" y="2115276"/>
                <a:ext cx="138158" cy="107842"/>
              </a:xfrm>
              <a:custGeom>
                <a:avLst/>
                <a:gdLst/>
                <a:ahLst/>
                <a:cxnLst/>
                <a:rect l="l" t="t" r="r" b="b"/>
                <a:pathLst>
                  <a:path w="2306" h="1800" extrusionOk="0">
                    <a:moveTo>
                      <a:pt x="2146" y="0"/>
                    </a:moveTo>
                    <a:cubicBezTo>
                      <a:pt x="2121" y="0"/>
                      <a:pt x="2095" y="9"/>
                      <a:pt x="2072" y="29"/>
                    </a:cubicBezTo>
                    <a:cubicBezTo>
                      <a:pt x="1742" y="302"/>
                      <a:pt x="1426" y="575"/>
                      <a:pt x="1092" y="828"/>
                    </a:cubicBezTo>
                    <a:cubicBezTo>
                      <a:pt x="801" y="1052"/>
                      <a:pt x="370" y="1350"/>
                      <a:pt x="66" y="1565"/>
                    </a:cubicBezTo>
                    <a:cubicBezTo>
                      <a:pt x="22" y="1598"/>
                      <a:pt x="0" y="1655"/>
                      <a:pt x="19" y="1710"/>
                    </a:cubicBezTo>
                    <a:cubicBezTo>
                      <a:pt x="37" y="1764"/>
                      <a:pt x="87" y="1800"/>
                      <a:pt x="142" y="1800"/>
                    </a:cubicBezTo>
                    <a:cubicBezTo>
                      <a:pt x="155" y="1800"/>
                      <a:pt x="169" y="1797"/>
                      <a:pt x="182" y="1793"/>
                    </a:cubicBezTo>
                    <a:cubicBezTo>
                      <a:pt x="393" y="1723"/>
                      <a:pt x="596" y="1630"/>
                      <a:pt x="790" y="1520"/>
                    </a:cubicBezTo>
                    <a:cubicBezTo>
                      <a:pt x="1365" y="1192"/>
                      <a:pt x="1884" y="739"/>
                      <a:pt x="2249" y="183"/>
                    </a:cubicBezTo>
                    <a:cubicBezTo>
                      <a:pt x="2306" y="97"/>
                      <a:pt x="2230" y="0"/>
                      <a:pt x="214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5243" name="Google Shape;5243;p72"/>
          <p:cNvGrpSpPr/>
          <p:nvPr/>
        </p:nvGrpSpPr>
        <p:grpSpPr>
          <a:xfrm>
            <a:off x="2610444" y="3310808"/>
            <a:ext cx="5823300" cy="2318763"/>
            <a:chOff x="3575311" y="2605112"/>
            <a:chExt cx="966965" cy="1028301"/>
          </a:xfrm>
        </p:grpSpPr>
        <p:sp>
          <p:nvSpPr>
            <p:cNvPr id="5244" name="Google Shape;5244;p72"/>
            <p:cNvSpPr/>
            <p:nvPr/>
          </p:nvSpPr>
          <p:spPr>
            <a:xfrm rot="1086032">
              <a:off x="3687249" y="2699786"/>
              <a:ext cx="743089" cy="838951"/>
            </a:xfrm>
            <a:custGeom>
              <a:avLst/>
              <a:gdLst/>
              <a:ahLst/>
              <a:cxnLst/>
              <a:rect l="l" t="t" r="r" b="b"/>
              <a:pathLst>
                <a:path w="29836" h="33685" extrusionOk="0">
                  <a:moveTo>
                    <a:pt x="17867" y="0"/>
                  </a:moveTo>
                  <a:cubicBezTo>
                    <a:pt x="17431" y="0"/>
                    <a:pt x="16986" y="102"/>
                    <a:pt x="16580" y="292"/>
                  </a:cubicBezTo>
                  <a:cubicBezTo>
                    <a:pt x="15903" y="609"/>
                    <a:pt x="15423" y="1100"/>
                    <a:pt x="15004" y="1581"/>
                  </a:cubicBezTo>
                  <a:cubicBezTo>
                    <a:pt x="14184" y="2523"/>
                    <a:pt x="13482" y="3559"/>
                    <a:pt x="12906" y="4672"/>
                  </a:cubicBezTo>
                  <a:cubicBezTo>
                    <a:pt x="12734" y="4500"/>
                    <a:pt x="12526" y="4351"/>
                    <a:pt x="12272" y="4240"/>
                  </a:cubicBezTo>
                  <a:cubicBezTo>
                    <a:pt x="12005" y="4123"/>
                    <a:pt x="11715" y="4065"/>
                    <a:pt x="11410" y="4065"/>
                  </a:cubicBezTo>
                  <a:cubicBezTo>
                    <a:pt x="11086" y="4065"/>
                    <a:pt x="10753" y="4131"/>
                    <a:pt x="10393" y="4265"/>
                  </a:cubicBezTo>
                  <a:cubicBezTo>
                    <a:pt x="9353" y="4652"/>
                    <a:pt x="8471" y="5388"/>
                    <a:pt x="7773" y="6452"/>
                  </a:cubicBezTo>
                  <a:cubicBezTo>
                    <a:pt x="7248" y="7252"/>
                    <a:pt x="6835" y="8228"/>
                    <a:pt x="6542" y="9352"/>
                  </a:cubicBezTo>
                  <a:cubicBezTo>
                    <a:pt x="6413" y="9845"/>
                    <a:pt x="6307" y="10345"/>
                    <a:pt x="6222" y="10849"/>
                  </a:cubicBezTo>
                  <a:cubicBezTo>
                    <a:pt x="5664" y="10504"/>
                    <a:pt x="5018" y="10308"/>
                    <a:pt x="4386" y="10308"/>
                  </a:cubicBezTo>
                  <a:cubicBezTo>
                    <a:pt x="3758" y="10308"/>
                    <a:pt x="3171" y="10498"/>
                    <a:pt x="2690" y="10860"/>
                  </a:cubicBezTo>
                  <a:cubicBezTo>
                    <a:pt x="2293" y="11159"/>
                    <a:pt x="2031" y="11520"/>
                    <a:pt x="1828" y="11834"/>
                  </a:cubicBezTo>
                  <a:cubicBezTo>
                    <a:pt x="1107" y="12953"/>
                    <a:pt x="631" y="14252"/>
                    <a:pt x="419" y="15700"/>
                  </a:cubicBezTo>
                  <a:cubicBezTo>
                    <a:pt x="231" y="16973"/>
                    <a:pt x="250" y="18322"/>
                    <a:pt x="473" y="19710"/>
                  </a:cubicBezTo>
                  <a:cubicBezTo>
                    <a:pt x="886" y="22256"/>
                    <a:pt x="1884" y="24585"/>
                    <a:pt x="2850" y="26838"/>
                  </a:cubicBezTo>
                  <a:cubicBezTo>
                    <a:pt x="2915" y="26991"/>
                    <a:pt x="2998" y="27162"/>
                    <a:pt x="3092" y="27337"/>
                  </a:cubicBezTo>
                  <a:cubicBezTo>
                    <a:pt x="2962" y="27518"/>
                    <a:pt x="2835" y="27700"/>
                    <a:pt x="2711" y="27875"/>
                  </a:cubicBezTo>
                  <a:cubicBezTo>
                    <a:pt x="2710" y="27876"/>
                    <a:pt x="2705" y="27881"/>
                    <a:pt x="2705" y="27881"/>
                  </a:cubicBezTo>
                  <a:cubicBezTo>
                    <a:pt x="2248" y="28545"/>
                    <a:pt x="1879" y="29100"/>
                    <a:pt x="1576" y="29581"/>
                  </a:cubicBezTo>
                  <a:cubicBezTo>
                    <a:pt x="1319" y="29984"/>
                    <a:pt x="945" y="30593"/>
                    <a:pt x="661" y="31090"/>
                  </a:cubicBezTo>
                  <a:lnTo>
                    <a:pt x="381" y="31584"/>
                  </a:lnTo>
                  <a:cubicBezTo>
                    <a:pt x="1" y="32251"/>
                    <a:pt x="231" y="33107"/>
                    <a:pt x="894" y="33494"/>
                  </a:cubicBezTo>
                  <a:cubicBezTo>
                    <a:pt x="1108" y="33619"/>
                    <a:pt x="1354" y="33684"/>
                    <a:pt x="1601" y="33684"/>
                  </a:cubicBezTo>
                  <a:cubicBezTo>
                    <a:pt x="2100" y="33684"/>
                    <a:pt x="2566" y="33416"/>
                    <a:pt x="2816" y="32986"/>
                  </a:cubicBezTo>
                  <a:cubicBezTo>
                    <a:pt x="3524" y="31771"/>
                    <a:pt x="4288" y="30590"/>
                    <a:pt x="5092" y="29471"/>
                  </a:cubicBezTo>
                  <a:cubicBezTo>
                    <a:pt x="6075" y="30092"/>
                    <a:pt x="7147" y="30585"/>
                    <a:pt x="8287" y="30940"/>
                  </a:cubicBezTo>
                  <a:cubicBezTo>
                    <a:pt x="9638" y="31360"/>
                    <a:pt x="11042" y="31573"/>
                    <a:pt x="12457" y="31573"/>
                  </a:cubicBezTo>
                  <a:cubicBezTo>
                    <a:pt x="14006" y="31573"/>
                    <a:pt x="15509" y="31319"/>
                    <a:pt x="16929" y="30817"/>
                  </a:cubicBezTo>
                  <a:cubicBezTo>
                    <a:pt x="17592" y="30583"/>
                    <a:pt x="18134" y="30310"/>
                    <a:pt x="18585" y="29981"/>
                  </a:cubicBezTo>
                  <a:cubicBezTo>
                    <a:pt x="19243" y="29502"/>
                    <a:pt x="19693" y="28914"/>
                    <a:pt x="19924" y="28231"/>
                  </a:cubicBezTo>
                  <a:cubicBezTo>
                    <a:pt x="20172" y="27496"/>
                    <a:pt x="20143" y="26693"/>
                    <a:pt x="19839" y="25911"/>
                  </a:cubicBezTo>
                  <a:cubicBezTo>
                    <a:pt x="19703" y="25559"/>
                    <a:pt x="19511" y="25219"/>
                    <a:pt x="19276" y="24907"/>
                  </a:cubicBezTo>
                  <a:cubicBezTo>
                    <a:pt x="20308" y="24686"/>
                    <a:pt x="21327" y="24372"/>
                    <a:pt x="22318" y="23969"/>
                  </a:cubicBezTo>
                  <a:cubicBezTo>
                    <a:pt x="23229" y="23599"/>
                    <a:pt x="24379" y="23042"/>
                    <a:pt x="25201" y="22008"/>
                  </a:cubicBezTo>
                  <a:cubicBezTo>
                    <a:pt x="25637" y="21457"/>
                    <a:pt x="25939" y="20781"/>
                    <a:pt x="26049" y="20101"/>
                  </a:cubicBezTo>
                  <a:cubicBezTo>
                    <a:pt x="26179" y="19305"/>
                    <a:pt x="26053" y="18541"/>
                    <a:pt x="25689" y="17885"/>
                  </a:cubicBezTo>
                  <a:cubicBezTo>
                    <a:pt x="25584" y="17696"/>
                    <a:pt x="25459" y="17519"/>
                    <a:pt x="25317" y="17354"/>
                  </a:cubicBezTo>
                  <a:cubicBezTo>
                    <a:pt x="25907" y="17083"/>
                    <a:pt x="26524" y="16766"/>
                    <a:pt x="27177" y="16394"/>
                  </a:cubicBezTo>
                  <a:cubicBezTo>
                    <a:pt x="28006" y="15922"/>
                    <a:pt x="28653" y="15380"/>
                    <a:pt x="29099" y="14784"/>
                  </a:cubicBezTo>
                  <a:cubicBezTo>
                    <a:pt x="29577" y="14146"/>
                    <a:pt x="29823" y="13455"/>
                    <a:pt x="29829" y="12730"/>
                  </a:cubicBezTo>
                  <a:cubicBezTo>
                    <a:pt x="29835" y="11960"/>
                    <a:pt x="29560" y="11210"/>
                    <a:pt x="29031" y="10564"/>
                  </a:cubicBezTo>
                  <a:cubicBezTo>
                    <a:pt x="28620" y="10062"/>
                    <a:pt x="28063" y="9642"/>
                    <a:pt x="27451" y="9372"/>
                  </a:cubicBezTo>
                  <a:cubicBezTo>
                    <a:pt x="27668" y="9170"/>
                    <a:pt x="27859" y="8970"/>
                    <a:pt x="28028" y="8765"/>
                  </a:cubicBezTo>
                  <a:cubicBezTo>
                    <a:pt x="28594" y="8083"/>
                    <a:pt x="28922" y="7347"/>
                    <a:pt x="29004" y="6581"/>
                  </a:cubicBezTo>
                  <a:cubicBezTo>
                    <a:pt x="29104" y="5663"/>
                    <a:pt x="28826" y="4717"/>
                    <a:pt x="28223" y="3921"/>
                  </a:cubicBezTo>
                  <a:cubicBezTo>
                    <a:pt x="27686" y="3211"/>
                    <a:pt x="26928" y="2662"/>
                    <a:pt x="26088" y="2376"/>
                  </a:cubicBezTo>
                  <a:cubicBezTo>
                    <a:pt x="25534" y="2187"/>
                    <a:pt x="24936" y="2090"/>
                    <a:pt x="24308" y="2090"/>
                  </a:cubicBezTo>
                  <a:cubicBezTo>
                    <a:pt x="23449" y="2090"/>
                    <a:pt x="22518" y="2271"/>
                    <a:pt x="21538" y="2624"/>
                  </a:cubicBezTo>
                  <a:cubicBezTo>
                    <a:pt x="21204" y="2745"/>
                    <a:pt x="20871" y="2881"/>
                    <a:pt x="20547" y="3030"/>
                  </a:cubicBezTo>
                  <a:cubicBezTo>
                    <a:pt x="20524" y="2598"/>
                    <a:pt x="20461" y="2221"/>
                    <a:pt x="20355" y="1886"/>
                  </a:cubicBezTo>
                  <a:cubicBezTo>
                    <a:pt x="20155" y="1258"/>
                    <a:pt x="19807" y="767"/>
                    <a:pt x="19316" y="434"/>
                  </a:cubicBezTo>
                  <a:cubicBezTo>
                    <a:pt x="18900" y="150"/>
                    <a:pt x="18400" y="0"/>
                    <a:pt x="17867" y="0"/>
                  </a:cubicBezTo>
                  <a:close/>
                </a:path>
              </a:pathLst>
            </a:cu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5" name="Google Shape;5245;p72"/>
            <p:cNvSpPr/>
            <p:nvPr/>
          </p:nvSpPr>
          <p:spPr>
            <a:xfrm rot="1086032">
              <a:off x="3729889" y="2734054"/>
              <a:ext cx="675918" cy="721022"/>
            </a:xfrm>
            <a:custGeom>
              <a:avLst/>
              <a:gdLst/>
              <a:ahLst/>
              <a:cxnLst/>
              <a:rect l="l" t="t" r="r" b="b"/>
              <a:pathLst>
                <a:path w="27139" h="28950" extrusionOk="0">
                  <a:moveTo>
                    <a:pt x="16481" y="1"/>
                  </a:moveTo>
                  <a:cubicBezTo>
                    <a:pt x="16232" y="1"/>
                    <a:pt x="15978" y="62"/>
                    <a:pt x="15753" y="168"/>
                  </a:cubicBezTo>
                  <a:cubicBezTo>
                    <a:pt x="15298" y="382"/>
                    <a:pt x="14937" y="751"/>
                    <a:pt x="14607" y="1130"/>
                  </a:cubicBezTo>
                  <a:cubicBezTo>
                    <a:pt x="13258" y="2683"/>
                    <a:pt x="12246" y="4527"/>
                    <a:pt x="11663" y="6501"/>
                  </a:cubicBezTo>
                  <a:cubicBezTo>
                    <a:pt x="11127" y="5942"/>
                    <a:pt x="11071" y="4440"/>
                    <a:pt x="10362" y="4132"/>
                  </a:cubicBezTo>
                  <a:cubicBezTo>
                    <a:pt x="10254" y="4085"/>
                    <a:pt x="10139" y="4066"/>
                    <a:pt x="10023" y="4066"/>
                  </a:cubicBezTo>
                  <a:cubicBezTo>
                    <a:pt x="9835" y="4066"/>
                    <a:pt x="9642" y="4116"/>
                    <a:pt x="9465" y="4183"/>
                  </a:cubicBezTo>
                  <a:cubicBezTo>
                    <a:pt x="7783" y="4811"/>
                    <a:pt x="6878" y="6634"/>
                    <a:pt x="6426" y="8370"/>
                  </a:cubicBezTo>
                  <a:cubicBezTo>
                    <a:pt x="5943" y="10225"/>
                    <a:pt x="5792" y="12165"/>
                    <a:pt x="5982" y="14071"/>
                  </a:cubicBezTo>
                  <a:cubicBezTo>
                    <a:pt x="5710" y="13205"/>
                    <a:pt x="5198" y="11624"/>
                    <a:pt x="4559" y="10980"/>
                  </a:cubicBezTo>
                  <a:cubicBezTo>
                    <a:pt x="4153" y="10571"/>
                    <a:pt x="3563" y="10307"/>
                    <a:pt x="3000" y="10307"/>
                  </a:cubicBezTo>
                  <a:cubicBezTo>
                    <a:pt x="2675" y="10307"/>
                    <a:pt x="2359" y="10395"/>
                    <a:pt x="2093" y="10595"/>
                  </a:cubicBezTo>
                  <a:cubicBezTo>
                    <a:pt x="1869" y="10765"/>
                    <a:pt x="1700" y="10996"/>
                    <a:pt x="1545" y="11232"/>
                  </a:cubicBezTo>
                  <a:cubicBezTo>
                    <a:pt x="241" y="13251"/>
                    <a:pt x="0" y="15813"/>
                    <a:pt x="385" y="18187"/>
                  </a:cubicBezTo>
                  <a:cubicBezTo>
                    <a:pt x="768" y="20560"/>
                    <a:pt x="1724" y="22798"/>
                    <a:pt x="2672" y="25005"/>
                  </a:cubicBezTo>
                  <a:cubicBezTo>
                    <a:pt x="2869" y="25470"/>
                    <a:pt x="3352" y="26314"/>
                    <a:pt x="3758" y="26609"/>
                  </a:cubicBezTo>
                  <a:cubicBezTo>
                    <a:pt x="5862" y="28144"/>
                    <a:pt x="8470" y="28949"/>
                    <a:pt x="11073" y="28949"/>
                  </a:cubicBezTo>
                  <a:cubicBezTo>
                    <a:pt x="12443" y="28949"/>
                    <a:pt x="13813" y="28726"/>
                    <a:pt x="15107" y="28269"/>
                  </a:cubicBezTo>
                  <a:cubicBezTo>
                    <a:pt x="16023" y="27944"/>
                    <a:pt x="16985" y="27420"/>
                    <a:pt x="17295" y="26499"/>
                  </a:cubicBezTo>
                  <a:cubicBezTo>
                    <a:pt x="17610" y="25562"/>
                    <a:pt x="17116" y="24509"/>
                    <a:pt x="16360" y="23874"/>
                  </a:cubicBezTo>
                  <a:cubicBezTo>
                    <a:pt x="15604" y="23240"/>
                    <a:pt x="14632" y="22936"/>
                    <a:pt x="13689" y="22646"/>
                  </a:cubicBezTo>
                  <a:lnTo>
                    <a:pt x="13689" y="22646"/>
                  </a:lnTo>
                  <a:cubicBezTo>
                    <a:pt x="13913" y="22657"/>
                    <a:pt x="14138" y="22662"/>
                    <a:pt x="14362" y="22662"/>
                  </a:cubicBezTo>
                  <a:cubicBezTo>
                    <a:pt x="16432" y="22662"/>
                    <a:pt x="18526" y="22215"/>
                    <a:pt x="20438" y="21438"/>
                  </a:cubicBezTo>
                  <a:cubicBezTo>
                    <a:pt x="21320" y="21080"/>
                    <a:pt x="22197" y="20620"/>
                    <a:pt x="22787" y="19877"/>
                  </a:cubicBezTo>
                  <a:cubicBezTo>
                    <a:pt x="23379" y="19132"/>
                    <a:pt x="23621" y="18042"/>
                    <a:pt x="23156" y="17212"/>
                  </a:cubicBezTo>
                  <a:cubicBezTo>
                    <a:pt x="22825" y="16621"/>
                    <a:pt x="22189" y="16246"/>
                    <a:pt x="21532" y="16078"/>
                  </a:cubicBezTo>
                  <a:cubicBezTo>
                    <a:pt x="21058" y="15956"/>
                    <a:pt x="20568" y="15930"/>
                    <a:pt x="20077" y="15930"/>
                  </a:cubicBezTo>
                  <a:cubicBezTo>
                    <a:pt x="19886" y="15930"/>
                    <a:pt x="19696" y="15934"/>
                    <a:pt x="19506" y="15938"/>
                  </a:cubicBezTo>
                  <a:cubicBezTo>
                    <a:pt x="21475" y="15794"/>
                    <a:pt x="23426" y="14916"/>
                    <a:pt x="25141" y="13939"/>
                  </a:cubicBezTo>
                  <a:cubicBezTo>
                    <a:pt x="26120" y="13382"/>
                    <a:pt x="27120" y="12532"/>
                    <a:pt x="27129" y="11406"/>
                  </a:cubicBezTo>
                  <a:cubicBezTo>
                    <a:pt x="27138" y="10426"/>
                    <a:pt x="26348" y="9584"/>
                    <a:pt x="25440" y="9219"/>
                  </a:cubicBezTo>
                  <a:cubicBezTo>
                    <a:pt x="24707" y="8925"/>
                    <a:pt x="23908" y="8875"/>
                    <a:pt x="23113" y="8875"/>
                  </a:cubicBezTo>
                  <a:cubicBezTo>
                    <a:pt x="22923" y="8875"/>
                    <a:pt x="22733" y="8878"/>
                    <a:pt x="22544" y="8881"/>
                  </a:cubicBezTo>
                  <a:cubicBezTo>
                    <a:pt x="23168" y="8509"/>
                    <a:pt x="23768" y="8189"/>
                    <a:pt x="24355" y="7761"/>
                  </a:cubicBezTo>
                  <a:cubicBezTo>
                    <a:pt x="25265" y="7095"/>
                    <a:pt x="26191" y="6246"/>
                    <a:pt x="26312" y="5126"/>
                  </a:cubicBezTo>
                  <a:cubicBezTo>
                    <a:pt x="26447" y="3880"/>
                    <a:pt x="25463" y="2709"/>
                    <a:pt x="24277" y="2305"/>
                  </a:cubicBezTo>
                  <a:cubicBezTo>
                    <a:pt x="23838" y="2155"/>
                    <a:pt x="23382" y="2091"/>
                    <a:pt x="22921" y="2091"/>
                  </a:cubicBezTo>
                  <a:cubicBezTo>
                    <a:pt x="22137" y="2091"/>
                    <a:pt x="21341" y="2277"/>
                    <a:pt x="20598" y="2546"/>
                  </a:cubicBezTo>
                  <a:cubicBezTo>
                    <a:pt x="19615" y="2901"/>
                    <a:pt x="18681" y="3397"/>
                    <a:pt x="17836" y="4012"/>
                  </a:cubicBezTo>
                  <a:cubicBezTo>
                    <a:pt x="17928" y="3373"/>
                    <a:pt x="17870" y="2590"/>
                    <a:pt x="17856" y="1944"/>
                  </a:cubicBezTo>
                  <a:cubicBezTo>
                    <a:pt x="17841" y="1299"/>
                    <a:pt x="17724" y="569"/>
                    <a:pt x="17192" y="206"/>
                  </a:cubicBezTo>
                  <a:cubicBezTo>
                    <a:pt x="16983" y="64"/>
                    <a:pt x="16734" y="1"/>
                    <a:pt x="1648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246" name="Google Shape;5246;p72"/>
            <p:cNvGrpSpPr/>
            <p:nvPr/>
          </p:nvGrpSpPr>
          <p:grpSpPr>
            <a:xfrm rot="1086032">
              <a:off x="3723969" y="2736160"/>
              <a:ext cx="668820" cy="769863"/>
              <a:chOff x="9134617" y="876490"/>
              <a:chExt cx="2285947" cy="2631299"/>
            </a:xfrm>
          </p:grpSpPr>
          <p:sp>
            <p:nvSpPr>
              <p:cNvPr id="5247" name="Google Shape;5247;p72"/>
              <p:cNvSpPr/>
              <p:nvPr/>
            </p:nvSpPr>
            <p:spPr>
              <a:xfrm>
                <a:off x="9134617" y="876490"/>
                <a:ext cx="2285947" cy="2631299"/>
              </a:xfrm>
              <a:custGeom>
                <a:avLst/>
                <a:gdLst/>
                <a:ahLst/>
                <a:cxnLst/>
                <a:rect l="l" t="t" r="r" b="b"/>
                <a:pathLst>
                  <a:path w="26854" h="30911" extrusionOk="0">
                    <a:moveTo>
                      <a:pt x="16236" y="1"/>
                    </a:moveTo>
                    <a:cubicBezTo>
                      <a:pt x="16190" y="1"/>
                      <a:pt x="16151" y="34"/>
                      <a:pt x="16144" y="81"/>
                    </a:cubicBezTo>
                    <a:lnTo>
                      <a:pt x="16044" y="850"/>
                    </a:lnTo>
                    <a:cubicBezTo>
                      <a:pt x="15901" y="1955"/>
                      <a:pt x="15698" y="3594"/>
                      <a:pt x="15559" y="4702"/>
                    </a:cubicBezTo>
                    <a:cubicBezTo>
                      <a:pt x="15285" y="6906"/>
                      <a:pt x="14897" y="10150"/>
                      <a:pt x="14632" y="12375"/>
                    </a:cubicBezTo>
                    <a:cubicBezTo>
                      <a:pt x="13395" y="13672"/>
                      <a:pt x="12194" y="15006"/>
                      <a:pt x="11027" y="16366"/>
                    </a:cubicBezTo>
                    <a:cubicBezTo>
                      <a:pt x="10625" y="16837"/>
                      <a:pt x="10222" y="17307"/>
                      <a:pt x="9820" y="17778"/>
                    </a:cubicBezTo>
                    <a:cubicBezTo>
                      <a:pt x="9688" y="15349"/>
                      <a:pt x="9494" y="11972"/>
                      <a:pt x="9358" y="9655"/>
                    </a:cubicBezTo>
                    <a:cubicBezTo>
                      <a:pt x="9288" y="8434"/>
                      <a:pt x="9172" y="6628"/>
                      <a:pt x="9095" y="5412"/>
                    </a:cubicBezTo>
                    <a:lnTo>
                      <a:pt x="9041" y="4564"/>
                    </a:lnTo>
                    <a:cubicBezTo>
                      <a:pt x="9037" y="4514"/>
                      <a:pt x="8996" y="4477"/>
                      <a:pt x="8946" y="4477"/>
                    </a:cubicBezTo>
                    <a:cubicBezTo>
                      <a:pt x="8945" y="4477"/>
                      <a:pt x="8945" y="4477"/>
                      <a:pt x="8944" y="4477"/>
                    </a:cubicBezTo>
                    <a:cubicBezTo>
                      <a:pt x="8894" y="4480"/>
                      <a:pt x="8854" y="4523"/>
                      <a:pt x="8857" y="4572"/>
                    </a:cubicBezTo>
                    <a:cubicBezTo>
                      <a:pt x="8922" y="6127"/>
                      <a:pt x="9022" y="8110"/>
                      <a:pt x="9096" y="9669"/>
                    </a:cubicBezTo>
                    <a:cubicBezTo>
                      <a:pt x="9216" y="12091"/>
                      <a:pt x="9410" y="15653"/>
                      <a:pt x="9543" y="18104"/>
                    </a:cubicBezTo>
                    <a:cubicBezTo>
                      <a:pt x="7830" y="20112"/>
                      <a:pt x="6128" y="22132"/>
                      <a:pt x="4494" y="24205"/>
                    </a:cubicBezTo>
                    <a:cubicBezTo>
                      <a:pt x="4138" y="21695"/>
                      <a:pt x="3632" y="18177"/>
                      <a:pt x="3280" y="15769"/>
                    </a:cubicBezTo>
                    <a:cubicBezTo>
                      <a:pt x="3096" y="14511"/>
                      <a:pt x="2814" y="12647"/>
                      <a:pt x="2628" y="11394"/>
                    </a:cubicBezTo>
                    <a:lnTo>
                      <a:pt x="2494" y="10520"/>
                    </a:lnTo>
                    <a:cubicBezTo>
                      <a:pt x="2487" y="10474"/>
                      <a:pt x="2448" y="10442"/>
                      <a:pt x="2402" y="10442"/>
                    </a:cubicBezTo>
                    <a:cubicBezTo>
                      <a:pt x="2398" y="10442"/>
                      <a:pt x="2394" y="10442"/>
                      <a:pt x="2390" y="10443"/>
                    </a:cubicBezTo>
                    <a:cubicBezTo>
                      <a:pt x="2340" y="10449"/>
                      <a:pt x="2304" y="10495"/>
                      <a:pt x="2310" y="10547"/>
                    </a:cubicBezTo>
                    <a:cubicBezTo>
                      <a:pt x="2519" y="12151"/>
                      <a:pt x="2800" y="14198"/>
                      <a:pt x="3018" y="15808"/>
                    </a:cubicBezTo>
                    <a:cubicBezTo>
                      <a:pt x="3361" y="18314"/>
                      <a:pt x="3884" y="22001"/>
                      <a:pt x="4241" y="24527"/>
                    </a:cubicBezTo>
                    <a:cubicBezTo>
                      <a:pt x="4207" y="24569"/>
                      <a:pt x="4175" y="24610"/>
                      <a:pt x="4143" y="24652"/>
                    </a:cubicBezTo>
                    <a:cubicBezTo>
                      <a:pt x="3514" y="25463"/>
                      <a:pt x="2878" y="26323"/>
                      <a:pt x="2290" y="27165"/>
                    </a:cubicBezTo>
                    <a:cubicBezTo>
                      <a:pt x="1925" y="27695"/>
                      <a:pt x="1533" y="28277"/>
                      <a:pt x="1191" y="28821"/>
                    </a:cubicBezTo>
                    <a:cubicBezTo>
                      <a:pt x="912" y="29258"/>
                      <a:pt x="561" y="29831"/>
                      <a:pt x="307" y="30278"/>
                    </a:cubicBezTo>
                    <a:lnTo>
                      <a:pt x="26" y="30772"/>
                    </a:lnTo>
                    <a:cubicBezTo>
                      <a:pt x="1" y="30815"/>
                      <a:pt x="15" y="30872"/>
                      <a:pt x="60" y="30898"/>
                    </a:cubicBezTo>
                    <a:cubicBezTo>
                      <a:pt x="75" y="30907"/>
                      <a:pt x="91" y="30911"/>
                      <a:pt x="107" y="30911"/>
                    </a:cubicBezTo>
                    <a:cubicBezTo>
                      <a:pt x="139" y="30911"/>
                      <a:pt x="170" y="30894"/>
                      <a:pt x="186" y="30865"/>
                    </a:cubicBezTo>
                    <a:cubicBezTo>
                      <a:pt x="945" y="29563"/>
                      <a:pt x="1767" y="28296"/>
                      <a:pt x="2653" y="27075"/>
                    </a:cubicBezTo>
                    <a:cubicBezTo>
                      <a:pt x="3230" y="26270"/>
                      <a:pt x="3829" y="25482"/>
                      <a:pt x="4441" y="24704"/>
                    </a:cubicBezTo>
                    <a:cubicBezTo>
                      <a:pt x="5242" y="24816"/>
                      <a:pt x="6749" y="25024"/>
                      <a:pt x="7508" y="25131"/>
                    </a:cubicBezTo>
                    <a:cubicBezTo>
                      <a:pt x="10524" y="25545"/>
                      <a:pt x="13914" y="26012"/>
                      <a:pt x="16918" y="26398"/>
                    </a:cubicBezTo>
                    <a:cubicBezTo>
                      <a:pt x="16921" y="26399"/>
                      <a:pt x="16925" y="26399"/>
                      <a:pt x="16928" y="26399"/>
                    </a:cubicBezTo>
                    <a:cubicBezTo>
                      <a:pt x="16969" y="26399"/>
                      <a:pt x="17007" y="26369"/>
                      <a:pt x="17013" y="26328"/>
                    </a:cubicBezTo>
                    <a:cubicBezTo>
                      <a:pt x="17019" y="26282"/>
                      <a:pt x="16987" y="26239"/>
                      <a:pt x="16941" y="26232"/>
                    </a:cubicBezTo>
                    <a:cubicBezTo>
                      <a:pt x="13401" y="25693"/>
                      <a:pt x="9535" y="25132"/>
                      <a:pt x="5981" y="24625"/>
                    </a:cubicBezTo>
                    <a:cubicBezTo>
                      <a:pt x="5981" y="24625"/>
                      <a:pt x="4996" y="24485"/>
                      <a:pt x="4652" y="24436"/>
                    </a:cubicBezTo>
                    <a:cubicBezTo>
                      <a:pt x="5842" y="22935"/>
                      <a:pt x="7081" y="21472"/>
                      <a:pt x="8316" y="20010"/>
                    </a:cubicBezTo>
                    <a:cubicBezTo>
                      <a:pt x="8794" y="19442"/>
                      <a:pt x="9272" y="18875"/>
                      <a:pt x="9754" y="18308"/>
                    </a:cubicBezTo>
                    <a:cubicBezTo>
                      <a:pt x="13750" y="18788"/>
                      <a:pt x="18342" y="19333"/>
                      <a:pt x="22326" y="19771"/>
                    </a:cubicBezTo>
                    <a:cubicBezTo>
                      <a:pt x="22329" y="19771"/>
                      <a:pt x="22333" y="19771"/>
                      <a:pt x="22336" y="19771"/>
                    </a:cubicBezTo>
                    <a:cubicBezTo>
                      <a:pt x="22377" y="19771"/>
                      <a:pt x="22413" y="19740"/>
                      <a:pt x="22419" y="19697"/>
                    </a:cubicBezTo>
                    <a:cubicBezTo>
                      <a:pt x="22426" y="19652"/>
                      <a:pt x="22392" y="19608"/>
                      <a:pt x="22347" y="19603"/>
                    </a:cubicBezTo>
                    <a:lnTo>
                      <a:pt x="21557" y="19498"/>
                    </a:lnTo>
                    <a:cubicBezTo>
                      <a:pt x="17934" y="19024"/>
                      <a:pt x="13648" y="18484"/>
                      <a:pt x="9982" y="18037"/>
                    </a:cubicBezTo>
                    <a:cubicBezTo>
                      <a:pt x="11564" y="16179"/>
                      <a:pt x="13171" y="14343"/>
                      <a:pt x="14843" y="12565"/>
                    </a:cubicBezTo>
                    <a:cubicBezTo>
                      <a:pt x="18703" y="12193"/>
                      <a:pt x="22938" y="11778"/>
                      <a:pt x="26777" y="11365"/>
                    </a:cubicBezTo>
                    <a:cubicBezTo>
                      <a:pt x="26820" y="11361"/>
                      <a:pt x="26853" y="11320"/>
                      <a:pt x="26849" y="11274"/>
                    </a:cubicBezTo>
                    <a:cubicBezTo>
                      <a:pt x="26845" y="11231"/>
                      <a:pt x="26808" y="11197"/>
                      <a:pt x="26764" y="11197"/>
                    </a:cubicBezTo>
                    <a:cubicBezTo>
                      <a:pt x="26762" y="11197"/>
                      <a:pt x="26759" y="11197"/>
                      <a:pt x="26757" y="11197"/>
                    </a:cubicBezTo>
                    <a:lnTo>
                      <a:pt x="26006" y="11260"/>
                    </a:lnTo>
                    <a:cubicBezTo>
                      <a:pt x="22533" y="11555"/>
                      <a:pt x="18656" y="11908"/>
                      <a:pt x="15145" y="12240"/>
                    </a:cubicBezTo>
                    <a:cubicBezTo>
                      <a:pt x="16278" y="11048"/>
                      <a:pt x="17441" y="9885"/>
                      <a:pt x="18648" y="8765"/>
                    </a:cubicBezTo>
                    <a:cubicBezTo>
                      <a:pt x="19329" y="8126"/>
                      <a:pt x="20041" y="7479"/>
                      <a:pt x="20742" y="6862"/>
                    </a:cubicBezTo>
                    <a:cubicBezTo>
                      <a:pt x="21865" y="5872"/>
                      <a:pt x="23044" y="4891"/>
                      <a:pt x="24215" y="3957"/>
                    </a:cubicBezTo>
                    <a:cubicBezTo>
                      <a:pt x="24252" y="3929"/>
                      <a:pt x="24258" y="3876"/>
                      <a:pt x="24229" y="3838"/>
                    </a:cubicBezTo>
                    <a:cubicBezTo>
                      <a:pt x="24212" y="3817"/>
                      <a:pt x="24188" y="3806"/>
                      <a:pt x="24163" y="3806"/>
                    </a:cubicBezTo>
                    <a:cubicBezTo>
                      <a:pt x="24144" y="3806"/>
                      <a:pt x="24126" y="3812"/>
                      <a:pt x="24111" y="3824"/>
                    </a:cubicBezTo>
                    <a:cubicBezTo>
                      <a:pt x="23364" y="4399"/>
                      <a:pt x="22621" y="4989"/>
                      <a:pt x="21895" y="5593"/>
                    </a:cubicBezTo>
                    <a:cubicBezTo>
                      <a:pt x="21669" y="5777"/>
                      <a:pt x="21240" y="6141"/>
                      <a:pt x="21025" y="6321"/>
                    </a:cubicBezTo>
                    <a:cubicBezTo>
                      <a:pt x="18907" y="8112"/>
                      <a:pt x="16894" y="10023"/>
                      <a:pt x="14971" y="12019"/>
                    </a:cubicBezTo>
                    <a:cubicBezTo>
                      <a:pt x="15232" y="9821"/>
                      <a:pt x="15581" y="6809"/>
                      <a:pt x="15817" y="4732"/>
                    </a:cubicBezTo>
                    <a:cubicBezTo>
                      <a:pt x="15946" y="3622"/>
                      <a:pt x="16123" y="1978"/>
                      <a:pt x="16246" y="874"/>
                    </a:cubicBezTo>
                    <a:lnTo>
                      <a:pt x="16328" y="102"/>
                    </a:lnTo>
                    <a:cubicBezTo>
                      <a:pt x="16333" y="52"/>
                      <a:pt x="16298" y="8"/>
                      <a:pt x="16248" y="1"/>
                    </a:cubicBezTo>
                    <a:cubicBezTo>
                      <a:pt x="16244" y="1"/>
                      <a:pt x="16240" y="1"/>
                      <a:pt x="1623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8" name="Google Shape;5248;p72"/>
              <p:cNvSpPr/>
              <p:nvPr/>
            </p:nvSpPr>
            <p:spPr>
              <a:xfrm>
                <a:off x="10801188" y="2411373"/>
                <a:ext cx="54054" cy="54310"/>
              </a:xfrm>
              <a:custGeom>
                <a:avLst/>
                <a:gdLst/>
                <a:ahLst/>
                <a:cxnLst/>
                <a:rect l="l" t="t" r="r" b="b"/>
                <a:pathLst>
                  <a:path w="635" h="638" extrusionOk="0">
                    <a:moveTo>
                      <a:pt x="486" y="1"/>
                    </a:moveTo>
                    <a:cubicBezTo>
                      <a:pt x="474" y="1"/>
                      <a:pt x="463" y="2"/>
                      <a:pt x="451" y="6"/>
                    </a:cubicBezTo>
                    <a:cubicBezTo>
                      <a:pt x="391" y="21"/>
                      <a:pt x="343" y="49"/>
                      <a:pt x="298" y="79"/>
                    </a:cubicBezTo>
                    <a:cubicBezTo>
                      <a:pt x="163" y="174"/>
                      <a:pt x="52" y="300"/>
                      <a:pt x="17" y="466"/>
                    </a:cubicBezTo>
                    <a:cubicBezTo>
                      <a:pt x="0" y="555"/>
                      <a:pt x="74" y="637"/>
                      <a:pt x="160" y="637"/>
                    </a:cubicBezTo>
                    <a:cubicBezTo>
                      <a:pt x="172" y="637"/>
                      <a:pt x="185" y="635"/>
                      <a:pt x="198" y="632"/>
                    </a:cubicBezTo>
                    <a:cubicBezTo>
                      <a:pt x="259" y="615"/>
                      <a:pt x="306" y="587"/>
                      <a:pt x="350" y="556"/>
                    </a:cubicBezTo>
                    <a:cubicBezTo>
                      <a:pt x="481" y="457"/>
                      <a:pt x="584" y="322"/>
                      <a:pt x="618" y="158"/>
                    </a:cubicBezTo>
                    <a:cubicBezTo>
                      <a:pt x="635" y="76"/>
                      <a:pt x="565" y="1"/>
                      <a:pt x="4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9" name="Google Shape;5249;p72"/>
              <p:cNvSpPr/>
              <p:nvPr/>
            </p:nvSpPr>
            <p:spPr>
              <a:xfrm>
                <a:off x="10714446" y="2392646"/>
                <a:ext cx="50139" cy="52863"/>
              </a:xfrm>
              <a:custGeom>
                <a:avLst/>
                <a:gdLst/>
                <a:ahLst/>
                <a:cxnLst/>
                <a:rect l="l" t="t" r="r" b="b"/>
                <a:pathLst>
                  <a:path w="589" h="621" extrusionOk="0">
                    <a:moveTo>
                      <a:pt x="443" y="1"/>
                    </a:moveTo>
                    <a:cubicBezTo>
                      <a:pt x="431" y="1"/>
                      <a:pt x="418" y="2"/>
                      <a:pt x="406" y="6"/>
                    </a:cubicBezTo>
                    <a:cubicBezTo>
                      <a:pt x="348" y="22"/>
                      <a:pt x="302" y="50"/>
                      <a:pt x="260" y="79"/>
                    </a:cubicBezTo>
                    <a:cubicBezTo>
                      <a:pt x="135" y="172"/>
                      <a:pt x="34" y="295"/>
                      <a:pt x="12" y="456"/>
                    </a:cubicBezTo>
                    <a:cubicBezTo>
                      <a:pt x="1" y="543"/>
                      <a:pt x="75" y="621"/>
                      <a:pt x="158" y="621"/>
                    </a:cubicBezTo>
                    <a:cubicBezTo>
                      <a:pt x="172" y="621"/>
                      <a:pt x="186" y="619"/>
                      <a:pt x="199" y="614"/>
                    </a:cubicBezTo>
                    <a:cubicBezTo>
                      <a:pt x="257" y="597"/>
                      <a:pt x="302" y="569"/>
                      <a:pt x="342" y="540"/>
                    </a:cubicBezTo>
                    <a:cubicBezTo>
                      <a:pt x="464" y="442"/>
                      <a:pt x="555" y="310"/>
                      <a:pt x="577" y="151"/>
                    </a:cubicBezTo>
                    <a:cubicBezTo>
                      <a:pt x="588" y="71"/>
                      <a:pt x="520" y="1"/>
                      <a:pt x="4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0" name="Google Shape;5250;p72"/>
              <p:cNvSpPr/>
              <p:nvPr/>
            </p:nvSpPr>
            <p:spPr>
              <a:xfrm>
                <a:off x="10620298" y="2367789"/>
                <a:ext cx="54480" cy="59928"/>
              </a:xfrm>
              <a:custGeom>
                <a:avLst/>
                <a:gdLst/>
                <a:ahLst/>
                <a:cxnLst/>
                <a:rect l="l" t="t" r="r" b="b"/>
                <a:pathLst>
                  <a:path w="640" h="704" extrusionOk="0">
                    <a:moveTo>
                      <a:pt x="486" y="1"/>
                    </a:moveTo>
                    <a:cubicBezTo>
                      <a:pt x="478" y="1"/>
                      <a:pt x="471" y="2"/>
                      <a:pt x="463" y="3"/>
                    </a:cubicBezTo>
                    <a:cubicBezTo>
                      <a:pt x="394" y="14"/>
                      <a:pt x="334" y="45"/>
                      <a:pt x="279" y="81"/>
                    </a:cubicBezTo>
                    <a:cubicBezTo>
                      <a:pt x="171" y="154"/>
                      <a:pt x="86" y="258"/>
                      <a:pt x="39" y="380"/>
                    </a:cubicBezTo>
                    <a:cubicBezTo>
                      <a:pt x="16" y="440"/>
                      <a:pt x="1" y="506"/>
                      <a:pt x="6" y="575"/>
                    </a:cubicBezTo>
                    <a:cubicBezTo>
                      <a:pt x="7" y="597"/>
                      <a:pt x="16" y="622"/>
                      <a:pt x="28" y="642"/>
                    </a:cubicBezTo>
                    <a:cubicBezTo>
                      <a:pt x="55" y="683"/>
                      <a:pt x="99" y="704"/>
                      <a:pt x="145" y="704"/>
                    </a:cubicBezTo>
                    <a:cubicBezTo>
                      <a:pt x="174" y="704"/>
                      <a:pt x="205" y="694"/>
                      <a:pt x="231" y="675"/>
                    </a:cubicBezTo>
                    <a:cubicBezTo>
                      <a:pt x="281" y="642"/>
                      <a:pt x="318" y="606"/>
                      <a:pt x="354" y="569"/>
                    </a:cubicBezTo>
                    <a:cubicBezTo>
                      <a:pt x="460" y="450"/>
                      <a:pt x="544" y="333"/>
                      <a:pt x="602" y="181"/>
                    </a:cubicBezTo>
                    <a:cubicBezTo>
                      <a:pt x="639" y="95"/>
                      <a:pt x="574" y="1"/>
                      <a:pt x="4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1" name="Google Shape;5251;p72"/>
              <p:cNvSpPr/>
              <p:nvPr/>
            </p:nvSpPr>
            <p:spPr>
              <a:xfrm>
                <a:off x="9983395" y="1570596"/>
                <a:ext cx="76868" cy="40349"/>
              </a:xfrm>
              <a:custGeom>
                <a:avLst/>
                <a:gdLst/>
                <a:ahLst/>
                <a:cxnLst/>
                <a:rect l="l" t="t" r="r" b="b"/>
                <a:pathLst>
                  <a:path w="903" h="474" extrusionOk="0">
                    <a:moveTo>
                      <a:pt x="617" y="0"/>
                    </a:moveTo>
                    <a:cubicBezTo>
                      <a:pt x="536" y="0"/>
                      <a:pt x="456" y="15"/>
                      <a:pt x="377" y="37"/>
                    </a:cubicBezTo>
                    <a:cubicBezTo>
                      <a:pt x="247" y="78"/>
                      <a:pt x="126" y="139"/>
                      <a:pt x="37" y="247"/>
                    </a:cubicBezTo>
                    <a:cubicBezTo>
                      <a:pt x="20" y="268"/>
                      <a:pt x="10" y="293"/>
                      <a:pt x="7" y="323"/>
                    </a:cubicBezTo>
                    <a:cubicBezTo>
                      <a:pt x="0" y="399"/>
                      <a:pt x="59" y="467"/>
                      <a:pt x="138" y="472"/>
                    </a:cubicBezTo>
                    <a:cubicBezTo>
                      <a:pt x="153" y="473"/>
                      <a:pt x="169" y="473"/>
                      <a:pt x="184" y="473"/>
                    </a:cubicBezTo>
                    <a:cubicBezTo>
                      <a:pt x="294" y="473"/>
                      <a:pt x="394" y="447"/>
                      <a:pt x="498" y="414"/>
                    </a:cubicBezTo>
                    <a:cubicBezTo>
                      <a:pt x="615" y="372"/>
                      <a:pt x="723" y="326"/>
                      <a:pt x="823" y="244"/>
                    </a:cubicBezTo>
                    <a:cubicBezTo>
                      <a:pt x="903" y="182"/>
                      <a:pt x="877" y="49"/>
                      <a:pt x="779" y="21"/>
                    </a:cubicBezTo>
                    <a:cubicBezTo>
                      <a:pt x="724" y="6"/>
                      <a:pt x="671" y="0"/>
                      <a:pt x="6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2" name="Google Shape;5252;p72"/>
              <p:cNvSpPr/>
              <p:nvPr/>
            </p:nvSpPr>
            <p:spPr>
              <a:xfrm>
                <a:off x="9975223" y="1497219"/>
                <a:ext cx="66568" cy="35923"/>
              </a:xfrm>
              <a:custGeom>
                <a:avLst/>
                <a:gdLst/>
                <a:ahLst/>
                <a:cxnLst/>
                <a:rect l="l" t="t" r="r" b="b"/>
                <a:pathLst>
                  <a:path w="782" h="422" extrusionOk="0">
                    <a:moveTo>
                      <a:pt x="463" y="1"/>
                    </a:moveTo>
                    <a:cubicBezTo>
                      <a:pt x="367" y="1"/>
                      <a:pt x="271" y="25"/>
                      <a:pt x="185" y="68"/>
                    </a:cubicBezTo>
                    <a:cubicBezTo>
                      <a:pt x="120" y="104"/>
                      <a:pt x="42" y="156"/>
                      <a:pt x="19" y="235"/>
                    </a:cubicBezTo>
                    <a:cubicBezTo>
                      <a:pt x="1" y="315"/>
                      <a:pt x="54" y="395"/>
                      <a:pt x="134" y="409"/>
                    </a:cubicBezTo>
                    <a:cubicBezTo>
                      <a:pt x="173" y="419"/>
                      <a:pt x="208" y="422"/>
                      <a:pt x="242" y="422"/>
                    </a:cubicBezTo>
                    <a:cubicBezTo>
                      <a:pt x="258" y="422"/>
                      <a:pt x="274" y="421"/>
                      <a:pt x="290" y="420"/>
                    </a:cubicBezTo>
                    <a:cubicBezTo>
                      <a:pt x="439" y="407"/>
                      <a:pt x="574" y="368"/>
                      <a:pt x="700" y="279"/>
                    </a:cubicBezTo>
                    <a:cubicBezTo>
                      <a:pt x="781" y="227"/>
                      <a:pt x="776" y="100"/>
                      <a:pt x="691" y="53"/>
                    </a:cubicBezTo>
                    <a:cubicBezTo>
                      <a:pt x="619" y="17"/>
                      <a:pt x="541" y="1"/>
                      <a:pt x="4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3" name="Google Shape;5253;p72"/>
              <p:cNvSpPr/>
              <p:nvPr/>
            </p:nvSpPr>
            <p:spPr>
              <a:xfrm>
                <a:off x="9960922" y="1411924"/>
                <a:ext cx="60354" cy="35242"/>
              </a:xfrm>
              <a:custGeom>
                <a:avLst/>
                <a:gdLst/>
                <a:ahLst/>
                <a:cxnLst/>
                <a:rect l="l" t="t" r="r" b="b"/>
                <a:pathLst>
                  <a:path w="709" h="414" extrusionOk="0">
                    <a:moveTo>
                      <a:pt x="444" y="0"/>
                    </a:moveTo>
                    <a:cubicBezTo>
                      <a:pt x="400" y="0"/>
                      <a:pt x="357" y="5"/>
                      <a:pt x="312" y="13"/>
                    </a:cubicBezTo>
                    <a:cubicBezTo>
                      <a:pt x="228" y="30"/>
                      <a:pt x="158" y="55"/>
                      <a:pt x="85" y="113"/>
                    </a:cubicBezTo>
                    <a:cubicBezTo>
                      <a:pt x="69" y="125"/>
                      <a:pt x="54" y="137"/>
                      <a:pt x="44" y="155"/>
                    </a:cubicBezTo>
                    <a:cubicBezTo>
                      <a:pt x="1" y="223"/>
                      <a:pt x="21" y="315"/>
                      <a:pt x="87" y="360"/>
                    </a:cubicBezTo>
                    <a:cubicBezTo>
                      <a:pt x="146" y="396"/>
                      <a:pt x="215" y="413"/>
                      <a:pt x="286" y="413"/>
                    </a:cubicBezTo>
                    <a:cubicBezTo>
                      <a:pt x="433" y="413"/>
                      <a:pt x="587" y="340"/>
                      <a:pt x="662" y="218"/>
                    </a:cubicBezTo>
                    <a:cubicBezTo>
                      <a:pt x="709" y="142"/>
                      <a:pt x="664" y="36"/>
                      <a:pt x="577" y="17"/>
                    </a:cubicBezTo>
                    <a:cubicBezTo>
                      <a:pt x="530" y="5"/>
                      <a:pt x="487" y="0"/>
                      <a:pt x="4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4" name="Google Shape;5254;p72"/>
              <p:cNvSpPr/>
              <p:nvPr/>
            </p:nvSpPr>
            <p:spPr>
              <a:xfrm>
                <a:off x="10347133" y="2956511"/>
                <a:ext cx="44691" cy="62056"/>
              </a:xfrm>
              <a:custGeom>
                <a:avLst/>
                <a:gdLst/>
                <a:ahLst/>
                <a:cxnLst/>
                <a:rect l="l" t="t" r="r" b="b"/>
                <a:pathLst>
                  <a:path w="525" h="729" extrusionOk="0">
                    <a:moveTo>
                      <a:pt x="387" y="1"/>
                    </a:moveTo>
                    <a:cubicBezTo>
                      <a:pt x="368" y="1"/>
                      <a:pt x="348" y="5"/>
                      <a:pt x="329" y="15"/>
                    </a:cubicBezTo>
                    <a:cubicBezTo>
                      <a:pt x="173" y="102"/>
                      <a:pt x="71" y="262"/>
                      <a:pt x="29" y="430"/>
                    </a:cubicBezTo>
                    <a:cubicBezTo>
                      <a:pt x="17" y="503"/>
                      <a:pt x="0" y="600"/>
                      <a:pt x="48" y="670"/>
                    </a:cubicBezTo>
                    <a:cubicBezTo>
                      <a:pt x="76" y="709"/>
                      <a:pt x="119" y="729"/>
                      <a:pt x="163" y="729"/>
                    </a:cubicBezTo>
                    <a:cubicBezTo>
                      <a:pt x="194" y="729"/>
                      <a:pt x="226" y="719"/>
                      <a:pt x="252" y="698"/>
                    </a:cubicBezTo>
                    <a:cubicBezTo>
                      <a:pt x="301" y="661"/>
                      <a:pt x="336" y="621"/>
                      <a:pt x="366" y="579"/>
                    </a:cubicBezTo>
                    <a:cubicBezTo>
                      <a:pt x="457" y="446"/>
                      <a:pt x="517" y="301"/>
                      <a:pt x="520" y="135"/>
                    </a:cubicBezTo>
                    <a:cubicBezTo>
                      <a:pt x="524" y="59"/>
                      <a:pt x="458" y="1"/>
                      <a:pt x="3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5" name="Google Shape;5255;p72"/>
              <p:cNvSpPr/>
              <p:nvPr/>
            </p:nvSpPr>
            <p:spPr>
              <a:xfrm>
                <a:off x="10257071" y="2940338"/>
                <a:ext cx="39413" cy="44776"/>
              </a:xfrm>
              <a:custGeom>
                <a:avLst/>
                <a:gdLst/>
                <a:ahLst/>
                <a:cxnLst/>
                <a:rect l="l" t="t" r="r" b="b"/>
                <a:pathLst>
                  <a:path w="463" h="526" extrusionOk="0">
                    <a:moveTo>
                      <a:pt x="282" y="1"/>
                    </a:moveTo>
                    <a:cubicBezTo>
                      <a:pt x="262" y="1"/>
                      <a:pt x="241" y="5"/>
                      <a:pt x="221" y="14"/>
                    </a:cubicBezTo>
                    <a:cubicBezTo>
                      <a:pt x="109" y="67"/>
                      <a:pt x="40" y="167"/>
                      <a:pt x="21" y="287"/>
                    </a:cubicBezTo>
                    <a:cubicBezTo>
                      <a:pt x="1" y="433"/>
                      <a:pt x="86" y="526"/>
                      <a:pt x="188" y="526"/>
                    </a:cubicBezTo>
                    <a:cubicBezTo>
                      <a:pt x="244" y="526"/>
                      <a:pt x="305" y="498"/>
                      <a:pt x="357" y="436"/>
                    </a:cubicBezTo>
                    <a:cubicBezTo>
                      <a:pt x="434" y="344"/>
                      <a:pt x="462" y="226"/>
                      <a:pt x="428" y="105"/>
                    </a:cubicBezTo>
                    <a:cubicBezTo>
                      <a:pt x="406" y="41"/>
                      <a:pt x="346" y="1"/>
                      <a:pt x="28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6" name="Google Shape;5256;p72"/>
              <p:cNvSpPr/>
              <p:nvPr/>
            </p:nvSpPr>
            <p:spPr>
              <a:xfrm>
                <a:off x="10160880" y="2932506"/>
                <a:ext cx="38817" cy="54565"/>
              </a:xfrm>
              <a:custGeom>
                <a:avLst/>
                <a:gdLst/>
                <a:ahLst/>
                <a:cxnLst/>
                <a:rect l="l" t="t" r="r" b="b"/>
                <a:pathLst>
                  <a:path w="456" h="641" extrusionOk="0">
                    <a:moveTo>
                      <a:pt x="314" y="0"/>
                    </a:moveTo>
                    <a:cubicBezTo>
                      <a:pt x="303" y="0"/>
                      <a:pt x="291" y="2"/>
                      <a:pt x="279" y="5"/>
                    </a:cubicBezTo>
                    <a:cubicBezTo>
                      <a:pt x="219" y="21"/>
                      <a:pt x="171" y="55"/>
                      <a:pt x="130" y="95"/>
                    </a:cubicBezTo>
                    <a:cubicBezTo>
                      <a:pt x="51" y="176"/>
                      <a:pt x="1" y="286"/>
                      <a:pt x="0" y="401"/>
                    </a:cubicBezTo>
                    <a:cubicBezTo>
                      <a:pt x="0" y="469"/>
                      <a:pt x="14" y="549"/>
                      <a:pt x="66" y="601"/>
                    </a:cubicBezTo>
                    <a:cubicBezTo>
                      <a:pt x="94" y="628"/>
                      <a:pt x="129" y="641"/>
                      <a:pt x="164" y="641"/>
                    </a:cubicBezTo>
                    <a:cubicBezTo>
                      <a:pt x="202" y="641"/>
                      <a:pt x="241" y="625"/>
                      <a:pt x="269" y="595"/>
                    </a:cubicBezTo>
                    <a:cubicBezTo>
                      <a:pt x="390" y="469"/>
                      <a:pt x="437" y="326"/>
                      <a:pt x="446" y="154"/>
                    </a:cubicBezTo>
                    <a:cubicBezTo>
                      <a:pt x="456" y="71"/>
                      <a:pt x="394" y="0"/>
                      <a:pt x="31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7" name="Google Shape;5257;p72"/>
              <p:cNvSpPr/>
              <p:nvPr/>
            </p:nvSpPr>
            <p:spPr>
              <a:xfrm>
                <a:off x="9465241" y="2148082"/>
                <a:ext cx="74314" cy="37370"/>
              </a:xfrm>
              <a:custGeom>
                <a:avLst/>
                <a:gdLst/>
                <a:ahLst/>
                <a:cxnLst/>
                <a:rect l="l" t="t" r="r" b="b"/>
                <a:pathLst>
                  <a:path w="873" h="439" extrusionOk="0">
                    <a:moveTo>
                      <a:pt x="546" y="0"/>
                    </a:moveTo>
                    <a:cubicBezTo>
                      <a:pt x="427" y="0"/>
                      <a:pt x="308" y="32"/>
                      <a:pt x="203" y="84"/>
                    </a:cubicBezTo>
                    <a:cubicBezTo>
                      <a:pt x="146" y="114"/>
                      <a:pt x="91" y="150"/>
                      <a:pt x="46" y="204"/>
                    </a:cubicBezTo>
                    <a:cubicBezTo>
                      <a:pt x="30" y="222"/>
                      <a:pt x="17" y="246"/>
                      <a:pt x="14" y="272"/>
                    </a:cubicBezTo>
                    <a:cubicBezTo>
                      <a:pt x="1" y="351"/>
                      <a:pt x="57" y="422"/>
                      <a:pt x="136" y="432"/>
                    </a:cubicBezTo>
                    <a:cubicBezTo>
                      <a:pt x="169" y="436"/>
                      <a:pt x="200" y="438"/>
                      <a:pt x="231" y="438"/>
                    </a:cubicBezTo>
                    <a:cubicBezTo>
                      <a:pt x="314" y="438"/>
                      <a:pt x="392" y="423"/>
                      <a:pt x="474" y="403"/>
                    </a:cubicBezTo>
                    <a:cubicBezTo>
                      <a:pt x="587" y="372"/>
                      <a:pt x="689" y="336"/>
                      <a:pt x="788" y="265"/>
                    </a:cubicBezTo>
                    <a:cubicBezTo>
                      <a:pt x="872" y="210"/>
                      <a:pt x="861" y="79"/>
                      <a:pt x="767" y="41"/>
                    </a:cubicBezTo>
                    <a:cubicBezTo>
                      <a:pt x="696" y="13"/>
                      <a:pt x="621" y="0"/>
                      <a:pt x="5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8" name="Google Shape;5258;p72"/>
              <p:cNvSpPr/>
              <p:nvPr/>
            </p:nvSpPr>
            <p:spPr>
              <a:xfrm>
                <a:off x="9445237" y="2052828"/>
                <a:ext cx="68015" cy="36178"/>
              </a:xfrm>
              <a:custGeom>
                <a:avLst/>
                <a:gdLst/>
                <a:ahLst/>
                <a:cxnLst/>
                <a:rect l="l" t="t" r="r" b="b"/>
                <a:pathLst>
                  <a:path w="799" h="425" extrusionOk="0">
                    <a:moveTo>
                      <a:pt x="450" y="1"/>
                    </a:moveTo>
                    <a:cubicBezTo>
                      <a:pt x="351" y="1"/>
                      <a:pt x="253" y="26"/>
                      <a:pt x="168" y="75"/>
                    </a:cubicBezTo>
                    <a:cubicBezTo>
                      <a:pt x="102" y="119"/>
                      <a:pt x="23" y="180"/>
                      <a:pt x="10" y="268"/>
                    </a:cubicBezTo>
                    <a:cubicBezTo>
                      <a:pt x="0" y="352"/>
                      <a:pt x="69" y="422"/>
                      <a:pt x="151" y="422"/>
                    </a:cubicBezTo>
                    <a:cubicBezTo>
                      <a:pt x="152" y="422"/>
                      <a:pt x="154" y="422"/>
                      <a:pt x="155" y="422"/>
                    </a:cubicBezTo>
                    <a:cubicBezTo>
                      <a:pt x="175" y="423"/>
                      <a:pt x="195" y="424"/>
                      <a:pt x="214" y="424"/>
                    </a:cubicBezTo>
                    <a:cubicBezTo>
                      <a:pt x="288" y="424"/>
                      <a:pt x="352" y="412"/>
                      <a:pt x="425" y="396"/>
                    </a:cubicBezTo>
                    <a:cubicBezTo>
                      <a:pt x="517" y="374"/>
                      <a:pt x="594" y="352"/>
                      <a:pt x="686" y="306"/>
                    </a:cubicBezTo>
                    <a:cubicBezTo>
                      <a:pt x="778" y="268"/>
                      <a:pt x="799" y="144"/>
                      <a:pt x="719" y="84"/>
                    </a:cubicBezTo>
                    <a:cubicBezTo>
                      <a:pt x="665" y="41"/>
                      <a:pt x="602" y="20"/>
                      <a:pt x="539" y="8"/>
                    </a:cubicBezTo>
                    <a:cubicBezTo>
                      <a:pt x="510" y="3"/>
                      <a:pt x="480" y="1"/>
                      <a:pt x="4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9" name="Google Shape;5259;p72"/>
              <p:cNvSpPr/>
              <p:nvPr/>
            </p:nvSpPr>
            <p:spPr>
              <a:xfrm>
                <a:off x="9415869" y="1962936"/>
                <a:ext cx="74059" cy="37881"/>
              </a:xfrm>
              <a:custGeom>
                <a:avLst/>
                <a:gdLst/>
                <a:ahLst/>
                <a:cxnLst/>
                <a:rect l="l" t="t" r="r" b="b"/>
                <a:pathLst>
                  <a:path w="870" h="445" extrusionOk="0">
                    <a:moveTo>
                      <a:pt x="590" y="0"/>
                    </a:moveTo>
                    <a:cubicBezTo>
                      <a:pt x="519" y="0"/>
                      <a:pt x="449" y="11"/>
                      <a:pt x="379" y="27"/>
                    </a:cubicBezTo>
                    <a:cubicBezTo>
                      <a:pt x="271" y="52"/>
                      <a:pt x="53" y="137"/>
                      <a:pt x="20" y="256"/>
                    </a:cubicBezTo>
                    <a:cubicBezTo>
                      <a:pt x="1" y="332"/>
                      <a:pt x="45" y="410"/>
                      <a:pt x="122" y="429"/>
                    </a:cubicBezTo>
                    <a:cubicBezTo>
                      <a:pt x="166" y="440"/>
                      <a:pt x="210" y="445"/>
                      <a:pt x="254" y="445"/>
                    </a:cubicBezTo>
                    <a:cubicBezTo>
                      <a:pt x="331" y="445"/>
                      <a:pt x="406" y="430"/>
                      <a:pt x="481" y="410"/>
                    </a:cubicBezTo>
                    <a:cubicBezTo>
                      <a:pt x="597" y="374"/>
                      <a:pt x="707" y="325"/>
                      <a:pt x="799" y="236"/>
                    </a:cubicBezTo>
                    <a:cubicBezTo>
                      <a:pt x="869" y="168"/>
                      <a:pt x="837" y="42"/>
                      <a:pt x="741" y="18"/>
                    </a:cubicBezTo>
                    <a:cubicBezTo>
                      <a:pt x="690" y="6"/>
                      <a:pt x="640" y="0"/>
                      <a:pt x="59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0" name="Google Shape;5260;p72"/>
              <p:cNvSpPr/>
              <p:nvPr/>
            </p:nvSpPr>
            <p:spPr>
              <a:xfrm>
                <a:off x="11185951" y="1747996"/>
                <a:ext cx="47329" cy="61120"/>
              </a:xfrm>
              <a:custGeom>
                <a:avLst/>
                <a:gdLst/>
                <a:ahLst/>
                <a:cxnLst/>
                <a:rect l="l" t="t" r="r" b="b"/>
                <a:pathLst>
                  <a:path w="556" h="718" extrusionOk="0">
                    <a:moveTo>
                      <a:pt x="412" y="0"/>
                    </a:moveTo>
                    <a:cubicBezTo>
                      <a:pt x="398" y="0"/>
                      <a:pt x="383" y="3"/>
                      <a:pt x="368" y="8"/>
                    </a:cubicBezTo>
                    <a:cubicBezTo>
                      <a:pt x="196" y="76"/>
                      <a:pt x="77" y="241"/>
                      <a:pt x="31" y="416"/>
                    </a:cubicBezTo>
                    <a:cubicBezTo>
                      <a:pt x="16" y="493"/>
                      <a:pt x="0" y="591"/>
                      <a:pt x="51" y="662"/>
                    </a:cubicBezTo>
                    <a:cubicBezTo>
                      <a:pt x="78" y="698"/>
                      <a:pt x="120" y="717"/>
                      <a:pt x="162" y="717"/>
                    </a:cubicBezTo>
                    <a:cubicBezTo>
                      <a:pt x="195" y="717"/>
                      <a:pt x="229" y="705"/>
                      <a:pt x="256" y="682"/>
                    </a:cubicBezTo>
                    <a:cubicBezTo>
                      <a:pt x="304" y="645"/>
                      <a:pt x="336" y="605"/>
                      <a:pt x="367" y="566"/>
                    </a:cubicBezTo>
                    <a:cubicBezTo>
                      <a:pt x="456" y="440"/>
                      <a:pt x="519" y="310"/>
                      <a:pt x="541" y="152"/>
                    </a:cubicBezTo>
                    <a:cubicBezTo>
                      <a:pt x="555" y="70"/>
                      <a:pt x="489" y="0"/>
                      <a:pt x="4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1" name="Google Shape;5261;p72"/>
              <p:cNvSpPr/>
              <p:nvPr/>
            </p:nvSpPr>
            <p:spPr>
              <a:xfrm>
                <a:off x="11102359" y="1752934"/>
                <a:ext cx="42307" cy="58140"/>
              </a:xfrm>
              <a:custGeom>
                <a:avLst/>
                <a:gdLst/>
                <a:ahLst/>
                <a:cxnLst/>
                <a:rect l="l" t="t" r="r" b="b"/>
                <a:pathLst>
                  <a:path w="497" h="683" extrusionOk="0">
                    <a:moveTo>
                      <a:pt x="334" y="0"/>
                    </a:moveTo>
                    <a:cubicBezTo>
                      <a:pt x="309" y="0"/>
                      <a:pt x="283" y="8"/>
                      <a:pt x="261" y="24"/>
                    </a:cubicBezTo>
                    <a:cubicBezTo>
                      <a:pt x="210" y="56"/>
                      <a:pt x="177" y="95"/>
                      <a:pt x="145" y="135"/>
                    </a:cubicBezTo>
                    <a:cubicBezTo>
                      <a:pt x="56" y="261"/>
                      <a:pt x="0" y="407"/>
                      <a:pt x="27" y="565"/>
                    </a:cubicBezTo>
                    <a:cubicBezTo>
                      <a:pt x="42" y="636"/>
                      <a:pt x="108" y="683"/>
                      <a:pt x="175" y="683"/>
                    </a:cubicBezTo>
                    <a:cubicBezTo>
                      <a:pt x="203" y="683"/>
                      <a:pt x="231" y="675"/>
                      <a:pt x="256" y="657"/>
                    </a:cubicBezTo>
                    <a:cubicBezTo>
                      <a:pt x="306" y="625"/>
                      <a:pt x="339" y="586"/>
                      <a:pt x="368" y="545"/>
                    </a:cubicBezTo>
                    <a:cubicBezTo>
                      <a:pt x="452" y="416"/>
                      <a:pt x="497" y="265"/>
                      <a:pt x="468" y="109"/>
                    </a:cubicBezTo>
                    <a:cubicBezTo>
                      <a:pt x="456" y="43"/>
                      <a:pt x="396" y="0"/>
                      <a:pt x="3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2" name="Google Shape;5262;p72"/>
              <p:cNvSpPr/>
              <p:nvPr/>
            </p:nvSpPr>
            <p:spPr>
              <a:xfrm>
                <a:off x="11012552" y="1760339"/>
                <a:ext cx="42818" cy="61205"/>
              </a:xfrm>
              <a:custGeom>
                <a:avLst/>
                <a:gdLst/>
                <a:ahLst/>
                <a:cxnLst/>
                <a:rect l="l" t="t" r="r" b="b"/>
                <a:pathLst>
                  <a:path w="503" h="719" extrusionOk="0">
                    <a:moveTo>
                      <a:pt x="340" y="0"/>
                    </a:moveTo>
                    <a:cubicBezTo>
                      <a:pt x="313" y="0"/>
                      <a:pt x="286" y="8"/>
                      <a:pt x="262" y="26"/>
                    </a:cubicBezTo>
                    <a:cubicBezTo>
                      <a:pt x="213" y="63"/>
                      <a:pt x="178" y="105"/>
                      <a:pt x="147" y="148"/>
                    </a:cubicBezTo>
                    <a:cubicBezTo>
                      <a:pt x="57" y="283"/>
                      <a:pt x="1" y="437"/>
                      <a:pt x="30" y="602"/>
                    </a:cubicBezTo>
                    <a:cubicBezTo>
                      <a:pt x="42" y="673"/>
                      <a:pt x="108" y="719"/>
                      <a:pt x="175" y="719"/>
                    </a:cubicBezTo>
                    <a:cubicBezTo>
                      <a:pt x="205" y="719"/>
                      <a:pt x="235" y="710"/>
                      <a:pt x="260" y="690"/>
                    </a:cubicBezTo>
                    <a:cubicBezTo>
                      <a:pt x="309" y="653"/>
                      <a:pt x="342" y="611"/>
                      <a:pt x="372" y="566"/>
                    </a:cubicBezTo>
                    <a:cubicBezTo>
                      <a:pt x="456" y="428"/>
                      <a:pt x="503" y="269"/>
                      <a:pt x="473" y="106"/>
                    </a:cubicBezTo>
                    <a:cubicBezTo>
                      <a:pt x="461" y="41"/>
                      <a:pt x="401" y="0"/>
                      <a:pt x="34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3" name="Google Shape;5263;p72"/>
              <p:cNvSpPr/>
              <p:nvPr/>
            </p:nvSpPr>
            <p:spPr>
              <a:xfrm>
                <a:off x="10530917" y="1288749"/>
                <a:ext cx="53033" cy="33880"/>
              </a:xfrm>
              <a:custGeom>
                <a:avLst/>
                <a:gdLst/>
                <a:ahLst/>
                <a:cxnLst/>
                <a:rect l="l" t="t" r="r" b="b"/>
                <a:pathLst>
                  <a:path w="623" h="398" extrusionOk="0">
                    <a:moveTo>
                      <a:pt x="289" y="0"/>
                    </a:moveTo>
                    <a:cubicBezTo>
                      <a:pt x="217" y="0"/>
                      <a:pt x="147" y="20"/>
                      <a:pt x="83" y="68"/>
                    </a:cubicBezTo>
                    <a:cubicBezTo>
                      <a:pt x="6" y="128"/>
                      <a:pt x="0" y="247"/>
                      <a:pt x="74" y="312"/>
                    </a:cubicBezTo>
                    <a:cubicBezTo>
                      <a:pt x="140" y="370"/>
                      <a:pt x="225" y="397"/>
                      <a:pt x="310" y="397"/>
                    </a:cubicBezTo>
                    <a:cubicBezTo>
                      <a:pt x="395" y="397"/>
                      <a:pt x="479" y="371"/>
                      <a:pt x="547" y="321"/>
                    </a:cubicBezTo>
                    <a:cubicBezTo>
                      <a:pt x="617" y="265"/>
                      <a:pt x="622" y="155"/>
                      <a:pt x="554" y="95"/>
                    </a:cubicBezTo>
                    <a:cubicBezTo>
                      <a:pt x="516" y="59"/>
                      <a:pt x="478" y="41"/>
                      <a:pt x="438" y="27"/>
                    </a:cubicBezTo>
                    <a:cubicBezTo>
                      <a:pt x="390" y="10"/>
                      <a:pt x="339" y="0"/>
                      <a:pt x="2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4" name="Google Shape;5264;p72"/>
              <p:cNvSpPr/>
              <p:nvPr/>
            </p:nvSpPr>
            <p:spPr>
              <a:xfrm>
                <a:off x="10531428" y="1190174"/>
                <a:ext cx="56523" cy="33795"/>
              </a:xfrm>
              <a:custGeom>
                <a:avLst/>
                <a:gdLst/>
                <a:ahLst/>
                <a:cxnLst/>
                <a:rect l="l" t="t" r="r" b="b"/>
                <a:pathLst>
                  <a:path w="664" h="397" extrusionOk="0">
                    <a:moveTo>
                      <a:pt x="309" y="1"/>
                    </a:moveTo>
                    <a:cubicBezTo>
                      <a:pt x="269" y="1"/>
                      <a:pt x="229" y="7"/>
                      <a:pt x="191" y="19"/>
                    </a:cubicBezTo>
                    <a:cubicBezTo>
                      <a:pt x="131" y="39"/>
                      <a:pt x="69" y="76"/>
                      <a:pt x="36" y="136"/>
                    </a:cubicBezTo>
                    <a:cubicBezTo>
                      <a:pt x="1" y="207"/>
                      <a:pt x="28" y="292"/>
                      <a:pt x="100" y="328"/>
                    </a:cubicBezTo>
                    <a:cubicBezTo>
                      <a:pt x="185" y="375"/>
                      <a:pt x="264" y="397"/>
                      <a:pt x="349" y="397"/>
                    </a:cubicBezTo>
                    <a:cubicBezTo>
                      <a:pt x="399" y="397"/>
                      <a:pt x="452" y="389"/>
                      <a:pt x="509" y="375"/>
                    </a:cubicBezTo>
                    <a:lnTo>
                      <a:pt x="542" y="366"/>
                    </a:lnTo>
                    <a:cubicBezTo>
                      <a:pt x="620" y="347"/>
                      <a:pt x="664" y="257"/>
                      <a:pt x="630" y="184"/>
                    </a:cubicBezTo>
                    <a:cubicBezTo>
                      <a:pt x="571" y="63"/>
                      <a:pt x="440" y="1"/>
                      <a:pt x="3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5" name="Google Shape;5265;p72"/>
              <p:cNvSpPr/>
              <p:nvPr/>
            </p:nvSpPr>
            <p:spPr>
              <a:xfrm>
                <a:off x="10546495" y="1101219"/>
                <a:ext cx="52096" cy="34646"/>
              </a:xfrm>
              <a:custGeom>
                <a:avLst/>
                <a:gdLst/>
                <a:ahLst/>
                <a:cxnLst/>
                <a:rect l="l" t="t" r="r" b="b"/>
                <a:pathLst>
                  <a:path w="612" h="407" extrusionOk="0">
                    <a:moveTo>
                      <a:pt x="256" y="0"/>
                    </a:moveTo>
                    <a:cubicBezTo>
                      <a:pt x="241" y="0"/>
                      <a:pt x="227" y="1"/>
                      <a:pt x="212" y="3"/>
                    </a:cubicBezTo>
                    <a:cubicBezTo>
                      <a:pt x="158" y="9"/>
                      <a:pt x="97" y="30"/>
                      <a:pt x="55" y="74"/>
                    </a:cubicBezTo>
                    <a:cubicBezTo>
                      <a:pt x="0" y="135"/>
                      <a:pt x="3" y="230"/>
                      <a:pt x="64" y="287"/>
                    </a:cubicBezTo>
                    <a:cubicBezTo>
                      <a:pt x="98" y="319"/>
                      <a:pt x="145" y="354"/>
                      <a:pt x="177" y="367"/>
                    </a:cubicBezTo>
                    <a:cubicBezTo>
                      <a:pt x="235" y="395"/>
                      <a:pt x="290" y="406"/>
                      <a:pt x="348" y="406"/>
                    </a:cubicBezTo>
                    <a:cubicBezTo>
                      <a:pt x="382" y="406"/>
                      <a:pt x="418" y="402"/>
                      <a:pt x="457" y="396"/>
                    </a:cubicBezTo>
                    <a:lnTo>
                      <a:pt x="483" y="389"/>
                    </a:lnTo>
                    <a:cubicBezTo>
                      <a:pt x="563" y="373"/>
                      <a:pt x="612" y="287"/>
                      <a:pt x="584" y="209"/>
                    </a:cubicBezTo>
                    <a:cubicBezTo>
                      <a:pt x="532" y="76"/>
                      <a:pt x="394" y="0"/>
                      <a:pt x="25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theme/theme1.xml><?xml version="1.0" encoding="utf-8"?>
<a:theme xmlns:a="http://schemas.openxmlformats.org/drawingml/2006/main" name="Autumn Leaves Stickers Lesson for Pre-K by Slidesgo">
  <a:themeElements>
    <a:clrScheme name="Simple Light">
      <a:dk1>
        <a:srgbClr val="3C3C3B"/>
      </a:dk1>
      <a:lt1>
        <a:srgbClr val="FDF2E2"/>
      </a:lt1>
      <a:dk2>
        <a:srgbClr val="FFCF18"/>
      </a:dk2>
      <a:lt2>
        <a:srgbClr val="52617F"/>
      </a:lt2>
      <a:accent1>
        <a:srgbClr val="986478"/>
      </a:accent1>
      <a:accent2>
        <a:srgbClr val="FFFFFF"/>
      </a:accent2>
      <a:accent3>
        <a:srgbClr val="FFBC9C"/>
      </a:accent3>
      <a:accent4>
        <a:srgbClr val="B0D6B1"/>
      </a:accent4>
      <a:accent5>
        <a:srgbClr val="FDE8CB"/>
      </a:accent5>
      <a:accent6>
        <a:srgbClr val="FF7577"/>
      </a:accent6>
      <a:hlink>
        <a:srgbClr val="52617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296</Words>
  <Application>Microsoft Office PowerPoint</Application>
  <PresentationFormat>On-screen Show (16:9)</PresentationFormat>
  <Paragraphs>46</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Autumn Leaves Stickers Lesson for Pre-K by Slidesgo</vt:lpstr>
      <vt:lpstr>ISUE ISUE PERTANIAN DAN KEGUNAAN SOSIOLOGI </vt:lpstr>
      <vt:lpstr></vt:lpstr>
      <vt:lpstr>. lsu dapat diartikan sebagai segala sesuatu yang menyangkut kepentingan publik, pemerintah, dan organisasi lainnya yang dapat mempengaruhi kinerja organisasi atau institusi. lsu juga dapat diartikan sebagai titik konflik antara institusi dan publiknya (internal maupun ekstern al). Kementerian Pertanian sebagai institusi pemerintah melibatkan banyak pihak dalam kegiatannya, baik secara intern maupun ekstern, sehingga potensi munculnya isu cukup besar. </vt:lpstr>
      <vt:lpstr>Aspek-Aspek Terjadinya  Permasalahan</vt:lpstr>
      <vt:lpstr>Beberapa isu-isu pertanian</vt:lpstr>
      <vt:lpstr>KEGUNAAN SOSIOLOGI DALAM ISU PERTANIAN</vt:lpstr>
      <vt:lpstr>Penjelasan:</vt:lpstr>
      <vt:lpstr>Upaya-upaya yang dapat dilakukan oleh pemerintah adalah melalui kebijakan dan program:</vt:lpstr>
      <vt:lpstr>Terima Kasih!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ISUE ISUE PERTANIAN DAN KEGUNAAN SOSIOLOGI  Kelompok:6</dc:title>
  <cp:lastModifiedBy>ASUS</cp:lastModifiedBy>
  <cp:revision>2</cp:revision>
  <dcterms:modified xsi:type="dcterms:W3CDTF">2022-11-28T15:19:58Z</dcterms:modified>
</cp:coreProperties>
</file>