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20"/>
  </p:notesMasterIdLst>
  <p:sldIdLst>
    <p:sldId id="256" r:id="rId2"/>
    <p:sldId id="258" r:id="rId3"/>
    <p:sldId id="257" r:id="rId4"/>
    <p:sldId id="260" r:id="rId5"/>
    <p:sldId id="306" r:id="rId6"/>
    <p:sldId id="259" r:id="rId7"/>
    <p:sldId id="261" r:id="rId8"/>
    <p:sldId id="262" r:id="rId9"/>
    <p:sldId id="273" r:id="rId10"/>
    <p:sldId id="270" r:id="rId11"/>
    <p:sldId id="307" r:id="rId12"/>
    <p:sldId id="264" r:id="rId13"/>
    <p:sldId id="308" r:id="rId14"/>
    <p:sldId id="309" r:id="rId15"/>
    <p:sldId id="310" r:id="rId16"/>
    <p:sldId id="311" r:id="rId17"/>
    <p:sldId id="312" r:id="rId18"/>
    <p:sldId id="277" r:id="rId1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      <p15:guide id="1" orient="horz" pos="1620">
          <p15:clr>
            <a:srgbClr val="9AA0A6"/>
          </p15:clr>
        </p15:guide>
        <p15:guide id="2" pos="2880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83BBB22D-1CD2-400E-92BC-03C309F8C5F7}">
  <a:tblStyle styleId="{83BBB22D-1CD2-400E-92BC-03C309F8C5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732" y="-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2828340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6" name="Google Shape;42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7" name="Google Shape;42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gdf34479a13_0_4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4" name="Google Shape;1424;gdf34479a13_0_4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" name="Google Shape;1423;gdf34479a13_0_445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4" name="Google Shape;1424;gdf34479a13_0_445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df99c20582_0_18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df99c20582_0_18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gdf99c20582_0_183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3" name="Google Shape;803;gdf99c20582_0_183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6" name="Google Shape;1256;gdf99c20582_0_75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7" name="Google Shape;1257;gdf99c20582_0_75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f34479a1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f34479a1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f34479a1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f34479a1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f34479a1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f34479a1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3" name="Google Shape;2333;gdf99c20582_0_22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34" name="Google Shape;2334;gdf99c20582_0_22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Google Shape;505;gdf34479a13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6" name="Google Shape;506;gdf34479a13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8" name="Google Shape;498;gdf34479a13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9" name="Google Shape;499;gdf34479a13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f34479a1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f34479a1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" name="Google Shape;537;gdf34479a13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8" name="Google Shape;538;gdf34479a13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" name="Google Shape;530;gdf34479a13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1" name="Google Shape;531;gdf34479a13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7" name="Google Shape;567;gdf99c20582_0_10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8" name="Google Shape;568;gdf99c20582_0_10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5" name="Google Shape;745;gdf99c20582_0_3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6" name="Google Shape;746;gdf99c20582_0_3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0" name="Google Shape;1650;gdf99c20582_0_10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1" name="Google Shape;1651;gdf99c20582_0_10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2TyoMsr" TargetMode="External"/><Relationship Id="rId2" Type="http://schemas.openxmlformats.org/officeDocument/2006/relationships/hyperlink" Target="http://bit.ly/2Tynxth" TargetMode="External"/><Relationship Id="rId1" Type="http://schemas.openxmlformats.org/officeDocument/2006/relationships/slideMaster" Target="../slideMasters/slideMaster1.xml"/><Relationship Id="rId4" Type="http://schemas.openxmlformats.org/officeDocument/2006/relationships/hyperlink" Target="http://bit.ly/2TtBDfr" TargetMode="Externa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9200" y="2613025"/>
            <a:ext cx="9153300" cy="2530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2729775" y="25097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11" name="Google Shape;11;p2"/>
          <p:cNvGrpSpPr/>
          <p:nvPr/>
        </p:nvGrpSpPr>
        <p:grpSpPr>
          <a:xfrm>
            <a:off x="822825" y="450975"/>
            <a:ext cx="1173375" cy="88200"/>
            <a:chOff x="822825" y="450975"/>
            <a:chExt cx="1173375" cy="88200"/>
          </a:xfrm>
        </p:grpSpPr>
        <p:sp>
          <p:nvSpPr>
            <p:cNvPr id="12" name="Google Shape;12;p2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3;p2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" name="Google Shape;16;p2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17" name="Google Shape;17;p2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" name="Google Shape;21;p2"/>
          <p:cNvSpPr/>
          <p:nvPr/>
        </p:nvSpPr>
        <p:spPr>
          <a:xfrm>
            <a:off x="-507300" y="-7485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22" name="Google Shape;22;p2"/>
          <p:cNvSpPr txBox="1">
            <a:spLocks noGrp="1"/>
          </p:cNvSpPr>
          <p:nvPr>
            <p:ph type="ctrTitle"/>
          </p:nvPr>
        </p:nvSpPr>
        <p:spPr>
          <a:xfrm>
            <a:off x="731663" y="1119925"/>
            <a:ext cx="6369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23" name="Google Shape;23;p2"/>
          <p:cNvSpPr txBox="1">
            <a:spLocks noGrp="1"/>
          </p:cNvSpPr>
          <p:nvPr>
            <p:ph type="subTitle" idx="1"/>
          </p:nvPr>
        </p:nvSpPr>
        <p:spPr>
          <a:xfrm>
            <a:off x="731663" y="3209475"/>
            <a:ext cx="6369000" cy="4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s">
  <p:cSld name="CUSTOM">
    <p:spTree>
      <p:nvGrpSpPr>
        <p:cNvPr id="1" name="Shape 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Google Shape;187;p13"/>
          <p:cNvSpPr/>
          <p:nvPr/>
        </p:nvSpPr>
        <p:spPr>
          <a:xfrm>
            <a:off x="-9200" y="0"/>
            <a:ext cx="9153300" cy="79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13"/>
          <p:cNvSpPr/>
          <p:nvPr/>
        </p:nvSpPr>
        <p:spPr>
          <a:xfrm>
            <a:off x="-27008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89" name="Google Shape;189;p13"/>
          <p:cNvSpPr/>
          <p:nvPr/>
        </p:nvSpPr>
        <p:spPr>
          <a:xfrm>
            <a:off x="5391800" y="29712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190" name="Google Shape;190;p13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191" name="Google Shape;191;p1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1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1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1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95" name="Google Shape;195;p13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196" name="Google Shape;196;p1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1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1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1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00" name="Google Shape;200;p13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  <a:highlight>
                  <a:schemeClr val="lt2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01" name="Google Shape;201;p13"/>
          <p:cNvSpPr txBox="1">
            <a:spLocks noGrp="1"/>
          </p:cNvSpPr>
          <p:nvPr>
            <p:ph type="title" idx="2" hasCustomPrompt="1"/>
          </p:nvPr>
        </p:nvSpPr>
        <p:spPr>
          <a:xfrm>
            <a:off x="681900" y="1648675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2" name="Google Shape;202;p13"/>
          <p:cNvSpPr txBox="1">
            <a:spLocks noGrp="1"/>
          </p:cNvSpPr>
          <p:nvPr>
            <p:ph type="subTitle" idx="1"/>
          </p:nvPr>
        </p:nvSpPr>
        <p:spPr>
          <a:xfrm>
            <a:off x="2074200" y="1898125"/>
            <a:ext cx="2476500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3" name="Google Shape;203;p13"/>
          <p:cNvSpPr txBox="1">
            <a:spLocks noGrp="1"/>
          </p:cNvSpPr>
          <p:nvPr>
            <p:ph type="subTitle" idx="3"/>
          </p:nvPr>
        </p:nvSpPr>
        <p:spPr>
          <a:xfrm>
            <a:off x="2074200" y="1553600"/>
            <a:ext cx="2476500" cy="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204" name="Google Shape;204;p13"/>
          <p:cNvSpPr txBox="1">
            <a:spLocks noGrp="1"/>
          </p:cNvSpPr>
          <p:nvPr>
            <p:ph type="title" idx="4" hasCustomPrompt="1"/>
          </p:nvPr>
        </p:nvSpPr>
        <p:spPr>
          <a:xfrm>
            <a:off x="4593300" y="1648675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5" name="Google Shape;205;p13"/>
          <p:cNvSpPr txBox="1">
            <a:spLocks noGrp="1"/>
          </p:cNvSpPr>
          <p:nvPr>
            <p:ph type="subTitle" idx="5"/>
          </p:nvPr>
        </p:nvSpPr>
        <p:spPr>
          <a:xfrm>
            <a:off x="5985600" y="1898125"/>
            <a:ext cx="2476500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6" name="Google Shape;206;p13"/>
          <p:cNvSpPr txBox="1">
            <a:spLocks noGrp="1"/>
          </p:cNvSpPr>
          <p:nvPr>
            <p:ph type="subTitle" idx="6"/>
          </p:nvPr>
        </p:nvSpPr>
        <p:spPr>
          <a:xfrm>
            <a:off x="5985600" y="1553600"/>
            <a:ext cx="2476500" cy="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207" name="Google Shape;207;p13"/>
          <p:cNvSpPr txBox="1">
            <a:spLocks noGrp="1"/>
          </p:cNvSpPr>
          <p:nvPr>
            <p:ph type="title" idx="7" hasCustomPrompt="1"/>
          </p:nvPr>
        </p:nvSpPr>
        <p:spPr>
          <a:xfrm>
            <a:off x="681900" y="3143575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08" name="Google Shape;208;p13"/>
          <p:cNvSpPr txBox="1">
            <a:spLocks noGrp="1"/>
          </p:cNvSpPr>
          <p:nvPr>
            <p:ph type="subTitle" idx="8"/>
          </p:nvPr>
        </p:nvSpPr>
        <p:spPr>
          <a:xfrm>
            <a:off x="2074200" y="3432925"/>
            <a:ext cx="2476500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09" name="Google Shape;209;p13"/>
          <p:cNvSpPr txBox="1">
            <a:spLocks noGrp="1"/>
          </p:cNvSpPr>
          <p:nvPr>
            <p:ph type="subTitle" idx="9"/>
          </p:nvPr>
        </p:nvSpPr>
        <p:spPr>
          <a:xfrm>
            <a:off x="2074200" y="3088400"/>
            <a:ext cx="2476500" cy="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210" name="Google Shape;210;p13"/>
          <p:cNvSpPr txBox="1">
            <a:spLocks noGrp="1"/>
          </p:cNvSpPr>
          <p:nvPr>
            <p:ph type="title" idx="13" hasCustomPrompt="1"/>
          </p:nvPr>
        </p:nvSpPr>
        <p:spPr>
          <a:xfrm>
            <a:off x="4593300" y="3143575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45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1" name="Google Shape;211;p13"/>
          <p:cNvSpPr txBox="1">
            <a:spLocks noGrp="1"/>
          </p:cNvSpPr>
          <p:nvPr>
            <p:ph type="subTitle" idx="14"/>
          </p:nvPr>
        </p:nvSpPr>
        <p:spPr>
          <a:xfrm>
            <a:off x="5985600" y="3432925"/>
            <a:ext cx="2476500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212" name="Google Shape;212;p13"/>
          <p:cNvSpPr txBox="1">
            <a:spLocks noGrp="1"/>
          </p:cNvSpPr>
          <p:nvPr>
            <p:ph type="subTitle" idx="15"/>
          </p:nvPr>
        </p:nvSpPr>
        <p:spPr>
          <a:xfrm>
            <a:off x="5985600" y="3088400"/>
            <a:ext cx="2476500" cy="44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1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p14"/>
          <p:cNvSpPr/>
          <p:nvPr/>
        </p:nvSpPr>
        <p:spPr>
          <a:xfrm flipH="1">
            <a:off x="-9200" y="0"/>
            <a:ext cx="9153300" cy="354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14"/>
          <p:cNvSpPr/>
          <p:nvPr/>
        </p:nvSpPr>
        <p:spPr>
          <a:xfrm>
            <a:off x="-631962" y="-8194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216" name="Google Shape;216;p14"/>
          <p:cNvSpPr/>
          <p:nvPr/>
        </p:nvSpPr>
        <p:spPr>
          <a:xfrm>
            <a:off x="4611586" y="709933"/>
            <a:ext cx="757010" cy="274783"/>
          </a:xfrm>
          <a:custGeom>
            <a:avLst/>
            <a:gdLst/>
            <a:ahLst/>
            <a:cxnLst/>
            <a:rect l="l" t="t" r="r" b="b"/>
            <a:pathLst>
              <a:path w="6273" h="2277" extrusionOk="0">
                <a:moveTo>
                  <a:pt x="2378" y="0"/>
                </a:moveTo>
                <a:cubicBezTo>
                  <a:pt x="1933" y="0"/>
                  <a:pt x="1569" y="364"/>
                  <a:pt x="1569" y="820"/>
                </a:cubicBezTo>
                <a:cubicBezTo>
                  <a:pt x="1569" y="941"/>
                  <a:pt x="1599" y="1063"/>
                  <a:pt x="1650" y="1174"/>
                </a:cubicBezTo>
                <a:cubicBezTo>
                  <a:pt x="1610" y="1164"/>
                  <a:pt x="1569" y="1164"/>
                  <a:pt x="1529" y="1164"/>
                </a:cubicBezTo>
                <a:cubicBezTo>
                  <a:pt x="1194" y="1164"/>
                  <a:pt x="922" y="1407"/>
                  <a:pt x="871" y="1720"/>
                </a:cubicBezTo>
                <a:cubicBezTo>
                  <a:pt x="780" y="1670"/>
                  <a:pt x="679" y="1639"/>
                  <a:pt x="567" y="1639"/>
                </a:cubicBezTo>
                <a:cubicBezTo>
                  <a:pt x="254" y="1639"/>
                  <a:pt x="1" y="1892"/>
                  <a:pt x="1" y="2206"/>
                </a:cubicBezTo>
                <a:lnTo>
                  <a:pt x="1" y="2277"/>
                </a:lnTo>
                <a:lnTo>
                  <a:pt x="6272" y="2277"/>
                </a:lnTo>
                <a:cubicBezTo>
                  <a:pt x="6272" y="2023"/>
                  <a:pt x="6070" y="1821"/>
                  <a:pt x="5827" y="1821"/>
                </a:cubicBezTo>
                <a:cubicBezTo>
                  <a:pt x="5787" y="1821"/>
                  <a:pt x="5746" y="1832"/>
                  <a:pt x="5717" y="1841"/>
                </a:cubicBezTo>
                <a:cubicBezTo>
                  <a:pt x="5666" y="1538"/>
                  <a:pt x="5413" y="1306"/>
                  <a:pt x="5099" y="1275"/>
                </a:cubicBezTo>
                <a:cubicBezTo>
                  <a:pt x="5099" y="861"/>
                  <a:pt x="4766" y="526"/>
                  <a:pt x="4361" y="526"/>
                </a:cubicBezTo>
                <a:cubicBezTo>
                  <a:pt x="4118" y="526"/>
                  <a:pt x="3896" y="648"/>
                  <a:pt x="3764" y="830"/>
                </a:cubicBezTo>
                <a:cubicBezTo>
                  <a:pt x="3673" y="739"/>
                  <a:pt x="3552" y="688"/>
                  <a:pt x="3420" y="688"/>
                </a:cubicBezTo>
                <a:cubicBezTo>
                  <a:pt x="3339" y="688"/>
                  <a:pt x="3269" y="708"/>
                  <a:pt x="3197" y="749"/>
                </a:cubicBezTo>
                <a:cubicBezTo>
                  <a:pt x="3157" y="324"/>
                  <a:pt x="2813" y="0"/>
                  <a:pt x="237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4"/>
          <p:cNvSpPr/>
          <p:nvPr/>
        </p:nvSpPr>
        <p:spPr>
          <a:xfrm>
            <a:off x="6525119" y="196639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4"/>
          <p:cNvSpPr/>
          <p:nvPr/>
        </p:nvSpPr>
        <p:spPr>
          <a:xfrm>
            <a:off x="7288651" y="681274"/>
            <a:ext cx="1292939" cy="332104"/>
          </a:xfrm>
          <a:custGeom>
            <a:avLst/>
            <a:gdLst/>
            <a:ahLst/>
            <a:cxnLst/>
            <a:rect l="l" t="t" r="r" b="b"/>
            <a:pathLst>
              <a:path w="10714" h="2752" extrusionOk="0">
                <a:moveTo>
                  <a:pt x="6788" y="0"/>
                </a:moveTo>
                <a:cubicBezTo>
                  <a:pt x="6262" y="0"/>
                  <a:pt x="5817" y="314"/>
                  <a:pt x="5615" y="769"/>
                </a:cubicBezTo>
                <a:cubicBezTo>
                  <a:pt x="5402" y="577"/>
                  <a:pt x="5119" y="456"/>
                  <a:pt x="4815" y="456"/>
                </a:cubicBezTo>
                <a:cubicBezTo>
                  <a:pt x="4188" y="456"/>
                  <a:pt x="3682" y="931"/>
                  <a:pt x="3632" y="1548"/>
                </a:cubicBezTo>
                <a:cubicBezTo>
                  <a:pt x="3491" y="1488"/>
                  <a:pt x="3339" y="1457"/>
                  <a:pt x="3187" y="1457"/>
                </a:cubicBezTo>
                <a:cubicBezTo>
                  <a:pt x="2893" y="1457"/>
                  <a:pt x="2621" y="1568"/>
                  <a:pt x="2428" y="1751"/>
                </a:cubicBezTo>
                <a:cubicBezTo>
                  <a:pt x="2246" y="1517"/>
                  <a:pt x="1973" y="1356"/>
                  <a:pt x="1650" y="1356"/>
                </a:cubicBezTo>
                <a:cubicBezTo>
                  <a:pt x="1275" y="1356"/>
                  <a:pt x="962" y="1578"/>
                  <a:pt x="800" y="1882"/>
                </a:cubicBezTo>
                <a:lnTo>
                  <a:pt x="688" y="1882"/>
                </a:lnTo>
                <a:cubicBezTo>
                  <a:pt x="304" y="1882"/>
                  <a:pt x="0" y="2185"/>
                  <a:pt x="0" y="2569"/>
                </a:cubicBezTo>
                <a:cubicBezTo>
                  <a:pt x="0" y="2630"/>
                  <a:pt x="11" y="2701"/>
                  <a:pt x="21" y="2752"/>
                </a:cubicBezTo>
                <a:lnTo>
                  <a:pt x="10713" y="2752"/>
                </a:lnTo>
                <a:cubicBezTo>
                  <a:pt x="10713" y="2317"/>
                  <a:pt x="10410" y="1953"/>
                  <a:pt x="10005" y="1852"/>
                </a:cubicBezTo>
                <a:cubicBezTo>
                  <a:pt x="9843" y="1356"/>
                  <a:pt x="9378" y="991"/>
                  <a:pt x="8821" y="991"/>
                </a:cubicBezTo>
                <a:cubicBezTo>
                  <a:pt x="8538" y="991"/>
                  <a:pt x="8286" y="1093"/>
                  <a:pt x="8073" y="1245"/>
                </a:cubicBezTo>
                <a:cubicBezTo>
                  <a:pt x="8052" y="557"/>
                  <a:pt x="7486" y="0"/>
                  <a:pt x="678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9" name="Google Shape;219;p14"/>
          <p:cNvSpPr/>
          <p:nvPr/>
        </p:nvSpPr>
        <p:spPr>
          <a:xfrm>
            <a:off x="4969280" y="1145162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1"/>
                </a:lnTo>
                <a:lnTo>
                  <a:pt x="1" y="172"/>
                </a:lnTo>
                <a:lnTo>
                  <a:pt x="112" y="233"/>
                </a:lnTo>
                <a:lnTo>
                  <a:pt x="173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1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14"/>
          <p:cNvSpPr/>
          <p:nvPr/>
        </p:nvSpPr>
        <p:spPr>
          <a:xfrm>
            <a:off x="4870445" y="346760"/>
            <a:ext cx="24498" cy="23291"/>
          </a:xfrm>
          <a:custGeom>
            <a:avLst/>
            <a:gdLst/>
            <a:ahLst/>
            <a:cxnLst/>
            <a:rect l="l" t="t" r="r" b="b"/>
            <a:pathLst>
              <a:path w="203" h="193" extrusionOk="0">
                <a:moveTo>
                  <a:pt x="101" y="1"/>
                </a:moveTo>
                <a:cubicBezTo>
                  <a:pt x="51" y="1"/>
                  <a:pt x="0" y="41"/>
                  <a:pt x="0" y="92"/>
                </a:cubicBezTo>
                <a:cubicBezTo>
                  <a:pt x="0" y="152"/>
                  <a:pt x="51" y="193"/>
                  <a:pt x="101" y="193"/>
                </a:cubicBezTo>
                <a:cubicBezTo>
                  <a:pt x="162" y="193"/>
                  <a:pt x="202" y="152"/>
                  <a:pt x="202" y="92"/>
                </a:cubicBezTo>
                <a:cubicBezTo>
                  <a:pt x="202" y="41"/>
                  <a:pt x="162" y="1"/>
                  <a:pt x="101" y="1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4"/>
          <p:cNvSpPr/>
          <p:nvPr/>
        </p:nvSpPr>
        <p:spPr>
          <a:xfrm>
            <a:off x="5788439" y="1097495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2" name="Google Shape;222;p14"/>
          <p:cNvSpPr/>
          <p:nvPr/>
        </p:nvSpPr>
        <p:spPr>
          <a:xfrm>
            <a:off x="5442939" y="289438"/>
            <a:ext cx="41634" cy="41513"/>
          </a:xfrm>
          <a:custGeom>
            <a:avLst/>
            <a:gdLst/>
            <a:ahLst/>
            <a:cxnLst/>
            <a:rect l="l" t="t" r="r" b="b"/>
            <a:pathLst>
              <a:path w="345" h="344" extrusionOk="0">
                <a:moveTo>
                  <a:pt x="172" y="0"/>
                </a:moveTo>
                <a:lnTo>
                  <a:pt x="112" y="112"/>
                </a:lnTo>
                <a:lnTo>
                  <a:pt x="1" y="172"/>
                </a:lnTo>
                <a:lnTo>
                  <a:pt x="112" y="233"/>
                </a:lnTo>
                <a:lnTo>
                  <a:pt x="172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2"/>
                </a:lnTo>
                <a:lnTo>
                  <a:pt x="172" y="0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3" name="Google Shape;223;p14"/>
          <p:cNvSpPr/>
          <p:nvPr/>
        </p:nvSpPr>
        <p:spPr>
          <a:xfrm>
            <a:off x="6128991" y="346760"/>
            <a:ext cx="50202" cy="48995"/>
          </a:xfrm>
          <a:custGeom>
            <a:avLst/>
            <a:gdLst/>
            <a:ahLst/>
            <a:cxnLst/>
            <a:rect l="l" t="t" r="r" b="b"/>
            <a:pathLst>
              <a:path w="416" h="406" extrusionOk="0">
                <a:moveTo>
                  <a:pt x="203" y="1"/>
                </a:moveTo>
                <a:lnTo>
                  <a:pt x="132" y="132"/>
                </a:lnTo>
                <a:lnTo>
                  <a:pt x="1" y="203"/>
                </a:lnTo>
                <a:lnTo>
                  <a:pt x="132" y="274"/>
                </a:lnTo>
                <a:lnTo>
                  <a:pt x="203" y="406"/>
                </a:lnTo>
                <a:lnTo>
                  <a:pt x="284" y="274"/>
                </a:lnTo>
                <a:lnTo>
                  <a:pt x="415" y="203"/>
                </a:lnTo>
                <a:lnTo>
                  <a:pt x="284" y="132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4" name="Google Shape;224;p14"/>
          <p:cNvSpPr/>
          <p:nvPr/>
        </p:nvSpPr>
        <p:spPr>
          <a:xfrm>
            <a:off x="6815042" y="982730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5" name="Google Shape;225;p14"/>
          <p:cNvGrpSpPr/>
          <p:nvPr/>
        </p:nvGrpSpPr>
        <p:grpSpPr>
          <a:xfrm flipH="1">
            <a:off x="796075" y="450975"/>
            <a:ext cx="1173375" cy="88200"/>
            <a:chOff x="822825" y="450975"/>
            <a:chExt cx="1173375" cy="88200"/>
          </a:xfrm>
        </p:grpSpPr>
        <p:sp>
          <p:nvSpPr>
            <p:cNvPr id="226" name="Google Shape;226;p14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227;p14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4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4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30" name="Google Shape;230;p14"/>
          <p:cNvGrpSpPr/>
          <p:nvPr/>
        </p:nvGrpSpPr>
        <p:grpSpPr>
          <a:xfrm>
            <a:off x="796075" y="4603500"/>
            <a:ext cx="1173375" cy="88200"/>
            <a:chOff x="822825" y="450975"/>
            <a:chExt cx="1173375" cy="88200"/>
          </a:xfrm>
        </p:grpSpPr>
        <p:sp>
          <p:nvSpPr>
            <p:cNvPr id="231" name="Google Shape;231;p14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14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14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14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5" name="Google Shape;235;p14"/>
          <p:cNvSpPr txBox="1">
            <a:spLocks noGrp="1"/>
          </p:cNvSpPr>
          <p:nvPr>
            <p:ph type="subTitle" idx="1"/>
          </p:nvPr>
        </p:nvSpPr>
        <p:spPr>
          <a:xfrm>
            <a:off x="1622225" y="3287738"/>
            <a:ext cx="5800200" cy="4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236" name="Google Shape;236;p14"/>
          <p:cNvSpPr txBox="1">
            <a:spLocks noGrp="1"/>
          </p:cNvSpPr>
          <p:nvPr>
            <p:ph type="subTitle" idx="2"/>
          </p:nvPr>
        </p:nvSpPr>
        <p:spPr>
          <a:xfrm>
            <a:off x="1401600" y="1580763"/>
            <a:ext cx="6340800" cy="165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27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237" name="Google Shape;237;p14"/>
          <p:cNvSpPr/>
          <p:nvPr/>
        </p:nvSpPr>
        <p:spPr>
          <a:xfrm>
            <a:off x="4131738" y="27340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hanks">
  <p:cSld name="TITLE_1"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1"/>
          <p:cNvSpPr/>
          <p:nvPr/>
        </p:nvSpPr>
        <p:spPr>
          <a:xfrm>
            <a:off x="-9200" y="2296025"/>
            <a:ext cx="9153300" cy="2847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1"/>
          <p:cNvSpPr/>
          <p:nvPr/>
        </p:nvSpPr>
        <p:spPr>
          <a:xfrm>
            <a:off x="2942225" y="30431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361" name="Google Shape;361;p21"/>
          <p:cNvGrpSpPr/>
          <p:nvPr/>
        </p:nvGrpSpPr>
        <p:grpSpPr>
          <a:xfrm>
            <a:off x="822825" y="450975"/>
            <a:ext cx="1173375" cy="88200"/>
            <a:chOff x="822825" y="450975"/>
            <a:chExt cx="1173375" cy="88200"/>
          </a:xfrm>
        </p:grpSpPr>
        <p:sp>
          <p:nvSpPr>
            <p:cNvPr id="362" name="Google Shape;362;p21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1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1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1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66" name="Google Shape;366;p21"/>
          <p:cNvGrpSpPr/>
          <p:nvPr/>
        </p:nvGrpSpPr>
        <p:grpSpPr>
          <a:xfrm flipH="1">
            <a:off x="7147425" y="4603500"/>
            <a:ext cx="1173375" cy="88200"/>
            <a:chOff x="822825" y="450975"/>
            <a:chExt cx="1173375" cy="88200"/>
          </a:xfrm>
        </p:grpSpPr>
        <p:sp>
          <p:nvSpPr>
            <p:cNvPr id="367" name="Google Shape;367;p21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1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1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1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1" name="Google Shape;371;p21"/>
          <p:cNvSpPr/>
          <p:nvPr/>
        </p:nvSpPr>
        <p:spPr>
          <a:xfrm>
            <a:off x="-507300" y="-7485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372" name="Google Shape;372;p21"/>
          <p:cNvSpPr txBox="1">
            <a:spLocks noGrp="1"/>
          </p:cNvSpPr>
          <p:nvPr>
            <p:ph type="ctrTitle"/>
          </p:nvPr>
        </p:nvSpPr>
        <p:spPr>
          <a:xfrm>
            <a:off x="1387500" y="1012700"/>
            <a:ext cx="6369000" cy="11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373" name="Google Shape;373;p21"/>
          <p:cNvSpPr txBox="1">
            <a:spLocks noGrp="1"/>
          </p:cNvSpPr>
          <p:nvPr>
            <p:ph type="subTitle" idx="1"/>
          </p:nvPr>
        </p:nvSpPr>
        <p:spPr>
          <a:xfrm>
            <a:off x="1387488" y="2070050"/>
            <a:ext cx="6369000" cy="4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Lexend Deca"/>
              <a:buNone/>
              <a:defRPr sz="2000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374" name="Google Shape;374;p21"/>
          <p:cNvSpPr txBox="1">
            <a:spLocks noGrp="1"/>
          </p:cNvSpPr>
          <p:nvPr>
            <p:ph type="subTitle" idx="2"/>
          </p:nvPr>
        </p:nvSpPr>
        <p:spPr>
          <a:xfrm>
            <a:off x="1976300" y="2496625"/>
            <a:ext cx="5027700" cy="91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375" name="Google Shape;375;p21"/>
          <p:cNvSpPr txBox="1"/>
          <p:nvPr/>
        </p:nvSpPr>
        <p:spPr>
          <a:xfrm>
            <a:off x="2421175" y="3812550"/>
            <a:ext cx="4301700" cy="55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300"/>
              </a:spcBef>
              <a:spcAft>
                <a:spcPts val="0"/>
              </a:spcAft>
              <a:buNone/>
            </a:pPr>
            <a:r>
              <a:rPr lang="en" sz="1000" b="1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rPr>
              <a:t>CREDITS:</a:t>
            </a:r>
            <a:r>
              <a:rPr lang="en" sz="10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rPr>
              <a:t> This presentation template was created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M PLUS Rounded 1c"/>
                <a:ea typeface="M PLUS Rounded 1c"/>
                <a:cs typeface="M PLUS Rounded 1c"/>
                <a:sym typeface="M PLUS Rounded 1c"/>
                <a:hlinkClick r:id="rId2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Slidesgo</a:t>
            </a:r>
            <a:r>
              <a:rPr lang="en" sz="10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rPr>
              <a:t>, including icons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M PLUS Rounded 1c"/>
                <a:ea typeface="M PLUS Rounded 1c"/>
                <a:cs typeface="M PLUS Rounded 1c"/>
                <a:sym typeface="M PLUS Rounded 1c"/>
                <a:hlinkClick r:id="rId3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Flaticon</a:t>
            </a:r>
            <a:r>
              <a:rPr lang="en" sz="10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rPr>
              <a:t>, and infographics &amp; images by </a:t>
            </a:r>
            <a:r>
              <a:rPr lang="en" sz="1000" b="1">
                <a:solidFill>
                  <a:schemeClr val="dk1"/>
                </a:solidFill>
                <a:uFill>
                  <a:noFill/>
                </a:uFill>
                <a:latin typeface="M PLUS Rounded 1c"/>
                <a:ea typeface="M PLUS Rounded 1c"/>
                <a:cs typeface="M PLUS Rounded 1c"/>
                <a:sym typeface="M PLUS Rounded 1c"/>
                <a:hlinkClick r:id="rId4">
                  <a:extLst>
                    <a:ext uri="{A12FA001-AC4F-418D-AE19-62706E023703}">
                      <ahyp:hlinkClr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val="tx"/>
                    </a:ext>
                  </a:extLst>
                </a:hlinkClick>
              </a:rPr>
              <a:t>Freepik</a:t>
            </a:r>
            <a:r>
              <a:rPr lang="en" sz="10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rPr>
              <a:t> </a:t>
            </a:r>
            <a:endParaRPr sz="1000" b="1">
              <a:solidFill>
                <a:schemeClr val="dk1"/>
              </a:solidFill>
              <a:latin typeface="M PLUS Rounded 1c"/>
              <a:ea typeface="M PLUS Rounded 1c"/>
              <a:cs typeface="M PLUS Rounded 1c"/>
              <a:sym typeface="M PLUS Rounded 1c"/>
            </a:endParaRPr>
          </a:p>
        </p:txBody>
      </p:sp>
      <p:grpSp>
        <p:nvGrpSpPr>
          <p:cNvPr id="376" name="Google Shape;376;p21"/>
          <p:cNvGrpSpPr/>
          <p:nvPr/>
        </p:nvGrpSpPr>
        <p:grpSpPr>
          <a:xfrm>
            <a:off x="141622" y="296225"/>
            <a:ext cx="8804109" cy="1571028"/>
            <a:chOff x="-3785203" y="1139525"/>
            <a:chExt cx="8804109" cy="1571028"/>
          </a:xfrm>
        </p:grpSpPr>
        <p:grpSp>
          <p:nvGrpSpPr>
            <p:cNvPr id="377" name="Google Shape;377;p21"/>
            <p:cNvGrpSpPr/>
            <p:nvPr/>
          </p:nvGrpSpPr>
          <p:grpSpPr>
            <a:xfrm>
              <a:off x="-3785203" y="1293355"/>
              <a:ext cx="8804109" cy="1417198"/>
              <a:chOff x="1451052" y="1990193"/>
              <a:chExt cx="1823892" cy="293592"/>
            </a:xfrm>
          </p:grpSpPr>
          <p:sp>
            <p:nvSpPr>
              <p:cNvPr id="378" name="Google Shape;378;p21"/>
              <p:cNvSpPr/>
              <p:nvPr/>
            </p:nvSpPr>
            <p:spPr>
              <a:xfrm>
                <a:off x="1451052" y="2226860"/>
                <a:ext cx="156825" cy="56925"/>
              </a:xfrm>
              <a:custGeom>
                <a:avLst/>
                <a:gdLst/>
                <a:ahLst/>
                <a:cxnLst/>
                <a:rect l="l" t="t" r="r" b="b"/>
                <a:pathLst>
                  <a:path w="6273" h="2277" extrusionOk="0">
                    <a:moveTo>
                      <a:pt x="2378" y="0"/>
                    </a:moveTo>
                    <a:cubicBezTo>
                      <a:pt x="1933" y="0"/>
                      <a:pt x="1569" y="364"/>
                      <a:pt x="1569" y="820"/>
                    </a:cubicBezTo>
                    <a:cubicBezTo>
                      <a:pt x="1569" y="941"/>
                      <a:pt x="1599" y="1063"/>
                      <a:pt x="1650" y="1174"/>
                    </a:cubicBezTo>
                    <a:cubicBezTo>
                      <a:pt x="1610" y="1164"/>
                      <a:pt x="1569" y="1164"/>
                      <a:pt x="1529" y="1164"/>
                    </a:cubicBezTo>
                    <a:cubicBezTo>
                      <a:pt x="1194" y="1164"/>
                      <a:pt x="922" y="1407"/>
                      <a:pt x="871" y="1720"/>
                    </a:cubicBezTo>
                    <a:cubicBezTo>
                      <a:pt x="780" y="1670"/>
                      <a:pt x="679" y="1639"/>
                      <a:pt x="567" y="1639"/>
                    </a:cubicBezTo>
                    <a:cubicBezTo>
                      <a:pt x="254" y="1639"/>
                      <a:pt x="1" y="1892"/>
                      <a:pt x="1" y="2206"/>
                    </a:cubicBezTo>
                    <a:lnTo>
                      <a:pt x="1" y="2277"/>
                    </a:lnTo>
                    <a:lnTo>
                      <a:pt x="6272" y="2277"/>
                    </a:lnTo>
                    <a:cubicBezTo>
                      <a:pt x="6272" y="2023"/>
                      <a:pt x="6070" y="1821"/>
                      <a:pt x="5827" y="1821"/>
                    </a:cubicBezTo>
                    <a:cubicBezTo>
                      <a:pt x="5787" y="1821"/>
                      <a:pt x="5746" y="1832"/>
                      <a:pt x="5717" y="1841"/>
                    </a:cubicBezTo>
                    <a:cubicBezTo>
                      <a:pt x="5666" y="1538"/>
                      <a:pt x="5413" y="1306"/>
                      <a:pt x="5099" y="1275"/>
                    </a:cubicBezTo>
                    <a:cubicBezTo>
                      <a:pt x="5099" y="861"/>
                      <a:pt x="4766" y="526"/>
                      <a:pt x="4361" y="526"/>
                    </a:cubicBezTo>
                    <a:cubicBezTo>
                      <a:pt x="4118" y="526"/>
                      <a:pt x="3896" y="648"/>
                      <a:pt x="3764" y="830"/>
                    </a:cubicBezTo>
                    <a:cubicBezTo>
                      <a:pt x="3673" y="739"/>
                      <a:pt x="3552" y="688"/>
                      <a:pt x="3420" y="688"/>
                    </a:cubicBezTo>
                    <a:cubicBezTo>
                      <a:pt x="3339" y="688"/>
                      <a:pt x="3269" y="708"/>
                      <a:pt x="3197" y="749"/>
                    </a:cubicBezTo>
                    <a:cubicBezTo>
                      <a:pt x="3157" y="324"/>
                      <a:pt x="2813" y="0"/>
                      <a:pt x="2378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9" name="Google Shape;379;p21"/>
              <p:cNvSpPr/>
              <p:nvPr/>
            </p:nvSpPr>
            <p:spPr>
              <a:xfrm>
                <a:off x="3144669" y="2167030"/>
                <a:ext cx="130275" cy="47050"/>
              </a:xfrm>
              <a:custGeom>
                <a:avLst/>
                <a:gdLst/>
                <a:ahLst/>
                <a:cxnLst/>
                <a:rect l="l" t="t" r="r" b="b"/>
                <a:pathLst>
                  <a:path w="5211" h="1882" extrusionOk="0">
                    <a:moveTo>
                      <a:pt x="3227" y="0"/>
                    </a:moveTo>
                    <a:cubicBezTo>
                      <a:pt x="2874" y="0"/>
                      <a:pt x="2580" y="274"/>
                      <a:pt x="2550" y="618"/>
                    </a:cubicBezTo>
                    <a:cubicBezTo>
                      <a:pt x="2499" y="587"/>
                      <a:pt x="2429" y="567"/>
                      <a:pt x="2368" y="567"/>
                    </a:cubicBezTo>
                    <a:cubicBezTo>
                      <a:pt x="2256" y="567"/>
                      <a:pt x="2155" y="618"/>
                      <a:pt x="2085" y="688"/>
                    </a:cubicBezTo>
                    <a:cubicBezTo>
                      <a:pt x="1973" y="537"/>
                      <a:pt x="1791" y="435"/>
                      <a:pt x="1589" y="435"/>
                    </a:cubicBezTo>
                    <a:cubicBezTo>
                      <a:pt x="1245" y="435"/>
                      <a:pt x="972" y="719"/>
                      <a:pt x="972" y="1052"/>
                    </a:cubicBezTo>
                    <a:lnTo>
                      <a:pt x="972" y="1063"/>
                    </a:lnTo>
                    <a:cubicBezTo>
                      <a:pt x="709" y="1083"/>
                      <a:pt x="507" y="1275"/>
                      <a:pt x="466" y="1528"/>
                    </a:cubicBezTo>
                    <a:cubicBezTo>
                      <a:pt x="436" y="1517"/>
                      <a:pt x="406" y="1517"/>
                      <a:pt x="375" y="1517"/>
                    </a:cubicBezTo>
                    <a:cubicBezTo>
                      <a:pt x="163" y="1517"/>
                      <a:pt x="1" y="1679"/>
                      <a:pt x="1" y="1882"/>
                    </a:cubicBezTo>
                    <a:lnTo>
                      <a:pt x="5200" y="1882"/>
                    </a:lnTo>
                    <a:cubicBezTo>
                      <a:pt x="5200" y="1872"/>
                      <a:pt x="5210" y="1852"/>
                      <a:pt x="5210" y="1831"/>
                    </a:cubicBezTo>
                    <a:cubicBezTo>
                      <a:pt x="5210" y="1568"/>
                      <a:pt x="4998" y="1356"/>
                      <a:pt x="4735" y="1356"/>
                    </a:cubicBezTo>
                    <a:cubicBezTo>
                      <a:pt x="4644" y="1356"/>
                      <a:pt x="4553" y="1386"/>
                      <a:pt x="4482" y="1427"/>
                    </a:cubicBezTo>
                    <a:cubicBezTo>
                      <a:pt x="4441" y="1164"/>
                      <a:pt x="4219" y="961"/>
                      <a:pt x="3936" y="961"/>
                    </a:cubicBezTo>
                    <a:cubicBezTo>
                      <a:pt x="3906" y="961"/>
                      <a:pt x="3875" y="971"/>
                      <a:pt x="3845" y="971"/>
                    </a:cubicBezTo>
                    <a:cubicBezTo>
                      <a:pt x="3885" y="881"/>
                      <a:pt x="3906" y="779"/>
                      <a:pt x="3906" y="678"/>
                    </a:cubicBezTo>
                    <a:cubicBezTo>
                      <a:pt x="3906" y="304"/>
                      <a:pt x="3602" y="0"/>
                      <a:pt x="3227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380;p21"/>
              <p:cNvSpPr/>
              <p:nvPr/>
            </p:nvSpPr>
            <p:spPr>
              <a:xfrm>
                <a:off x="2428029" y="2062973"/>
                <a:ext cx="8625" cy="8625"/>
              </a:xfrm>
              <a:custGeom>
                <a:avLst/>
                <a:gdLst/>
                <a:ahLst/>
                <a:cxnLst/>
                <a:rect l="l" t="t" r="r" b="b"/>
                <a:pathLst>
                  <a:path w="345" h="345" extrusionOk="0">
                    <a:moveTo>
                      <a:pt x="173" y="1"/>
                    </a:moveTo>
                    <a:lnTo>
                      <a:pt x="112" y="112"/>
                    </a:lnTo>
                    <a:lnTo>
                      <a:pt x="0" y="173"/>
                    </a:lnTo>
                    <a:lnTo>
                      <a:pt x="112" y="234"/>
                    </a:lnTo>
                    <a:lnTo>
                      <a:pt x="173" y="345"/>
                    </a:lnTo>
                    <a:lnTo>
                      <a:pt x="233" y="234"/>
                    </a:lnTo>
                    <a:lnTo>
                      <a:pt x="344" y="173"/>
                    </a:lnTo>
                    <a:lnTo>
                      <a:pt x="233" y="112"/>
                    </a:lnTo>
                    <a:lnTo>
                      <a:pt x="17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381;p21"/>
              <p:cNvSpPr/>
              <p:nvPr/>
            </p:nvSpPr>
            <p:spPr>
              <a:xfrm>
                <a:off x="2970601" y="2062984"/>
                <a:ext cx="8625" cy="8600"/>
              </a:xfrm>
              <a:custGeom>
                <a:avLst/>
                <a:gdLst/>
                <a:ahLst/>
                <a:cxnLst/>
                <a:rect l="l" t="t" r="r" b="b"/>
                <a:pathLst>
                  <a:path w="345" h="344" extrusionOk="0">
                    <a:moveTo>
                      <a:pt x="172" y="0"/>
                    </a:moveTo>
                    <a:lnTo>
                      <a:pt x="112" y="112"/>
                    </a:lnTo>
                    <a:lnTo>
                      <a:pt x="1" y="172"/>
                    </a:lnTo>
                    <a:lnTo>
                      <a:pt x="112" y="233"/>
                    </a:lnTo>
                    <a:lnTo>
                      <a:pt x="172" y="344"/>
                    </a:lnTo>
                    <a:lnTo>
                      <a:pt x="233" y="233"/>
                    </a:lnTo>
                    <a:lnTo>
                      <a:pt x="345" y="172"/>
                    </a:lnTo>
                    <a:lnTo>
                      <a:pt x="233" y="112"/>
                    </a:lnTo>
                    <a:lnTo>
                      <a:pt x="172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382;p21"/>
              <p:cNvSpPr/>
              <p:nvPr/>
            </p:nvSpPr>
            <p:spPr>
              <a:xfrm>
                <a:off x="3168391" y="2117553"/>
                <a:ext cx="10400" cy="10150"/>
              </a:xfrm>
              <a:custGeom>
                <a:avLst/>
                <a:gdLst/>
                <a:ahLst/>
                <a:cxnLst/>
                <a:rect l="l" t="t" r="r" b="b"/>
                <a:pathLst>
                  <a:path w="416" h="406" extrusionOk="0">
                    <a:moveTo>
                      <a:pt x="203" y="1"/>
                    </a:moveTo>
                    <a:lnTo>
                      <a:pt x="132" y="132"/>
                    </a:lnTo>
                    <a:lnTo>
                      <a:pt x="1" y="203"/>
                    </a:lnTo>
                    <a:lnTo>
                      <a:pt x="132" y="274"/>
                    </a:lnTo>
                    <a:lnTo>
                      <a:pt x="203" y="406"/>
                    </a:lnTo>
                    <a:lnTo>
                      <a:pt x="284" y="274"/>
                    </a:lnTo>
                    <a:lnTo>
                      <a:pt x="415" y="203"/>
                    </a:lnTo>
                    <a:lnTo>
                      <a:pt x="284" y="132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383;p21"/>
              <p:cNvSpPr/>
              <p:nvPr/>
            </p:nvSpPr>
            <p:spPr>
              <a:xfrm>
                <a:off x="2554674" y="1990193"/>
                <a:ext cx="10150" cy="10400"/>
              </a:xfrm>
              <a:custGeom>
                <a:avLst/>
                <a:gdLst/>
                <a:ahLst/>
                <a:cxnLst/>
                <a:rect l="l" t="t" r="r" b="b"/>
                <a:pathLst>
                  <a:path w="406" h="416" extrusionOk="0">
                    <a:moveTo>
                      <a:pt x="203" y="1"/>
                    </a:moveTo>
                    <a:lnTo>
                      <a:pt x="132" y="133"/>
                    </a:lnTo>
                    <a:lnTo>
                      <a:pt x="1" y="214"/>
                    </a:lnTo>
                    <a:lnTo>
                      <a:pt x="132" y="284"/>
                    </a:lnTo>
                    <a:lnTo>
                      <a:pt x="203" y="416"/>
                    </a:lnTo>
                    <a:lnTo>
                      <a:pt x="274" y="284"/>
                    </a:lnTo>
                    <a:lnTo>
                      <a:pt x="405" y="214"/>
                    </a:lnTo>
                    <a:lnTo>
                      <a:pt x="274" y="133"/>
                    </a:lnTo>
                    <a:lnTo>
                      <a:pt x="203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84" name="Google Shape;384;p21"/>
            <p:cNvSpPr/>
            <p:nvPr/>
          </p:nvSpPr>
          <p:spPr>
            <a:xfrm>
              <a:off x="2014824" y="1139525"/>
              <a:ext cx="985802" cy="357848"/>
            </a:xfrm>
            <a:custGeom>
              <a:avLst/>
              <a:gdLst/>
              <a:ahLst/>
              <a:cxnLst/>
              <a:rect l="l" t="t" r="r" b="b"/>
              <a:pathLst>
                <a:path w="6273" h="2277" extrusionOk="0">
                  <a:moveTo>
                    <a:pt x="2378" y="0"/>
                  </a:moveTo>
                  <a:cubicBezTo>
                    <a:pt x="1933" y="0"/>
                    <a:pt x="1569" y="364"/>
                    <a:pt x="1569" y="820"/>
                  </a:cubicBezTo>
                  <a:cubicBezTo>
                    <a:pt x="1569" y="941"/>
                    <a:pt x="1599" y="1063"/>
                    <a:pt x="1650" y="1174"/>
                  </a:cubicBezTo>
                  <a:cubicBezTo>
                    <a:pt x="1610" y="1164"/>
                    <a:pt x="1569" y="1164"/>
                    <a:pt x="1529" y="1164"/>
                  </a:cubicBezTo>
                  <a:cubicBezTo>
                    <a:pt x="1194" y="1164"/>
                    <a:pt x="922" y="1407"/>
                    <a:pt x="871" y="1720"/>
                  </a:cubicBezTo>
                  <a:cubicBezTo>
                    <a:pt x="780" y="1670"/>
                    <a:pt x="679" y="1639"/>
                    <a:pt x="567" y="1639"/>
                  </a:cubicBezTo>
                  <a:cubicBezTo>
                    <a:pt x="254" y="1639"/>
                    <a:pt x="1" y="1892"/>
                    <a:pt x="1" y="2206"/>
                  </a:cubicBezTo>
                  <a:lnTo>
                    <a:pt x="1" y="2277"/>
                  </a:lnTo>
                  <a:lnTo>
                    <a:pt x="6272" y="2277"/>
                  </a:lnTo>
                  <a:cubicBezTo>
                    <a:pt x="6272" y="2023"/>
                    <a:pt x="6070" y="1821"/>
                    <a:pt x="5827" y="1821"/>
                  </a:cubicBezTo>
                  <a:cubicBezTo>
                    <a:pt x="5787" y="1821"/>
                    <a:pt x="5746" y="1832"/>
                    <a:pt x="5717" y="1841"/>
                  </a:cubicBezTo>
                  <a:cubicBezTo>
                    <a:pt x="5666" y="1538"/>
                    <a:pt x="5413" y="1306"/>
                    <a:pt x="5099" y="1275"/>
                  </a:cubicBezTo>
                  <a:cubicBezTo>
                    <a:pt x="5099" y="861"/>
                    <a:pt x="4766" y="526"/>
                    <a:pt x="4361" y="526"/>
                  </a:cubicBezTo>
                  <a:cubicBezTo>
                    <a:pt x="4118" y="526"/>
                    <a:pt x="3896" y="648"/>
                    <a:pt x="3764" y="830"/>
                  </a:cubicBezTo>
                  <a:cubicBezTo>
                    <a:pt x="3673" y="739"/>
                    <a:pt x="3552" y="688"/>
                    <a:pt x="3420" y="688"/>
                  </a:cubicBezTo>
                  <a:cubicBezTo>
                    <a:pt x="3339" y="688"/>
                    <a:pt x="3269" y="708"/>
                    <a:pt x="3197" y="749"/>
                  </a:cubicBezTo>
                  <a:cubicBezTo>
                    <a:pt x="3157" y="324"/>
                    <a:pt x="2813" y="0"/>
                    <a:pt x="237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CUSTOM_2">
    <p:spTree>
      <p:nvGrpSpPr>
        <p:cNvPr id="1" name="Shape 3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Google Shape;386;p22"/>
          <p:cNvSpPr/>
          <p:nvPr/>
        </p:nvSpPr>
        <p:spPr>
          <a:xfrm>
            <a:off x="-9200" y="0"/>
            <a:ext cx="9153300" cy="79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2"/>
          <p:cNvSpPr/>
          <p:nvPr/>
        </p:nvSpPr>
        <p:spPr>
          <a:xfrm>
            <a:off x="-27008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388" name="Google Shape;388;p22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389" name="Google Shape;389;p22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2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2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2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93" name="Google Shape;393;p22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394" name="Google Shape;394;p22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2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2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2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2_1">
    <p:spTree>
      <p:nvGrpSpPr>
        <p:cNvPr id="1" name="Shape 3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" name="Google Shape;399;p23"/>
          <p:cNvSpPr/>
          <p:nvPr/>
        </p:nvSpPr>
        <p:spPr>
          <a:xfrm flipH="1">
            <a:off x="-9200" y="0"/>
            <a:ext cx="9153300" cy="35427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3"/>
          <p:cNvSpPr/>
          <p:nvPr/>
        </p:nvSpPr>
        <p:spPr>
          <a:xfrm>
            <a:off x="-631962" y="-8194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401" name="Google Shape;401;p23"/>
          <p:cNvSpPr/>
          <p:nvPr/>
        </p:nvSpPr>
        <p:spPr>
          <a:xfrm>
            <a:off x="4611586" y="709933"/>
            <a:ext cx="757010" cy="274783"/>
          </a:xfrm>
          <a:custGeom>
            <a:avLst/>
            <a:gdLst/>
            <a:ahLst/>
            <a:cxnLst/>
            <a:rect l="l" t="t" r="r" b="b"/>
            <a:pathLst>
              <a:path w="6273" h="2277" extrusionOk="0">
                <a:moveTo>
                  <a:pt x="2378" y="0"/>
                </a:moveTo>
                <a:cubicBezTo>
                  <a:pt x="1933" y="0"/>
                  <a:pt x="1569" y="364"/>
                  <a:pt x="1569" y="820"/>
                </a:cubicBezTo>
                <a:cubicBezTo>
                  <a:pt x="1569" y="941"/>
                  <a:pt x="1599" y="1063"/>
                  <a:pt x="1650" y="1174"/>
                </a:cubicBezTo>
                <a:cubicBezTo>
                  <a:pt x="1610" y="1164"/>
                  <a:pt x="1569" y="1164"/>
                  <a:pt x="1529" y="1164"/>
                </a:cubicBezTo>
                <a:cubicBezTo>
                  <a:pt x="1194" y="1164"/>
                  <a:pt x="922" y="1407"/>
                  <a:pt x="871" y="1720"/>
                </a:cubicBezTo>
                <a:cubicBezTo>
                  <a:pt x="780" y="1670"/>
                  <a:pt x="679" y="1639"/>
                  <a:pt x="567" y="1639"/>
                </a:cubicBezTo>
                <a:cubicBezTo>
                  <a:pt x="254" y="1639"/>
                  <a:pt x="1" y="1892"/>
                  <a:pt x="1" y="2206"/>
                </a:cubicBezTo>
                <a:lnTo>
                  <a:pt x="1" y="2277"/>
                </a:lnTo>
                <a:lnTo>
                  <a:pt x="6272" y="2277"/>
                </a:lnTo>
                <a:cubicBezTo>
                  <a:pt x="6272" y="2023"/>
                  <a:pt x="6070" y="1821"/>
                  <a:pt x="5827" y="1821"/>
                </a:cubicBezTo>
                <a:cubicBezTo>
                  <a:pt x="5787" y="1821"/>
                  <a:pt x="5746" y="1832"/>
                  <a:pt x="5717" y="1841"/>
                </a:cubicBezTo>
                <a:cubicBezTo>
                  <a:pt x="5666" y="1538"/>
                  <a:pt x="5413" y="1306"/>
                  <a:pt x="5099" y="1275"/>
                </a:cubicBezTo>
                <a:cubicBezTo>
                  <a:pt x="5099" y="861"/>
                  <a:pt x="4766" y="526"/>
                  <a:pt x="4361" y="526"/>
                </a:cubicBezTo>
                <a:cubicBezTo>
                  <a:pt x="4118" y="526"/>
                  <a:pt x="3896" y="648"/>
                  <a:pt x="3764" y="830"/>
                </a:cubicBezTo>
                <a:cubicBezTo>
                  <a:pt x="3673" y="739"/>
                  <a:pt x="3552" y="688"/>
                  <a:pt x="3420" y="688"/>
                </a:cubicBezTo>
                <a:cubicBezTo>
                  <a:pt x="3339" y="688"/>
                  <a:pt x="3269" y="708"/>
                  <a:pt x="3197" y="749"/>
                </a:cubicBezTo>
                <a:cubicBezTo>
                  <a:pt x="3157" y="324"/>
                  <a:pt x="2813" y="0"/>
                  <a:pt x="237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3"/>
          <p:cNvSpPr/>
          <p:nvPr/>
        </p:nvSpPr>
        <p:spPr>
          <a:xfrm>
            <a:off x="6525119" y="196639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3"/>
          <p:cNvSpPr/>
          <p:nvPr/>
        </p:nvSpPr>
        <p:spPr>
          <a:xfrm>
            <a:off x="7288651" y="681274"/>
            <a:ext cx="1292939" cy="332104"/>
          </a:xfrm>
          <a:custGeom>
            <a:avLst/>
            <a:gdLst/>
            <a:ahLst/>
            <a:cxnLst/>
            <a:rect l="l" t="t" r="r" b="b"/>
            <a:pathLst>
              <a:path w="10714" h="2752" extrusionOk="0">
                <a:moveTo>
                  <a:pt x="6788" y="0"/>
                </a:moveTo>
                <a:cubicBezTo>
                  <a:pt x="6262" y="0"/>
                  <a:pt x="5817" y="314"/>
                  <a:pt x="5615" y="769"/>
                </a:cubicBezTo>
                <a:cubicBezTo>
                  <a:pt x="5402" y="577"/>
                  <a:pt x="5119" y="456"/>
                  <a:pt x="4815" y="456"/>
                </a:cubicBezTo>
                <a:cubicBezTo>
                  <a:pt x="4188" y="456"/>
                  <a:pt x="3682" y="931"/>
                  <a:pt x="3632" y="1548"/>
                </a:cubicBezTo>
                <a:cubicBezTo>
                  <a:pt x="3491" y="1488"/>
                  <a:pt x="3339" y="1457"/>
                  <a:pt x="3187" y="1457"/>
                </a:cubicBezTo>
                <a:cubicBezTo>
                  <a:pt x="2893" y="1457"/>
                  <a:pt x="2621" y="1568"/>
                  <a:pt x="2428" y="1751"/>
                </a:cubicBezTo>
                <a:cubicBezTo>
                  <a:pt x="2246" y="1517"/>
                  <a:pt x="1973" y="1356"/>
                  <a:pt x="1650" y="1356"/>
                </a:cubicBezTo>
                <a:cubicBezTo>
                  <a:pt x="1275" y="1356"/>
                  <a:pt x="962" y="1578"/>
                  <a:pt x="800" y="1882"/>
                </a:cubicBezTo>
                <a:lnTo>
                  <a:pt x="688" y="1882"/>
                </a:lnTo>
                <a:cubicBezTo>
                  <a:pt x="304" y="1882"/>
                  <a:pt x="0" y="2185"/>
                  <a:pt x="0" y="2569"/>
                </a:cubicBezTo>
                <a:cubicBezTo>
                  <a:pt x="0" y="2630"/>
                  <a:pt x="11" y="2701"/>
                  <a:pt x="21" y="2752"/>
                </a:cubicBezTo>
                <a:lnTo>
                  <a:pt x="10713" y="2752"/>
                </a:lnTo>
                <a:cubicBezTo>
                  <a:pt x="10713" y="2317"/>
                  <a:pt x="10410" y="1953"/>
                  <a:pt x="10005" y="1852"/>
                </a:cubicBezTo>
                <a:cubicBezTo>
                  <a:pt x="9843" y="1356"/>
                  <a:pt x="9378" y="991"/>
                  <a:pt x="8821" y="991"/>
                </a:cubicBezTo>
                <a:cubicBezTo>
                  <a:pt x="8538" y="991"/>
                  <a:pt x="8286" y="1093"/>
                  <a:pt x="8073" y="1245"/>
                </a:cubicBezTo>
                <a:cubicBezTo>
                  <a:pt x="8052" y="557"/>
                  <a:pt x="7486" y="0"/>
                  <a:pt x="678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3"/>
          <p:cNvSpPr/>
          <p:nvPr/>
        </p:nvSpPr>
        <p:spPr>
          <a:xfrm>
            <a:off x="4969280" y="1145162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1"/>
                </a:lnTo>
                <a:lnTo>
                  <a:pt x="1" y="172"/>
                </a:lnTo>
                <a:lnTo>
                  <a:pt x="112" y="233"/>
                </a:lnTo>
                <a:lnTo>
                  <a:pt x="173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1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3"/>
          <p:cNvSpPr/>
          <p:nvPr/>
        </p:nvSpPr>
        <p:spPr>
          <a:xfrm>
            <a:off x="4870445" y="346760"/>
            <a:ext cx="24498" cy="23291"/>
          </a:xfrm>
          <a:custGeom>
            <a:avLst/>
            <a:gdLst/>
            <a:ahLst/>
            <a:cxnLst/>
            <a:rect l="l" t="t" r="r" b="b"/>
            <a:pathLst>
              <a:path w="203" h="193" extrusionOk="0">
                <a:moveTo>
                  <a:pt x="101" y="1"/>
                </a:moveTo>
                <a:cubicBezTo>
                  <a:pt x="51" y="1"/>
                  <a:pt x="0" y="41"/>
                  <a:pt x="0" y="92"/>
                </a:cubicBezTo>
                <a:cubicBezTo>
                  <a:pt x="0" y="152"/>
                  <a:pt x="51" y="193"/>
                  <a:pt x="101" y="193"/>
                </a:cubicBezTo>
                <a:cubicBezTo>
                  <a:pt x="162" y="193"/>
                  <a:pt x="202" y="152"/>
                  <a:pt x="202" y="92"/>
                </a:cubicBezTo>
                <a:cubicBezTo>
                  <a:pt x="202" y="41"/>
                  <a:pt x="162" y="1"/>
                  <a:pt x="101" y="1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3"/>
          <p:cNvSpPr/>
          <p:nvPr/>
        </p:nvSpPr>
        <p:spPr>
          <a:xfrm>
            <a:off x="5788439" y="1097495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3"/>
          <p:cNvSpPr/>
          <p:nvPr/>
        </p:nvSpPr>
        <p:spPr>
          <a:xfrm>
            <a:off x="5442939" y="289438"/>
            <a:ext cx="41634" cy="41513"/>
          </a:xfrm>
          <a:custGeom>
            <a:avLst/>
            <a:gdLst/>
            <a:ahLst/>
            <a:cxnLst/>
            <a:rect l="l" t="t" r="r" b="b"/>
            <a:pathLst>
              <a:path w="345" h="344" extrusionOk="0">
                <a:moveTo>
                  <a:pt x="172" y="0"/>
                </a:moveTo>
                <a:lnTo>
                  <a:pt x="112" y="112"/>
                </a:lnTo>
                <a:lnTo>
                  <a:pt x="1" y="172"/>
                </a:lnTo>
                <a:lnTo>
                  <a:pt x="112" y="233"/>
                </a:lnTo>
                <a:lnTo>
                  <a:pt x="172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2"/>
                </a:lnTo>
                <a:lnTo>
                  <a:pt x="172" y="0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3"/>
          <p:cNvSpPr/>
          <p:nvPr/>
        </p:nvSpPr>
        <p:spPr>
          <a:xfrm>
            <a:off x="6128991" y="346760"/>
            <a:ext cx="50202" cy="48995"/>
          </a:xfrm>
          <a:custGeom>
            <a:avLst/>
            <a:gdLst/>
            <a:ahLst/>
            <a:cxnLst/>
            <a:rect l="l" t="t" r="r" b="b"/>
            <a:pathLst>
              <a:path w="416" h="406" extrusionOk="0">
                <a:moveTo>
                  <a:pt x="203" y="1"/>
                </a:moveTo>
                <a:lnTo>
                  <a:pt x="132" y="132"/>
                </a:lnTo>
                <a:lnTo>
                  <a:pt x="1" y="203"/>
                </a:lnTo>
                <a:lnTo>
                  <a:pt x="132" y="274"/>
                </a:lnTo>
                <a:lnTo>
                  <a:pt x="203" y="406"/>
                </a:lnTo>
                <a:lnTo>
                  <a:pt x="284" y="274"/>
                </a:lnTo>
                <a:lnTo>
                  <a:pt x="415" y="203"/>
                </a:lnTo>
                <a:lnTo>
                  <a:pt x="284" y="132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3"/>
          <p:cNvSpPr/>
          <p:nvPr/>
        </p:nvSpPr>
        <p:spPr>
          <a:xfrm>
            <a:off x="6815042" y="982730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0" name="Google Shape;410;p23"/>
          <p:cNvGrpSpPr/>
          <p:nvPr/>
        </p:nvGrpSpPr>
        <p:grpSpPr>
          <a:xfrm flipH="1">
            <a:off x="796075" y="450975"/>
            <a:ext cx="1173375" cy="88200"/>
            <a:chOff x="822825" y="450975"/>
            <a:chExt cx="1173375" cy="88200"/>
          </a:xfrm>
        </p:grpSpPr>
        <p:sp>
          <p:nvSpPr>
            <p:cNvPr id="411" name="Google Shape;411;p2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2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5" name="Google Shape;415;p23"/>
          <p:cNvGrpSpPr/>
          <p:nvPr/>
        </p:nvGrpSpPr>
        <p:grpSpPr>
          <a:xfrm>
            <a:off x="796075" y="4603500"/>
            <a:ext cx="1173375" cy="88200"/>
            <a:chOff x="822825" y="450975"/>
            <a:chExt cx="1173375" cy="88200"/>
          </a:xfrm>
        </p:grpSpPr>
        <p:sp>
          <p:nvSpPr>
            <p:cNvPr id="416" name="Google Shape;416;p2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0" name="Google Shape;420;p23"/>
          <p:cNvSpPr/>
          <p:nvPr/>
        </p:nvSpPr>
        <p:spPr>
          <a:xfrm>
            <a:off x="4131738" y="27340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/>
          <p:nvPr/>
        </p:nvSpPr>
        <p:spPr>
          <a:xfrm>
            <a:off x="-9200" y="0"/>
            <a:ext cx="9153300" cy="2958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3"/>
          <p:cNvSpPr/>
          <p:nvPr/>
        </p:nvSpPr>
        <p:spPr>
          <a:xfrm>
            <a:off x="-631962" y="-4036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27" name="Google Shape;27;p3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28" name="Google Shape;28;p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2" name="Google Shape;32;p3"/>
          <p:cNvGrpSpPr/>
          <p:nvPr/>
        </p:nvGrpSpPr>
        <p:grpSpPr>
          <a:xfrm flipH="1">
            <a:off x="7165450" y="4603500"/>
            <a:ext cx="1173375" cy="88200"/>
            <a:chOff x="822825" y="450975"/>
            <a:chExt cx="1173375" cy="88200"/>
          </a:xfrm>
        </p:grpSpPr>
        <p:sp>
          <p:nvSpPr>
            <p:cNvPr id="33" name="Google Shape;33;p3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3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3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3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3"/>
          <p:cNvSpPr txBox="1">
            <a:spLocks noGrp="1"/>
          </p:cNvSpPr>
          <p:nvPr>
            <p:ph type="title"/>
          </p:nvPr>
        </p:nvSpPr>
        <p:spPr>
          <a:xfrm>
            <a:off x="4627500" y="2605086"/>
            <a:ext cx="3796500" cy="73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3600"/>
              <a:buNone/>
              <a:defRPr sz="3600">
                <a:solidFill>
                  <a:schemeClr val="lt1"/>
                </a:solidFill>
                <a:highlight>
                  <a:schemeClr val="accent2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38" name="Google Shape;38;p3"/>
          <p:cNvSpPr txBox="1">
            <a:spLocks noGrp="1"/>
          </p:cNvSpPr>
          <p:nvPr>
            <p:ph type="title" idx="2" hasCustomPrompt="1"/>
          </p:nvPr>
        </p:nvSpPr>
        <p:spPr>
          <a:xfrm>
            <a:off x="4675500" y="930400"/>
            <a:ext cx="3748500" cy="182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39" name="Google Shape;39;p3"/>
          <p:cNvSpPr txBox="1">
            <a:spLocks noGrp="1"/>
          </p:cNvSpPr>
          <p:nvPr>
            <p:ph type="subTitle" idx="1"/>
          </p:nvPr>
        </p:nvSpPr>
        <p:spPr>
          <a:xfrm>
            <a:off x="5766900" y="3338575"/>
            <a:ext cx="2657100" cy="7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4"/>
          <p:cNvSpPr/>
          <p:nvPr/>
        </p:nvSpPr>
        <p:spPr>
          <a:xfrm>
            <a:off x="-9200" y="0"/>
            <a:ext cx="9153300" cy="79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4"/>
          <p:cNvSpPr/>
          <p:nvPr/>
        </p:nvSpPr>
        <p:spPr>
          <a:xfrm>
            <a:off x="-27008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43" name="Google Shape;43;p4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44" name="Google Shape;44;p4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4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4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47;p4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8" name="Google Shape;48;p4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  <a:highlight>
                  <a:schemeClr val="accent2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AutoNum type="arabicPeriod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5"/>
          <p:cNvSpPr/>
          <p:nvPr/>
        </p:nvSpPr>
        <p:spPr>
          <a:xfrm>
            <a:off x="-9200" y="0"/>
            <a:ext cx="9153300" cy="79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" name="Google Shape;52;p5"/>
          <p:cNvSpPr/>
          <p:nvPr/>
        </p:nvSpPr>
        <p:spPr>
          <a:xfrm>
            <a:off x="-27008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53" name="Google Shape;53;p5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54" name="Google Shape;54;p5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5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5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5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8" name="Google Shape;58;p5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59" name="Google Shape;59;p5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5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5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5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" name="Google Shape;63;p5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  <a:highlight>
                  <a:schemeClr val="lt2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1"/>
          </p:nvPr>
        </p:nvSpPr>
        <p:spPr>
          <a:xfrm>
            <a:off x="1501500" y="3406375"/>
            <a:ext cx="2622900" cy="8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2"/>
          </p:nvPr>
        </p:nvSpPr>
        <p:spPr>
          <a:xfrm>
            <a:off x="1501500" y="2966275"/>
            <a:ext cx="2622900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66" name="Google Shape;66;p5"/>
          <p:cNvSpPr txBox="1">
            <a:spLocks noGrp="1"/>
          </p:cNvSpPr>
          <p:nvPr>
            <p:ph type="subTitle" idx="3"/>
          </p:nvPr>
        </p:nvSpPr>
        <p:spPr>
          <a:xfrm>
            <a:off x="5019525" y="3406375"/>
            <a:ext cx="2622900" cy="8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5"/>
          <p:cNvSpPr txBox="1">
            <a:spLocks noGrp="1"/>
          </p:cNvSpPr>
          <p:nvPr>
            <p:ph type="subTitle" idx="4"/>
          </p:nvPr>
        </p:nvSpPr>
        <p:spPr>
          <a:xfrm>
            <a:off x="5019525" y="2966275"/>
            <a:ext cx="2622900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solidFill>
                  <a:schemeClr val="lt1"/>
                </a:solidFill>
                <a:highlight>
                  <a:schemeClr val="accen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000"/>
              <a:buFont typeface="Lexend Deca"/>
              <a:buNone/>
              <a:defRPr sz="2000" b="1"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7"/>
          <p:cNvSpPr/>
          <p:nvPr/>
        </p:nvSpPr>
        <p:spPr>
          <a:xfrm>
            <a:off x="-9200" y="0"/>
            <a:ext cx="9153300" cy="798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7"/>
          <p:cNvSpPr/>
          <p:nvPr/>
        </p:nvSpPr>
        <p:spPr>
          <a:xfrm>
            <a:off x="-27008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85" name="Google Shape;85;p7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86" name="Google Shape;86;p7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7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7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7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90" name="Google Shape;90;p7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91" name="Google Shape;91;p7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7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7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7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lt1"/>
                </a:solidFill>
                <a:highlight>
                  <a:schemeClr val="accent2"/>
                </a:highlight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7"/>
          <p:cNvSpPr txBox="1">
            <a:spLocks noGrp="1"/>
          </p:cNvSpPr>
          <p:nvPr>
            <p:ph type="body" idx="1"/>
          </p:nvPr>
        </p:nvSpPr>
        <p:spPr>
          <a:xfrm>
            <a:off x="720000" y="1668875"/>
            <a:ext cx="5157900" cy="248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AutoNum type="alphaLcPeriod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AutoNum type="romanLcPeriod"/>
              <a:defRPr sz="1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"/>
          <p:cNvSpPr/>
          <p:nvPr/>
        </p:nvSpPr>
        <p:spPr>
          <a:xfrm>
            <a:off x="-9200" y="0"/>
            <a:ext cx="9153300" cy="1498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8"/>
          <p:cNvSpPr/>
          <p:nvPr/>
        </p:nvSpPr>
        <p:spPr>
          <a:xfrm>
            <a:off x="-631962" y="-4036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00" name="Google Shape;100;p8"/>
          <p:cNvSpPr txBox="1">
            <a:spLocks noGrp="1"/>
          </p:cNvSpPr>
          <p:nvPr>
            <p:ph type="title"/>
          </p:nvPr>
        </p:nvSpPr>
        <p:spPr>
          <a:xfrm>
            <a:off x="1021875" y="540000"/>
            <a:ext cx="7100400" cy="1836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6600">
                <a:solidFill>
                  <a:schemeClr val="lt1"/>
                </a:solidFill>
                <a:highlight>
                  <a:schemeClr val="lt2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01" name="Google Shape;101;p8"/>
          <p:cNvSpPr/>
          <p:nvPr/>
        </p:nvSpPr>
        <p:spPr>
          <a:xfrm>
            <a:off x="3868663" y="3052900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102" name="Google Shape;102;p8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103" name="Google Shape;103;p8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8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8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8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" name="Google Shape;107;p8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108" name="Google Shape;108;p8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8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8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8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2" name="Google Shape;112;p8"/>
          <p:cNvSpPr/>
          <p:nvPr/>
        </p:nvSpPr>
        <p:spPr>
          <a:xfrm>
            <a:off x="248985" y="792558"/>
            <a:ext cx="757010" cy="274783"/>
          </a:xfrm>
          <a:custGeom>
            <a:avLst/>
            <a:gdLst/>
            <a:ahLst/>
            <a:cxnLst/>
            <a:rect l="l" t="t" r="r" b="b"/>
            <a:pathLst>
              <a:path w="6273" h="2277" extrusionOk="0">
                <a:moveTo>
                  <a:pt x="2378" y="0"/>
                </a:moveTo>
                <a:cubicBezTo>
                  <a:pt x="1933" y="0"/>
                  <a:pt x="1569" y="364"/>
                  <a:pt x="1569" y="820"/>
                </a:cubicBezTo>
                <a:cubicBezTo>
                  <a:pt x="1569" y="941"/>
                  <a:pt x="1599" y="1063"/>
                  <a:pt x="1650" y="1174"/>
                </a:cubicBezTo>
                <a:cubicBezTo>
                  <a:pt x="1610" y="1164"/>
                  <a:pt x="1569" y="1164"/>
                  <a:pt x="1529" y="1164"/>
                </a:cubicBezTo>
                <a:cubicBezTo>
                  <a:pt x="1194" y="1164"/>
                  <a:pt x="922" y="1407"/>
                  <a:pt x="871" y="1720"/>
                </a:cubicBezTo>
                <a:cubicBezTo>
                  <a:pt x="780" y="1670"/>
                  <a:pt x="679" y="1639"/>
                  <a:pt x="567" y="1639"/>
                </a:cubicBezTo>
                <a:cubicBezTo>
                  <a:pt x="254" y="1639"/>
                  <a:pt x="1" y="1892"/>
                  <a:pt x="1" y="2206"/>
                </a:cubicBezTo>
                <a:lnTo>
                  <a:pt x="1" y="2277"/>
                </a:lnTo>
                <a:lnTo>
                  <a:pt x="6272" y="2277"/>
                </a:lnTo>
                <a:cubicBezTo>
                  <a:pt x="6272" y="2023"/>
                  <a:pt x="6070" y="1821"/>
                  <a:pt x="5827" y="1821"/>
                </a:cubicBezTo>
                <a:cubicBezTo>
                  <a:pt x="5787" y="1821"/>
                  <a:pt x="5746" y="1832"/>
                  <a:pt x="5717" y="1841"/>
                </a:cubicBezTo>
                <a:cubicBezTo>
                  <a:pt x="5666" y="1538"/>
                  <a:pt x="5413" y="1306"/>
                  <a:pt x="5099" y="1275"/>
                </a:cubicBezTo>
                <a:cubicBezTo>
                  <a:pt x="5099" y="861"/>
                  <a:pt x="4766" y="526"/>
                  <a:pt x="4361" y="526"/>
                </a:cubicBezTo>
                <a:cubicBezTo>
                  <a:pt x="4118" y="526"/>
                  <a:pt x="3896" y="648"/>
                  <a:pt x="3764" y="830"/>
                </a:cubicBezTo>
                <a:cubicBezTo>
                  <a:pt x="3673" y="739"/>
                  <a:pt x="3552" y="688"/>
                  <a:pt x="3420" y="688"/>
                </a:cubicBezTo>
                <a:cubicBezTo>
                  <a:pt x="3339" y="688"/>
                  <a:pt x="3269" y="708"/>
                  <a:pt x="3197" y="749"/>
                </a:cubicBezTo>
                <a:cubicBezTo>
                  <a:pt x="3157" y="324"/>
                  <a:pt x="2813" y="0"/>
                  <a:pt x="237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8"/>
          <p:cNvSpPr/>
          <p:nvPr/>
        </p:nvSpPr>
        <p:spPr>
          <a:xfrm>
            <a:off x="2162518" y="279264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8"/>
          <p:cNvSpPr/>
          <p:nvPr/>
        </p:nvSpPr>
        <p:spPr>
          <a:xfrm>
            <a:off x="507844" y="429385"/>
            <a:ext cx="24498" cy="23291"/>
          </a:xfrm>
          <a:custGeom>
            <a:avLst/>
            <a:gdLst/>
            <a:ahLst/>
            <a:cxnLst/>
            <a:rect l="l" t="t" r="r" b="b"/>
            <a:pathLst>
              <a:path w="203" h="193" extrusionOk="0">
                <a:moveTo>
                  <a:pt x="101" y="1"/>
                </a:moveTo>
                <a:cubicBezTo>
                  <a:pt x="51" y="1"/>
                  <a:pt x="0" y="41"/>
                  <a:pt x="0" y="92"/>
                </a:cubicBezTo>
                <a:cubicBezTo>
                  <a:pt x="0" y="152"/>
                  <a:pt x="51" y="193"/>
                  <a:pt x="101" y="193"/>
                </a:cubicBezTo>
                <a:cubicBezTo>
                  <a:pt x="162" y="193"/>
                  <a:pt x="202" y="152"/>
                  <a:pt x="202" y="92"/>
                </a:cubicBezTo>
                <a:cubicBezTo>
                  <a:pt x="202" y="41"/>
                  <a:pt x="162" y="1"/>
                  <a:pt x="101" y="1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p8"/>
          <p:cNvSpPr/>
          <p:nvPr/>
        </p:nvSpPr>
        <p:spPr>
          <a:xfrm>
            <a:off x="1425837" y="1180120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8"/>
          <p:cNvSpPr/>
          <p:nvPr/>
        </p:nvSpPr>
        <p:spPr>
          <a:xfrm>
            <a:off x="1080338" y="372063"/>
            <a:ext cx="41634" cy="41513"/>
          </a:xfrm>
          <a:custGeom>
            <a:avLst/>
            <a:gdLst/>
            <a:ahLst/>
            <a:cxnLst/>
            <a:rect l="l" t="t" r="r" b="b"/>
            <a:pathLst>
              <a:path w="345" h="344" extrusionOk="0">
                <a:moveTo>
                  <a:pt x="172" y="0"/>
                </a:moveTo>
                <a:lnTo>
                  <a:pt x="112" y="112"/>
                </a:lnTo>
                <a:lnTo>
                  <a:pt x="1" y="172"/>
                </a:lnTo>
                <a:lnTo>
                  <a:pt x="112" y="233"/>
                </a:lnTo>
                <a:lnTo>
                  <a:pt x="172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2"/>
                </a:lnTo>
                <a:lnTo>
                  <a:pt x="172" y="0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17;p8"/>
          <p:cNvSpPr/>
          <p:nvPr/>
        </p:nvSpPr>
        <p:spPr>
          <a:xfrm>
            <a:off x="1766389" y="429385"/>
            <a:ext cx="50202" cy="48995"/>
          </a:xfrm>
          <a:custGeom>
            <a:avLst/>
            <a:gdLst/>
            <a:ahLst/>
            <a:cxnLst/>
            <a:rect l="l" t="t" r="r" b="b"/>
            <a:pathLst>
              <a:path w="416" h="406" extrusionOk="0">
                <a:moveTo>
                  <a:pt x="203" y="1"/>
                </a:moveTo>
                <a:lnTo>
                  <a:pt x="132" y="132"/>
                </a:lnTo>
                <a:lnTo>
                  <a:pt x="1" y="203"/>
                </a:lnTo>
                <a:lnTo>
                  <a:pt x="132" y="274"/>
                </a:lnTo>
                <a:lnTo>
                  <a:pt x="203" y="406"/>
                </a:lnTo>
                <a:lnTo>
                  <a:pt x="284" y="274"/>
                </a:lnTo>
                <a:lnTo>
                  <a:pt x="415" y="203"/>
                </a:lnTo>
                <a:lnTo>
                  <a:pt x="284" y="132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8"/>
          <p:cNvSpPr/>
          <p:nvPr/>
        </p:nvSpPr>
        <p:spPr>
          <a:xfrm>
            <a:off x="2452441" y="1065355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9"/>
          <p:cNvSpPr/>
          <p:nvPr/>
        </p:nvSpPr>
        <p:spPr>
          <a:xfrm>
            <a:off x="-9200" y="0"/>
            <a:ext cx="9153300" cy="24936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9"/>
          <p:cNvSpPr/>
          <p:nvPr/>
        </p:nvSpPr>
        <p:spPr>
          <a:xfrm>
            <a:off x="-631962" y="-4036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22" name="Google Shape;122;p9"/>
          <p:cNvSpPr/>
          <p:nvPr/>
        </p:nvSpPr>
        <p:spPr>
          <a:xfrm>
            <a:off x="248985" y="792558"/>
            <a:ext cx="757010" cy="274783"/>
          </a:xfrm>
          <a:custGeom>
            <a:avLst/>
            <a:gdLst/>
            <a:ahLst/>
            <a:cxnLst/>
            <a:rect l="l" t="t" r="r" b="b"/>
            <a:pathLst>
              <a:path w="6273" h="2277" extrusionOk="0">
                <a:moveTo>
                  <a:pt x="2378" y="0"/>
                </a:moveTo>
                <a:cubicBezTo>
                  <a:pt x="1933" y="0"/>
                  <a:pt x="1569" y="364"/>
                  <a:pt x="1569" y="820"/>
                </a:cubicBezTo>
                <a:cubicBezTo>
                  <a:pt x="1569" y="941"/>
                  <a:pt x="1599" y="1063"/>
                  <a:pt x="1650" y="1174"/>
                </a:cubicBezTo>
                <a:cubicBezTo>
                  <a:pt x="1610" y="1164"/>
                  <a:pt x="1569" y="1164"/>
                  <a:pt x="1529" y="1164"/>
                </a:cubicBezTo>
                <a:cubicBezTo>
                  <a:pt x="1194" y="1164"/>
                  <a:pt x="922" y="1407"/>
                  <a:pt x="871" y="1720"/>
                </a:cubicBezTo>
                <a:cubicBezTo>
                  <a:pt x="780" y="1670"/>
                  <a:pt x="679" y="1639"/>
                  <a:pt x="567" y="1639"/>
                </a:cubicBezTo>
                <a:cubicBezTo>
                  <a:pt x="254" y="1639"/>
                  <a:pt x="1" y="1892"/>
                  <a:pt x="1" y="2206"/>
                </a:cubicBezTo>
                <a:lnTo>
                  <a:pt x="1" y="2277"/>
                </a:lnTo>
                <a:lnTo>
                  <a:pt x="6272" y="2277"/>
                </a:lnTo>
                <a:cubicBezTo>
                  <a:pt x="6272" y="2023"/>
                  <a:pt x="6070" y="1821"/>
                  <a:pt x="5827" y="1821"/>
                </a:cubicBezTo>
                <a:cubicBezTo>
                  <a:pt x="5787" y="1821"/>
                  <a:pt x="5746" y="1832"/>
                  <a:pt x="5717" y="1841"/>
                </a:cubicBezTo>
                <a:cubicBezTo>
                  <a:pt x="5666" y="1538"/>
                  <a:pt x="5413" y="1306"/>
                  <a:pt x="5099" y="1275"/>
                </a:cubicBezTo>
                <a:cubicBezTo>
                  <a:pt x="5099" y="861"/>
                  <a:pt x="4766" y="526"/>
                  <a:pt x="4361" y="526"/>
                </a:cubicBezTo>
                <a:cubicBezTo>
                  <a:pt x="4118" y="526"/>
                  <a:pt x="3896" y="648"/>
                  <a:pt x="3764" y="830"/>
                </a:cubicBezTo>
                <a:cubicBezTo>
                  <a:pt x="3673" y="739"/>
                  <a:pt x="3552" y="688"/>
                  <a:pt x="3420" y="688"/>
                </a:cubicBezTo>
                <a:cubicBezTo>
                  <a:pt x="3339" y="688"/>
                  <a:pt x="3269" y="708"/>
                  <a:pt x="3197" y="749"/>
                </a:cubicBezTo>
                <a:cubicBezTo>
                  <a:pt x="3157" y="324"/>
                  <a:pt x="2813" y="0"/>
                  <a:pt x="237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9"/>
          <p:cNvSpPr/>
          <p:nvPr/>
        </p:nvSpPr>
        <p:spPr>
          <a:xfrm>
            <a:off x="2162518" y="279264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24;p9"/>
          <p:cNvSpPr/>
          <p:nvPr/>
        </p:nvSpPr>
        <p:spPr>
          <a:xfrm>
            <a:off x="4192700" y="763899"/>
            <a:ext cx="1292939" cy="332104"/>
          </a:xfrm>
          <a:custGeom>
            <a:avLst/>
            <a:gdLst/>
            <a:ahLst/>
            <a:cxnLst/>
            <a:rect l="l" t="t" r="r" b="b"/>
            <a:pathLst>
              <a:path w="10714" h="2752" extrusionOk="0">
                <a:moveTo>
                  <a:pt x="6788" y="0"/>
                </a:moveTo>
                <a:cubicBezTo>
                  <a:pt x="6262" y="0"/>
                  <a:pt x="5817" y="314"/>
                  <a:pt x="5615" y="769"/>
                </a:cubicBezTo>
                <a:cubicBezTo>
                  <a:pt x="5402" y="577"/>
                  <a:pt x="5119" y="456"/>
                  <a:pt x="4815" y="456"/>
                </a:cubicBezTo>
                <a:cubicBezTo>
                  <a:pt x="4188" y="456"/>
                  <a:pt x="3682" y="931"/>
                  <a:pt x="3632" y="1548"/>
                </a:cubicBezTo>
                <a:cubicBezTo>
                  <a:pt x="3491" y="1488"/>
                  <a:pt x="3339" y="1457"/>
                  <a:pt x="3187" y="1457"/>
                </a:cubicBezTo>
                <a:cubicBezTo>
                  <a:pt x="2893" y="1457"/>
                  <a:pt x="2621" y="1568"/>
                  <a:pt x="2428" y="1751"/>
                </a:cubicBezTo>
                <a:cubicBezTo>
                  <a:pt x="2246" y="1517"/>
                  <a:pt x="1973" y="1356"/>
                  <a:pt x="1650" y="1356"/>
                </a:cubicBezTo>
                <a:cubicBezTo>
                  <a:pt x="1275" y="1356"/>
                  <a:pt x="962" y="1578"/>
                  <a:pt x="800" y="1882"/>
                </a:cubicBezTo>
                <a:lnTo>
                  <a:pt x="688" y="1882"/>
                </a:lnTo>
                <a:cubicBezTo>
                  <a:pt x="304" y="1882"/>
                  <a:pt x="0" y="2185"/>
                  <a:pt x="0" y="2569"/>
                </a:cubicBezTo>
                <a:cubicBezTo>
                  <a:pt x="0" y="2630"/>
                  <a:pt x="11" y="2701"/>
                  <a:pt x="21" y="2752"/>
                </a:cubicBezTo>
                <a:lnTo>
                  <a:pt x="10713" y="2752"/>
                </a:lnTo>
                <a:cubicBezTo>
                  <a:pt x="10713" y="2317"/>
                  <a:pt x="10410" y="1953"/>
                  <a:pt x="10005" y="1852"/>
                </a:cubicBezTo>
                <a:cubicBezTo>
                  <a:pt x="9843" y="1356"/>
                  <a:pt x="9378" y="991"/>
                  <a:pt x="8821" y="991"/>
                </a:cubicBezTo>
                <a:cubicBezTo>
                  <a:pt x="8538" y="991"/>
                  <a:pt x="8286" y="1093"/>
                  <a:pt x="8073" y="1245"/>
                </a:cubicBezTo>
                <a:cubicBezTo>
                  <a:pt x="8052" y="557"/>
                  <a:pt x="7486" y="0"/>
                  <a:pt x="678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9"/>
          <p:cNvSpPr/>
          <p:nvPr/>
        </p:nvSpPr>
        <p:spPr>
          <a:xfrm>
            <a:off x="3725709" y="763903"/>
            <a:ext cx="56236" cy="56236"/>
          </a:xfrm>
          <a:custGeom>
            <a:avLst/>
            <a:gdLst/>
            <a:ahLst/>
            <a:cxnLst/>
            <a:rect l="l" t="t" r="r" b="b"/>
            <a:pathLst>
              <a:path w="466" h="466" extrusionOk="0">
                <a:moveTo>
                  <a:pt x="233" y="1"/>
                </a:moveTo>
                <a:lnTo>
                  <a:pt x="152" y="152"/>
                </a:lnTo>
                <a:lnTo>
                  <a:pt x="0" y="233"/>
                </a:lnTo>
                <a:lnTo>
                  <a:pt x="152" y="314"/>
                </a:lnTo>
                <a:lnTo>
                  <a:pt x="233" y="466"/>
                </a:lnTo>
                <a:lnTo>
                  <a:pt x="324" y="314"/>
                </a:lnTo>
                <a:lnTo>
                  <a:pt x="465" y="233"/>
                </a:lnTo>
                <a:lnTo>
                  <a:pt x="324" y="152"/>
                </a:lnTo>
                <a:lnTo>
                  <a:pt x="23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26;p9"/>
          <p:cNvSpPr/>
          <p:nvPr/>
        </p:nvSpPr>
        <p:spPr>
          <a:xfrm>
            <a:off x="5394495" y="1345304"/>
            <a:ext cx="56356" cy="56236"/>
          </a:xfrm>
          <a:custGeom>
            <a:avLst/>
            <a:gdLst/>
            <a:ahLst/>
            <a:cxnLst/>
            <a:rect l="l" t="t" r="r" b="b"/>
            <a:pathLst>
              <a:path w="467" h="466" extrusionOk="0">
                <a:moveTo>
                  <a:pt x="233" y="1"/>
                </a:moveTo>
                <a:lnTo>
                  <a:pt x="152" y="153"/>
                </a:lnTo>
                <a:lnTo>
                  <a:pt x="1" y="234"/>
                </a:lnTo>
                <a:lnTo>
                  <a:pt x="152" y="324"/>
                </a:lnTo>
                <a:lnTo>
                  <a:pt x="233" y="466"/>
                </a:lnTo>
                <a:lnTo>
                  <a:pt x="314" y="324"/>
                </a:lnTo>
                <a:lnTo>
                  <a:pt x="466" y="234"/>
                </a:lnTo>
                <a:lnTo>
                  <a:pt x="314" y="153"/>
                </a:lnTo>
                <a:lnTo>
                  <a:pt x="23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"/>
          <p:cNvSpPr/>
          <p:nvPr/>
        </p:nvSpPr>
        <p:spPr>
          <a:xfrm>
            <a:off x="606679" y="1227787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1"/>
                </a:lnTo>
                <a:lnTo>
                  <a:pt x="1" y="172"/>
                </a:lnTo>
                <a:lnTo>
                  <a:pt x="112" y="233"/>
                </a:lnTo>
                <a:lnTo>
                  <a:pt x="173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1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"/>
          <p:cNvSpPr/>
          <p:nvPr/>
        </p:nvSpPr>
        <p:spPr>
          <a:xfrm>
            <a:off x="507844" y="429385"/>
            <a:ext cx="24498" cy="23291"/>
          </a:xfrm>
          <a:custGeom>
            <a:avLst/>
            <a:gdLst/>
            <a:ahLst/>
            <a:cxnLst/>
            <a:rect l="l" t="t" r="r" b="b"/>
            <a:pathLst>
              <a:path w="203" h="193" extrusionOk="0">
                <a:moveTo>
                  <a:pt x="101" y="1"/>
                </a:moveTo>
                <a:cubicBezTo>
                  <a:pt x="51" y="1"/>
                  <a:pt x="0" y="41"/>
                  <a:pt x="0" y="92"/>
                </a:cubicBezTo>
                <a:cubicBezTo>
                  <a:pt x="0" y="152"/>
                  <a:pt x="51" y="193"/>
                  <a:pt x="101" y="193"/>
                </a:cubicBezTo>
                <a:cubicBezTo>
                  <a:pt x="162" y="193"/>
                  <a:pt x="202" y="152"/>
                  <a:pt x="202" y="92"/>
                </a:cubicBezTo>
                <a:cubicBezTo>
                  <a:pt x="202" y="41"/>
                  <a:pt x="162" y="1"/>
                  <a:pt x="101" y="1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"/>
          <p:cNvSpPr/>
          <p:nvPr/>
        </p:nvSpPr>
        <p:spPr>
          <a:xfrm>
            <a:off x="1425837" y="1180120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"/>
          <p:cNvSpPr/>
          <p:nvPr/>
        </p:nvSpPr>
        <p:spPr>
          <a:xfrm>
            <a:off x="1080338" y="372063"/>
            <a:ext cx="41634" cy="41513"/>
          </a:xfrm>
          <a:custGeom>
            <a:avLst/>
            <a:gdLst/>
            <a:ahLst/>
            <a:cxnLst/>
            <a:rect l="l" t="t" r="r" b="b"/>
            <a:pathLst>
              <a:path w="345" h="344" extrusionOk="0">
                <a:moveTo>
                  <a:pt x="172" y="0"/>
                </a:moveTo>
                <a:lnTo>
                  <a:pt x="112" y="112"/>
                </a:lnTo>
                <a:lnTo>
                  <a:pt x="1" y="172"/>
                </a:lnTo>
                <a:lnTo>
                  <a:pt x="112" y="233"/>
                </a:lnTo>
                <a:lnTo>
                  <a:pt x="172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2"/>
                </a:lnTo>
                <a:lnTo>
                  <a:pt x="172" y="0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"/>
          <p:cNvSpPr/>
          <p:nvPr/>
        </p:nvSpPr>
        <p:spPr>
          <a:xfrm>
            <a:off x="1766389" y="429385"/>
            <a:ext cx="50202" cy="48995"/>
          </a:xfrm>
          <a:custGeom>
            <a:avLst/>
            <a:gdLst/>
            <a:ahLst/>
            <a:cxnLst/>
            <a:rect l="l" t="t" r="r" b="b"/>
            <a:pathLst>
              <a:path w="416" h="406" extrusionOk="0">
                <a:moveTo>
                  <a:pt x="203" y="1"/>
                </a:moveTo>
                <a:lnTo>
                  <a:pt x="132" y="132"/>
                </a:lnTo>
                <a:lnTo>
                  <a:pt x="1" y="203"/>
                </a:lnTo>
                <a:lnTo>
                  <a:pt x="132" y="274"/>
                </a:lnTo>
                <a:lnTo>
                  <a:pt x="203" y="406"/>
                </a:lnTo>
                <a:lnTo>
                  <a:pt x="284" y="274"/>
                </a:lnTo>
                <a:lnTo>
                  <a:pt x="415" y="203"/>
                </a:lnTo>
                <a:lnTo>
                  <a:pt x="284" y="132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"/>
          <p:cNvSpPr/>
          <p:nvPr/>
        </p:nvSpPr>
        <p:spPr>
          <a:xfrm>
            <a:off x="2452441" y="1065355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title"/>
          </p:nvPr>
        </p:nvSpPr>
        <p:spPr>
          <a:xfrm>
            <a:off x="3447000" y="2019975"/>
            <a:ext cx="4977000" cy="82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>
                <a:solidFill>
                  <a:schemeClr val="lt1"/>
                </a:solidFill>
                <a:highlight>
                  <a:schemeClr val="accent2"/>
                </a:highlight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ubTitle" idx="1"/>
          </p:nvPr>
        </p:nvSpPr>
        <p:spPr>
          <a:xfrm>
            <a:off x="3447000" y="2931000"/>
            <a:ext cx="497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grpSp>
        <p:nvGrpSpPr>
          <p:cNvPr id="135" name="Google Shape;135;p9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136" name="Google Shape;136;p9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9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9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9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0" name="Google Shape;140;p9"/>
          <p:cNvGrpSpPr/>
          <p:nvPr/>
        </p:nvGrpSpPr>
        <p:grpSpPr>
          <a:xfrm flipH="1">
            <a:off x="7165450" y="4603500"/>
            <a:ext cx="1173375" cy="88200"/>
            <a:chOff x="822825" y="450975"/>
            <a:chExt cx="1173375" cy="88200"/>
          </a:xfrm>
        </p:grpSpPr>
        <p:sp>
          <p:nvSpPr>
            <p:cNvPr id="141" name="Google Shape;141;p9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9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9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9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10"/>
          <p:cNvSpPr txBox="1">
            <a:spLocks noGrp="1"/>
          </p:cNvSpPr>
          <p:nvPr>
            <p:ph type="body" idx="1"/>
          </p:nvPr>
        </p:nvSpPr>
        <p:spPr>
          <a:xfrm>
            <a:off x="720000" y="540000"/>
            <a:ext cx="3760800" cy="1247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3000">
                <a:solidFill>
                  <a:schemeClr val="lt1"/>
                </a:solidFill>
                <a:highlight>
                  <a:schemeClr val="lt2"/>
                </a:highlight>
                <a:latin typeface="Lexend Deca"/>
                <a:ea typeface="Lexend Deca"/>
                <a:cs typeface="Lexend Deca"/>
                <a:sym typeface="Lexend Deca"/>
              </a:defRPr>
            </a:lvl1pPr>
          </a:lstStyle>
          <a:p>
            <a:endParaRPr/>
          </a:p>
        </p:txBody>
      </p:sp>
      <p:grpSp>
        <p:nvGrpSpPr>
          <p:cNvPr id="147" name="Google Shape;147;p10"/>
          <p:cNvGrpSpPr/>
          <p:nvPr/>
        </p:nvGrpSpPr>
        <p:grpSpPr>
          <a:xfrm>
            <a:off x="7165450" y="450975"/>
            <a:ext cx="1173375" cy="88200"/>
            <a:chOff x="822825" y="450975"/>
            <a:chExt cx="1173375" cy="88200"/>
          </a:xfrm>
        </p:grpSpPr>
        <p:sp>
          <p:nvSpPr>
            <p:cNvPr id="148" name="Google Shape;148;p10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10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10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51;p10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2" name="Google Shape;152;p10"/>
          <p:cNvGrpSpPr/>
          <p:nvPr/>
        </p:nvGrpSpPr>
        <p:grpSpPr>
          <a:xfrm flipH="1">
            <a:off x="822825" y="4603500"/>
            <a:ext cx="1173375" cy="88200"/>
            <a:chOff x="822825" y="450975"/>
            <a:chExt cx="1173375" cy="88200"/>
          </a:xfrm>
        </p:grpSpPr>
        <p:sp>
          <p:nvSpPr>
            <p:cNvPr id="153" name="Google Shape;153;p10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10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10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10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57" name="Google Shape;157;p10"/>
          <p:cNvSpPr/>
          <p:nvPr/>
        </p:nvSpPr>
        <p:spPr>
          <a:xfrm>
            <a:off x="3204650" y="273012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1"/>
          <p:cNvSpPr/>
          <p:nvPr/>
        </p:nvSpPr>
        <p:spPr>
          <a:xfrm>
            <a:off x="-9200" y="0"/>
            <a:ext cx="9153300" cy="24333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0" name="Google Shape;160;p11"/>
          <p:cNvSpPr/>
          <p:nvPr/>
        </p:nvSpPr>
        <p:spPr>
          <a:xfrm flipH="1">
            <a:off x="-1799650" y="2951150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sp>
        <p:nvSpPr>
          <p:cNvPr id="161" name="Google Shape;161;p11"/>
          <p:cNvSpPr txBox="1">
            <a:spLocks noGrp="1"/>
          </p:cNvSpPr>
          <p:nvPr>
            <p:ph type="title" hasCustomPrompt="1"/>
          </p:nvPr>
        </p:nvSpPr>
        <p:spPr>
          <a:xfrm>
            <a:off x="720000" y="1299163"/>
            <a:ext cx="77040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  <a:highlight>
                  <a:schemeClr val="lt2"/>
                </a:highlight>
              </a:defRPr>
            </a:lvl9pPr>
          </a:lstStyle>
          <a:p>
            <a:r>
              <a:t>xx%</a:t>
            </a:r>
          </a:p>
        </p:txBody>
      </p:sp>
      <p:sp>
        <p:nvSpPr>
          <p:cNvPr id="162" name="Google Shape;162;p11"/>
          <p:cNvSpPr txBox="1">
            <a:spLocks noGrp="1"/>
          </p:cNvSpPr>
          <p:nvPr>
            <p:ph type="subTitle" idx="1"/>
          </p:nvPr>
        </p:nvSpPr>
        <p:spPr>
          <a:xfrm>
            <a:off x="1388700" y="3374538"/>
            <a:ext cx="6366600" cy="46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600"/>
              <a:buNone/>
              <a:defRPr/>
            </a:lvl9pPr>
          </a:lstStyle>
          <a:p>
            <a:endParaRPr/>
          </a:p>
        </p:txBody>
      </p:sp>
      <p:sp>
        <p:nvSpPr>
          <p:cNvPr id="163" name="Google Shape;163;p11"/>
          <p:cNvSpPr/>
          <p:nvPr/>
        </p:nvSpPr>
        <p:spPr>
          <a:xfrm flipH="1">
            <a:off x="2790250" y="-698875"/>
            <a:ext cx="6729675" cy="2718850"/>
          </a:xfrm>
          <a:custGeom>
            <a:avLst/>
            <a:gdLst/>
            <a:ahLst/>
            <a:cxnLst/>
            <a:rect l="l" t="t" r="r" b="b"/>
            <a:pathLst>
              <a:path w="269187" h="108754" extrusionOk="0">
                <a:moveTo>
                  <a:pt x="0" y="108754"/>
                </a:moveTo>
                <a:cubicBezTo>
                  <a:pt x="9654" y="101655"/>
                  <a:pt x="37434" y="70752"/>
                  <a:pt x="57926" y="66161"/>
                </a:cubicBezTo>
                <a:cubicBezTo>
                  <a:pt x="78418" y="61570"/>
                  <a:pt x="104495" y="85990"/>
                  <a:pt x="122952" y="81210"/>
                </a:cubicBezTo>
                <a:cubicBezTo>
                  <a:pt x="141409" y="76430"/>
                  <a:pt x="150353" y="44533"/>
                  <a:pt x="168668" y="37481"/>
                </a:cubicBezTo>
                <a:cubicBezTo>
                  <a:pt x="186983" y="30430"/>
                  <a:pt x="216088" y="45148"/>
                  <a:pt x="232841" y="38901"/>
                </a:cubicBezTo>
                <a:cubicBezTo>
                  <a:pt x="249594" y="32654"/>
                  <a:pt x="263129" y="6484"/>
                  <a:pt x="269187" y="0"/>
                </a:cubicBezTo>
              </a:path>
            </a:pathLst>
          </a:custGeom>
          <a:noFill/>
          <a:ln w="19050" cap="flat" cmpd="sng">
            <a:solidFill>
              <a:schemeClr val="accent6"/>
            </a:solidFill>
            <a:prstDash val="dot"/>
            <a:round/>
            <a:headEnd type="none" w="med" len="med"/>
            <a:tailEnd type="none" w="med" len="med"/>
          </a:ln>
        </p:spPr>
      </p:sp>
      <p:grpSp>
        <p:nvGrpSpPr>
          <p:cNvPr id="164" name="Google Shape;164;p11"/>
          <p:cNvGrpSpPr/>
          <p:nvPr/>
        </p:nvGrpSpPr>
        <p:grpSpPr>
          <a:xfrm>
            <a:off x="822825" y="450975"/>
            <a:ext cx="1173375" cy="88200"/>
            <a:chOff x="822825" y="450975"/>
            <a:chExt cx="1173375" cy="88200"/>
          </a:xfrm>
        </p:grpSpPr>
        <p:sp>
          <p:nvSpPr>
            <p:cNvPr id="165" name="Google Shape;165;p11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11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11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11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9" name="Google Shape;169;p11"/>
          <p:cNvGrpSpPr/>
          <p:nvPr/>
        </p:nvGrpSpPr>
        <p:grpSpPr>
          <a:xfrm flipH="1">
            <a:off x="7131500" y="4603500"/>
            <a:ext cx="1173375" cy="88200"/>
            <a:chOff x="822825" y="450975"/>
            <a:chExt cx="1173375" cy="88200"/>
          </a:xfrm>
        </p:grpSpPr>
        <p:sp>
          <p:nvSpPr>
            <p:cNvPr id="170" name="Google Shape;170;p11"/>
            <p:cNvSpPr/>
            <p:nvPr/>
          </p:nvSpPr>
          <p:spPr>
            <a:xfrm>
              <a:off x="1233600" y="450975"/>
              <a:ext cx="7626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11"/>
            <p:cNvSpPr/>
            <p:nvPr/>
          </p:nvSpPr>
          <p:spPr>
            <a:xfrm>
              <a:off x="82282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11"/>
            <p:cNvSpPr/>
            <p:nvPr/>
          </p:nvSpPr>
          <p:spPr>
            <a:xfrm>
              <a:off x="959750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11"/>
            <p:cNvSpPr/>
            <p:nvPr/>
          </p:nvSpPr>
          <p:spPr>
            <a:xfrm>
              <a:off x="1096675" y="450975"/>
              <a:ext cx="86400" cy="882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4" name="Google Shape;174;p11"/>
          <p:cNvSpPr/>
          <p:nvPr/>
        </p:nvSpPr>
        <p:spPr>
          <a:xfrm>
            <a:off x="631697" y="842633"/>
            <a:ext cx="757010" cy="274783"/>
          </a:xfrm>
          <a:custGeom>
            <a:avLst/>
            <a:gdLst/>
            <a:ahLst/>
            <a:cxnLst/>
            <a:rect l="l" t="t" r="r" b="b"/>
            <a:pathLst>
              <a:path w="6273" h="2277" extrusionOk="0">
                <a:moveTo>
                  <a:pt x="2378" y="0"/>
                </a:moveTo>
                <a:cubicBezTo>
                  <a:pt x="1933" y="0"/>
                  <a:pt x="1569" y="364"/>
                  <a:pt x="1569" y="820"/>
                </a:cubicBezTo>
                <a:cubicBezTo>
                  <a:pt x="1569" y="941"/>
                  <a:pt x="1599" y="1063"/>
                  <a:pt x="1650" y="1174"/>
                </a:cubicBezTo>
                <a:cubicBezTo>
                  <a:pt x="1610" y="1164"/>
                  <a:pt x="1569" y="1164"/>
                  <a:pt x="1529" y="1164"/>
                </a:cubicBezTo>
                <a:cubicBezTo>
                  <a:pt x="1194" y="1164"/>
                  <a:pt x="922" y="1407"/>
                  <a:pt x="871" y="1720"/>
                </a:cubicBezTo>
                <a:cubicBezTo>
                  <a:pt x="780" y="1670"/>
                  <a:pt x="679" y="1639"/>
                  <a:pt x="567" y="1639"/>
                </a:cubicBezTo>
                <a:cubicBezTo>
                  <a:pt x="254" y="1639"/>
                  <a:pt x="1" y="1892"/>
                  <a:pt x="1" y="2206"/>
                </a:cubicBezTo>
                <a:lnTo>
                  <a:pt x="1" y="2277"/>
                </a:lnTo>
                <a:lnTo>
                  <a:pt x="6272" y="2277"/>
                </a:lnTo>
                <a:cubicBezTo>
                  <a:pt x="6272" y="2023"/>
                  <a:pt x="6070" y="1821"/>
                  <a:pt x="5827" y="1821"/>
                </a:cubicBezTo>
                <a:cubicBezTo>
                  <a:pt x="5787" y="1821"/>
                  <a:pt x="5746" y="1832"/>
                  <a:pt x="5717" y="1841"/>
                </a:cubicBezTo>
                <a:cubicBezTo>
                  <a:pt x="5666" y="1538"/>
                  <a:pt x="5413" y="1306"/>
                  <a:pt x="5099" y="1275"/>
                </a:cubicBezTo>
                <a:cubicBezTo>
                  <a:pt x="5099" y="861"/>
                  <a:pt x="4766" y="526"/>
                  <a:pt x="4361" y="526"/>
                </a:cubicBezTo>
                <a:cubicBezTo>
                  <a:pt x="4118" y="526"/>
                  <a:pt x="3896" y="648"/>
                  <a:pt x="3764" y="830"/>
                </a:cubicBezTo>
                <a:cubicBezTo>
                  <a:pt x="3673" y="739"/>
                  <a:pt x="3552" y="688"/>
                  <a:pt x="3420" y="688"/>
                </a:cubicBezTo>
                <a:cubicBezTo>
                  <a:pt x="3339" y="688"/>
                  <a:pt x="3269" y="708"/>
                  <a:pt x="3197" y="749"/>
                </a:cubicBezTo>
                <a:cubicBezTo>
                  <a:pt x="3157" y="324"/>
                  <a:pt x="2813" y="0"/>
                  <a:pt x="237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1"/>
          <p:cNvSpPr/>
          <p:nvPr/>
        </p:nvSpPr>
        <p:spPr>
          <a:xfrm>
            <a:off x="4858580" y="553489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1"/>
          <p:cNvSpPr/>
          <p:nvPr/>
        </p:nvSpPr>
        <p:spPr>
          <a:xfrm>
            <a:off x="7543063" y="297374"/>
            <a:ext cx="1292939" cy="332104"/>
          </a:xfrm>
          <a:custGeom>
            <a:avLst/>
            <a:gdLst/>
            <a:ahLst/>
            <a:cxnLst/>
            <a:rect l="l" t="t" r="r" b="b"/>
            <a:pathLst>
              <a:path w="10714" h="2752" extrusionOk="0">
                <a:moveTo>
                  <a:pt x="6788" y="0"/>
                </a:moveTo>
                <a:cubicBezTo>
                  <a:pt x="6262" y="0"/>
                  <a:pt x="5817" y="314"/>
                  <a:pt x="5615" y="769"/>
                </a:cubicBezTo>
                <a:cubicBezTo>
                  <a:pt x="5402" y="577"/>
                  <a:pt x="5119" y="456"/>
                  <a:pt x="4815" y="456"/>
                </a:cubicBezTo>
                <a:cubicBezTo>
                  <a:pt x="4188" y="456"/>
                  <a:pt x="3682" y="931"/>
                  <a:pt x="3632" y="1548"/>
                </a:cubicBezTo>
                <a:cubicBezTo>
                  <a:pt x="3491" y="1488"/>
                  <a:pt x="3339" y="1457"/>
                  <a:pt x="3187" y="1457"/>
                </a:cubicBezTo>
                <a:cubicBezTo>
                  <a:pt x="2893" y="1457"/>
                  <a:pt x="2621" y="1568"/>
                  <a:pt x="2428" y="1751"/>
                </a:cubicBezTo>
                <a:cubicBezTo>
                  <a:pt x="2246" y="1517"/>
                  <a:pt x="1973" y="1356"/>
                  <a:pt x="1650" y="1356"/>
                </a:cubicBezTo>
                <a:cubicBezTo>
                  <a:pt x="1275" y="1356"/>
                  <a:pt x="962" y="1578"/>
                  <a:pt x="800" y="1882"/>
                </a:cubicBezTo>
                <a:lnTo>
                  <a:pt x="688" y="1882"/>
                </a:lnTo>
                <a:cubicBezTo>
                  <a:pt x="304" y="1882"/>
                  <a:pt x="0" y="2185"/>
                  <a:pt x="0" y="2569"/>
                </a:cubicBezTo>
                <a:cubicBezTo>
                  <a:pt x="0" y="2630"/>
                  <a:pt x="11" y="2701"/>
                  <a:pt x="21" y="2752"/>
                </a:cubicBezTo>
                <a:lnTo>
                  <a:pt x="10713" y="2752"/>
                </a:lnTo>
                <a:cubicBezTo>
                  <a:pt x="10713" y="2317"/>
                  <a:pt x="10410" y="1953"/>
                  <a:pt x="10005" y="1852"/>
                </a:cubicBezTo>
                <a:cubicBezTo>
                  <a:pt x="9843" y="1356"/>
                  <a:pt x="9378" y="991"/>
                  <a:pt x="8821" y="991"/>
                </a:cubicBezTo>
                <a:cubicBezTo>
                  <a:pt x="8538" y="991"/>
                  <a:pt x="8286" y="1093"/>
                  <a:pt x="8073" y="1245"/>
                </a:cubicBezTo>
                <a:cubicBezTo>
                  <a:pt x="8052" y="557"/>
                  <a:pt x="7486" y="0"/>
                  <a:pt x="6788" y="0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11"/>
          <p:cNvSpPr/>
          <p:nvPr/>
        </p:nvSpPr>
        <p:spPr>
          <a:xfrm>
            <a:off x="7413122" y="343278"/>
            <a:ext cx="56236" cy="56236"/>
          </a:xfrm>
          <a:custGeom>
            <a:avLst/>
            <a:gdLst/>
            <a:ahLst/>
            <a:cxnLst/>
            <a:rect l="l" t="t" r="r" b="b"/>
            <a:pathLst>
              <a:path w="466" h="466" extrusionOk="0">
                <a:moveTo>
                  <a:pt x="233" y="1"/>
                </a:moveTo>
                <a:lnTo>
                  <a:pt x="152" y="152"/>
                </a:lnTo>
                <a:lnTo>
                  <a:pt x="0" y="233"/>
                </a:lnTo>
                <a:lnTo>
                  <a:pt x="152" y="314"/>
                </a:lnTo>
                <a:lnTo>
                  <a:pt x="233" y="466"/>
                </a:lnTo>
                <a:lnTo>
                  <a:pt x="324" y="314"/>
                </a:lnTo>
                <a:lnTo>
                  <a:pt x="465" y="233"/>
                </a:lnTo>
                <a:lnTo>
                  <a:pt x="324" y="152"/>
                </a:lnTo>
                <a:lnTo>
                  <a:pt x="23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11"/>
          <p:cNvSpPr/>
          <p:nvPr/>
        </p:nvSpPr>
        <p:spPr>
          <a:xfrm>
            <a:off x="8161358" y="1420429"/>
            <a:ext cx="56356" cy="56236"/>
          </a:xfrm>
          <a:custGeom>
            <a:avLst/>
            <a:gdLst/>
            <a:ahLst/>
            <a:cxnLst/>
            <a:rect l="l" t="t" r="r" b="b"/>
            <a:pathLst>
              <a:path w="467" h="466" extrusionOk="0">
                <a:moveTo>
                  <a:pt x="233" y="1"/>
                </a:moveTo>
                <a:lnTo>
                  <a:pt x="152" y="153"/>
                </a:lnTo>
                <a:lnTo>
                  <a:pt x="1" y="234"/>
                </a:lnTo>
                <a:lnTo>
                  <a:pt x="152" y="324"/>
                </a:lnTo>
                <a:lnTo>
                  <a:pt x="233" y="466"/>
                </a:lnTo>
                <a:lnTo>
                  <a:pt x="314" y="324"/>
                </a:lnTo>
                <a:lnTo>
                  <a:pt x="466" y="234"/>
                </a:lnTo>
                <a:lnTo>
                  <a:pt x="314" y="153"/>
                </a:lnTo>
                <a:lnTo>
                  <a:pt x="23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9" name="Google Shape;179;p11"/>
          <p:cNvSpPr/>
          <p:nvPr/>
        </p:nvSpPr>
        <p:spPr>
          <a:xfrm>
            <a:off x="1544366" y="1064737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1"/>
                </a:lnTo>
                <a:lnTo>
                  <a:pt x="1" y="172"/>
                </a:lnTo>
                <a:lnTo>
                  <a:pt x="112" y="233"/>
                </a:lnTo>
                <a:lnTo>
                  <a:pt x="173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1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0" name="Google Shape;180;p11"/>
          <p:cNvSpPr/>
          <p:nvPr/>
        </p:nvSpPr>
        <p:spPr>
          <a:xfrm>
            <a:off x="2096656" y="2094535"/>
            <a:ext cx="24498" cy="23291"/>
          </a:xfrm>
          <a:custGeom>
            <a:avLst/>
            <a:gdLst/>
            <a:ahLst/>
            <a:cxnLst/>
            <a:rect l="l" t="t" r="r" b="b"/>
            <a:pathLst>
              <a:path w="203" h="193" extrusionOk="0">
                <a:moveTo>
                  <a:pt x="101" y="1"/>
                </a:moveTo>
                <a:cubicBezTo>
                  <a:pt x="51" y="1"/>
                  <a:pt x="0" y="41"/>
                  <a:pt x="0" y="92"/>
                </a:cubicBezTo>
                <a:cubicBezTo>
                  <a:pt x="0" y="152"/>
                  <a:pt x="51" y="193"/>
                  <a:pt x="101" y="193"/>
                </a:cubicBezTo>
                <a:cubicBezTo>
                  <a:pt x="162" y="193"/>
                  <a:pt x="202" y="152"/>
                  <a:pt x="202" y="92"/>
                </a:cubicBezTo>
                <a:cubicBezTo>
                  <a:pt x="202" y="41"/>
                  <a:pt x="162" y="1"/>
                  <a:pt x="101" y="1"/>
                </a:cubicBez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p11"/>
          <p:cNvSpPr/>
          <p:nvPr/>
        </p:nvSpPr>
        <p:spPr>
          <a:xfrm>
            <a:off x="3349400" y="933370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" name="Google Shape;182;p11"/>
          <p:cNvSpPr/>
          <p:nvPr/>
        </p:nvSpPr>
        <p:spPr>
          <a:xfrm>
            <a:off x="2443850" y="350638"/>
            <a:ext cx="41634" cy="41513"/>
          </a:xfrm>
          <a:custGeom>
            <a:avLst/>
            <a:gdLst/>
            <a:ahLst/>
            <a:cxnLst/>
            <a:rect l="l" t="t" r="r" b="b"/>
            <a:pathLst>
              <a:path w="345" h="344" extrusionOk="0">
                <a:moveTo>
                  <a:pt x="172" y="0"/>
                </a:moveTo>
                <a:lnTo>
                  <a:pt x="112" y="112"/>
                </a:lnTo>
                <a:lnTo>
                  <a:pt x="1" y="172"/>
                </a:lnTo>
                <a:lnTo>
                  <a:pt x="112" y="233"/>
                </a:lnTo>
                <a:lnTo>
                  <a:pt x="172" y="344"/>
                </a:lnTo>
                <a:lnTo>
                  <a:pt x="233" y="233"/>
                </a:lnTo>
                <a:lnTo>
                  <a:pt x="345" y="172"/>
                </a:lnTo>
                <a:lnTo>
                  <a:pt x="233" y="112"/>
                </a:lnTo>
                <a:lnTo>
                  <a:pt x="172" y="0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1"/>
          <p:cNvSpPr/>
          <p:nvPr/>
        </p:nvSpPr>
        <p:spPr>
          <a:xfrm>
            <a:off x="4533252" y="504510"/>
            <a:ext cx="50202" cy="48995"/>
          </a:xfrm>
          <a:custGeom>
            <a:avLst/>
            <a:gdLst/>
            <a:ahLst/>
            <a:cxnLst/>
            <a:rect l="l" t="t" r="r" b="b"/>
            <a:pathLst>
              <a:path w="416" h="406" extrusionOk="0">
                <a:moveTo>
                  <a:pt x="203" y="1"/>
                </a:moveTo>
                <a:lnTo>
                  <a:pt x="132" y="132"/>
                </a:lnTo>
                <a:lnTo>
                  <a:pt x="1" y="203"/>
                </a:lnTo>
                <a:lnTo>
                  <a:pt x="132" y="274"/>
                </a:lnTo>
                <a:lnTo>
                  <a:pt x="203" y="406"/>
                </a:lnTo>
                <a:lnTo>
                  <a:pt x="284" y="274"/>
                </a:lnTo>
                <a:lnTo>
                  <a:pt x="415" y="203"/>
                </a:lnTo>
                <a:lnTo>
                  <a:pt x="284" y="132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11"/>
          <p:cNvSpPr/>
          <p:nvPr/>
        </p:nvSpPr>
        <p:spPr>
          <a:xfrm>
            <a:off x="5219303" y="1140480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rgbClr val="F7D7C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Lexend Deca"/>
              <a:buNone/>
              <a:defRPr sz="3000" b="1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●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1pPr>
            <a:lvl2pPr marL="914400" lvl="1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○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2pPr>
            <a:lvl3pPr marL="1371600" lvl="2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■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3pPr>
            <a:lvl4pPr marL="1828800" lvl="3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●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4pPr>
            <a:lvl5pPr marL="2286000" lvl="4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○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5pPr>
            <a:lvl6pPr marL="2743200" lvl="5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■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6pPr>
            <a:lvl7pPr marL="3200400" lvl="6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●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7pPr>
            <a:lvl8pPr marL="3657600" lvl="7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○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8pPr>
            <a:lvl9pPr marL="4114800" lvl="8" indent="-330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M PLUS Rounded 1c"/>
              <a:buChar char="■"/>
              <a:defRPr sz="1600">
                <a:solidFill>
                  <a:schemeClr val="dk1"/>
                </a:solidFill>
                <a:latin typeface="M PLUS Rounded 1c"/>
                <a:ea typeface="M PLUS Rounded 1c"/>
                <a:cs typeface="M PLUS Rounded 1c"/>
                <a:sym typeface="M PLUS Rounded 1c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9" r:id="rId10"/>
    <p:sldLayoutId id="2147483660" r:id="rId11"/>
    <p:sldLayoutId id="2147483667" r:id="rId12"/>
    <p:sldLayoutId id="2147483668" r:id="rId13"/>
    <p:sldLayoutId id="2147483669" r:id="rId1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Google Shape;429;p26"/>
          <p:cNvSpPr txBox="1">
            <a:spLocks noGrp="1"/>
          </p:cNvSpPr>
          <p:nvPr>
            <p:ph type="ctrTitle"/>
          </p:nvPr>
        </p:nvSpPr>
        <p:spPr>
          <a:xfrm>
            <a:off x="663369" y="1161446"/>
            <a:ext cx="63690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111111"/>
                </a:solidFill>
              </a:rPr>
              <a:t>Leader</a:t>
            </a:r>
            <a:br>
              <a:rPr lang="en" dirty="0" smtClean="0">
                <a:solidFill>
                  <a:srgbClr val="111111"/>
                </a:solidFill>
              </a:rPr>
            </a:br>
            <a:r>
              <a:rPr lang="en" dirty="0" smtClean="0">
                <a:solidFill>
                  <a:schemeClr val="lt1"/>
                </a:solidFill>
                <a:highlight>
                  <a:schemeClr val="lt2"/>
                </a:highlight>
              </a:rPr>
              <a:t> Development </a:t>
            </a:r>
            <a:endParaRPr dirty="0">
              <a:solidFill>
                <a:schemeClr val="lt1"/>
              </a:solidFill>
              <a:highlight>
                <a:schemeClr val="lt2"/>
              </a:highlight>
            </a:endParaRPr>
          </a:p>
        </p:txBody>
      </p:sp>
      <p:grpSp>
        <p:nvGrpSpPr>
          <p:cNvPr id="431" name="Google Shape;431;p26"/>
          <p:cNvGrpSpPr/>
          <p:nvPr/>
        </p:nvGrpSpPr>
        <p:grpSpPr>
          <a:xfrm>
            <a:off x="6949536" y="1038480"/>
            <a:ext cx="1859338" cy="3585676"/>
            <a:chOff x="4201150" y="4052475"/>
            <a:chExt cx="438275" cy="845200"/>
          </a:xfrm>
        </p:grpSpPr>
        <p:sp>
          <p:nvSpPr>
            <p:cNvPr id="432" name="Google Shape;432;p26"/>
            <p:cNvSpPr/>
            <p:nvPr/>
          </p:nvSpPr>
          <p:spPr>
            <a:xfrm>
              <a:off x="4234025" y="4065625"/>
              <a:ext cx="120150" cy="80450"/>
            </a:xfrm>
            <a:custGeom>
              <a:avLst/>
              <a:gdLst/>
              <a:ahLst/>
              <a:cxnLst/>
              <a:rect l="l" t="t" r="r" b="b"/>
              <a:pathLst>
                <a:path w="4806" h="3218" extrusionOk="0">
                  <a:moveTo>
                    <a:pt x="1" y="1"/>
                  </a:moveTo>
                  <a:lnTo>
                    <a:pt x="1" y="3218"/>
                  </a:lnTo>
                  <a:lnTo>
                    <a:pt x="4805" y="3218"/>
                  </a:lnTo>
                  <a:lnTo>
                    <a:pt x="3409" y="1610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6"/>
            <p:cNvSpPr/>
            <p:nvPr/>
          </p:nvSpPr>
          <p:spPr>
            <a:xfrm>
              <a:off x="4204425" y="4297725"/>
              <a:ext cx="61750" cy="52175"/>
            </a:xfrm>
            <a:custGeom>
              <a:avLst/>
              <a:gdLst/>
              <a:ahLst/>
              <a:cxnLst/>
              <a:rect l="l" t="t" r="r" b="b"/>
              <a:pathLst>
                <a:path w="2470" h="2087" extrusionOk="0">
                  <a:moveTo>
                    <a:pt x="1017" y="0"/>
                  </a:moveTo>
                  <a:cubicBezTo>
                    <a:pt x="615" y="0"/>
                    <a:pt x="749" y="286"/>
                    <a:pt x="749" y="286"/>
                  </a:cubicBezTo>
                  <a:cubicBezTo>
                    <a:pt x="466" y="398"/>
                    <a:pt x="668" y="590"/>
                    <a:pt x="668" y="590"/>
                  </a:cubicBezTo>
                  <a:cubicBezTo>
                    <a:pt x="376" y="722"/>
                    <a:pt x="659" y="974"/>
                    <a:pt x="659" y="974"/>
                  </a:cubicBezTo>
                  <a:cubicBezTo>
                    <a:pt x="1" y="1248"/>
                    <a:pt x="1720" y="2006"/>
                    <a:pt x="1720" y="2006"/>
                  </a:cubicBezTo>
                  <a:lnTo>
                    <a:pt x="1913" y="2087"/>
                  </a:lnTo>
                  <a:lnTo>
                    <a:pt x="2469" y="1116"/>
                  </a:lnTo>
                  <a:lnTo>
                    <a:pt x="2358" y="1025"/>
                  </a:lnTo>
                  <a:cubicBezTo>
                    <a:pt x="2008" y="204"/>
                    <a:pt x="1764" y="83"/>
                    <a:pt x="1651" y="83"/>
                  </a:cubicBezTo>
                  <a:cubicBezTo>
                    <a:pt x="1603" y="83"/>
                    <a:pt x="1579" y="104"/>
                    <a:pt x="1579" y="104"/>
                  </a:cubicBezTo>
                  <a:cubicBezTo>
                    <a:pt x="1324" y="29"/>
                    <a:pt x="1143" y="0"/>
                    <a:pt x="1017" y="0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6"/>
            <p:cNvSpPr/>
            <p:nvPr/>
          </p:nvSpPr>
          <p:spPr>
            <a:xfrm>
              <a:off x="4201150" y="4860475"/>
              <a:ext cx="438275" cy="37200"/>
            </a:xfrm>
            <a:custGeom>
              <a:avLst/>
              <a:gdLst/>
              <a:ahLst/>
              <a:cxnLst/>
              <a:rect l="l" t="t" r="r" b="b"/>
              <a:pathLst>
                <a:path w="17531" h="1488" extrusionOk="0">
                  <a:moveTo>
                    <a:pt x="8761" y="1"/>
                  </a:moveTo>
                  <a:cubicBezTo>
                    <a:pt x="3926" y="1"/>
                    <a:pt x="1" y="324"/>
                    <a:pt x="1" y="739"/>
                  </a:cubicBezTo>
                  <a:cubicBezTo>
                    <a:pt x="1" y="1154"/>
                    <a:pt x="3926" y="1487"/>
                    <a:pt x="8761" y="1487"/>
                  </a:cubicBezTo>
                  <a:cubicBezTo>
                    <a:pt x="13606" y="1487"/>
                    <a:pt x="17531" y="1154"/>
                    <a:pt x="17531" y="739"/>
                  </a:cubicBezTo>
                  <a:cubicBezTo>
                    <a:pt x="17531" y="324"/>
                    <a:pt x="13606" y="1"/>
                    <a:pt x="876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6"/>
            <p:cNvSpPr/>
            <p:nvPr/>
          </p:nvSpPr>
          <p:spPr>
            <a:xfrm>
              <a:off x="4352625" y="4113675"/>
              <a:ext cx="127475" cy="197800"/>
            </a:xfrm>
            <a:custGeom>
              <a:avLst/>
              <a:gdLst/>
              <a:ahLst/>
              <a:cxnLst/>
              <a:rect l="l" t="t" r="r" b="b"/>
              <a:pathLst>
                <a:path w="5099" h="7912" extrusionOk="0">
                  <a:moveTo>
                    <a:pt x="2352" y="1"/>
                  </a:moveTo>
                  <a:cubicBezTo>
                    <a:pt x="2146" y="1"/>
                    <a:pt x="2020" y="242"/>
                    <a:pt x="1731" y="375"/>
                  </a:cubicBezTo>
                  <a:cubicBezTo>
                    <a:pt x="1723" y="379"/>
                    <a:pt x="1713" y="381"/>
                    <a:pt x="1703" y="381"/>
                  </a:cubicBezTo>
                  <a:cubicBezTo>
                    <a:pt x="1647" y="381"/>
                    <a:pt x="1559" y="336"/>
                    <a:pt x="1443" y="336"/>
                  </a:cubicBezTo>
                  <a:cubicBezTo>
                    <a:pt x="1338" y="336"/>
                    <a:pt x="1211" y="372"/>
                    <a:pt x="1063" y="507"/>
                  </a:cubicBezTo>
                  <a:cubicBezTo>
                    <a:pt x="841" y="699"/>
                    <a:pt x="962" y="1023"/>
                    <a:pt x="962" y="1134"/>
                  </a:cubicBezTo>
                  <a:cubicBezTo>
                    <a:pt x="972" y="1437"/>
                    <a:pt x="719" y="1468"/>
                    <a:pt x="486" y="1660"/>
                  </a:cubicBezTo>
                  <a:cubicBezTo>
                    <a:pt x="254" y="1862"/>
                    <a:pt x="1" y="2115"/>
                    <a:pt x="21" y="2428"/>
                  </a:cubicBezTo>
                  <a:cubicBezTo>
                    <a:pt x="52" y="2752"/>
                    <a:pt x="385" y="2995"/>
                    <a:pt x="396" y="3319"/>
                  </a:cubicBezTo>
                  <a:cubicBezTo>
                    <a:pt x="396" y="3481"/>
                    <a:pt x="315" y="3642"/>
                    <a:pt x="254" y="3804"/>
                  </a:cubicBezTo>
                  <a:cubicBezTo>
                    <a:pt x="193" y="3956"/>
                    <a:pt x="153" y="4148"/>
                    <a:pt x="243" y="4290"/>
                  </a:cubicBezTo>
                  <a:cubicBezTo>
                    <a:pt x="355" y="4462"/>
                    <a:pt x="598" y="4482"/>
                    <a:pt x="769" y="4604"/>
                  </a:cubicBezTo>
                  <a:cubicBezTo>
                    <a:pt x="1002" y="4755"/>
                    <a:pt x="1083" y="5049"/>
                    <a:pt x="1083" y="5322"/>
                  </a:cubicBezTo>
                  <a:cubicBezTo>
                    <a:pt x="1093" y="5595"/>
                    <a:pt x="1043" y="5878"/>
                    <a:pt x="1093" y="6141"/>
                  </a:cubicBezTo>
                  <a:cubicBezTo>
                    <a:pt x="1144" y="6414"/>
                    <a:pt x="1336" y="6688"/>
                    <a:pt x="1609" y="6718"/>
                  </a:cubicBezTo>
                  <a:cubicBezTo>
                    <a:pt x="1670" y="6718"/>
                    <a:pt x="1733" y="6709"/>
                    <a:pt x="1793" y="6709"/>
                  </a:cubicBezTo>
                  <a:cubicBezTo>
                    <a:pt x="1843" y="6709"/>
                    <a:pt x="1891" y="6715"/>
                    <a:pt x="1933" y="6738"/>
                  </a:cubicBezTo>
                  <a:cubicBezTo>
                    <a:pt x="2044" y="6789"/>
                    <a:pt x="2095" y="6910"/>
                    <a:pt x="2135" y="7021"/>
                  </a:cubicBezTo>
                  <a:cubicBezTo>
                    <a:pt x="2216" y="7304"/>
                    <a:pt x="2266" y="7598"/>
                    <a:pt x="2257" y="7901"/>
                  </a:cubicBezTo>
                  <a:lnTo>
                    <a:pt x="3511" y="7911"/>
                  </a:lnTo>
                  <a:cubicBezTo>
                    <a:pt x="3693" y="7749"/>
                    <a:pt x="3875" y="7578"/>
                    <a:pt x="3966" y="7345"/>
                  </a:cubicBezTo>
                  <a:cubicBezTo>
                    <a:pt x="4027" y="7193"/>
                    <a:pt x="4027" y="7021"/>
                    <a:pt x="4078" y="6870"/>
                  </a:cubicBezTo>
                  <a:cubicBezTo>
                    <a:pt x="4219" y="6475"/>
                    <a:pt x="4624" y="6192"/>
                    <a:pt x="4694" y="5777"/>
                  </a:cubicBezTo>
                  <a:cubicBezTo>
                    <a:pt x="4775" y="5373"/>
                    <a:pt x="4512" y="4957"/>
                    <a:pt x="4604" y="4543"/>
                  </a:cubicBezTo>
                  <a:cubicBezTo>
                    <a:pt x="4685" y="4168"/>
                    <a:pt x="5069" y="3885"/>
                    <a:pt x="5089" y="3501"/>
                  </a:cubicBezTo>
                  <a:cubicBezTo>
                    <a:pt x="5099" y="3197"/>
                    <a:pt x="4887" y="2925"/>
                    <a:pt x="4867" y="2621"/>
                  </a:cubicBezTo>
                  <a:cubicBezTo>
                    <a:pt x="4846" y="2348"/>
                    <a:pt x="4988" y="2095"/>
                    <a:pt x="4998" y="1822"/>
                  </a:cubicBezTo>
                  <a:cubicBezTo>
                    <a:pt x="5018" y="1478"/>
                    <a:pt x="4806" y="1134"/>
                    <a:pt x="4492" y="992"/>
                  </a:cubicBezTo>
                  <a:cubicBezTo>
                    <a:pt x="4209" y="871"/>
                    <a:pt x="3835" y="881"/>
                    <a:pt x="3662" y="618"/>
                  </a:cubicBezTo>
                  <a:cubicBezTo>
                    <a:pt x="3622" y="557"/>
                    <a:pt x="3602" y="497"/>
                    <a:pt x="3561" y="436"/>
                  </a:cubicBezTo>
                  <a:cubicBezTo>
                    <a:pt x="3469" y="281"/>
                    <a:pt x="3386" y="235"/>
                    <a:pt x="3283" y="235"/>
                  </a:cubicBezTo>
                  <a:cubicBezTo>
                    <a:pt x="3172" y="235"/>
                    <a:pt x="3038" y="288"/>
                    <a:pt x="2843" y="315"/>
                  </a:cubicBezTo>
                  <a:cubicBezTo>
                    <a:pt x="2843" y="315"/>
                    <a:pt x="2651" y="133"/>
                    <a:pt x="2560" y="72"/>
                  </a:cubicBezTo>
                  <a:cubicBezTo>
                    <a:pt x="2480" y="21"/>
                    <a:pt x="2412" y="1"/>
                    <a:pt x="2352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6"/>
            <p:cNvSpPr/>
            <p:nvPr/>
          </p:nvSpPr>
          <p:spPr>
            <a:xfrm>
              <a:off x="4330375" y="4809650"/>
              <a:ext cx="36200" cy="37200"/>
            </a:xfrm>
            <a:custGeom>
              <a:avLst/>
              <a:gdLst/>
              <a:ahLst/>
              <a:cxnLst/>
              <a:rect l="l" t="t" r="r" b="b"/>
              <a:pathLst>
                <a:path w="1448" h="1488" extrusionOk="0">
                  <a:moveTo>
                    <a:pt x="153" y="0"/>
                  </a:moveTo>
                  <a:lnTo>
                    <a:pt x="0" y="1487"/>
                  </a:lnTo>
                  <a:lnTo>
                    <a:pt x="1265" y="1457"/>
                  </a:lnTo>
                  <a:lnTo>
                    <a:pt x="1447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6"/>
            <p:cNvSpPr/>
            <p:nvPr/>
          </p:nvSpPr>
          <p:spPr>
            <a:xfrm>
              <a:off x="4478575" y="4809650"/>
              <a:ext cx="37450" cy="38200"/>
            </a:xfrm>
            <a:custGeom>
              <a:avLst/>
              <a:gdLst/>
              <a:ahLst/>
              <a:cxnLst/>
              <a:rect l="l" t="t" r="r" b="b"/>
              <a:pathLst>
                <a:path w="1498" h="1528" extrusionOk="0">
                  <a:moveTo>
                    <a:pt x="0" y="0"/>
                  </a:moveTo>
                  <a:lnTo>
                    <a:pt x="223" y="1457"/>
                  </a:lnTo>
                  <a:lnTo>
                    <a:pt x="1497" y="1528"/>
                  </a:lnTo>
                  <a:lnTo>
                    <a:pt x="1305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6"/>
            <p:cNvSpPr/>
            <p:nvPr/>
          </p:nvSpPr>
          <p:spPr>
            <a:xfrm>
              <a:off x="4479075" y="4846050"/>
              <a:ext cx="84250" cy="29875"/>
            </a:xfrm>
            <a:custGeom>
              <a:avLst/>
              <a:gdLst/>
              <a:ahLst/>
              <a:cxnLst/>
              <a:rect l="l" t="t" r="r" b="b"/>
              <a:pathLst>
                <a:path w="3370" h="1195" extrusionOk="0">
                  <a:moveTo>
                    <a:pt x="1275" y="1"/>
                  </a:moveTo>
                  <a:lnTo>
                    <a:pt x="112" y="11"/>
                  </a:lnTo>
                  <a:lnTo>
                    <a:pt x="0" y="1194"/>
                  </a:lnTo>
                  <a:lnTo>
                    <a:pt x="284" y="1194"/>
                  </a:lnTo>
                  <a:lnTo>
                    <a:pt x="375" y="790"/>
                  </a:lnTo>
                  <a:lnTo>
                    <a:pt x="445" y="790"/>
                  </a:lnTo>
                  <a:lnTo>
                    <a:pt x="628" y="1194"/>
                  </a:lnTo>
                  <a:lnTo>
                    <a:pt x="3369" y="1194"/>
                  </a:lnTo>
                  <a:cubicBezTo>
                    <a:pt x="3237" y="770"/>
                    <a:pt x="2904" y="446"/>
                    <a:pt x="2479" y="324"/>
                  </a:cubicBezTo>
                  <a:lnTo>
                    <a:pt x="1275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6"/>
            <p:cNvSpPr/>
            <p:nvPr/>
          </p:nvSpPr>
          <p:spPr>
            <a:xfrm>
              <a:off x="4483900" y="4838225"/>
              <a:ext cx="61725" cy="21300"/>
            </a:xfrm>
            <a:custGeom>
              <a:avLst/>
              <a:gdLst/>
              <a:ahLst/>
              <a:cxnLst/>
              <a:rect l="l" t="t" r="r" b="b"/>
              <a:pathLst>
                <a:path w="2469" h="852" extrusionOk="0">
                  <a:moveTo>
                    <a:pt x="546" y="1"/>
                  </a:moveTo>
                  <a:lnTo>
                    <a:pt x="0" y="324"/>
                  </a:lnTo>
                  <a:cubicBezTo>
                    <a:pt x="0" y="324"/>
                    <a:pt x="584" y="852"/>
                    <a:pt x="1566" y="852"/>
                  </a:cubicBezTo>
                  <a:cubicBezTo>
                    <a:pt x="1838" y="852"/>
                    <a:pt x="2140" y="812"/>
                    <a:pt x="2468" y="709"/>
                  </a:cubicBezTo>
                  <a:cubicBezTo>
                    <a:pt x="2468" y="709"/>
                    <a:pt x="1790" y="365"/>
                    <a:pt x="1082" y="314"/>
                  </a:cubicBezTo>
                  <a:lnTo>
                    <a:pt x="546" y="1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6"/>
            <p:cNvSpPr/>
            <p:nvPr/>
          </p:nvSpPr>
          <p:spPr>
            <a:xfrm>
              <a:off x="4282825" y="4846050"/>
              <a:ext cx="84250" cy="29875"/>
            </a:xfrm>
            <a:custGeom>
              <a:avLst/>
              <a:gdLst/>
              <a:ahLst/>
              <a:cxnLst/>
              <a:rect l="l" t="t" r="r" b="b"/>
              <a:pathLst>
                <a:path w="3370" h="1195" extrusionOk="0">
                  <a:moveTo>
                    <a:pt x="2095" y="1"/>
                  </a:moveTo>
                  <a:lnTo>
                    <a:pt x="891" y="324"/>
                  </a:lnTo>
                  <a:cubicBezTo>
                    <a:pt x="466" y="446"/>
                    <a:pt x="122" y="770"/>
                    <a:pt x="1" y="1194"/>
                  </a:cubicBezTo>
                  <a:lnTo>
                    <a:pt x="2742" y="1194"/>
                  </a:lnTo>
                  <a:lnTo>
                    <a:pt x="2924" y="790"/>
                  </a:lnTo>
                  <a:lnTo>
                    <a:pt x="2995" y="790"/>
                  </a:lnTo>
                  <a:lnTo>
                    <a:pt x="3086" y="1194"/>
                  </a:lnTo>
                  <a:lnTo>
                    <a:pt x="3370" y="1194"/>
                  </a:lnTo>
                  <a:lnTo>
                    <a:pt x="3258" y="11"/>
                  </a:lnTo>
                  <a:lnTo>
                    <a:pt x="2095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6"/>
            <p:cNvSpPr/>
            <p:nvPr/>
          </p:nvSpPr>
          <p:spPr>
            <a:xfrm>
              <a:off x="4300525" y="4838225"/>
              <a:ext cx="61725" cy="21300"/>
            </a:xfrm>
            <a:custGeom>
              <a:avLst/>
              <a:gdLst/>
              <a:ahLst/>
              <a:cxnLst/>
              <a:rect l="l" t="t" r="r" b="b"/>
              <a:pathLst>
                <a:path w="2469" h="852" extrusionOk="0">
                  <a:moveTo>
                    <a:pt x="1923" y="1"/>
                  </a:moveTo>
                  <a:lnTo>
                    <a:pt x="1387" y="314"/>
                  </a:lnTo>
                  <a:cubicBezTo>
                    <a:pt x="679" y="365"/>
                    <a:pt x="1" y="709"/>
                    <a:pt x="1" y="709"/>
                  </a:cubicBezTo>
                  <a:cubicBezTo>
                    <a:pt x="329" y="812"/>
                    <a:pt x="631" y="852"/>
                    <a:pt x="903" y="852"/>
                  </a:cubicBezTo>
                  <a:cubicBezTo>
                    <a:pt x="1885" y="852"/>
                    <a:pt x="2469" y="324"/>
                    <a:pt x="2469" y="324"/>
                  </a:cubicBezTo>
                  <a:lnTo>
                    <a:pt x="1923" y="1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6"/>
            <p:cNvSpPr/>
            <p:nvPr/>
          </p:nvSpPr>
          <p:spPr>
            <a:xfrm>
              <a:off x="4329625" y="4395675"/>
              <a:ext cx="90550" cy="432200"/>
            </a:xfrm>
            <a:custGeom>
              <a:avLst/>
              <a:gdLst/>
              <a:ahLst/>
              <a:cxnLst/>
              <a:rect l="l" t="t" r="r" b="b"/>
              <a:pathLst>
                <a:path w="3622" h="17288" extrusionOk="0">
                  <a:moveTo>
                    <a:pt x="1770" y="0"/>
                  </a:moveTo>
                  <a:cubicBezTo>
                    <a:pt x="911" y="1406"/>
                    <a:pt x="365" y="3449"/>
                    <a:pt x="486" y="5088"/>
                  </a:cubicBezTo>
                  <a:lnTo>
                    <a:pt x="0" y="17287"/>
                  </a:lnTo>
                  <a:lnTo>
                    <a:pt x="1477" y="17287"/>
                  </a:lnTo>
                  <a:lnTo>
                    <a:pt x="3490" y="3541"/>
                  </a:lnTo>
                  <a:lnTo>
                    <a:pt x="3622" y="0"/>
                  </a:lnTo>
                  <a:close/>
                </a:path>
              </a:pathLst>
            </a:custGeom>
            <a:solidFill>
              <a:srgbClr val="F9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6"/>
            <p:cNvSpPr/>
            <p:nvPr/>
          </p:nvSpPr>
          <p:spPr>
            <a:xfrm>
              <a:off x="4414100" y="4395675"/>
              <a:ext cx="101675" cy="432200"/>
            </a:xfrm>
            <a:custGeom>
              <a:avLst/>
              <a:gdLst/>
              <a:ahLst/>
              <a:cxnLst/>
              <a:rect l="l" t="t" r="r" b="b"/>
              <a:pathLst>
                <a:path w="4067" h="17288" extrusionOk="0">
                  <a:moveTo>
                    <a:pt x="111" y="0"/>
                  </a:moveTo>
                  <a:lnTo>
                    <a:pt x="0" y="2802"/>
                  </a:lnTo>
                  <a:lnTo>
                    <a:pt x="2498" y="17287"/>
                  </a:lnTo>
                  <a:lnTo>
                    <a:pt x="4067" y="17287"/>
                  </a:lnTo>
                  <a:lnTo>
                    <a:pt x="3267" y="5088"/>
                  </a:lnTo>
                  <a:cubicBezTo>
                    <a:pt x="3388" y="3449"/>
                    <a:pt x="2761" y="1406"/>
                    <a:pt x="1912" y="0"/>
                  </a:cubicBezTo>
                  <a:close/>
                </a:path>
              </a:pathLst>
            </a:custGeom>
            <a:solidFill>
              <a:srgbClr val="F9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6"/>
            <p:cNvSpPr/>
            <p:nvPr/>
          </p:nvSpPr>
          <p:spPr>
            <a:xfrm>
              <a:off x="4388300" y="4405775"/>
              <a:ext cx="60950" cy="81200"/>
            </a:xfrm>
            <a:custGeom>
              <a:avLst/>
              <a:gdLst/>
              <a:ahLst/>
              <a:cxnLst/>
              <a:rect l="l" t="t" r="r" b="b"/>
              <a:pathLst>
                <a:path w="2438" h="3248" extrusionOk="0">
                  <a:moveTo>
                    <a:pt x="0" y="1"/>
                  </a:moveTo>
                  <a:lnTo>
                    <a:pt x="0" y="3045"/>
                  </a:lnTo>
                  <a:lnTo>
                    <a:pt x="2438" y="3247"/>
                  </a:lnTo>
                  <a:lnTo>
                    <a:pt x="2438" y="1"/>
                  </a:lnTo>
                  <a:close/>
                </a:path>
              </a:pathLst>
            </a:custGeom>
            <a:solidFill>
              <a:srgbClr val="F9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6"/>
            <p:cNvSpPr/>
            <p:nvPr/>
          </p:nvSpPr>
          <p:spPr>
            <a:xfrm>
              <a:off x="4403700" y="4482400"/>
              <a:ext cx="26100" cy="3550"/>
            </a:xfrm>
            <a:custGeom>
              <a:avLst/>
              <a:gdLst/>
              <a:ahLst/>
              <a:cxnLst/>
              <a:rect l="l" t="t" r="r" b="b"/>
              <a:pathLst>
                <a:path w="1044" h="142" extrusionOk="0">
                  <a:moveTo>
                    <a:pt x="1" y="0"/>
                  </a:moveTo>
                  <a:lnTo>
                    <a:pt x="1" y="61"/>
                  </a:lnTo>
                  <a:lnTo>
                    <a:pt x="1043" y="142"/>
                  </a:lnTo>
                  <a:lnTo>
                    <a:pt x="1043" y="92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6"/>
            <p:cNvSpPr/>
            <p:nvPr/>
          </p:nvSpPr>
          <p:spPr>
            <a:xfrm>
              <a:off x="4453025" y="4410075"/>
              <a:ext cx="23300" cy="26325"/>
            </a:xfrm>
            <a:custGeom>
              <a:avLst/>
              <a:gdLst/>
              <a:ahLst/>
              <a:cxnLst/>
              <a:rect l="l" t="t" r="r" b="b"/>
              <a:pathLst>
                <a:path w="932" h="1053" extrusionOk="0">
                  <a:moveTo>
                    <a:pt x="62" y="0"/>
                  </a:moveTo>
                  <a:lnTo>
                    <a:pt x="1" y="11"/>
                  </a:lnTo>
                  <a:cubicBezTo>
                    <a:pt x="11" y="11"/>
                    <a:pt x="122" y="861"/>
                    <a:pt x="921" y="1052"/>
                  </a:cubicBezTo>
                  <a:lnTo>
                    <a:pt x="932" y="992"/>
                  </a:lnTo>
                  <a:cubicBezTo>
                    <a:pt x="172" y="810"/>
                    <a:pt x="62" y="11"/>
                    <a:pt x="62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6"/>
            <p:cNvSpPr/>
            <p:nvPr/>
          </p:nvSpPr>
          <p:spPr>
            <a:xfrm>
              <a:off x="4359975" y="4410075"/>
              <a:ext cx="23275" cy="26325"/>
            </a:xfrm>
            <a:custGeom>
              <a:avLst/>
              <a:gdLst/>
              <a:ahLst/>
              <a:cxnLst/>
              <a:rect l="l" t="t" r="r" b="b"/>
              <a:pathLst>
                <a:path w="931" h="1053" extrusionOk="0">
                  <a:moveTo>
                    <a:pt x="870" y="0"/>
                  </a:moveTo>
                  <a:cubicBezTo>
                    <a:pt x="870" y="11"/>
                    <a:pt x="759" y="810"/>
                    <a:pt x="0" y="992"/>
                  </a:cubicBezTo>
                  <a:lnTo>
                    <a:pt x="21" y="1052"/>
                  </a:lnTo>
                  <a:cubicBezTo>
                    <a:pt x="810" y="861"/>
                    <a:pt x="931" y="11"/>
                    <a:pt x="931" y="11"/>
                  </a:cubicBezTo>
                  <a:lnTo>
                    <a:pt x="870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6"/>
            <p:cNvSpPr/>
            <p:nvPr/>
          </p:nvSpPr>
          <p:spPr>
            <a:xfrm>
              <a:off x="4372100" y="4121525"/>
              <a:ext cx="87775" cy="87775"/>
            </a:xfrm>
            <a:custGeom>
              <a:avLst/>
              <a:gdLst/>
              <a:ahLst/>
              <a:cxnLst/>
              <a:rect l="l" t="t" r="r" b="b"/>
              <a:pathLst>
                <a:path w="3511" h="3511" extrusionOk="0">
                  <a:moveTo>
                    <a:pt x="1761" y="1"/>
                  </a:moveTo>
                  <a:cubicBezTo>
                    <a:pt x="790" y="1"/>
                    <a:pt x="1" y="790"/>
                    <a:pt x="1" y="1761"/>
                  </a:cubicBezTo>
                  <a:cubicBezTo>
                    <a:pt x="1" y="2732"/>
                    <a:pt x="790" y="3510"/>
                    <a:pt x="1761" y="3510"/>
                  </a:cubicBezTo>
                  <a:cubicBezTo>
                    <a:pt x="2732" y="3510"/>
                    <a:pt x="3511" y="2732"/>
                    <a:pt x="3511" y="1761"/>
                  </a:cubicBezTo>
                  <a:cubicBezTo>
                    <a:pt x="3511" y="790"/>
                    <a:pt x="2732" y="1"/>
                    <a:pt x="176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6"/>
            <p:cNvSpPr/>
            <p:nvPr/>
          </p:nvSpPr>
          <p:spPr>
            <a:xfrm>
              <a:off x="4439875" y="4174900"/>
              <a:ext cx="20775" cy="21750"/>
            </a:xfrm>
            <a:custGeom>
              <a:avLst/>
              <a:gdLst/>
              <a:ahLst/>
              <a:cxnLst/>
              <a:rect l="l" t="t" r="r" b="b"/>
              <a:pathLst>
                <a:path w="831" h="870" extrusionOk="0">
                  <a:moveTo>
                    <a:pt x="460" y="1"/>
                  </a:moveTo>
                  <a:cubicBezTo>
                    <a:pt x="301" y="1"/>
                    <a:pt x="148" y="122"/>
                    <a:pt x="82" y="303"/>
                  </a:cubicBezTo>
                  <a:cubicBezTo>
                    <a:pt x="1" y="536"/>
                    <a:pt x="82" y="779"/>
                    <a:pt x="274" y="849"/>
                  </a:cubicBezTo>
                  <a:cubicBezTo>
                    <a:pt x="309" y="863"/>
                    <a:pt x="345" y="870"/>
                    <a:pt x="381" y="870"/>
                  </a:cubicBezTo>
                  <a:cubicBezTo>
                    <a:pt x="533" y="870"/>
                    <a:pt x="684" y="754"/>
                    <a:pt x="749" y="566"/>
                  </a:cubicBezTo>
                  <a:cubicBezTo>
                    <a:pt x="830" y="344"/>
                    <a:pt x="749" y="101"/>
                    <a:pt x="567" y="20"/>
                  </a:cubicBezTo>
                  <a:cubicBezTo>
                    <a:pt x="532" y="7"/>
                    <a:pt x="496" y="1"/>
                    <a:pt x="460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6"/>
            <p:cNvSpPr/>
            <p:nvPr/>
          </p:nvSpPr>
          <p:spPr>
            <a:xfrm>
              <a:off x="4452025" y="4179700"/>
              <a:ext cx="5075" cy="10125"/>
            </a:xfrm>
            <a:custGeom>
              <a:avLst/>
              <a:gdLst/>
              <a:ahLst/>
              <a:cxnLst/>
              <a:rect l="l" t="t" r="r" b="b"/>
              <a:pathLst>
                <a:path w="203" h="405" extrusionOk="0">
                  <a:moveTo>
                    <a:pt x="21" y="0"/>
                  </a:moveTo>
                  <a:lnTo>
                    <a:pt x="0" y="30"/>
                  </a:lnTo>
                  <a:cubicBezTo>
                    <a:pt x="162" y="152"/>
                    <a:pt x="91" y="394"/>
                    <a:pt x="91" y="394"/>
                  </a:cubicBezTo>
                  <a:lnTo>
                    <a:pt x="132" y="405"/>
                  </a:lnTo>
                  <a:cubicBezTo>
                    <a:pt x="132" y="394"/>
                    <a:pt x="203" y="142"/>
                    <a:pt x="2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6"/>
            <p:cNvSpPr/>
            <p:nvPr/>
          </p:nvSpPr>
          <p:spPr>
            <a:xfrm>
              <a:off x="4371100" y="4174900"/>
              <a:ext cx="20750" cy="21750"/>
            </a:xfrm>
            <a:custGeom>
              <a:avLst/>
              <a:gdLst/>
              <a:ahLst/>
              <a:cxnLst/>
              <a:rect l="l" t="t" r="r" b="b"/>
              <a:pathLst>
                <a:path w="830" h="870" extrusionOk="0">
                  <a:moveTo>
                    <a:pt x="370" y="1"/>
                  </a:moveTo>
                  <a:cubicBezTo>
                    <a:pt x="335" y="1"/>
                    <a:pt x="299" y="7"/>
                    <a:pt x="263" y="20"/>
                  </a:cubicBezTo>
                  <a:cubicBezTo>
                    <a:pt x="81" y="101"/>
                    <a:pt x="0" y="344"/>
                    <a:pt x="81" y="566"/>
                  </a:cubicBezTo>
                  <a:cubicBezTo>
                    <a:pt x="147" y="754"/>
                    <a:pt x="297" y="870"/>
                    <a:pt x="449" y="870"/>
                  </a:cubicBezTo>
                  <a:cubicBezTo>
                    <a:pt x="485" y="870"/>
                    <a:pt x="521" y="863"/>
                    <a:pt x="556" y="849"/>
                  </a:cubicBezTo>
                  <a:cubicBezTo>
                    <a:pt x="749" y="779"/>
                    <a:pt x="830" y="536"/>
                    <a:pt x="749" y="303"/>
                  </a:cubicBezTo>
                  <a:cubicBezTo>
                    <a:pt x="683" y="122"/>
                    <a:pt x="529" y="1"/>
                    <a:pt x="370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6"/>
            <p:cNvSpPr/>
            <p:nvPr/>
          </p:nvSpPr>
          <p:spPr>
            <a:xfrm>
              <a:off x="4373875" y="4179700"/>
              <a:ext cx="5350" cy="10125"/>
            </a:xfrm>
            <a:custGeom>
              <a:avLst/>
              <a:gdLst/>
              <a:ahLst/>
              <a:cxnLst/>
              <a:rect l="l" t="t" r="r" b="b"/>
              <a:pathLst>
                <a:path w="214" h="405" extrusionOk="0">
                  <a:moveTo>
                    <a:pt x="182" y="0"/>
                  </a:moveTo>
                  <a:cubicBezTo>
                    <a:pt x="0" y="142"/>
                    <a:pt x="72" y="394"/>
                    <a:pt x="72" y="405"/>
                  </a:cubicBezTo>
                  <a:lnTo>
                    <a:pt x="112" y="394"/>
                  </a:lnTo>
                  <a:cubicBezTo>
                    <a:pt x="112" y="394"/>
                    <a:pt x="41" y="152"/>
                    <a:pt x="213" y="30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6"/>
            <p:cNvSpPr/>
            <p:nvPr/>
          </p:nvSpPr>
          <p:spPr>
            <a:xfrm>
              <a:off x="4397900" y="4221675"/>
              <a:ext cx="36700" cy="24300"/>
            </a:xfrm>
            <a:custGeom>
              <a:avLst/>
              <a:gdLst/>
              <a:ahLst/>
              <a:cxnLst/>
              <a:rect l="l" t="t" r="r" b="b"/>
              <a:pathLst>
                <a:path w="1468" h="972" extrusionOk="0">
                  <a:moveTo>
                    <a:pt x="739" y="1"/>
                  </a:moveTo>
                  <a:lnTo>
                    <a:pt x="102" y="51"/>
                  </a:lnTo>
                  <a:lnTo>
                    <a:pt x="1" y="972"/>
                  </a:lnTo>
                  <a:lnTo>
                    <a:pt x="1467" y="972"/>
                  </a:lnTo>
                  <a:lnTo>
                    <a:pt x="1366" y="51"/>
                  </a:lnTo>
                  <a:lnTo>
                    <a:pt x="739" y="1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6"/>
            <p:cNvSpPr/>
            <p:nvPr/>
          </p:nvSpPr>
          <p:spPr>
            <a:xfrm>
              <a:off x="4400425" y="4222925"/>
              <a:ext cx="31625" cy="10925"/>
            </a:xfrm>
            <a:custGeom>
              <a:avLst/>
              <a:gdLst/>
              <a:ahLst/>
              <a:cxnLst/>
              <a:rect l="l" t="t" r="r" b="b"/>
              <a:pathLst>
                <a:path w="1265" h="437" extrusionOk="0">
                  <a:moveTo>
                    <a:pt x="1" y="1"/>
                  </a:moveTo>
                  <a:cubicBezTo>
                    <a:pt x="1" y="1"/>
                    <a:pt x="284" y="436"/>
                    <a:pt x="638" y="436"/>
                  </a:cubicBezTo>
                  <a:cubicBezTo>
                    <a:pt x="982" y="436"/>
                    <a:pt x="1265" y="1"/>
                    <a:pt x="1265" y="1"/>
                  </a:cubicBezTo>
                  <a:close/>
                </a:path>
              </a:pathLst>
            </a:custGeom>
            <a:solidFill>
              <a:srgbClr val="7D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6"/>
            <p:cNvSpPr/>
            <p:nvPr/>
          </p:nvSpPr>
          <p:spPr>
            <a:xfrm>
              <a:off x="4381450" y="4126325"/>
              <a:ext cx="70100" cy="102950"/>
            </a:xfrm>
            <a:custGeom>
              <a:avLst/>
              <a:gdLst/>
              <a:ahLst/>
              <a:cxnLst/>
              <a:rect l="l" t="t" r="r" b="b"/>
              <a:pathLst>
                <a:path w="2804" h="4118" extrusionOk="0">
                  <a:moveTo>
                    <a:pt x="1397" y="1"/>
                  </a:moveTo>
                  <a:cubicBezTo>
                    <a:pt x="628" y="1"/>
                    <a:pt x="1" y="668"/>
                    <a:pt x="1" y="1477"/>
                  </a:cubicBezTo>
                  <a:lnTo>
                    <a:pt x="1" y="1630"/>
                  </a:lnTo>
                  <a:lnTo>
                    <a:pt x="1" y="1650"/>
                  </a:lnTo>
                  <a:lnTo>
                    <a:pt x="153" y="2924"/>
                  </a:lnTo>
                  <a:lnTo>
                    <a:pt x="153" y="2934"/>
                  </a:lnTo>
                  <a:lnTo>
                    <a:pt x="153" y="2965"/>
                  </a:lnTo>
                  <a:cubicBezTo>
                    <a:pt x="234" y="3612"/>
                    <a:pt x="911" y="4118"/>
                    <a:pt x="1397" y="4118"/>
                  </a:cubicBezTo>
                  <a:cubicBezTo>
                    <a:pt x="1882" y="4118"/>
                    <a:pt x="2550" y="3622"/>
                    <a:pt x="2641" y="2985"/>
                  </a:cubicBezTo>
                  <a:lnTo>
                    <a:pt x="2641" y="2965"/>
                  </a:lnTo>
                  <a:lnTo>
                    <a:pt x="2641" y="2924"/>
                  </a:lnTo>
                  <a:lnTo>
                    <a:pt x="2793" y="1650"/>
                  </a:lnTo>
                  <a:lnTo>
                    <a:pt x="2793" y="1630"/>
                  </a:lnTo>
                  <a:cubicBezTo>
                    <a:pt x="2793" y="1579"/>
                    <a:pt x="2803" y="1528"/>
                    <a:pt x="2803" y="1477"/>
                  </a:cubicBezTo>
                  <a:cubicBezTo>
                    <a:pt x="2803" y="668"/>
                    <a:pt x="2176" y="1"/>
                    <a:pt x="1397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6"/>
            <p:cNvSpPr/>
            <p:nvPr/>
          </p:nvSpPr>
          <p:spPr>
            <a:xfrm>
              <a:off x="4336950" y="4238175"/>
              <a:ext cx="148725" cy="92275"/>
            </a:xfrm>
            <a:custGeom>
              <a:avLst/>
              <a:gdLst/>
              <a:ahLst/>
              <a:cxnLst/>
              <a:rect l="l" t="t" r="r" b="b"/>
              <a:pathLst>
                <a:path w="5949" h="3691" extrusionOk="0">
                  <a:moveTo>
                    <a:pt x="3636" y="1"/>
                  </a:moveTo>
                  <a:cubicBezTo>
                    <a:pt x="3281" y="1"/>
                    <a:pt x="2920" y="54"/>
                    <a:pt x="2560" y="79"/>
                  </a:cubicBezTo>
                  <a:lnTo>
                    <a:pt x="2520" y="8"/>
                  </a:lnTo>
                  <a:cubicBezTo>
                    <a:pt x="800" y="170"/>
                    <a:pt x="0" y="1758"/>
                    <a:pt x="425" y="3286"/>
                  </a:cubicBezTo>
                  <a:lnTo>
                    <a:pt x="881" y="2780"/>
                  </a:lnTo>
                  <a:cubicBezTo>
                    <a:pt x="1953" y="2841"/>
                    <a:pt x="2621" y="3589"/>
                    <a:pt x="3693" y="3680"/>
                  </a:cubicBezTo>
                  <a:lnTo>
                    <a:pt x="3804" y="3680"/>
                  </a:lnTo>
                  <a:cubicBezTo>
                    <a:pt x="3875" y="3690"/>
                    <a:pt x="3956" y="3690"/>
                    <a:pt x="4026" y="3690"/>
                  </a:cubicBezTo>
                  <a:lnTo>
                    <a:pt x="4118" y="3690"/>
                  </a:lnTo>
                  <a:cubicBezTo>
                    <a:pt x="4124" y="3690"/>
                    <a:pt x="4131" y="3691"/>
                    <a:pt x="4137" y="3691"/>
                  </a:cubicBezTo>
                  <a:cubicBezTo>
                    <a:pt x="4726" y="3691"/>
                    <a:pt x="4781" y="2769"/>
                    <a:pt x="5372" y="2769"/>
                  </a:cubicBezTo>
                  <a:lnTo>
                    <a:pt x="5575" y="2780"/>
                  </a:lnTo>
                  <a:cubicBezTo>
                    <a:pt x="5948" y="1263"/>
                    <a:pt x="5544" y="170"/>
                    <a:pt x="3855" y="8"/>
                  </a:cubicBezTo>
                  <a:cubicBezTo>
                    <a:pt x="3782" y="3"/>
                    <a:pt x="3709" y="1"/>
                    <a:pt x="3636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6"/>
            <p:cNvSpPr/>
            <p:nvPr/>
          </p:nvSpPr>
          <p:spPr>
            <a:xfrm>
              <a:off x="4322550" y="4244675"/>
              <a:ext cx="150225" cy="165750"/>
            </a:xfrm>
            <a:custGeom>
              <a:avLst/>
              <a:gdLst/>
              <a:ahLst/>
              <a:cxnLst/>
              <a:rect l="l" t="t" r="r" b="b"/>
              <a:pathLst>
                <a:path w="6009" h="6630" extrusionOk="0">
                  <a:moveTo>
                    <a:pt x="2185" y="1"/>
                  </a:moveTo>
                  <a:cubicBezTo>
                    <a:pt x="0" y="911"/>
                    <a:pt x="1578" y="3420"/>
                    <a:pt x="1578" y="3420"/>
                  </a:cubicBezTo>
                  <a:lnTo>
                    <a:pt x="1862" y="6171"/>
                  </a:lnTo>
                  <a:cubicBezTo>
                    <a:pt x="1862" y="6171"/>
                    <a:pt x="2671" y="6630"/>
                    <a:pt x="3795" y="6630"/>
                  </a:cubicBezTo>
                  <a:cubicBezTo>
                    <a:pt x="4357" y="6630"/>
                    <a:pt x="4997" y="6515"/>
                    <a:pt x="5654" y="6171"/>
                  </a:cubicBezTo>
                  <a:lnTo>
                    <a:pt x="6009" y="3460"/>
                  </a:lnTo>
                  <a:lnTo>
                    <a:pt x="5331" y="1"/>
                  </a:lnTo>
                  <a:cubicBezTo>
                    <a:pt x="5331" y="1"/>
                    <a:pt x="4825" y="922"/>
                    <a:pt x="3763" y="922"/>
                  </a:cubicBezTo>
                  <a:cubicBezTo>
                    <a:pt x="2620" y="922"/>
                    <a:pt x="2185" y="1"/>
                    <a:pt x="2185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6"/>
            <p:cNvSpPr/>
            <p:nvPr/>
          </p:nvSpPr>
          <p:spPr>
            <a:xfrm>
              <a:off x="4358700" y="4124300"/>
              <a:ext cx="107250" cy="63250"/>
            </a:xfrm>
            <a:custGeom>
              <a:avLst/>
              <a:gdLst/>
              <a:ahLst/>
              <a:cxnLst/>
              <a:rect l="l" t="t" r="r" b="b"/>
              <a:pathLst>
                <a:path w="4290" h="2530" extrusionOk="0">
                  <a:moveTo>
                    <a:pt x="2337" y="1"/>
                  </a:moveTo>
                  <a:cubicBezTo>
                    <a:pt x="0" y="1"/>
                    <a:pt x="931" y="2530"/>
                    <a:pt x="931" y="2530"/>
                  </a:cubicBezTo>
                  <a:cubicBezTo>
                    <a:pt x="1043" y="2156"/>
                    <a:pt x="1093" y="1650"/>
                    <a:pt x="1093" y="1650"/>
                  </a:cubicBezTo>
                  <a:cubicBezTo>
                    <a:pt x="1468" y="1376"/>
                    <a:pt x="1599" y="972"/>
                    <a:pt x="1599" y="972"/>
                  </a:cubicBezTo>
                  <a:cubicBezTo>
                    <a:pt x="2065" y="1344"/>
                    <a:pt x="2548" y="1434"/>
                    <a:pt x="2905" y="1434"/>
                  </a:cubicBezTo>
                  <a:cubicBezTo>
                    <a:pt x="3237" y="1434"/>
                    <a:pt x="3460" y="1356"/>
                    <a:pt x="3460" y="1356"/>
                  </a:cubicBezTo>
                  <a:lnTo>
                    <a:pt x="3460" y="1356"/>
                  </a:lnTo>
                  <a:cubicBezTo>
                    <a:pt x="3450" y="1994"/>
                    <a:pt x="3551" y="2530"/>
                    <a:pt x="3551" y="2530"/>
                  </a:cubicBezTo>
                  <a:lnTo>
                    <a:pt x="3784" y="2034"/>
                  </a:lnTo>
                  <a:cubicBezTo>
                    <a:pt x="3784" y="2034"/>
                    <a:pt x="4289" y="1"/>
                    <a:pt x="2337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6"/>
            <p:cNvSpPr/>
            <p:nvPr/>
          </p:nvSpPr>
          <p:spPr>
            <a:xfrm>
              <a:off x="4410050" y="4184750"/>
              <a:ext cx="6600" cy="13175"/>
            </a:xfrm>
            <a:custGeom>
              <a:avLst/>
              <a:gdLst/>
              <a:ahLst/>
              <a:cxnLst/>
              <a:rect l="l" t="t" r="r" b="b"/>
              <a:pathLst>
                <a:path w="264" h="527" extrusionOk="0">
                  <a:moveTo>
                    <a:pt x="203" y="1"/>
                  </a:moveTo>
                  <a:cubicBezTo>
                    <a:pt x="192" y="10"/>
                    <a:pt x="0" y="273"/>
                    <a:pt x="71" y="425"/>
                  </a:cubicBezTo>
                  <a:cubicBezTo>
                    <a:pt x="101" y="486"/>
                    <a:pt x="162" y="516"/>
                    <a:pt x="253" y="527"/>
                  </a:cubicBezTo>
                  <a:lnTo>
                    <a:pt x="263" y="466"/>
                  </a:lnTo>
                  <a:cubicBezTo>
                    <a:pt x="192" y="466"/>
                    <a:pt x="142" y="435"/>
                    <a:pt x="122" y="395"/>
                  </a:cubicBezTo>
                  <a:cubicBezTo>
                    <a:pt x="71" y="294"/>
                    <a:pt x="192" y="102"/>
                    <a:pt x="243" y="31"/>
                  </a:cubicBezTo>
                  <a:lnTo>
                    <a:pt x="203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6"/>
            <p:cNvSpPr/>
            <p:nvPr/>
          </p:nvSpPr>
          <p:spPr>
            <a:xfrm>
              <a:off x="4427250" y="4171350"/>
              <a:ext cx="13925" cy="7100"/>
            </a:xfrm>
            <a:custGeom>
              <a:avLst/>
              <a:gdLst/>
              <a:ahLst/>
              <a:cxnLst/>
              <a:rect l="l" t="t" r="r" b="b"/>
              <a:pathLst>
                <a:path w="557" h="284" extrusionOk="0">
                  <a:moveTo>
                    <a:pt x="30" y="0"/>
                  </a:moveTo>
                  <a:lnTo>
                    <a:pt x="0" y="162"/>
                  </a:lnTo>
                  <a:lnTo>
                    <a:pt x="526" y="283"/>
                  </a:lnTo>
                  <a:lnTo>
                    <a:pt x="556" y="121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6"/>
            <p:cNvSpPr/>
            <p:nvPr/>
          </p:nvSpPr>
          <p:spPr>
            <a:xfrm>
              <a:off x="4389800" y="4171350"/>
              <a:ext cx="14200" cy="7100"/>
            </a:xfrm>
            <a:custGeom>
              <a:avLst/>
              <a:gdLst/>
              <a:ahLst/>
              <a:cxnLst/>
              <a:rect l="l" t="t" r="r" b="b"/>
              <a:pathLst>
                <a:path w="568" h="284" extrusionOk="0">
                  <a:moveTo>
                    <a:pt x="527" y="0"/>
                  </a:moveTo>
                  <a:lnTo>
                    <a:pt x="1" y="121"/>
                  </a:lnTo>
                  <a:lnTo>
                    <a:pt x="41" y="283"/>
                  </a:lnTo>
                  <a:lnTo>
                    <a:pt x="567" y="162"/>
                  </a:lnTo>
                  <a:lnTo>
                    <a:pt x="527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6"/>
            <p:cNvSpPr/>
            <p:nvPr/>
          </p:nvSpPr>
          <p:spPr>
            <a:xfrm>
              <a:off x="4456075" y="4293500"/>
              <a:ext cx="35425" cy="42750"/>
            </a:xfrm>
            <a:custGeom>
              <a:avLst/>
              <a:gdLst/>
              <a:ahLst/>
              <a:cxnLst/>
              <a:rect l="l" t="t" r="r" b="b"/>
              <a:pathLst>
                <a:path w="1417" h="1710" extrusionOk="0">
                  <a:moveTo>
                    <a:pt x="900" y="0"/>
                  </a:moveTo>
                  <a:lnTo>
                    <a:pt x="0" y="648"/>
                  </a:lnTo>
                  <a:lnTo>
                    <a:pt x="172" y="1710"/>
                  </a:lnTo>
                  <a:cubicBezTo>
                    <a:pt x="1416" y="1285"/>
                    <a:pt x="900" y="1"/>
                    <a:pt x="900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6"/>
            <p:cNvSpPr/>
            <p:nvPr/>
          </p:nvSpPr>
          <p:spPr>
            <a:xfrm>
              <a:off x="4396125" y="4233825"/>
              <a:ext cx="41000" cy="26550"/>
            </a:xfrm>
            <a:custGeom>
              <a:avLst/>
              <a:gdLst/>
              <a:ahLst/>
              <a:cxnLst/>
              <a:rect l="l" t="t" r="r" b="b"/>
              <a:pathLst>
                <a:path w="1640" h="1062" extrusionOk="0">
                  <a:moveTo>
                    <a:pt x="1387" y="0"/>
                  </a:moveTo>
                  <a:lnTo>
                    <a:pt x="395" y="41"/>
                  </a:lnTo>
                  <a:lnTo>
                    <a:pt x="112" y="111"/>
                  </a:lnTo>
                  <a:cubicBezTo>
                    <a:pt x="112" y="111"/>
                    <a:pt x="0" y="1062"/>
                    <a:pt x="820" y="1062"/>
                  </a:cubicBezTo>
                  <a:cubicBezTo>
                    <a:pt x="1639" y="1062"/>
                    <a:pt x="1508" y="192"/>
                    <a:pt x="1508" y="192"/>
                  </a:cubicBezTo>
                  <a:lnTo>
                    <a:pt x="1387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6"/>
            <p:cNvSpPr/>
            <p:nvPr/>
          </p:nvSpPr>
          <p:spPr>
            <a:xfrm>
              <a:off x="4343800" y="4294000"/>
              <a:ext cx="32050" cy="41750"/>
            </a:xfrm>
            <a:custGeom>
              <a:avLst/>
              <a:gdLst/>
              <a:ahLst/>
              <a:cxnLst/>
              <a:rect l="l" t="t" r="r" b="b"/>
              <a:pathLst>
                <a:path w="1282" h="1670" extrusionOk="0">
                  <a:moveTo>
                    <a:pt x="445" y="1"/>
                  </a:moveTo>
                  <a:lnTo>
                    <a:pt x="445" y="1"/>
                  </a:lnTo>
                  <a:cubicBezTo>
                    <a:pt x="445" y="1"/>
                    <a:pt x="0" y="1305"/>
                    <a:pt x="1173" y="1669"/>
                  </a:cubicBezTo>
                  <a:cubicBezTo>
                    <a:pt x="1173" y="1669"/>
                    <a:pt x="1282" y="698"/>
                    <a:pt x="1275" y="698"/>
                  </a:cubicBezTo>
                  <a:lnTo>
                    <a:pt x="1275" y="698"/>
                  </a:lnTo>
                  <a:cubicBezTo>
                    <a:pt x="1275" y="698"/>
                    <a:pt x="1275" y="698"/>
                    <a:pt x="1275" y="698"/>
                  </a:cubicBezTo>
                  <a:cubicBezTo>
                    <a:pt x="1275" y="698"/>
                    <a:pt x="1274" y="698"/>
                    <a:pt x="1274" y="698"/>
                  </a:cubicBezTo>
                  <a:cubicBezTo>
                    <a:pt x="1262" y="698"/>
                    <a:pt x="445" y="1"/>
                    <a:pt x="445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6"/>
            <p:cNvSpPr/>
            <p:nvPr/>
          </p:nvSpPr>
          <p:spPr>
            <a:xfrm>
              <a:off x="4394875" y="4182475"/>
              <a:ext cx="10125" cy="5075"/>
            </a:xfrm>
            <a:custGeom>
              <a:avLst/>
              <a:gdLst/>
              <a:ahLst/>
              <a:cxnLst/>
              <a:rect l="l" t="t" r="r" b="b"/>
              <a:pathLst>
                <a:path w="405" h="203" extrusionOk="0">
                  <a:moveTo>
                    <a:pt x="203" y="0"/>
                  </a:moveTo>
                  <a:cubicBezTo>
                    <a:pt x="91" y="0"/>
                    <a:pt x="0" y="92"/>
                    <a:pt x="0" y="203"/>
                  </a:cubicBezTo>
                  <a:lnTo>
                    <a:pt x="81" y="203"/>
                  </a:lnTo>
                  <a:cubicBezTo>
                    <a:pt x="81" y="142"/>
                    <a:pt x="142" y="81"/>
                    <a:pt x="203" y="81"/>
                  </a:cubicBezTo>
                  <a:cubicBezTo>
                    <a:pt x="263" y="81"/>
                    <a:pt x="324" y="142"/>
                    <a:pt x="324" y="203"/>
                  </a:cubicBezTo>
                  <a:lnTo>
                    <a:pt x="405" y="203"/>
                  </a:lnTo>
                  <a:cubicBezTo>
                    <a:pt x="405" y="92"/>
                    <a:pt x="313" y="0"/>
                    <a:pt x="203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6"/>
            <p:cNvSpPr/>
            <p:nvPr/>
          </p:nvSpPr>
          <p:spPr>
            <a:xfrm>
              <a:off x="4424450" y="4182475"/>
              <a:ext cx="9900" cy="5075"/>
            </a:xfrm>
            <a:custGeom>
              <a:avLst/>
              <a:gdLst/>
              <a:ahLst/>
              <a:cxnLst/>
              <a:rect l="l" t="t" r="r" b="b"/>
              <a:pathLst>
                <a:path w="396" h="203" extrusionOk="0">
                  <a:moveTo>
                    <a:pt x="203" y="0"/>
                  </a:moveTo>
                  <a:cubicBezTo>
                    <a:pt x="92" y="0"/>
                    <a:pt x="0" y="92"/>
                    <a:pt x="0" y="203"/>
                  </a:cubicBezTo>
                  <a:lnTo>
                    <a:pt x="81" y="203"/>
                  </a:lnTo>
                  <a:cubicBezTo>
                    <a:pt x="81" y="142"/>
                    <a:pt x="132" y="81"/>
                    <a:pt x="203" y="81"/>
                  </a:cubicBezTo>
                  <a:cubicBezTo>
                    <a:pt x="263" y="81"/>
                    <a:pt x="314" y="142"/>
                    <a:pt x="314" y="203"/>
                  </a:cubicBezTo>
                  <a:lnTo>
                    <a:pt x="395" y="203"/>
                  </a:lnTo>
                  <a:cubicBezTo>
                    <a:pt x="395" y="92"/>
                    <a:pt x="314" y="0"/>
                    <a:pt x="203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6"/>
            <p:cNvSpPr/>
            <p:nvPr/>
          </p:nvSpPr>
          <p:spPr>
            <a:xfrm>
              <a:off x="4243125" y="4244675"/>
              <a:ext cx="143425" cy="136850"/>
            </a:xfrm>
            <a:custGeom>
              <a:avLst/>
              <a:gdLst/>
              <a:ahLst/>
              <a:cxnLst/>
              <a:rect l="l" t="t" r="r" b="b"/>
              <a:pathLst>
                <a:path w="5737" h="5474" extrusionOk="0">
                  <a:moveTo>
                    <a:pt x="5362" y="1"/>
                  </a:moveTo>
                  <a:cubicBezTo>
                    <a:pt x="3683" y="416"/>
                    <a:pt x="2692" y="3622"/>
                    <a:pt x="2692" y="3622"/>
                  </a:cubicBezTo>
                  <a:cubicBezTo>
                    <a:pt x="2577" y="3653"/>
                    <a:pt x="2461" y="3666"/>
                    <a:pt x="2345" y="3666"/>
                  </a:cubicBezTo>
                  <a:cubicBezTo>
                    <a:pt x="1580" y="3666"/>
                    <a:pt x="840" y="3086"/>
                    <a:pt x="840" y="3086"/>
                  </a:cubicBezTo>
                  <a:cubicBezTo>
                    <a:pt x="71" y="3319"/>
                    <a:pt x="1" y="4148"/>
                    <a:pt x="1" y="4148"/>
                  </a:cubicBezTo>
                  <a:cubicBezTo>
                    <a:pt x="1" y="4148"/>
                    <a:pt x="1746" y="5474"/>
                    <a:pt x="2975" y="5474"/>
                  </a:cubicBezTo>
                  <a:cubicBezTo>
                    <a:pt x="3095" y="5474"/>
                    <a:pt x="3211" y="5461"/>
                    <a:pt x="3319" y="5433"/>
                  </a:cubicBezTo>
                  <a:cubicBezTo>
                    <a:pt x="4057" y="5241"/>
                    <a:pt x="5645" y="2793"/>
                    <a:pt x="5736" y="992"/>
                  </a:cubicBezTo>
                  <a:lnTo>
                    <a:pt x="5362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6"/>
            <p:cNvSpPr/>
            <p:nvPr/>
          </p:nvSpPr>
          <p:spPr>
            <a:xfrm>
              <a:off x="4514750" y="4052475"/>
              <a:ext cx="48425" cy="67575"/>
            </a:xfrm>
            <a:custGeom>
              <a:avLst/>
              <a:gdLst/>
              <a:ahLst/>
              <a:cxnLst/>
              <a:rect l="l" t="t" r="r" b="b"/>
              <a:pathLst>
                <a:path w="1937" h="2703" extrusionOk="0">
                  <a:moveTo>
                    <a:pt x="890" y="1"/>
                  </a:moveTo>
                  <a:cubicBezTo>
                    <a:pt x="728" y="1"/>
                    <a:pt x="607" y="628"/>
                    <a:pt x="567" y="1174"/>
                  </a:cubicBezTo>
                  <a:cubicBezTo>
                    <a:pt x="567" y="1174"/>
                    <a:pt x="489" y="728"/>
                    <a:pt x="296" y="728"/>
                  </a:cubicBezTo>
                  <a:cubicBezTo>
                    <a:pt x="292" y="728"/>
                    <a:pt x="288" y="729"/>
                    <a:pt x="283" y="729"/>
                  </a:cubicBezTo>
                  <a:cubicBezTo>
                    <a:pt x="0" y="770"/>
                    <a:pt x="151" y="1994"/>
                    <a:pt x="151" y="1994"/>
                  </a:cubicBezTo>
                  <a:lnTo>
                    <a:pt x="1244" y="2702"/>
                  </a:lnTo>
                  <a:cubicBezTo>
                    <a:pt x="1244" y="2702"/>
                    <a:pt x="1780" y="2125"/>
                    <a:pt x="1871" y="1326"/>
                  </a:cubicBezTo>
                  <a:cubicBezTo>
                    <a:pt x="1936" y="742"/>
                    <a:pt x="1845" y="340"/>
                    <a:pt x="1749" y="340"/>
                  </a:cubicBezTo>
                  <a:cubicBezTo>
                    <a:pt x="1725" y="340"/>
                    <a:pt x="1701" y="364"/>
                    <a:pt x="1679" y="416"/>
                  </a:cubicBezTo>
                  <a:cubicBezTo>
                    <a:pt x="1679" y="416"/>
                    <a:pt x="1605" y="238"/>
                    <a:pt x="1519" y="238"/>
                  </a:cubicBezTo>
                  <a:cubicBezTo>
                    <a:pt x="1482" y="238"/>
                    <a:pt x="1442" y="271"/>
                    <a:pt x="1406" y="365"/>
                  </a:cubicBezTo>
                  <a:cubicBezTo>
                    <a:pt x="1406" y="365"/>
                    <a:pt x="1360" y="152"/>
                    <a:pt x="1249" y="152"/>
                  </a:cubicBezTo>
                  <a:cubicBezTo>
                    <a:pt x="1244" y="152"/>
                    <a:pt x="1239" y="152"/>
                    <a:pt x="1234" y="153"/>
                  </a:cubicBezTo>
                  <a:cubicBezTo>
                    <a:pt x="1143" y="163"/>
                    <a:pt x="1093" y="284"/>
                    <a:pt x="1093" y="284"/>
                  </a:cubicBezTo>
                  <a:cubicBezTo>
                    <a:pt x="1093" y="284"/>
                    <a:pt x="1032" y="1"/>
                    <a:pt x="890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6"/>
            <p:cNvSpPr/>
            <p:nvPr/>
          </p:nvSpPr>
          <p:spPr>
            <a:xfrm>
              <a:off x="4554950" y="4062600"/>
              <a:ext cx="2550" cy="15975"/>
            </a:xfrm>
            <a:custGeom>
              <a:avLst/>
              <a:gdLst/>
              <a:ahLst/>
              <a:cxnLst/>
              <a:rect l="l" t="t" r="r" b="b"/>
              <a:pathLst>
                <a:path w="102" h="639" extrusionOk="0">
                  <a:moveTo>
                    <a:pt x="51" y="0"/>
                  </a:moveTo>
                  <a:cubicBezTo>
                    <a:pt x="51" y="0"/>
                    <a:pt x="0" y="385"/>
                    <a:pt x="20" y="638"/>
                  </a:cubicBezTo>
                  <a:lnTo>
                    <a:pt x="61" y="638"/>
                  </a:lnTo>
                  <a:cubicBezTo>
                    <a:pt x="51" y="385"/>
                    <a:pt x="101" y="11"/>
                    <a:pt x="10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6"/>
            <p:cNvSpPr/>
            <p:nvPr/>
          </p:nvSpPr>
          <p:spPr>
            <a:xfrm>
              <a:off x="4548375" y="4061350"/>
              <a:ext cx="2300" cy="15425"/>
            </a:xfrm>
            <a:custGeom>
              <a:avLst/>
              <a:gdLst/>
              <a:ahLst/>
              <a:cxnLst/>
              <a:rect l="l" t="t" r="r" b="b"/>
              <a:pathLst>
                <a:path w="92" h="617" extrusionOk="0">
                  <a:moveTo>
                    <a:pt x="41" y="0"/>
                  </a:moveTo>
                  <a:cubicBezTo>
                    <a:pt x="41" y="10"/>
                    <a:pt x="0" y="334"/>
                    <a:pt x="11" y="617"/>
                  </a:cubicBezTo>
                  <a:lnTo>
                    <a:pt x="61" y="617"/>
                  </a:lnTo>
                  <a:cubicBezTo>
                    <a:pt x="51" y="334"/>
                    <a:pt x="92" y="10"/>
                    <a:pt x="92" y="10"/>
                  </a:cubicBezTo>
                  <a:lnTo>
                    <a:pt x="41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6"/>
            <p:cNvSpPr/>
            <p:nvPr/>
          </p:nvSpPr>
          <p:spPr>
            <a:xfrm>
              <a:off x="4540025" y="4059050"/>
              <a:ext cx="2800" cy="18750"/>
            </a:xfrm>
            <a:custGeom>
              <a:avLst/>
              <a:gdLst/>
              <a:ahLst/>
              <a:cxnLst/>
              <a:rect l="l" t="t" r="r" b="b"/>
              <a:pathLst>
                <a:path w="112" h="750" extrusionOk="0">
                  <a:moveTo>
                    <a:pt x="61" y="1"/>
                  </a:moveTo>
                  <a:cubicBezTo>
                    <a:pt x="61" y="1"/>
                    <a:pt x="1" y="375"/>
                    <a:pt x="1" y="749"/>
                  </a:cubicBezTo>
                  <a:lnTo>
                    <a:pt x="51" y="749"/>
                  </a:lnTo>
                  <a:cubicBezTo>
                    <a:pt x="51" y="375"/>
                    <a:pt x="102" y="11"/>
                    <a:pt x="112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6"/>
            <p:cNvSpPr/>
            <p:nvPr/>
          </p:nvSpPr>
          <p:spPr>
            <a:xfrm>
              <a:off x="4528400" y="4080800"/>
              <a:ext cx="2550" cy="8375"/>
            </a:xfrm>
            <a:custGeom>
              <a:avLst/>
              <a:gdLst/>
              <a:ahLst/>
              <a:cxnLst/>
              <a:rect l="l" t="t" r="r" b="b"/>
              <a:pathLst>
                <a:path w="102" h="335" extrusionOk="0">
                  <a:moveTo>
                    <a:pt x="0" y="1"/>
                  </a:moveTo>
                  <a:cubicBezTo>
                    <a:pt x="0" y="1"/>
                    <a:pt x="21" y="193"/>
                    <a:pt x="51" y="335"/>
                  </a:cubicBezTo>
                  <a:lnTo>
                    <a:pt x="102" y="324"/>
                  </a:lnTo>
                  <a:cubicBezTo>
                    <a:pt x="71" y="183"/>
                    <a:pt x="51" y="1"/>
                    <a:pt x="5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6"/>
            <p:cNvSpPr/>
            <p:nvPr/>
          </p:nvSpPr>
          <p:spPr>
            <a:xfrm>
              <a:off x="4360475" y="4328900"/>
              <a:ext cx="4575" cy="21275"/>
            </a:xfrm>
            <a:custGeom>
              <a:avLst/>
              <a:gdLst/>
              <a:ahLst/>
              <a:cxnLst/>
              <a:rect l="l" t="t" r="r" b="b"/>
              <a:pathLst>
                <a:path w="183" h="851" extrusionOk="0">
                  <a:moveTo>
                    <a:pt x="61" y="1"/>
                  </a:moveTo>
                  <a:lnTo>
                    <a:pt x="1" y="10"/>
                  </a:lnTo>
                  <a:lnTo>
                    <a:pt x="122" y="850"/>
                  </a:lnTo>
                  <a:lnTo>
                    <a:pt x="183" y="840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6"/>
            <p:cNvSpPr/>
            <p:nvPr/>
          </p:nvSpPr>
          <p:spPr>
            <a:xfrm>
              <a:off x="4345550" y="4295250"/>
              <a:ext cx="25575" cy="40500"/>
            </a:xfrm>
            <a:custGeom>
              <a:avLst/>
              <a:gdLst/>
              <a:ahLst/>
              <a:cxnLst/>
              <a:rect l="l" t="t" r="r" b="b"/>
              <a:pathLst>
                <a:path w="1023" h="1620" extrusionOk="0">
                  <a:moveTo>
                    <a:pt x="314" y="1"/>
                  </a:moveTo>
                  <a:lnTo>
                    <a:pt x="314" y="32"/>
                  </a:lnTo>
                  <a:cubicBezTo>
                    <a:pt x="304" y="41"/>
                    <a:pt x="0" y="1225"/>
                    <a:pt x="971" y="1599"/>
                  </a:cubicBezTo>
                  <a:lnTo>
                    <a:pt x="1002" y="1619"/>
                  </a:lnTo>
                  <a:lnTo>
                    <a:pt x="1022" y="1559"/>
                  </a:lnTo>
                  <a:lnTo>
                    <a:pt x="992" y="1549"/>
                  </a:lnTo>
                  <a:cubicBezTo>
                    <a:pt x="72" y="1185"/>
                    <a:pt x="355" y="92"/>
                    <a:pt x="365" y="52"/>
                  </a:cubicBezTo>
                  <a:lnTo>
                    <a:pt x="375" y="21"/>
                  </a:lnTo>
                  <a:lnTo>
                    <a:pt x="314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6"/>
            <p:cNvSpPr/>
            <p:nvPr/>
          </p:nvSpPr>
          <p:spPr>
            <a:xfrm>
              <a:off x="4389050" y="4130875"/>
              <a:ext cx="54125" cy="13950"/>
            </a:xfrm>
            <a:custGeom>
              <a:avLst/>
              <a:gdLst/>
              <a:ahLst/>
              <a:cxnLst/>
              <a:rect l="l" t="t" r="r" b="b"/>
              <a:pathLst>
                <a:path w="2165" h="558" extrusionOk="0">
                  <a:moveTo>
                    <a:pt x="1093" y="1"/>
                  </a:moveTo>
                  <a:cubicBezTo>
                    <a:pt x="456" y="1"/>
                    <a:pt x="152" y="284"/>
                    <a:pt x="0" y="517"/>
                  </a:cubicBezTo>
                  <a:lnTo>
                    <a:pt x="71" y="557"/>
                  </a:lnTo>
                  <a:cubicBezTo>
                    <a:pt x="274" y="243"/>
                    <a:pt x="618" y="82"/>
                    <a:pt x="1093" y="82"/>
                  </a:cubicBezTo>
                  <a:cubicBezTo>
                    <a:pt x="1569" y="82"/>
                    <a:pt x="1902" y="234"/>
                    <a:pt x="2095" y="537"/>
                  </a:cubicBezTo>
                  <a:lnTo>
                    <a:pt x="2165" y="497"/>
                  </a:lnTo>
                  <a:cubicBezTo>
                    <a:pt x="2023" y="264"/>
                    <a:pt x="1720" y="1"/>
                    <a:pt x="109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6"/>
            <p:cNvSpPr/>
            <p:nvPr/>
          </p:nvSpPr>
          <p:spPr>
            <a:xfrm>
              <a:off x="4416125" y="4274275"/>
              <a:ext cx="1025" cy="134050"/>
            </a:xfrm>
            <a:custGeom>
              <a:avLst/>
              <a:gdLst/>
              <a:ahLst/>
              <a:cxnLst/>
              <a:rect l="l" t="t" r="r" b="b"/>
              <a:pathLst>
                <a:path w="41" h="5362" extrusionOk="0">
                  <a:moveTo>
                    <a:pt x="0" y="1"/>
                  </a:moveTo>
                  <a:lnTo>
                    <a:pt x="0" y="5362"/>
                  </a:lnTo>
                  <a:lnTo>
                    <a:pt x="40" y="5362"/>
                  </a:lnTo>
                  <a:lnTo>
                    <a:pt x="40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6"/>
            <p:cNvSpPr/>
            <p:nvPr/>
          </p:nvSpPr>
          <p:spPr>
            <a:xfrm>
              <a:off x="4449725" y="4194375"/>
              <a:ext cx="4850" cy="4575"/>
            </a:xfrm>
            <a:custGeom>
              <a:avLst/>
              <a:gdLst/>
              <a:ahLst/>
              <a:cxnLst/>
              <a:rect l="l" t="t" r="r" b="b"/>
              <a:pathLst>
                <a:path w="194" h="183" extrusionOk="0">
                  <a:moveTo>
                    <a:pt x="102" y="0"/>
                  </a:moveTo>
                  <a:cubicBezTo>
                    <a:pt x="41" y="0"/>
                    <a:pt x="1" y="40"/>
                    <a:pt x="1" y="91"/>
                  </a:cubicBezTo>
                  <a:cubicBezTo>
                    <a:pt x="1" y="142"/>
                    <a:pt x="41" y="182"/>
                    <a:pt x="102" y="182"/>
                  </a:cubicBezTo>
                  <a:cubicBezTo>
                    <a:pt x="153" y="182"/>
                    <a:pt x="194" y="142"/>
                    <a:pt x="194" y="91"/>
                  </a:cubicBezTo>
                  <a:cubicBezTo>
                    <a:pt x="194" y="40"/>
                    <a:pt x="153" y="0"/>
                    <a:pt x="1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6"/>
            <p:cNvSpPr/>
            <p:nvPr/>
          </p:nvSpPr>
          <p:spPr>
            <a:xfrm>
              <a:off x="4376650" y="4194375"/>
              <a:ext cx="4825" cy="4575"/>
            </a:xfrm>
            <a:custGeom>
              <a:avLst/>
              <a:gdLst/>
              <a:ahLst/>
              <a:cxnLst/>
              <a:rect l="l" t="t" r="r" b="b"/>
              <a:pathLst>
                <a:path w="193" h="183" extrusionOk="0">
                  <a:moveTo>
                    <a:pt x="102" y="0"/>
                  </a:moveTo>
                  <a:cubicBezTo>
                    <a:pt x="41" y="0"/>
                    <a:pt x="1" y="40"/>
                    <a:pt x="1" y="91"/>
                  </a:cubicBezTo>
                  <a:cubicBezTo>
                    <a:pt x="1" y="142"/>
                    <a:pt x="41" y="182"/>
                    <a:pt x="102" y="182"/>
                  </a:cubicBezTo>
                  <a:cubicBezTo>
                    <a:pt x="152" y="182"/>
                    <a:pt x="193" y="142"/>
                    <a:pt x="193" y="91"/>
                  </a:cubicBezTo>
                  <a:cubicBezTo>
                    <a:pt x="193" y="40"/>
                    <a:pt x="152" y="0"/>
                    <a:pt x="10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6"/>
            <p:cNvSpPr/>
            <p:nvPr/>
          </p:nvSpPr>
          <p:spPr>
            <a:xfrm>
              <a:off x="4435325" y="4101550"/>
              <a:ext cx="118125" cy="229650"/>
            </a:xfrm>
            <a:custGeom>
              <a:avLst/>
              <a:gdLst/>
              <a:ahLst/>
              <a:cxnLst/>
              <a:rect l="l" t="t" r="r" b="b"/>
              <a:pathLst>
                <a:path w="4725" h="9186" extrusionOk="0">
                  <a:moveTo>
                    <a:pt x="3230" y="0"/>
                  </a:moveTo>
                  <a:cubicBezTo>
                    <a:pt x="3222" y="0"/>
                    <a:pt x="3218" y="0"/>
                    <a:pt x="3218" y="0"/>
                  </a:cubicBezTo>
                  <a:cubicBezTo>
                    <a:pt x="2692" y="3490"/>
                    <a:pt x="820" y="5726"/>
                    <a:pt x="820" y="5726"/>
                  </a:cubicBezTo>
                  <a:cubicBezTo>
                    <a:pt x="1" y="8012"/>
                    <a:pt x="1498" y="9185"/>
                    <a:pt x="1498" y="9185"/>
                  </a:cubicBezTo>
                  <a:cubicBezTo>
                    <a:pt x="3825" y="6211"/>
                    <a:pt x="4724" y="546"/>
                    <a:pt x="4724" y="546"/>
                  </a:cubicBezTo>
                  <a:cubicBezTo>
                    <a:pt x="4224" y="18"/>
                    <a:pt x="3345" y="0"/>
                    <a:pt x="3230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6"/>
            <p:cNvSpPr/>
            <p:nvPr/>
          </p:nvSpPr>
          <p:spPr>
            <a:xfrm>
              <a:off x="4469225" y="4328900"/>
              <a:ext cx="4300" cy="21275"/>
            </a:xfrm>
            <a:custGeom>
              <a:avLst/>
              <a:gdLst/>
              <a:ahLst/>
              <a:cxnLst/>
              <a:rect l="l" t="t" r="r" b="b"/>
              <a:pathLst>
                <a:path w="172" h="851" extrusionOk="0">
                  <a:moveTo>
                    <a:pt x="111" y="1"/>
                  </a:moveTo>
                  <a:lnTo>
                    <a:pt x="0" y="840"/>
                  </a:lnTo>
                  <a:lnTo>
                    <a:pt x="61" y="850"/>
                  </a:lnTo>
                  <a:lnTo>
                    <a:pt x="172" y="10"/>
                  </a:lnTo>
                  <a:lnTo>
                    <a:pt x="11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6"/>
            <p:cNvSpPr/>
            <p:nvPr/>
          </p:nvSpPr>
          <p:spPr>
            <a:xfrm>
              <a:off x="4463150" y="4295250"/>
              <a:ext cx="25550" cy="40500"/>
            </a:xfrm>
            <a:custGeom>
              <a:avLst/>
              <a:gdLst/>
              <a:ahLst/>
              <a:cxnLst/>
              <a:rect l="l" t="t" r="r" b="b"/>
              <a:pathLst>
                <a:path w="1022" h="1620" extrusionOk="0">
                  <a:moveTo>
                    <a:pt x="698" y="1"/>
                  </a:moveTo>
                  <a:lnTo>
                    <a:pt x="637" y="21"/>
                  </a:lnTo>
                  <a:lnTo>
                    <a:pt x="648" y="52"/>
                  </a:lnTo>
                  <a:cubicBezTo>
                    <a:pt x="658" y="92"/>
                    <a:pt x="951" y="1185"/>
                    <a:pt x="21" y="1549"/>
                  </a:cubicBezTo>
                  <a:lnTo>
                    <a:pt x="1" y="1559"/>
                  </a:lnTo>
                  <a:lnTo>
                    <a:pt x="21" y="1619"/>
                  </a:lnTo>
                  <a:lnTo>
                    <a:pt x="51" y="1599"/>
                  </a:lnTo>
                  <a:cubicBezTo>
                    <a:pt x="1022" y="1225"/>
                    <a:pt x="709" y="41"/>
                    <a:pt x="709" y="32"/>
                  </a:cubicBezTo>
                  <a:lnTo>
                    <a:pt x="698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6"/>
            <p:cNvSpPr/>
            <p:nvPr/>
          </p:nvSpPr>
          <p:spPr>
            <a:xfrm>
              <a:off x="4229975" y="4057025"/>
              <a:ext cx="8375" cy="825975"/>
            </a:xfrm>
            <a:custGeom>
              <a:avLst/>
              <a:gdLst/>
              <a:ahLst/>
              <a:cxnLst/>
              <a:rect l="l" t="t" r="r" b="b"/>
              <a:pathLst>
                <a:path w="335" h="33039" extrusionOk="0">
                  <a:moveTo>
                    <a:pt x="163" y="1"/>
                  </a:moveTo>
                  <a:cubicBezTo>
                    <a:pt x="71" y="1"/>
                    <a:pt x="1" y="82"/>
                    <a:pt x="1" y="163"/>
                  </a:cubicBezTo>
                  <a:lnTo>
                    <a:pt x="1" y="32877"/>
                  </a:lnTo>
                  <a:cubicBezTo>
                    <a:pt x="1" y="32968"/>
                    <a:pt x="71" y="33039"/>
                    <a:pt x="163" y="33039"/>
                  </a:cubicBezTo>
                  <a:cubicBezTo>
                    <a:pt x="253" y="33039"/>
                    <a:pt x="334" y="32968"/>
                    <a:pt x="334" y="32877"/>
                  </a:cubicBezTo>
                  <a:lnTo>
                    <a:pt x="334" y="163"/>
                  </a:lnTo>
                  <a:cubicBezTo>
                    <a:pt x="334" y="82"/>
                    <a:pt x="253" y="1"/>
                    <a:pt x="163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6"/>
            <p:cNvSpPr/>
            <p:nvPr/>
          </p:nvSpPr>
          <p:spPr>
            <a:xfrm>
              <a:off x="4407000" y="4204975"/>
              <a:ext cx="19000" cy="8875"/>
            </a:xfrm>
            <a:custGeom>
              <a:avLst/>
              <a:gdLst/>
              <a:ahLst/>
              <a:cxnLst/>
              <a:rect l="l" t="t" r="r" b="b"/>
              <a:pathLst>
                <a:path w="760" h="355" extrusionOk="0">
                  <a:moveTo>
                    <a:pt x="1" y="1"/>
                  </a:moveTo>
                  <a:cubicBezTo>
                    <a:pt x="1" y="1"/>
                    <a:pt x="21" y="355"/>
                    <a:pt x="375" y="355"/>
                  </a:cubicBezTo>
                  <a:cubicBezTo>
                    <a:pt x="739" y="355"/>
                    <a:pt x="759" y="1"/>
                    <a:pt x="75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6"/>
            <p:cNvSpPr/>
            <p:nvPr/>
          </p:nvSpPr>
          <p:spPr>
            <a:xfrm>
              <a:off x="4359475" y="4244175"/>
              <a:ext cx="17950" cy="34175"/>
            </a:xfrm>
            <a:custGeom>
              <a:avLst/>
              <a:gdLst/>
              <a:ahLst/>
              <a:cxnLst/>
              <a:rect l="l" t="t" r="r" b="b"/>
              <a:pathLst>
                <a:path w="718" h="1367" extrusionOk="0">
                  <a:moveTo>
                    <a:pt x="698" y="0"/>
                  </a:moveTo>
                  <a:cubicBezTo>
                    <a:pt x="698" y="11"/>
                    <a:pt x="0" y="416"/>
                    <a:pt x="0" y="1366"/>
                  </a:cubicBezTo>
                  <a:lnTo>
                    <a:pt x="41" y="1366"/>
                  </a:lnTo>
                  <a:cubicBezTo>
                    <a:pt x="41" y="446"/>
                    <a:pt x="718" y="41"/>
                    <a:pt x="718" y="41"/>
                  </a:cubicBezTo>
                  <a:lnTo>
                    <a:pt x="698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6"/>
            <p:cNvSpPr/>
            <p:nvPr/>
          </p:nvSpPr>
          <p:spPr>
            <a:xfrm>
              <a:off x="4453025" y="4244675"/>
              <a:ext cx="20775" cy="38475"/>
            </a:xfrm>
            <a:custGeom>
              <a:avLst/>
              <a:gdLst/>
              <a:ahLst/>
              <a:cxnLst/>
              <a:rect l="l" t="t" r="r" b="b"/>
              <a:pathLst>
                <a:path w="831" h="1539" extrusionOk="0">
                  <a:moveTo>
                    <a:pt x="92" y="1"/>
                  </a:moveTo>
                  <a:cubicBezTo>
                    <a:pt x="92" y="11"/>
                    <a:pt x="1" y="881"/>
                    <a:pt x="810" y="1538"/>
                  </a:cubicBezTo>
                  <a:lnTo>
                    <a:pt x="830" y="1508"/>
                  </a:lnTo>
                  <a:cubicBezTo>
                    <a:pt x="41" y="861"/>
                    <a:pt x="132" y="11"/>
                    <a:pt x="132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6"/>
            <p:cNvSpPr/>
            <p:nvPr/>
          </p:nvSpPr>
          <p:spPr>
            <a:xfrm>
              <a:off x="4225425" y="4313725"/>
              <a:ext cx="9375" cy="9375"/>
            </a:xfrm>
            <a:custGeom>
              <a:avLst/>
              <a:gdLst/>
              <a:ahLst/>
              <a:cxnLst/>
              <a:rect l="l" t="t" r="r" b="b"/>
              <a:pathLst>
                <a:path w="375" h="375" extrusionOk="0">
                  <a:moveTo>
                    <a:pt x="31" y="1"/>
                  </a:moveTo>
                  <a:lnTo>
                    <a:pt x="1" y="21"/>
                  </a:lnTo>
                  <a:cubicBezTo>
                    <a:pt x="11" y="21"/>
                    <a:pt x="183" y="223"/>
                    <a:pt x="354" y="375"/>
                  </a:cubicBezTo>
                  <a:lnTo>
                    <a:pt x="375" y="345"/>
                  </a:lnTo>
                  <a:cubicBezTo>
                    <a:pt x="203" y="192"/>
                    <a:pt x="31" y="1"/>
                    <a:pt x="31" y="1"/>
                  </a:cubicBezTo>
                  <a:close/>
                </a:path>
              </a:pathLst>
            </a:custGeom>
            <a:solidFill>
              <a:srgbClr val="1E25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6"/>
            <p:cNvSpPr/>
            <p:nvPr/>
          </p:nvSpPr>
          <p:spPr>
            <a:xfrm>
              <a:off x="4220675" y="4313225"/>
              <a:ext cx="15575" cy="19550"/>
            </a:xfrm>
            <a:custGeom>
              <a:avLst/>
              <a:gdLst/>
              <a:ahLst/>
              <a:cxnLst/>
              <a:rect l="l" t="t" r="r" b="b"/>
              <a:pathLst>
                <a:path w="623" h="782" extrusionOk="0">
                  <a:moveTo>
                    <a:pt x="180" y="0"/>
                  </a:moveTo>
                  <a:cubicBezTo>
                    <a:pt x="180" y="0"/>
                    <a:pt x="59" y="30"/>
                    <a:pt x="39" y="131"/>
                  </a:cubicBezTo>
                  <a:cubicBezTo>
                    <a:pt x="18" y="233"/>
                    <a:pt x="180" y="365"/>
                    <a:pt x="180" y="365"/>
                  </a:cubicBezTo>
                  <a:cubicBezTo>
                    <a:pt x="180" y="365"/>
                    <a:pt x="179" y="364"/>
                    <a:pt x="175" y="364"/>
                  </a:cubicBezTo>
                  <a:cubicBezTo>
                    <a:pt x="146" y="364"/>
                    <a:pt x="0" y="373"/>
                    <a:pt x="18" y="547"/>
                  </a:cubicBezTo>
                  <a:cubicBezTo>
                    <a:pt x="49" y="759"/>
                    <a:pt x="302" y="738"/>
                    <a:pt x="434" y="769"/>
                  </a:cubicBezTo>
                  <a:cubicBezTo>
                    <a:pt x="467" y="778"/>
                    <a:pt x="492" y="782"/>
                    <a:pt x="511" y="782"/>
                  </a:cubicBezTo>
                  <a:cubicBezTo>
                    <a:pt x="623" y="782"/>
                    <a:pt x="504" y="648"/>
                    <a:pt x="504" y="648"/>
                  </a:cubicBezTo>
                  <a:lnTo>
                    <a:pt x="302" y="466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6"/>
            <p:cNvSpPr/>
            <p:nvPr/>
          </p:nvSpPr>
          <p:spPr>
            <a:xfrm>
              <a:off x="4216075" y="4297450"/>
              <a:ext cx="27825" cy="17325"/>
            </a:xfrm>
            <a:custGeom>
              <a:avLst/>
              <a:gdLst/>
              <a:ahLst/>
              <a:cxnLst/>
              <a:rect l="l" t="t" r="r" b="b"/>
              <a:pathLst>
                <a:path w="1113" h="693" extrusionOk="0">
                  <a:moveTo>
                    <a:pt x="563" y="0"/>
                  </a:moveTo>
                  <a:cubicBezTo>
                    <a:pt x="422" y="0"/>
                    <a:pt x="300" y="38"/>
                    <a:pt x="263" y="156"/>
                  </a:cubicBezTo>
                  <a:cubicBezTo>
                    <a:pt x="263" y="156"/>
                    <a:pt x="253" y="247"/>
                    <a:pt x="294" y="297"/>
                  </a:cubicBezTo>
                  <a:cubicBezTo>
                    <a:pt x="294" y="297"/>
                    <a:pt x="0" y="389"/>
                    <a:pt x="202" y="601"/>
                  </a:cubicBezTo>
                  <a:cubicBezTo>
                    <a:pt x="202" y="601"/>
                    <a:pt x="228" y="600"/>
                    <a:pt x="269" y="600"/>
                  </a:cubicBezTo>
                  <a:cubicBezTo>
                    <a:pt x="375" y="600"/>
                    <a:pt x="579" y="605"/>
                    <a:pt x="688" y="641"/>
                  </a:cubicBezTo>
                  <a:cubicBezTo>
                    <a:pt x="840" y="682"/>
                    <a:pt x="901" y="692"/>
                    <a:pt x="901" y="692"/>
                  </a:cubicBezTo>
                  <a:lnTo>
                    <a:pt x="1113" y="115"/>
                  </a:lnTo>
                  <a:cubicBezTo>
                    <a:pt x="1113" y="115"/>
                    <a:pt x="810" y="0"/>
                    <a:pt x="563" y="0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6"/>
            <p:cNvSpPr/>
            <p:nvPr/>
          </p:nvSpPr>
          <p:spPr>
            <a:xfrm>
              <a:off x="4223150" y="4304275"/>
              <a:ext cx="16475" cy="2900"/>
            </a:xfrm>
            <a:custGeom>
              <a:avLst/>
              <a:gdLst/>
              <a:ahLst/>
              <a:cxnLst/>
              <a:rect l="l" t="t" r="r" b="b"/>
              <a:pathLst>
                <a:path w="659" h="116" extrusionOk="0">
                  <a:moveTo>
                    <a:pt x="135" y="0"/>
                  </a:moveTo>
                  <a:cubicBezTo>
                    <a:pt x="59" y="0"/>
                    <a:pt x="7" y="4"/>
                    <a:pt x="0" y="4"/>
                  </a:cubicBezTo>
                  <a:lnTo>
                    <a:pt x="0" y="35"/>
                  </a:lnTo>
                  <a:cubicBezTo>
                    <a:pt x="4" y="35"/>
                    <a:pt x="56" y="31"/>
                    <a:pt x="133" y="31"/>
                  </a:cubicBezTo>
                  <a:cubicBezTo>
                    <a:pt x="272" y="31"/>
                    <a:pt x="491" y="44"/>
                    <a:pt x="648" y="116"/>
                  </a:cubicBezTo>
                  <a:lnTo>
                    <a:pt x="658" y="85"/>
                  </a:lnTo>
                  <a:cubicBezTo>
                    <a:pt x="494" y="13"/>
                    <a:pt x="274" y="0"/>
                    <a:pt x="135" y="0"/>
                  </a:cubicBezTo>
                  <a:close/>
                </a:path>
              </a:pathLst>
            </a:custGeom>
            <a:solidFill>
              <a:srgbClr val="1E25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6"/>
            <p:cNvSpPr/>
            <p:nvPr/>
          </p:nvSpPr>
          <p:spPr>
            <a:xfrm>
              <a:off x="4221125" y="4312325"/>
              <a:ext cx="23550" cy="13825"/>
            </a:xfrm>
            <a:custGeom>
              <a:avLst/>
              <a:gdLst/>
              <a:ahLst/>
              <a:cxnLst/>
              <a:rect l="l" t="t" r="r" b="b"/>
              <a:pathLst>
                <a:path w="942" h="553" extrusionOk="0">
                  <a:moveTo>
                    <a:pt x="118" y="1"/>
                  </a:moveTo>
                  <a:cubicBezTo>
                    <a:pt x="45" y="1"/>
                    <a:pt x="0" y="6"/>
                    <a:pt x="0" y="6"/>
                  </a:cubicBezTo>
                  <a:lnTo>
                    <a:pt x="132" y="421"/>
                  </a:lnTo>
                  <a:cubicBezTo>
                    <a:pt x="132" y="421"/>
                    <a:pt x="409" y="553"/>
                    <a:pt x="635" y="553"/>
                  </a:cubicBezTo>
                  <a:cubicBezTo>
                    <a:pt x="753" y="553"/>
                    <a:pt x="856" y="517"/>
                    <a:pt x="901" y="410"/>
                  </a:cubicBezTo>
                  <a:cubicBezTo>
                    <a:pt x="942" y="320"/>
                    <a:pt x="881" y="248"/>
                    <a:pt x="881" y="248"/>
                  </a:cubicBezTo>
                  <a:cubicBezTo>
                    <a:pt x="769" y="127"/>
                    <a:pt x="577" y="66"/>
                    <a:pt x="577" y="66"/>
                  </a:cubicBezTo>
                  <a:cubicBezTo>
                    <a:pt x="401" y="12"/>
                    <a:pt x="227" y="1"/>
                    <a:pt x="118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6"/>
            <p:cNvSpPr/>
            <p:nvPr/>
          </p:nvSpPr>
          <p:spPr>
            <a:xfrm>
              <a:off x="4221125" y="4311850"/>
              <a:ext cx="24050" cy="14650"/>
            </a:xfrm>
            <a:custGeom>
              <a:avLst/>
              <a:gdLst/>
              <a:ahLst/>
              <a:cxnLst/>
              <a:rect l="l" t="t" r="r" b="b"/>
              <a:pathLst>
                <a:path w="962" h="586" extrusionOk="0">
                  <a:moveTo>
                    <a:pt x="107" y="0"/>
                  </a:moveTo>
                  <a:cubicBezTo>
                    <a:pt x="41" y="0"/>
                    <a:pt x="0" y="4"/>
                    <a:pt x="0" y="4"/>
                  </a:cubicBezTo>
                  <a:lnTo>
                    <a:pt x="0" y="35"/>
                  </a:lnTo>
                  <a:cubicBezTo>
                    <a:pt x="0" y="35"/>
                    <a:pt x="33" y="33"/>
                    <a:pt x="87" y="33"/>
                  </a:cubicBezTo>
                  <a:cubicBezTo>
                    <a:pt x="194" y="33"/>
                    <a:pt x="385" y="42"/>
                    <a:pt x="567" y="96"/>
                  </a:cubicBezTo>
                  <a:cubicBezTo>
                    <a:pt x="567" y="96"/>
                    <a:pt x="760" y="166"/>
                    <a:pt x="870" y="278"/>
                  </a:cubicBezTo>
                  <a:cubicBezTo>
                    <a:pt x="881" y="288"/>
                    <a:pt x="921" y="348"/>
                    <a:pt x="891" y="420"/>
                  </a:cubicBezTo>
                  <a:cubicBezTo>
                    <a:pt x="841" y="533"/>
                    <a:pt x="745" y="565"/>
                    <a:pt x="651" y="565"/>
                  </a:cubicBezTo>
                  <a:cubicBezTo>
                    <a:pt x="537" y="565"/>
                    <a:pt x="427" y="516"/>
                    <a:pt x="416" y="510"/>
                  </a:cubicBezTo>
                  <a:lnTo>
                    <a:pt x="405" y="541"/>
                  </a:lnTo>
                  <a:cubicBezTo>
                    <a:pt x="416" y="546"/>
                    <a:pt x="528" y="585"/>
                    <a:pt x="649" y="585"/>
                  </a:cubicBezTo>
                  <a:cubicBezTo>
                    <a:pt x="756" y="585"/>
                    <a:pt x="869" y="554"/>
                    <a:pt x="921" y="440"/>
                  </a:cubicBezTo>
                  <a:cubicBezTo>
                    <a:pt x="962" y="339"/>
                    <a:pt x="901" y="267"/>
                    <a:pt x="901" y="258"/>
                  </a:cubicBezTo>
                  <a:cubicBezTo>
                    <a:pt x="780" y="136"/>
                    <a:pt x="587" y="76"/>
                    <a:pt x="577" y="76"/>
                  </a:cubicBezTo>
                  <a:cubicBezTo>
                    <a:pt x="400" y="12"/>
                    <a:pt x="217" y="0"/>
                    <a:pt x="107" y="0"/>
                  </a:cubicBezTo>
                  <a:close/>
                </a:path>
              </a:pathLst>
            </a:custGeom>
            <a:solidFill>
              <a:srgbClr val="1E25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6"/>
            <p:cNvSpPr/>
            <p:nvPr/>
          </p:nvSpPr>
          <p:spPr>
            <a:xfrm>
              <a:off x="4220875" y="4322075"/>
              <a:ext cx="17475" cy="11825"/>
            </a:xfrm>
            <a:custGeom>
              <a:avLst/>
              <a:gdLst/>
              <a:ahLst/>
              <a:cxnLst/>
              <a:rect l="l" t="t" r="r" b="b"/>
              <a:pathLst>
                <a:path w="699" h="473" extrusionOk="0">
                  <a:moveTo>
                    <a:pt x="1" y="0"/>
                  </a:moveTo>
                  <a:lnTo>
                    <a:pt x="294" y="445"/>
                  </a:lnTo>
                  <a:cubicBezTo>
                    <a:pt x="294" y="445"/>
                    <a:pt x="375" y="472"/>
                    <a:pt x="461" y="472"/>
                  </a:cubicBezTo>
                  <a:cubicBezTo>
                    <a:pt x="532" y="472"/>
                    <a:pt x="606" y="454"/>
                    <a:pt x="638" y="384"/>
                  </a:cubicBezTo>
                  <a:cubicBezTo>
                    <a:pt x="698" y="233"/>
                    <a:pt x="486" y="91"/>
                    <a:pt x="1" y="0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6"/>
            <p:cNvSpPr/>
            <p:nvPr/>
          </p:nvSpPr>
          <p:spPr>
            <a:xfrm>
              <a:off x="4220875" y="4321550"/>
              <a:ext cx="16725" cy="12675"/>
            </a:xfrm>
            <a:custGeom>
              <a:avLst/>
              <a:gdLst/>
              <a:ahLst/>
              <a:cxnLst/>
              <a:rect l="l" t="t" r="r" b="b"/>
              <a:pathLst>
                <a:path w="669" h="507" extrusionOk="0">
                  <a:moveTo>
                    <a:pt x="1" y="1"/>
                  </a:moveTo>
                  <a:lnTo>
                    <a:pt x="1" y="32"/>
                  </a:lnTo>
                  <a:cubicBezTo>
                    <a:pt x="324" y="102"/>
                    <a:pt x="587" y="234"/>
                    <a:pt x="617" y="304"/>
                  </a:cubicBezTo>
                  <a:cubicBezTo>
                    <a:pt x="638" y="335"/>
                    <a:pt x="638" y="365"/>
                    <a:pt x="617" y="396"/>
                  </a:cubicBezTo>
                  <a:cubicBezTo>
                    <a:pt x="589" y="462"/>
                    <a:pt x="519" y="479"/>
                    <a:pt x="452" y="479"/>
                  </a:cubicBezTo>
                  <a:cubicBezTo>
                    <a:pt x="376" y="479"/>
                    <a:pt x="304" y="456"/>
                    <a:pt x="304" y="456"/>
                  </a:cubicBezTo>
                  <a:lnTo>
                    <a:pt x="294" y="486"/>
                  </a:lnTo>
                  <a:cubicBezTo>
                    <a:pt x="299" y="486"/>
                    <a:pt x="370" y="507"/>
                    <a:pt x="448" y="507"/>
                  </a:cubicBezTo>
                  <a:cubicBezTo>
                    <a:pt x="527" y="507"/>
                    <a:pt x="613" y="486"/>
                    <a:pt x="648" y="405"/>
                  </a:cubicBezTo>
                  <a:cubicBezTo>
                    <a:pt x="668" y="365"/>
                    <a:pt x="668" y="325"/>
                    <a:pt x="648" y="284"/>
                  </a:cubicBezTo>
                  <a:cubicBezTo>
                    <a:pt x="587" y="173"/>
                    <a:pt x="365" y="72"/>
                    <a:pt x="1" y="1"/>
                  </a:cubicBezTo>
                  <a:close/>
                </a:path>
              </a:pathLst>
            </a:custGeom>
            <a:solidFill>
              <a:srgbClr val="1E25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6"/>
            <p:cNvSpPr/>
            <p:nvPr/>
          </p:nvSpPr>
          <p:spPr>
            <a:xfrm>
              <a:off x="4242625" y="4301800"/>
              <a:ext cx="9875" cy="12975"/>
            </a:xfrm>
            <a:custGeom>
              <a:avLst/>
              <a:gdLst/>
              <a:ahLst/>
              <a:cxnLst/>
              <a:rect l="l" t="t" r="r" b="b"/>
              <a:pathLst>
                <a:path w="395" h="519" extrusionOk="0">
                  <a:moveTo>
                    <a:pt x="174" y="0"/>
                  </a:moveTo>
                  <a:cubicBezTo>
                    <a:pt x="124" y="0"/>
                    <a:pt x="91" y="33"/>
                    <a:pt x="91" y="33"/>
                  </a:cubicBezTo>
                  <a:lnTo>
                    <a:pt x="1" y="336"/>
                  </a:lnTo>
                  <a:cubicBezTo>
                    <a:pt x="1" y="346"/>
                    <a:pt x="82" y="518"/>
                    <a:pt x="82" y="518"/>
                  </a:cubicBezTo>
                  <a:lnTo>
                    <a:pt x="213" y="376"/>
                  </a:lnTo>
                  <a:lnTo>
                    <a:pt x="395" y="134"/>
                  </a:lnTo>
                  <a:cubicBezTo>
                    <a:pt x="395" y="134"/>
                    <a:pt x="264" y="12"/>
                    <a:pt x="192" y="2"/>
                  </a:cubicBezTo>
                  <a:cubicBezTo>
                    <a:pt x="186" y="1"/>
                    <a:pt x="180" y="0"/>
                    <a:pt x="174" y="0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6"/>
            <p:cNvSpPr/>
            <p:nvPr/>
          </p:nvSpPr>
          <p:spPr>
            <a:xfrm>
              <a:off x="4230225" y="4300325"/>
              <a:ext cx="24050" cy="23050"/>
            </a:xfrm>
            <a:custGeom>
              <a:avLst/>
              <a:gdLst/>
              <a:ahLst/>
              <a:cxnLst/>
              <a:rect l="l" t="t" r="r" b="b"/>
              <a:pathLst>
                <a:path w="962" h="922" extrusionOk="0">
                  <a:moveTo>
                    <a:pt x="527" y="0"/>
                  </a:moveTo>
                  <a:cubicBezTo>
                    <a:pt x="527" y="0"/>
                    <a:pt x="1" y="698"/>
                    <a:pt x="243" y="830"/>
                  </a:cubicBezTo>
                  <a:cubicBezTo>
                    <a:pt x="274" y="846"/>
                    <a:pt x="304" y="853"/>
                    <a:pt x="331" y="853"/>
                  </a:cubicBezTo>
                  <a:cubicBezTo>
                    <a:pt x="531" y="853"/>
                    <a:pt x="648" y="486"/>
                    <a:pt x="648" y="486"/>
                  </a:cubicBezTo>
                  <a:lnTo>
                    <a:pt x="648" y="486"/>
                  </a:lnTo>
                  <a:cubicBezTo>
                    <a:pt x="648" y="486"/>
                    <a:pt x="638" y="809"/>
                    <a:pt x="962" y="921"/>
                  </a:cubicBezTo>
                  <a:lnTo>
                    <a:pt x="527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6"/>
            <p:cNvSpPr/>
            <p:nvPr/>
          </p:nvSpPr>
          <p:spPr>
            <a:xfrm>
              <a:off x="4233025" y="4300075"/>
              <a:ext cx="21500" cy="23525"/>
            </a:xfrm>
            <a:custGeom>
              <a:avLst/>
              <a:gdLst/>
              <a:ahLst/>
              <a:cxnLst/>
              <a:rect l="l" t="t" r="r" b="b"/>
              <a:pathLst>
                <a:path w="860" h="941" extrusionOk="0">
                  <a:moveTo>
                    <a:pt x="405" y="0"/>
                  </a:moveTo>
                  <a:cubicBezTo>
                    <a:pt x="385" y="21"/>
                    <a:pt x="0" y="536"/>
                    <a:pt x="61" y="759"/>
                  </a:cubicBezTo>
                  <a:lnTo>
                    <a:pt x="61" y="769"/>
                  </a:lnTo>
                  <a:cubicBezTo>
                    <a:pt x="71" y="810"/>
                    <a:pt x="91" y="840"/>
                    <a:pt x="131" y="860"/>
                  </a:cubicBezTo>
                  <a:cubicBezTo>
                    <a:pt x="159" y="871"/>
                    <a:pt x="187" y="879"/>
                    <a:pt x="217" y="879"/>
                  </a:cubicBezTo>
                  <a:cubicBezTo>
                    <a:pt x="241" y="879"/>
                    <a:pt x="266" y="874"/>
                    <a:pt x="293" y="860"/>
                  </a:cubicBezTo>
                  <a:cubicBezTo>
                    <a:pt x="405" y="819"/>
                    <a:pt x="486" y="657"/>
                    <a:pt x="526" y="567"/>
                  </a:cubicBezTo>
                  <a:cubicBezTo>
                    <a:pt x="547" y="668"/>
                    <a:pt x="607" y="860"/>
                    <a:pt x="850" y="941"/>
                  </a:cubicBezTo>
                  <a:lnTo>
                    <a:pt x="860" y="921"/>
                  </a:lnTo>
                  <a:cubicBezTo>
                    <a:pt x="547" y="810"/>
                    <a:pt x="547" y="506"/>
                    <a:pt x="547" y="496"/>
                  </a:cubicBezTo>
                  <a:lnTo>
                    <a:pt x="556" y="385"/>
                  </a:lnTo>
                  <a:lnTo>
                    <a:pt x="516" y="486"/>
                  </a:lnTo>
                  <a:cubicBezTo>
                    <a:pt x="516" y="496"/>
                    <a:pt x="425" y="769"/>
                    <a:pt x="284" y="840"/>
                  </a:cubicBezTo>
                  <a:cubicBezTo>
                    <a:pt x="264" y="847"/>
                    <a:pt x="246" y="851"/>
                    <a:pt x="228" y="851"/>
                  </a:cubicBezTo>
                  <a:cubicBezTo>
                    <a:pt x="200" y="851"/>
                    <a:pt x="173" y="842"/>
                    <a:pt x="142" y="830"/>
                  </a:cubicBezTo>
                  <a:cubicBezTo>
                    <a:pt x="111" y="810"/>
                    <a:pt x="91" y="789"/>
                    <a:pt x="91" y="759"/>
                  </a:cubicBezTo>
                  <a:cubicBezTo>
                    <a:pt x="41" y="556"/>
                    <a:pt x="415" y="41"/>
                    <a:pt x="425" y="21"/>
                  </a:cubicBezTo>
                  <a:lnTo>
                    <a:pt x="405" y="0"/>
                  </a:lnTo>
                  <a:close/>
                </a:path>
              </a:pathLst>
            </a:custGeom>
            <a:solidFill>
              <a:srgbClr val="1E252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Rectangle 2"/>
          <p:cNvSpPr/>
          <p:nvPr/>
        </p:nvSpPr>
        <p:spPr>
          <a:xfrm>
            <a:off x="556591" y="691876"/>
            <a:ext cx="1739348" cy="57304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Chapter 2</a:t>
            </a:r>
            <a:endParaRPr lang="en-US" sz="1800" b="1" dirty="0">
              <a:solidFill>
                <a:schemeClr val="tx1"/>
              </a:solidFill>
              <a:latin typeface="Adobe Myungjo Std M" pitchFamily="18" charset="-128"/>
              <a:ea typeface="Adobe Myungjo Std M" pitchFamily="18" charset="-12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58549" y="3212471"/>
            <a:ext cx="3042250" cy="18685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b="1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KELOMPOK 1</a:t>
            </a:r>
          </a:p>
          <a:p>
            <a:endParaRPr lang="en-US" sz="1200" dirty="0">
              <a:solidFill>
                <a:schemeClr val="tx1"/>
              </a:solidFill>
              <a:latin typeface="Adobe Myungjo Std M" pitchFamily="18" charset="-128"/>
              <a:ea typeface="Adobe Myungjo Std M" pitchFamily="18" charset="-128"/>
            </a:endParaRPr>
          </a:p>
          <a:p>
            <a:pPr marL="228600" indent="-228600"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Rosi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Tamara 2011011006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err="1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Mela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Malidha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2011011018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Kerin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Yolanda Clara 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2011011020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Julia </a:t>
            </a: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Epitia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2011011036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Al </a:t>
            </a: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Rifqi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Arifin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2011011045</a:t>
            </a:r>
          </a:p>
          <a:p>
            <a:pPr marL="228600" indent="-228600">
              <a:buFont typeface="+mj-lt"/>
              <a:buAutoNum type="arabicPeriod"/>
            </a:pP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Trio </a:t>
            </a:r>
            <a:r>
              <a:rPr lang="en-US" sz="1200" dirty="0" err="1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Arya</a:t>
            </a:r>
            <a:r>
              <a:rPr lang="en-US" sz="1200" dirty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 Duta </a:t>
            </a:r>
            <a:r>
              <a:rPr lang="en-US" sz="1200" dirty="0" smtClean="0">
                <a:solidFill>
                  <a:schemeClr val="tx1"/>
                </a:solidFill>
                <a:latin typeface="Adobe Myungjo Std M" pitchFamily="18" charset="-128"/>
                <a:ea typeface="Adobe Myungjo Std M" pitchFamily="18" charset="-128"/>
              </a:rPr>
              <a:t>2011011054</a:t>
            </a:r>
            <a:endParaRPr lang="en-US" sz="1200" dirty="0" smtClean="0">
              <a:solidFill>
                <a:schemeClr val="tx1"/>
              </a:solidFill>
              <a:latin typeface="Adobe Myungjo Std M" pitchFamily="18" charset="-128"/>
              <a:ea typeface="Adobe Myungjo Std M" pitchFamily="18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9" name="Google Shape;1429;p40"/>
          <p:cNvGrpSpPr/>
          <p:nvPr/>
        </p:nvGrpSpPr>
        <p:grpSpPr>
          <a:xfrm>
            <a:off x="6641595" y="2531295"/>
            <a:ext cx="2253532" cy="1704087"/>
            <a:chOff x="2831000" y="1919350"/>
            <a:chExt cx="745550" cy="680050"/>
          </a:xfrm>
        </p:grpSpPr>
        <p:sp>
          <p:nvSpPr>
            <p:cNvPr id="1430" name="Google Shape;1430;p40"/>
            <p:cNvSpPr/>
            <p:nvPr/>
          </p:nvSpPr>
          <p:spPr>
            <a:xfrm>
              <a:off x="2846175" y="2575850"/>
              <a:ext cx="724800" cy="23550"/>
            </a:xfrm>
            <a:custGeom>
              <a:avLst/>
              <a:gdLst/>
              <a:ahLst/>
              <a:cxnLst/>
              <a:rect l="l" t="t" r="r" b="b"/>
              <a:pathLst>
                <a:path w="28992" h="942" extrusionOk="0">
                  <a:moveTo>
                    <a:pt x="14496" y="0"/>
                  </a:moveTo>
                  <a:cubicBezTo>
                    <a:pt x="6494" y="0"/>
                    <a:pt x="0" y="213"/>
                    <a:pt x="0" y="476"/>
                  </a:cubicBezTo>
                  <a:cubicBezTo>
                    <a:pt x="0" y="739"/>
                    <a:pt x="6494" y="942"/>
                    <a:pt x="14496" y="942"/>
                  </a:cubicBezTo>
                  <a:cubicBezTo>
                    <a:pt x="22497" y="942"/>
                    <a:pt x="28992" y="739"/>
                    <a:pt x="28992" y="476"/>
                  </a:cubicBezTo>
                  <a:cubicBezTo>
                    <a:pt x="28992" y="213"/>
                    <a:pt x="22497" y="0"/>
                    <a:pt x="14496" y="0"/>
                  </a:cubicBezTo>
                  <a:close/>
                </a:path>
              </a:pathLst>
            </a:custGeom>
            <a:solidFill>
              <a:srgbClr val="EFBF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1" name="Google Shape;1431;p40"/>
            <p:cNvSpPr/>
            <p:nvPr/>
          </p:nvSpPr>
          <p:spPr>
            <a:xfrm>
              <a:off x="2845925" y="2134800"/>
              <a:ext cx="717225" cy="450950"/>
            </a:xfrm>
            <a:custGeom>
              <a:avLst/>
              <a:gdLst/>
              <a:ahLst/>
              <a:cxnLst/>
              <a:rect l="l" t="t" r="r" b="b"/>
              <a:pathLst>
                <a:path w="28689" h="18038" extrusionOk="0">
                  <a:moveTo>
                    <a:pt x="14162" y="1"/>
                  </a:moveTo>
                  <a:cubicBezTo>
                    <a:pt x="10784" y="1"/>
                    <a:pt x="7830" y="2237"/>
                    <a:pt x="6221" y="5575"/>
                  </a:cubicBezTo>
                  <a:cubicBezTo>
                    <a:pt x="2772" y="5676"/>
                    <a:pt x="0" y="9145"/>
                    <a:pt x="0" y="13414"/>
                  </a:cubicBezTo>
                  <a:cubicBezTo>
                    <a:pt x="0" y="15134"/>
                    <a:pt x="455" y="16722"/>
                    <a:pt x="1214" y="18017"/>
                  </a:cubicBezTo>
                  <a:lnTo>
                    <a:pt x="6677" y="18017"/>
                  </a:lnTo>
                  <a:cubicBezTo>
                    <a:pt x="6677" y="18017"/>
                    <a:pt x="6686" y="18027"/>
                    <a:pt x="6686" y="18037"/>
                  </a:cubicBezTo>
                  <a:lnTo>
                    <a:pt x="21648" y="18037"/>
                  </a:lnTo>
                  <a:cubicBezTo>
                    <a:pt x="21648" y="18027"/>
                    <a:pt x="21658" y="18017"/>
                    <a:pt x="21658" y="18017"/>
                  </a:cubicBezTo>
                  <a:lnTo>
                    <a:pt x="27475" y="18017"/>
                  </a:lnTo>
                  <a:cubicBezTo>
                    <a:pt x="28233" y="16722"/>
                    <a:pt x="28688" y="15134"/>
                    <a:pt x="28688" y="13414"/>
                  </a:cubicBezTo>
                  <a:cubicBezTo>
                    <a:pt x="28688" y="9085"/>
                    <a:pt x="25836" y="5575"/>
                    <a:pt x="22316" y="5575"/>
                  </a:cubicBezTo>
                  <a:cubicBezTo>
                    <a:pt x="22244" y="5575"/>
                    <a:pt x="22184" y="5575"/>
                    <a:pt x="22113" y="5584"/>
                  </a:cubicBezTo>
                  <a:cubicBezTo>
                    <a:pt x="20504" y="2237"/>
                    <a:pt x="17551" y="1"/>
                    <a:pt x="14162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2" name="Google Shape;1432;p40"/>
            <p:cNvSpPr/>
            <p:nvPr/>
          </p:nvSpPr>
          <p:spPr>
            <a:xfrm>
              <a:off x="3122325" y="2205625"/>
              <a:ext cx="66775" cy="73350"/>
            </a:xfrm>
            <a:custGeom>
              <a:avLst/>
              <a:gdLst/>
              <a:ahLst/>
              <a:cxnLst/>
              <a:rect l="l" t="t" r="r" b="b"/>
              <a:pathLst>
                <a:path w="2671" h="2934" extrusionOk="0">
                  <a:moveTo>
                    <a:pt x="921" y="0"/>
                  </a:moveTo>
                  <a:lnTo>
                    <a:pt x="0" y="739"/>
                  </a:lnTo>
                  <a:lnTo>
                    <a:pt x="1751" y="2934"/>
                  </a:lnTo>
                  <a:lnTo>
                    <a:pt x="2671" y="2196"/>
                  </a:lnTo>
                  <a:lnTo>
                    <a:pt x="921" y="0"/>
                  </a:lnTo>
                  <a:close/>
                </a:path>
              </a:pathLst>
            </a:custGeom>
            <a:solidFill>
              <a:srgbClr val="1727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3" name="Google Shape;1433;p40"/>
            <p:cNvSpPr/>
            <p:nvPr/>
          </p:nvSpPr>
          <p:spPr>
            <a:xfrm>
              <a:off x="3056825" y="2150500"/>
              <a:ext cx="165675" cy="149975"/>
            </a:xfrm>
            <a:custGeom>
              <a:avLst/>
              <a:gdLst/>
              <a:ahLst/>
              <a:cxnLst/>
              <a:rect l="l" t="t" r="r" b="b"/>
              <a:pathLst>
                <a:path w="6627" h="5999" extrusionOk="0">
                  <a:moveTo>
                    <a:pt x="4642" y="1"/>
                  </a:moveTo>
                  <a:cubicBezTo>
                    <a:pt x="4520" y="1"/>
                    <a:pt x="4396" y="41"/>
                    <a:pt x="4290" y="121"/>
                  </a:cubicBezTo>
                  <a:lnTo>
                    <a:pt x="294" y="3207"/>
                  </a:lnTo>
                  <a:cubicBezTo>
                    <a:pt x="51" y="3399"/>
                    <a:pt x="1" y="3753"/>
                    <a:pt x="193" y="3996"/>
                  </a:cubicBezTo>
                  <a:lnTo>
                    <a:pt x="1741" y="5999"/>
                  </a:lnTo>
                  <a:lnTo>
                    <a:pt x="6626" y="2216"/>
                  </a:lnTo>
                  <a:lnTo>
                    <a:pt x="5079" y="222"/>
                  </a:lnTo>
                  <a:cubicBezTo>
                    <a:pt x="4973" y="76"/>
                    <a:pt x="4810" y="1"/>
                    <a:pt x="4642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4" name="Google Shape;1434;p40"/>
            <p:cNvSpPr/>
            <p:nvPr/>
          </p:nvSpPr>
          <p:spPr>
            <a:xfrm>
              <a:off x="3403550" y="2205625"/>
              <a:ext cx="67050" cy="73350"/>
            </a:xfrm>
            <a:custGeom>
              <a:avLst/>
              <a:gdLst/>
              <a:ahLst/>
              <a:cxnLst/>
              <a:rect l="l" t="t" r="r" b="b"/>
              <a:pathLst>
                <a:path w="2682" h="2934" extrusionOk="0">
                  <a:moveTo>
                    <a:pt x="1760" y="0"/>
                  </a:moveTo>
                  <a:lnTo>
                    <a:pt x="0" y="2196"/>
                  </a:lnTo>
                  <a:lnTo>
                    <a:pt x="931" y="2934"/>
                  </a:lnTo>
                  <a:lnTo>
                    <a:pt x="2681" y="739"/>
                  </a:lnTo>
                  <a:lnTo>
                    <a:pt x="1760" y="0"/>
                  </a:lnTo>
                  <a:close/>
                </a:path>
              </a:pathLst>
            </a:custGeom>
            <a:solidFill>
              <a:srgbClr val="1727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5" name="Google Shape;1435;p40"/>
            <p:cNvSpPr/>
            <p:nvPr/>
          </p:nvSpPr>
          <p:spPr>
            <a:xfrm>
              <a:off x="3370425" y="2150500"/>
              <a:ext cx="165650" cy="149975"/>
            </a:xfrm>
            <a:custGeom>
              <a:avLst/>
              <a:gdLst/>
              <a:ahLst/>
              <a:cxnLst/>
              <a:rect l="l" t="t" r="r" b="b"/>
              <a:pathLst>
                <a:path w="6626" h="5999" extrusionOk="0">
                  <a:moveTo>
                    <a:pt x="1982" y="1"/>
                  </a:moveTo>
                  <a:cubicBezTo>
                    <a:pt x="1815" y="1"/>
                    <a:pt x="1649" y="76"/>
                    <a:pt x="1538" y="222"/>
                  </a:cubicBezTo>
                  <a:lnTo>
                    <a:pt x="0" y="2216"/>
                  </a:lnTo>
                  <a:lnTo>
                    <a:pt x="4886" y="5999"/>
                  </a:lnTo>
                  <a:lnTo>
                    <a:pt x="6434" y="3996"/>
                  </a:lnTo>
                  <a:cubicBezTo>
                    <a:pt x="6626" y="3753"/>
                    <a:pt x="6575" y="3399"/>
                    <a:pt x="6333" y="3207"/>
                  </a:cubicBezTo>
                  <a:lnTo>
                    <a:pt x="2327" y="121"/>
                  </a:lnTo>
                  <a:cubicBezTo>
                    <a:pt x="2225" y="41"/>
                    <a:pt x="2103" y="1"/>
                    <a:pt x="1982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6" name="Google Shape;1436;p40"/>
            <p:cNvSpPr/>
            <p:nvPr/>
          </p:nvSpPr>
          <p:spPr>
            <a:xfrm>
              <a:off x="3368650" y="2505300"/>
              <a:ext cx="101950" cy="79675"/>
            </a:xfrm>
            <a:custGeom>
              <a:avLst/>
              <a:gdLst/>
              <a:ahLst/>
              <a:cxnLst/>
              <a:rect l="l" t="t" r="r" b="b"/>
              <a:pathLst>
                <a:path w="4078" h="3187" extrusionOk="0">
                  <a:moveTo>
                    <a:pt x="0" y="1"/>
                  </a:moveTo>
                  <a:lnTo>
                    <a:pt x="1811" y="3187"/>
                  </a:lnTo>
                  <a:lnTo>
                    <a:pt x="4077" y="3187"/>
                  </a:lnTo>
                  <a:lnTo>
                    <a:pt x="226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7" name="Google Shape;1437;p40"/>
            <p:cNvSpPr/>
            <p:nvPr/>
          </p:nvSpPr>
          <p:spPr>
            <a:xfrm>
              <a:off x="3124350" y="2505300"/>
              <a:ext cx="101950" cy="79675"/>
            </a:xfrm>
            <a:custGeom>
              <a:avLst/>
              <a:gdLst/>
              <a:ahLst/>
              <a:cxnLst/>
              <a:rect l="l" t="t" r="r" b="b"/>
              <a:pathLst>
                <a:path w="4078" h="3187" extrusionOk="0">
                  <a:moveTo>
                    <a:pt x="1811" y="1"/>
                  </a:moveTo>
                  <a:lnTo>
                    <a:pt x="0" y="3187"/>
                  </a:lnTo>
                  <a:lnTo>
                    <a:pt x="2266" y="3187"/>
                  </a:lnTo>
                  <a:lnTo>
                    <a:pt x="407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8" name="Google Shape;1438;p40"/>
            <p:cNvSpPr/>
            <p:nvPr/>
          </p:nvSpPr>
          <p:spPr>
            <a:xfrm>
              <a:off x="3108425" y="2210675"/>
              <a:ext cx="375550" cy="375575"/>
            </a:xfrm>
            <a:custGeom>
              <a:avLst/>
              <a:gdLst/>
              <a:ahLst/>
              <a:cxnLst/>
              <a:rect l="l" t="t" r="r" b="b"/>
              <a:pathLst>
                <a:path w="15022" h="15023" extrusionOk="0">
                  <a:moveTo>
                    <a:pt x="7516" y="0"/>
                  </a:moveTo>
                  <a:cubicBezTo>
                    <a:pt x="3369" y="0"/>
                    <a:pt x="0" y="3359"/>
                    <a:pt x="0" y="7506"/>
                  </a:cubicBezTo>
                  <a:cubicBezTo>
                    <a:pt x="0" y="11654"/>
                    <a:pt x="3369" y="15023"/>
                    <a:pt x="7516" y="15023"/>
                  </a:cubicBezTo>
                  <a:cubicBezTo>
                    <a:pt x="11663" y="15023"/>
                    <a:pt x="15022" y="11654"/>
                    <a:pt x="15022" y="7506"/>
                  </a:cubicBezTo>
                  <a:cubicBezTo>
                    <a:pt x="15022" y="3359"/>
                    <a:pt x="11663" y="0"/>
                    <a:pt x="751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9" name="Google Shape;1439;p40"/>
            <p:cNvSpPr/>
            <p:nvPr/>
          </p:nvSpPr>
          <p:spPr>
            <a:xfrm>
              <a:off x="3135725" y="2237750"/>
              <a:ext cx="321200" cy="321200"/>
            </a:xfrm>
            <a:custGeom>
              <a:avLst/>
              <a:gdLst/>
              <a:ahLst/>
              <a:cxnLst/>
              <a:rect l="l" t="t" r="r" b="b"/>
              <a:pathLst>
                <a:path w="12848" h="12848" extrusionOk="0">
                  <a:moveTo>
                    <a:pt x="6424" y="0"/>
                  </a:moveTo>
                  <a:cubicBezTo>
                    <a:pt x="2874" y="0"/>
                    <a:pt x="1" y="2883"/>
                    <a:pt x="1" y="6423"/>
                  </a:cubicBezTo>
                  <a:cubicBezTo>
                    <a:pt x="1" y="9974"/>
                    <a:pt x="2874" y="12847"/>
                    <a:pt x="6424" y="12847"/>
                  </a:cubicBezTo>
                  <a:cubicBezTo>
                    <a:pt x="9964" y="12847"/>
                    <a:pt x="12848" y="9974"/>
                    <a:pt x="12848" y="6423"/>
                  </a:cubicBezTo>
                  <a:cubicBezTo>
                    <a:pt x="12848" y="2883"/>
                    <a:pt x="9964" y="0"/>
                    <a:pt x="64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0" name="Google Shape;1440;p40"/>
            <p:cNvSpPr/>
            <p:nvPr/>
          </p:nvSpPr>
          <p:spPr>
            <a:xfrm>
              <a:off x="3184025" y="2249875"/>
              <a:ext cx="260775" cy="260500"/>
            </a:xfrm>
            <a:custGeom>
              <a:avLst/>
              <a:gdLst/>
              <a:ahLst/>
              <a:cxnLst/>
              <a:rect l="l" t="t" r="r" b="b"/>
              <a:pathLst>
                <a:path w="10431" h="10420" extrusionOk="0">
                  <a:moveTo>
                    <a:pt x="6940" y="1"/>
                  </a:moveTo>
                  <a:lnTo>
                    <a:pt x="6940" y="1"/>
                  </a:lnTo>
                  <a:cubicBezTo>
                    <a:pt x="7583" y="266"/>
                    <a:pt x="8189" y="640"/>
                    <a:pt x="8740" y="1123"/>
                  </a:cubicBezTo>
                  <a:lnTo>
                    <a:pt x="8740" y="1123"/>
                  </a:lnTo>
                  <a:cubicBezTo>
                    <a:pt x="8211" y="655"/>
                    <a:pt x="7604" y="273"/>
                    <a:pt x="6940" y="1"/>
                  </a:cubicBezTo>
                  <a:close/>
                  <a:moveTo>
                    <a:pt x="2024" y="10"/>
                  </a:moveTo>
                  <a:cubicBezTo>
                    <a:pt x="1286" y="314"/>
                    <a:pt x="598" y="759"/>
                    <a:pt x="1" y="1346"/>
                  </a:cubicBezTo>
                  <a:cubicBezTo>
                    <a:pt x="578" y="779"/>
                    <a:pt x="1266" y="324"/>
                    <a:pt x="2024" y="10"/>
                  </a:cubicBezTo>
                  <a:close/>
                  <a:moveTo>
                    <a:pt x="8740" y="1123"/>
                  </a:moveTo>
                  <a:lnTo>
                    <a:pt x="8740" y="1123"/>
                  </a:lnTo>
                  <a:cubicBezTo>
                    <a:pt x="9468" y="1768"/>
                    <a:pt x="10049" y="2576"/>
                    <a:pt x="10430" y="3490"/>
                  </a:cubicBezTo>
                  <a:cubicBezTo>
                    <a:pt x="10116" y="2732"/>
                    <a:pt x="9651" y="2013"/>
                    <a:pt x="9034" y="1397"/>
                  </a:cubicBezTo>
                  <a:cubicBezTo>
                    <a:pt x="8938" y="1302"/>
                    <a:pt x="8840" y="1211"/>
                    <a:pt x="8740" y="1123"/>
                  </a:cubicBezTo>
                  <a:close/>
                  <a:moveTo>
                    <a:pt x="10420" y="8397"/>
                  </a:moveTo>
                  <a:cubicBezTo>
                    <a:pt x="10107" y="9155"/>
                    <a:pt x="9651" y="9843"/>
                    <a:pt x="9095" y="10420"/>
                  </a:cubicBezTo>
                  <a:cubicBezTo>
                    <a:pt x="9682" y="9823"/>
                    <a:pt x="10127" y="9135"/>
                    <a:pt x="10420" y="8397"/>
                  </a:cubicBezTo>
                  <a:close/>
                </a:path>
              </a:pathLst>
            </a:custGeom>
            <a:solidFill>
              <a:srgbClr val="01010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1" name="Google Shape;1441;p40"/>
            <p:cNvSpPr/>
            <p:nvPr/>
          </p:nvSpPr>
          <p:spPr>
            <a:xfrm>
              <a:off x="3173925" y="2237750"/>
              <a:ext cx="283000" cy="283000"/>
            </a:xfrm>
            <a:custGeom>
              <a:avLst/>
              <a:gdLst/>
              <a:ahLst/>
              <a:cxnLst/>
              <a:rect l="l" t="t" r="r" b="b"/>
              <a:pathLst>
                <a:path w="11320" h="11320" extrusionOk="0">
                  <a:moveTo>
                    <a:pt x="4826" y="0"/>
                  </a:moveTo>
                  <a:cubicBezTo>
                    <a:pt x="4006" y="10"/>
                    <a:pt x="3197" y="172"/>
                    <a:pt x="2428" y="495"/>
                  </a:cubicBezTo>
                  <a:cubicBezTo>
                    <a:pt x="1670" y="809"/>
                    <a:pt x="982" y="1264"/>
                    <a:pt x="405" y="1831"/>
                  </a:cubicBezTo>
                  <a:lnTo>
                    <a:pt x="395" y="1841"/>
                  </a:lnTo>
                  <a:cubicBezTo>
                    <a:pt x="375" y="1851"/>
                    <a:pt x="364" y="1871"/>
                    <a:pt x="354" y="1882"/>
                  </a:cubicBezTo>
                  <a:cubicBezTo>
                    <a:pt x="223" y="2013"/>
                    <a:pt x="112" y="2145"/>
                    <a:pt x="0" y="2276"/>
                  </a:cubicBezTo>
                  <a:cubicBezTo>
                    <a:pt x="1194" y="1254"/>
                    <a:pt x="2671" y="749"/>
                    <a:pt x="4158" y="749"/>
                  </a:cubicBezTo>
                  <a:cubicBezTo>
                    <a:pt x="5797" y="749"/>
                    <a:pt x="7435" y="1376"/>
                    <a:pt x="8690" y="2630"/>
                  </a:cubicBezTo>
                  <a:cubicBezTo>
                    <a:pt x="11077" y="5007"/>
                    <a:pt x="11188" y="8801"/>
                    <a:pt x="9043" y="11319"/>
                  </a:cubicBezTo>
                  <a:cubicBezTo>
                    <a:pt x="9175" y="11208"/>
                    <a:pt x="9306" y="11097"/>
                    <a:pt x="9438" y="10966"/>
                  </a:cubicBezTo>
                  <a:lnTo>
                    <a:pt x="9489" y="10915"/>
                  </a:lnTo>
                  <a:cubicBezTo>
                    <a:pt x="9489" y="10915"/>
                    <a:pt x="9489" y="10905"/>
                    <a:pt x="9499" y="10905"/>
                  </a:cubicBezTo>
                  <a:cubicBezTo>
                    <a:pt x="10055" y="10328"/>
                    <a:pt x="10511" y="9640"/>
                    <a:pt x="10824" y="8882"/>
                  </a:cubicBezTo>
                  <a:cubicBezTo>
                    <a:pt x="11138" y="8123"/>
                    <a:pt x="11300" y="7324"/>
                    <a:pt x="11309" y="6515"/>
                  </a:cubicBezTo>
                  <a:lnTo>
                    <a:pt x="11320" y="6515"/>
                  </a:lnTo>
                  <a:lnTo>
                    <a:pt x="11320" y="6504"/>
                  </a:lnTo>
                  <a:lnTo>
                    <a:pt x="11320" y="6494"/>
                  </a:lnTo>
                  <a:lnTo>
                    <a:pt x="11320" y="6423"/>
                  </a:lnTo>
                  <a:lnTo>
                    <a:pt x="11320" y="6353"/>
                  </a:lnTo>
                  <a:lnTo>
                    <a:pt x="11320" y="6342"/>
                  </a:lnTo>
                  <a:lnTo>
                    <a:pt x="11309" y="6342"/>
                  </a:lnTo>
                  <a:cubicBezTo>
                    <a:pt x="11300" y="5533"/>
                    <a:pt x="11138" y="4734"/>
                    <a:pt x="10834" y="3975"/>
                  </a:cubicBezTo>
                  <a:cubicBezTo>
                    <a:pt x="10176" y="2397"/>
                    <a:pt x="8922" y="1133"/>
                    <a:pt x="7344" y="486"/>
                  </a:cubicBezTo>
                  <a:cubicBezTo>
                    <a:pt x="6575" y="172"/>
                    <a:pt x="5766" y="10"/>
                    <a:pt x="4957" y="0"/>
                  </a:cubicBez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2" name="Google Shape;1442;p40"/>
            <p:cNvSpPr/>
            <p:nvPr/>
          </p:nvSpPr>
          <p:spPr>
            <a:xfrm>
              <a:off x="3286975" y="2237750"/>
              <a:ext cx="18475" cy="22000"/>
            </a:xfrm>
            <a:custGeom>
              <a:avLst/>
              <a:gdLst/>
              <a:ahLst/>
              <a:cxnLst/>
              <a:rect l="l" t="t" r="r" b="b"/>
              <a:pathLst>
                <a:path w="739" h="880" extrusionOk="0">
                  <a:moveTo>
                    <a:pt x="374" y="0"/>
                  </a:moveTo>
                  <a:cubicBezTo>
                    <a:pt x="243" y="0"/>
                    <a:pt x="122" y="10"/>
                    <a:pt x="0" y="10"/>
                  </a:cubicBezTo>
                  <a:lnTo>
                    <a:pt x="0" y="880"/>
                  </a:lnTo>
                  <a:lnTo>
                    <a:pt x="738" y="880"/>
                  </a:lnTo>
                  <a:lnTo>
                    <a:pt x="738" y="10"/>
                  </a:lnTo>
                  <a:cubicBezTo>
                    <a:pt x="617" y="10"/>
                    <a:pt x="495" y="0"/>
                    <a:pt x="374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3" name="Google Shape;1443;p40"/>
            <p:cNvSpPr/>
            <p:nvPr/>
          </p:nvSpPr>
          <p:spPr>
            <a:xfrm>
              <a:off x="3286975" y="2537175"/>
              <a:ext cx="18475" cy="21775"/>
            </a:xfrm>
            <a:custGeom>
              <a:avLst/>
              <a:gdLst/>
              <a:ahLst/>
              <a:cxnLst/>
              <a:rect l="l" t="t" r="r" b="b"/>
              <a:pathLst>
                <a:path w="739" h="871" extrusionOk="0">
                  <a:moveTo>
                    <a:pt x="0" y="0"/>
                  </a:moveTo>
                  <a:lnTo>
                    <a:pt x="0" y="860"/>
                  </a:lnTo>
                  <a:cubicBezTo>
                    <a:pt x="122" y="870"/>
                    <a:pt x="243" y="870"/>
                    <a:pt x="374" y="870"/>
                  </a:cubicBezTo>
                  <a:cubicBezTo>
                    <a:pt x="495" y="870"/>
                    <a:pt x="617" y="870"/>
                    <a:pt x="738" y="860"/>
                  </a:cubicBezTo>
                  <a:lnTo>
                    <a:pt x="738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4" name="Google Shape;1444;p40"/>
            <p:cNvSpPr/>
            <p:nvPr/>
          </p:nvSpPr>
          <p:spPr>
            <a:xfrm>
              <a:off x="3159750" y="2309550"/>
              <a:ext cx="21025" cy="15950"/>
            </a:xfrm>
            <a:custGeom>
              <a:avLst/>
              <a:gdLst/>
              <a:ahLst/>
              <a:cxnLst/>
              <a:rect l="l" t="t" r="r" b="b"/>
              <a:pathLst>
                <a:path w="841" h="638" extrusionOk="0">
                  <a:moveTo>
                    <a:pt x="112" y="1"/>
                  </a:moveTo>
                  <a:cubicBezTo>
                    <a:pt x="72" y="51"/>
                    <a:pt x="41" y="112"/>
                    <a:pt x="1" y="163"/>
                  </a:cubicBezTo>
                  <a:lnTo>
                    <a:pt x="739" y="638"/>
                  </a:lnTo>
                  <a:lnTo>
                    <a:pt x="841" y="476"/>
                  </a:lnTo>
                  <a:lnTo>
                    <a:pt x="112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5" name="Google Shape;1445;p40"/>
            <p:cNvSpPr/>
            <p:nvPr/>
          </p:nvSpPr>
          <p:spPr>
            <a:xfrm>
              <a:off x="3411625" y="2471400"/>
              <a:ext cx="21025" cy="15950"/>
            </a:xfrm>
            <a:custGeom>
              <a:avLst/>
              <a:gdLst/>
              <a:ahLst/>
              <a:cxnLst/>
              <a:rect l="l" t="t" r="r" b="b"/>
              <a:pathLst>
                <a:path w="841" h="638" extrusionOk="0">
                  <a:moveTo>
                    <a:pt x="102" y="1"/>
                  </a:moveTo>
                  <a:lnTo>
                    <a:pt x="1" y="163"/>
                  </a:lnTo>
                  <a:lnTo>
                    <a:pt x="729" y="638"/>
                  </a:lnTo>
                  <a:cubicBezTo>
                    <a:pt x="770" y="577"/>
                    <a:pt x="810" y="527"/>
                    <a:pt x="841" y="466"/>
                  </a:cubicBezTo>
                  <a:lnTo>
                    <a:pt x="102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6" name="Google Shape;1446;p40"/>
            <p:cNvSpPr/>
            <p:nvPr/>
          </p:nvSpPr>
          <p:spPr>
            <a:xfrm>
              <a:off x="3207300" y="2513900"/>
              <a:ext cx="15950" cy="21000"/>
            </a:xfrm>
            <a:custGeom>
              <a:avLst/>
              <a:gdLst/>
              <a:ahLst/>
              <a:cxnLst/>
              <a:rect l="l" t="t" r="r" b="b"/>
              <a:pathLst>
                <a:path w="638" h="840" extrusionOk="0">
                  <a:moveTo>
                    <a:pt x="476" y="0"/>
                  </a:moveTo>
                  <a:lnTo>
                    <a:pt x="0" y="729"/>
                  </a:lnTo>
                  <a:cubicBezTo>
                    <a:pt x="61" y="769"/>
                    <a:pt x="112" y="799"/>
                    <a:pt x="173" y="840"/>
                  </a:cubicBezTo>
                  <a:lnTo>
                    <a:pt x="638" y="102"/>
                  </a:lnTo>
                  <a:lnTo>
                    <a:pt x="476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7" name="Google Shape;1447;p40"/>
            <p:cNvSpPr/>
            <p:nvPr/>
          </p:nvSpPr>
          <p:spPr>
            <a:xfrm>
              <a:off x="3369150" y="2262025"/>
              <a:ext cx="15975" cy="21000"/>
            </a:xfrm>
            <a:custGeom>
              <a:avLst/>
              <a:gdLst/>
              <a:ahLst/>
              <a:cxnLst/>
              <a:rect l="l" t="t" r="r" b="b"/>
              <a:pathLst>
                <a:path w="639" h="840" extrusionOk="0">
                  <a:moveTo>
                    <a:pt x="476" y="0"/>
                  </a:moveTo>
                  <a:lnTo>
                    <a:pt x="0" y="738"/>
                  </a:lnTo>
                  <a:lnTo>
                    <a:pt x="162" y="839"/>
                  </a:lnTo>
                  <a:lnTo>
                    <a:pt x="638" y="111"/>
                  </a:lnTo>
                  <a:cubicBezTo>
                    <a:pt x="587" y="71"/>
                    <a:pt x="526" y="30"/>
                    <a:pt x="476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8" name="Google Shape;1448;p40"/>
            <p:cNvSpPr/>
            <p:nvPr/>
          </p:nvSpPr>
          <p:spPr>
            <a:xfrm>
              <a:off x="3217675" y="2255950"/>
              <a:ext cx="14700" cy="21775"/>
            </a:xfrm>
            <a:custGeom>
              <a:avLst/>
              <a:gdLst/>
              <a:ahLst/>
              <a:cxnLst/>
              <a:rect l="l" t="t" r="r" b="b"/>
              <a:pathLst>
                <a:path w="588" h="871" extrusionOk="0">
                  <a:moveTo>
                    <a:pt x="172" y="0"/>
                  </a:moveTo>
                  <a:cubicBezTo>
                    <a:pt x="111" y="41"/>
                    <a:pt x="51" y="71"/>
                    <a:pt x="0" y="102"/>
                  </a:cubicBezTo>
                  <a:lnTo>
                    <a:pt x="415" y="870"/>
                  </a:lnTo>
                  <a:lnTo>
                    <a:pt x="587" y="769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9" name="Google Shape;1449;p40"/>
            <p:cNvSpPr/>
            <p:nvPr/>
          </p:nvSpPr>
          <p:spPr>
            <a:xfrm>
              <a:off x="3360050" y="2519200"/>
              <a:ext cx="14950" cy="21525"/>
            </a:xfrm>
            <a:custGeom>
              <a:avLst/>
              <a:gdLst/>
              <a:ahLst/>
              <a:cxnLst/>
              <a:rect l="l" t="t" r="r" b="b"/>
              <a:pathLst>
                <a:path w="598" h="861" extrusionOk="0">
                  <a:moveTo>
                    <a:pt x="182" y="0"/>
                  </a:moveTo>
                  <a:lnTo>
                    <a:pt x="0" y="92"/>
                  </a:lnTo>
                  <a:lnTo>
                    <a:pt x="415" y="861"/>
                  </a:lnTo>
                  <a:lnTo>
                    <a:pt x="597" y="769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0" name="Google Shape;1450;p40"/>
            <p:cNvSpPr/>
            <p:nvPr/>
          </p:nvSpPr>
          <p:spPr>
            <a:xfrm>
              <a:off x="3153950" y="2462300"/>
              <a:ext cx="21500" cy="14700"/>
            </a:xfrm>
            <a:custGeom>
              <a:avLst/>
              <a:gdLst/>
              <a:ahLst/>
              <a:cxnLst/>
              <a:rect l="l" t="t" r="r" b="b"/>
              <a:pathLst>
                <a:path w="860" h="588" extrusionOk="0">
                  <a:moveTo>
                    <a:pt x="769" y="1"/>
                  </a:moveTo>
                  <a:lnTo>
                    <a:pt x="0" y="415"/>
                  </a:lnTo>
                  <a:cubicBezTo>
                    <a:pt x="30" y="476"/>
                    <a:pt x="61" y="537"/>
                    <a:pt x="91" y="588"/>
                  </a:cubicBezTo>
                  <a:lnTo>
                    <a:pt x="860" y="172"/>
                  </a:lnTo>
                  <a:lnTo>
                    <a:pt x="769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1" name="Google Shape;1451;p40"/>
            <p:cNvSpPr/>
            <p:nvPr/>
          </p:nvSpPr>
          <p:spPr>
            <a:xfrm>
              <a:off x="3416950" y="2319675"/>
              <a:ext cx="21500" cy="14950"/>
            </a:xfrm>
            <a:custGeom>
              <a:avLst/>
              <a:gdLst/>
              <a:ahLst/>
              <a:cxnLst/>
              <a:rect l="l" t="t" r="r" b="b"/>
              <a:pathLst>
                <a:path w="860" h="598" extrusionOk="0">
                  <a:moveTo>
                    <a:pt x="769" y="1"/>
                  </a:moveTo>
                  <a:lnTo>
                    <a:pt x="1" y="415"/>
                  </a:lnTo>
                  <a:lnTo>
                    <a:pt x="102" y="597"/>
                  </a:lnTo>
                  <a:lnTo>
                    <a:pt x="860" y="183"/>
                  </a:lnTo>
                  <a:lnTo>
                    <a:pt x="769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2" name="Google Shape;1452;p40"/>
            <p:cNvSpPr/>
            <p:nvPr/>
          </p:nvSpPr>
          <p:spPr>
            <a:xfrm>
              <a:off x="3135725" y="2389200"/>
              <a:ext cx="21775" cy="18500"/>
            </a:xfrm>
            <a:custGeom>
              <a:avLst/>
              <a:gdLst/>
              <a:ahLst/>
              <a:cxnLst/>
              <a:rect l="l" t="t" r="r" b="b"/>
              <a:pathLst>
                <a:path w="871" h="740" extrusionOk="0">
                  <a:moveTo>
                    <a:pt x="11" y="1"/>
                  </a:moveTo>
                  <a:cubicBezTo>
                    <a:pt x="1" y="122"/>
                    <a:pt x="1" y="244"/>
                    <a:pt x="1" y="365"/>
                  </a:cubicBezTo>
                  <a:cubicBezTo>
                    <a:pt x="1" y="497"/>
                    <a:pt x="1" y="618"/>
                    <a:pt x="11" y="740"/>
                  </a:cubicBezTo>
                  <a:lnTo>
                    <a:pt x="871" y="740"/>
                  </a:lnTo>
                  <a:lnTo>
                    <a:pt x="871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3" name="Google Shape;1453;p40"/>
            <p:cNvSpPr/>
            <p:nvPr/>
          </p:nvSpPr>
          <p:spPr>
            <a:xfrm>
              <a:off x="3434900" y="2389200"/>
              <a:ext cx="22025" cy="18500"/>
            </a:xfrm>
            <a:custGeom>
              <a:avLst/>
              <a:gdLst/>
              <a:ahLst/>
              <a:cxnLst/>
              <a:rect l="l" t="t" r="r" b="b"/>
              <a:pathLst>
                <a:path w="881" h="740" extrusionOk="0">
                  <a:moveTo>
                    <a:pt x="0" y="1"/>
                  </a:moveTo>
                  <a:lnTo>
                    <a:pt x="0" y="740"/>
                  </a:lnTo>
                  <a:lnTo>
                    <a:pt x="861" y="740"/>
                  </a:lnTo>
                  <a:cubicBezTo>
                    <a:pt x="870" y="618"/>
                    <a:pt x="881" y="497"/>
                    <a:pt x="881" y="365"/>
                  </a:cubicBezTo>
                  <a:cubicBezTo>
                    <a:pt x="881" y="244"/>
                    <a:pt x="870" y="122"/>
                    <a:pt x="861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4" name="Google Shape;1454;p40"/>
            <p:cNvSpPr/>
            <p:nvPr/>
          </p:nvSpPr>
          <p:spPr>
            <a:xfrm>
              <a:off x="3292525" y="2384925"/>
              <a:ext cx="88275" cy="87525"/>
            </a:xfrm>
            <a:custGeom>
              <a:avLst/>
              <a:gdLst/>
              <a:ahLst/>
              <a:cxnLst/>
              <a:rect l="l" t="t" r="r" b="b"/>
              <a:pathLst>
                <a:path w="3531" h="3501" extrusionOk="0">
                  <a:moveTo>
                    <a:pt x="243" y="0"/>
                  </a:moveTo>
                  <a:lnTo>
                    <a:pt x="1" y="243"/>
                  </a:lnTo>
                  <a:lnTo>
                    <a:pt x="3531" y="3500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5" name="Google Shape;1455;p40"/>
            <p:cNvSpPr/>
            <p:nvPr/>
          </p:nvSpPr>
          <p:spPr>
            <a:xfrm>
              <a:off x="3246750" y="2386175"/>
              <a:ext cx="50600" cy="50600"/>
            </a:xfrm>
            <a:custGeom>
              <a:avLst/>
              <a:gdLst/>
              <a:ahLst/>
              <a:cxnLst/>
              <a:rect l="l" t="t" r="r" b="b"/>
              <a:pathLst>
                <a:path w="2024" h="2024" extrusionOk="0">
                  <a:moveTo>
                    <a:pt x="1781" y="1"/>
                  </a:moveTo>
                  <a:lnTo>
                    <a:pt x="0" y="2024"/>
                  </a:lnTo>
                  <a:lnTo>
                    <a:pt x="2023" y="243"/>
                  </a:lnTo>
                  <a:lnTo>
                    <a:pt x="178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6" name="Google Shape;1456;p40"/>
            <p:cNvSpPr/>
            <p:nvPr/>
          </p:nvSpPr>
          <p:spPr>
            <a:xfrm>
              <a:off x="3293550" y="2241025"/>
              <a:ext cx="4300" cy="146950"/>
            </a:xfrm>
            <a:custGeom>
              <a:avLst/>
              <a:gdLst/>
              <a:ahLst/>
              <a:cxnLst/>
              <a:rect l="l" t="t" r="r" b="b"/>
              <a:pathLst>
                <a:path w="172" h="5878" extrusionOk="0">
                  <a:moveTo>
                    <a:pt x="81" y="0"/>
                  </a:moveTo>
                  <a:lnTo>
                    <a:pt x="0" y="5878"/>
                  </a:lnTo>
                  <a:lnTo>
                    <a:pt x="172" y="5878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7" name="Google Shape;1457;p40"/>
            <p:cNvSpPr/>
            <p:nvPr/>
          </p:nvSpPr>
          <p:spPr>
            <a:xfrm>
              <a:off x="3278600" y="2372525"/>
              <a:ext cx="33925" cy="30875"/>
            </a:xfrm>
            <a:custGeom>
              <a:avLst/>
              <a:gdLst/>
              <a:ahLst/>
              <a:cxnLst/>
              <a:rect l="l" t="t" r="r" b="b"/>
              <a:pathLst>
                <a:path w="1357" h="1235" extrusionOk="0">
                  <a:moveTo>
                    <a:pt x="683" y="0"/>
                  </a:moveTo>
                  <a:cubicBezTo>
                    <a:pt x="525" y="0"/>
                    <a:pt x="365" y="61"/>
                    <a:pt x="244" y="182"/>
                  </a:cubicBezTo>
                  <a:cubicBezTo>
                    <a:pt x="1" y="425"/>
                    <a:pt x="1" y="810"/>
                    <a:pt x="244" y="1052"/>
                  </a:cubicBezTo>
                  <a:cubicBezTo>
                    <a:pt x="365" y="1174"/>
                    <a:pt x="525" y="1234"/>
                    <a:pt x="683" y="1234"/>
                  </a:cubicBezTo>
                  <a:cubicBezTo>
                    <a:pt x="841" y="1234"/>
                    <a:pt x="998" y="1174"/>
                    <a:pt x="1114" y="1052"/>
                  </a:cubicBezTo>
                  <a:cubicBezTo>
                    <a:pt x="1356" y="810"/>
                    <a:pt x="1356" y="425"/>
                    <a:pt x="1114" y="182"/>
                  </a:cubicBezTo>
                  <a:cubicBezTo>
                    <a:pt x="998" y="61"/>
                    <a:pt x="841" y="0"/>
                    <a:pt x="6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8" name="Google Shape;1458;p40"/>
            <p:cNvSpPr/>
            <p:nvPr/>
          </p:nvSpPr>
          <p:spPr>
            <a:xfrm>
              <a:off x="3289750" y="2382450"/>
              <a:ext cx="11900" cy="11025"/>
            </a:xfrm>
            <a:custGeom>
              <a:avLst/>
              <a:gdLst/>
              <a:ahLst/>
              <a:cxnLst/>
              <a:rect l="l" t="t" r="r" b="b"/>
              <a:pathLst>
                <a:path w="476" h="441" extrusionOk="0">
                  <a:moveTo>
                    <a:pt x="238" y="1"/>
                  </a:moveTo>
                  <a:cubicBezTo>
                    <a:pt x="182" y="1"/>
                    <a:pt x="127" y="23"/>
                    <a:pt x="81" y="69"/>
                  </a:cubicBezTo>
                  <a:cubicBezTo>
                    <a:pt x="0" y="150"/>
                    <a:pt x="0" y="291"/>
                    <a:pt x="81" y="372"/>
                  </a:cubicBezTo>
                  <a:cubicBezTo>
                    <a:pt x="127" y="418"/>
                    <a:pt x="182" y="441"/>
                    <a:pt x="238" y="441"/>
                  </a:cubicBezTo>
                  <a:cubicBezTo>
                    <a:pt x="294" y="441"/>
                    <a:pt x="349" y="418"/>
                    <a:pt x="395" y="372"/>
                  </a:cubicBezTo>
                  <a:cubicBezTo>
                    <a:pt x="476" y="291"/>
                    <a:pt x="476" y="150"/>
                    <a:pt x="395" y="69"/>
                  </a:cubicBezTo>
                  <a:cubicBezTo>
                    <a:pt x="349" y="23"/>
                    <a:pt x="294" y="1"/>
                    <a:pt x="23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9" name="Google Shape;1459;p40"/>
            <p:cNvSpPr/>
            <p:nvPr/>
          </p:nvSpPr>
          <p:spPr>
            <a:xfrm>
              <a:off x="2856275" y="1987625"/>
              <a:ext cx="156825" cy="56925"/>
            </a:xfrm>
            <a:custGeom>
              <a:avLst/>
              <a:gdLst/>
              <a:ahLst/>
              <a:cxnLst/>
              <a:rect l="l" t="t" r="r" b="b"/>
              <a:pathLst>
                <a:path w="6273" h="2277" extrusionOk="0">
                  <a:moveTo>
                    <a:pt x="2378" y="0"/>
                  </a:moveTo>
                  <a:cubicBezTo>
                    <a:pt x="1933" y="0"/>
                    <a:pt x="1569" y="364"/>
                    <a:pt x="1569" y="820"/>
                  </a:cubicBezTo>
                  <a:cubicBezTo>
                    <a:pt x="1569" y="941"/>
                    <a:pt x="1599" y="1063"/>
                    <a:pt x="1650" y="1174"/>
                  </a:cubicBezTo>
                  <a:cubicBezTo>
                    <a:pt x="1610" y="1164"/>
                    <a:pt x="1569" y="1164"/>
                    <a:pt x="1529" y="1164"/>
                  </a:cubicBezTo>
                  <a:cubicBezTo>
                    <a:pt x="1194" y="1164"/>
                    <a:pt x="922" y="1407"/>
                    <a:pt x="871" y="1720"/>
                  </a:cubicBezTo>
                  <a:cubicBezTo>
                    <a:pt x="780" y="1670"/>
                    <a:pt x="679" y="1639"/>
                    <a:pt x="567" y="1639"/>
                  </a:cubicBezTo>
                  <a:cubicBezTo>
                    <a:pt x="254" y="1639"/>
                    <a:pt x="1" y="1892"/>
                    <a:pt x="1" y="2206"/>
                  </a:cubicBezTo>
                  <a:lnTo>
                    <a:pt x="1" y="2277"/>
                  </a:lnTo>
                  <a:lnTo>
                    <a:pt x="6272" y="2277"/>
                  </a:lnTo>
                  <a:cubicBezTo>
                    <a:pt x="6272" y="2023"/>
                    <a:pt x="6070" y="1821"/>
                    <a:pt x="5827" y="1821"/>
                  </a:cubicBezTo>
                  <a:cubicBezTo>
                    <a:pt x="5787" y="1821"/>
                    <a:pt x="5746" y="1832"/>
                    <a:pt x="5717" y="1841"/>
                  </a:cubicBezTo>
                  <a:cubicBezTo>
                    <a:pt x="5666" y="1538"/>
                    <a:pt x="5413" y="1306"/>
                    <a:pt x="5099" y="1275"/>
                  </a:cubicBezTo>
                  <a:cubicBezTo>
                    <a:pt x="5099" y="861"/>
                    <a:pt x="4766" y="526"/>
                    <a:pt x="4361" y="526"/>
                  </a:cubicBezTo>
                  <a:cubicBezTo>
                    <a:pt x="4118" y="526"/>
                    <a:pt x="3896" y="648"/>
                    <a:pt x="3764" y="830"/>
                  </a:cubicBezTo>
                  <a:cubicBezTo>
                    <a:pt x="3673" y="739"/>
                    <a:pt x="3552" y="688"/>
                    <a:pt x="3420" y="688"/>
                  </a:cubicBezTo>
                  <a:cubicBezTo>
                    <a:pt x="3339" y="688"/>
                    <a:pt x="3269" y="708"/>
                    <a:pt x="3197" y="749"/>
                  </a:cubicBezTo>
                  <a:cubicBezTo>
                    <a:pt x="3157" y="324"/>
                    <a:pt x="2813" y="0"/>
                    <a:pt x="2378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0" name="Google Shape;1460;p40"/>
            <p:cNvSpPr/>
            <p:nvPr/>
          </p:nvSpPr>
          <p:spPr>
            <a:xfrm>
              <a:off x="3135725" y="1932500"/>
              <a:ext cx="130275" cy="47050"/>
            </a:xfrm>
            <a:custGeom>
              <a:avLst/>
              <a:gdLst/>
              <a:ahLst/>
              <a:cxnLst/>
              <a:rect l="l" t="t" r="r" b="b"/>
              <a:pathLst>
                <a:path w="5211" h="1882" extrusionOk="0">
                  <a:moveTo>
                    <a:pt x="3227" y="0"/>
                  </a:moveTo>
                  <a:cubicBezTo>
                    <a:pt x="2874" y="0"/>
                    <a:pt x="2580" y="274"/>
                    <a:pt x="2550" y="618"/>
                  </a:cubicBezTo>
                  <a:cubicBezTo>
                    <a:pt x="2499" y="587"/>
                    <a:pt x="2429" y="567"/>
                    <a:pt x="2368" y="567"/>
                  </a:cubicBezTo>
                  <a:cubicBezTo>
                    <a:pt x="2256" y="567"/>
                    <a:pt x="2155" y="618"/>
                    <a:pt x="2085" y="688"/>
                  </a:cubicBezTo>
                  <a:cubicBezTo>
                    <a:pt x="1973" y="537"/>
                    <a:pt x="1791" y="435"/>
                    <a:pt x="1589" y="435"/>
                  </a:cubicBezTo>
                  <a:cubicBezTo>
                    <a:pt x="1245" y="435"/>
                    <a:pt x="972" y="719"/>
                    <a:pt x="972" y="1052"/>
                  </a:cubicBezTo>
                  <a:lnTo>
                    <a:pt x="972" y="1063"/>
                  </a:lnTo>
                  <a:cubicBezTo>
                    <a:pt x="709" y="1083"/>
                    <a:pt x="507" y="1275"/>
                    <a:pt x="466" y="1528"/>
                  </a:cubicBezTo>
                  <a:cubicBezTo>
                    <a:pt x="436" y="1517"/>
                    <a:pt x="406" y="1517"/>
                    <a:pt x="375" y="1517"/>
                  </a:cubicBezTo>
                  <a:cubicBezTo>
                    <a:pt x="163" y="1517"/>
                    <a:pt x="1" y="1679"/>
                    <a:pt x="1" y="1882"/>
                  </a:cubicBezTo>
                  <a:lnTo>
                    <a:pt x="5200" y="1882"/>
                  </a:lnTo>
                  <a:cubicBezTo>
                    <a:pt x="5200" y="1872"/>
                    <a:pt x="5210" y="1852"/>
                    <a:pt x="5210" y="1831"/>
                  </a:cubicBezTo>
                  <a:cubicBezTo>
                    <a:pt x="5210" y="1568"/>
                    <a:pt x="4998" y="1356"/>
                    <a:pt x="4735" y="1356"/>
                  </a:cubicBezTo>
                  <a:cubicBezTo>
                    <a:pt x="4644" y="1356"/>
                    <a:pt x="4553" y="1386"/>
                    <a:pt x="4482" y="1427"/>
                  </a:cubicBezTo>
                  <a:cubicBezTo>
                    <a:pt x="4441" y="1164"/>
                    <a:pt x="4219" y="961"/>
                    <a:pt x="3936" y="961"/>
                  </a:cubicBezTo>
                  <a:cubicBezTo>
                    <a:pt x="3906" y="961"/>
                    <a:pt x="3875" y="971"/>
                    <a:pt x="3845" y="971"/>
                  </a:cubicBezTo>
                  <a:cubicBezTo>
                    <a:pt x="3885" y="881"/>
                    <a:pt x="3906" y="779"/>
                    <a:pt x="3906" y="678"/>
                  </a:cubicBezTo>
                  <a:cubicBezTo>
                    <a:pt x="3906" y="304"/>
                    <a:pt x="3602" y="0"/>
                    <a:pt x="3227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1" name="Google Shape;1461;p40"/>
            <p:cNvSpPr/>
            <p:nvPr/>
          </p:nvSpPr>
          <p:spPr>
            <a:xfrm>
              <a:off x="3279625" y="2026575"/>
              <a:ext cx="267850" cy="68800"/>
            </a:xfrm>
            <a:custGeom>
              <a:avLst/>
              <a:gdLst/>
              <a:ahLst/>
              <a:cxnLst/>
              <a:rect l="l" t="t" r="r" b="b"/>
              <a:pathLst>
                <a:path w="10714" h="2752" extrusionOk="0">
                  <a:moveTo>
                    <a:pt x="6788" y="0"/>
                  </a:moveTo>
                  <a:cubicBezTo>
                    <a:pt x="6262" y="0"/>
                    <a:pt x="5817" y="314"/>
                    <a:pt x="5615" y="769"/>
                  </a:cubicBezTo>
                  <a:cubicBezTo>
                    <a:pt x="5402" y="577"/>
                    <a:pt x="5119" y="456"/>
                    <a:pt x="4815" y="456"/>
                  </a:cubicBezTo>
                  <a:cubicBezTo>
                    <a:pt x="4188" y="456"/>
                    <a:pt x="3682" y="931"/>
                    <a:pt x="3632" y="1548"/>
                  </a:cubicBezTo>
                  <a:cubicBezTo>
                    <a:pt x="3491" y="1488"/>
                    <a:pt x="3339" y="1457"/>
                    <a:pt x="3187" y="1457"/>
                  </a:cubicBezTo>
                  <a:cubicBezTo>
                    <a:pt x="2893" y="1457"/>
                    <a:pt x="2621" y="1568"/>
                    <a:pt x="2428" y="1751"/>
                  </a:cubicBezTo>
                  <a:cubicBezTo>
                    <a:pt x="2246" y="1517"/>
                    <a:pt x="1973" y="1356"/>
                    <a:pt x="1650" y="1356"/>
                  </a:cubicBezTo>
                  <a:cubicBezTo>
                    <a:pt x="1275" y="1356"/>
                    <a:pt x="962" y="1578"/>
                    <a:pt x="800" y="1882"/>
                  </a:cubicBezTo>
                  <a:lnTo>
                    <a:pt x="688" y="1882"/>
                  </a:lnTo>
                  <a:cubicBezTo>
                    <a:pt x="304" y="1882"/>
                    <a:pt x="0" y="2185"/>
                    <a:pt x="0" y="2569"/>
                  </a:cubicBezTo>
                  <a:cubicBezTo>
                    <a:pt x="0" y="2630"/>
                    <a:pt x="11" y="2701"/>
                    <a:pt x="21" y="2752"/>
                  </a:cubicBezTo>
                  <a:lnTo>
                    <a:pt x="10713" y="2752"/>
                  </a:lnTo>
                  <a:cubicBezTo>
                    <a:pt x="10713" y="2317"/>
                    <a:pt x="10410" y="1953"/>
                    <a:pt x="10005" y="1852"/>
                  </a:cubicBezTo>
                  <a:cubicBezTo>
                    <a:pt x="9843" y="1356"/>
                    <a:pt x="9378" y="991"/>
                    <a:pt x="8821" y="991"/>
                  </a:cubicBezTo>
                  <a:cubicBezTo>
                    <a:pt x="8538" y="991"/>
                    <a:pt x="8286" y="1093"/>
                    <a:pt x="8073" y="1245"/>
                  </a:cubicBezTo>
                  <a:cubicBezTo>
                    <a:pt x="8052" y="557"/>
                    <a:pt x="7486" y="0"/>
                    <a:pt x="6788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2" name="Google Shape;1462;p40"/>
            <p:cNvSpPr/>
            <p:nvPr/>
          </p:nvSpPr>
          <p:spPr>
            <a:xfrm>
              <a:off x="2870950" y="2284525"/>
              <a:ext cx="307025" cy="300450"/>
            </a:xfrm>
            <a:custGeom>
              <a:avLst/>
              <a:gdLst/>
              <a:ahLst/>
              <a:cxnLst/>
              <a:rect l="l" t="t" r="r" b="b"/>
              <a:pathLst>
                <a:path w="12281" h="12018" extrusionOk="0">
                  <a:moveTo>
                    <a:pt x="102" y="0"/>
                  </a:moveTo>
                  <a:cubicBezTo>
                    <a:pt x="41" y="0"/>
                    <a:pt x="1" y="51"/>
                    <a:pt x="1" y="112"/>
                  </a:cubicBezTo>
                  <a:lnTo>
                    <a:pt x="1" y="11916"/>
                  </a:lnTo>
                  <a:cubicBezTo>
                    <a:pt x="1" y="11977"/>
                    <a:pt x="41" y="12018"/>
                    <a:pt x="102" y="12018"/>
                  </a:cubicBezTo>
                  <a:lnTo>
                    <a:pt x="12180" y="12018"/>
                  </a:lnTo>
                  <a:cubicBezTo>
                    <a:pt x="12231" y="12018"/>
                    <a:pt x="12281" y="11977"/>
                    <a:pt x="12281" y="11916"/>
                  </a:cubicBezTo>
                  <a:lnTo>
                    <a:pt x="12281" y="112"/>
                  </a:lnTo>
                  <a:cubicBezTo>
                    <a:pt x="12281" y="51"/>
                    <a:pt x="12231" y="0"/>
                    <a:pt x="1218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3" name="Google Shape;1463;p40"/>
            <p:cNvSpPr/>
            <p:nvPr/>
          </p:nvSpPr>
          <p:spPr>
            <a:xfrm>
              <a:off x="2886125" y="2293375"/>
              <a:ext cx="278200" cy="55675"/>
            </a:xfrm>
            <a:custGeom>
              <a:avLst/>
              <a:gdLst/>
              <a:ahLst/>
              <a:cxnLst/>
              <a:rect l="l" t="t" r="r" b="b"/>
              <a:pathLst>
                <a:path w="11128" h="2227" extrusionOk="0">
                  <a:moveTo>
                    <a:pt x="92" y="1"/>
                  </a:moveTo>
                  <a:cubicBezTo>
                    <a:pt x="41" y="1"/>
                    <a:pt x="0" y="41"/>
                    <a:pt x="0" y="91"/>
                  </a:cubicBezTo>
                  <a:lnTo>
                    <a:pt x="0" y="2135"/>
                  </a:lnTo>
                  <a:cubicBezTo>
                    <a:pt x="0" y="2186"/>
                    <a:pt x="41" y="2226"/>
                    <a:pt x="92" y="2226"/>
                  </a:cubicBezTo>
                  <a:lnTo>
                    <a:pt x="11037" y="2226"/>
                  </a:lnTo>
                  <a:cubicBezTo>
                    <a:pt x="11087" y="2226"/>
                    <a:pt x="11128" y="2186"/>
                    <a:pt x="11128" y="2135"/>
                  </a:cubicBezTo>
                  <a:lnTo>
                    <a:pt x="11128" y="91"/>
                  </a:lnTo>
                  <a:cubicBezTo>
                    <a:pt x="11128" y="41"/>
                    <a:pt x="11087" y="1"/>
                    <a:pt x="11037" y="1"/>
                  </a:cubicBez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4" name="Google Shape;1464;p40"/>
            <p:cNvSpPr/>
            <p:nvPr/>
          </p:nvSpPr>
          <p:spPr>
            <a:xfrm>
              <a:off x="3117025" y="2364175"/>
              <a:ext cx="41000" cy="41250"/>
            </a:xfrm>
            <a:custGeom>
              <a:avLst/>
              <a:gdLst/>
              <a:ahLst/>
              <a:cxnLst/>
              <a:rect l="l" t="t" r="r" b="b"/>
              <a:pathLst>
                <a:path w="1640" h="1650" extrusionOk="0">
                  <a:moveTo>
                    <a:pt x="91" y="1"/>
                  </a:moveTo>
                  <a:cubicBezTo>
                    <a:pt x="41" y="1"/>
                    <a:pt x="0" y="51"/>
                    <a:pt x="0" y="102"/>
                  </a:cubicBezTo>
                  <a:lnTo>
                    <a:pt x="0" y="1548"/>
                  </a:lnTo>
                  <a:cubicBezTo>
                    <a:pt x="0" y="1599"/>
                    <a:pt x="41" y="1649"/>
                    <a:pt x="91" y="1649"/>
                  </a:cubicBezTo>
                  <a:lnTo>
                    <a:pt x="1548" y="1649"/>
                  </a:lnTo>
                  <a:cubicBezTo>
                    <a:pt x="1599" y="1649"/>
                    <a:pt x="1639" y="1599"/>
                    <a:pt x="1639" y="1548"/>
                  </a:cubicBezTo>
                  <a:lnTo>
                    <a:pt x="1639" y="102"/>
                  </a:lnTo>
                  <a:cubicBezTo>
                    <a:pt x="1639" y="5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5" name="Google Shape;1465;p40"/>
            <p:cNvSpPr/>
            <p:nvPr/>
          </p:nvSpPr>
          <p:spPr>
            <a:xfrm>
              <a:off x="3058350" y="2364175"/>
              <a:ext cx="41000" cy="41250"/>
            </a:xfrm>
            <a:custGeom>
              <a:avLst/>
              <a:gdLst/>
              <a:ahLst/>
              <a:cxnLst/>
              <a:rect l="l" t="t" r="r" b="b"/>
              <a:pathLst>
                <a:path w="1640" h="1650" extrusionOk="0">
                  <a:moveTo>
                    <a:pt x="91" y="1"/>
                  </a:moveTo>
                  <a:cubicBezTo>
                    <a:pt x="41" y="1"/>
                    <a:pt x="1" y="51"/>
                    <a:pt x="1" y="102"/>
                  </a:cubicBezTo>
                  <a:lnTo>
                    <a:pt x="1" y="1548"/>
                  </a:lnTo>
                  <a:cubicBezTo>
                    <a:pt x="1" y="1599"/>
                    <a:pt x="41" y="1649"/>
                    <a:pt x="91" y="1649"/>
                  </a:cubicBezTo>
                  <a:lnTo>
                    <a:pt x="1538" y="1649"/>
                  </a:lnTo>
                  <a:cubicBezTo>
                    <a:pt x="1599" y="1649"/>
                    <a:pt x="1639" y="1599"/>
                    <a:pt x="1639" y="1548"/>
                  </a:cubicBezTo>
                  <a:lnTo>
                    <a:pt x="1639" y="102"/>
                  </a:lnTo>
                  <a:cubicBezTo>
                    <a:pt x="1639" y="51"/>
                    <a:pt x="1599" y="1"/>
                    <a:pt x="1538" y="1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6" name="Google Shape;1466;p40"/>
            <p:cNvSpPr/>
            <p:nvPr/>
          </p:nvSpPr>
          <p:spPr>
            <a:xfrm>
              <a:off x="3003225" y="2364175"/>
              <a:ext cx="41225" cy="41250"/>
            </a:xfrm>
            <a:custGeom>
              <a:avLst/>
              <a:gdLst/>
              <a:ahLst/>
              <a:cxnLst/>
              <a:rect l="l" t="t" r="r" b="b"/>
              <a:pathLst>
                <a:path w="1649" h="1650" extrusionOk="0">
                  <a:moveTo>
                    <a:pt x="102" y="1"/>
                  </a:moveTo>
                  <a:cubicBezTo>
                    <a:pt x="41" y="1"/>
                    <a:pt x="0" y="51"/>
                    <a:pt x="0" y="102"/>
                  </a:cubicBezTo>
                  <a:lnTo>
                    <a:pt x="0" y="1548"/>
                  </a:lnTo>
                  <a:cubicBezTo>
                    <a:pt x="0" y="1599"/>
                    <a:pt x="41" y="1649"/>
                    <a:pt x="102" y="1649"/>
                  </a:cubicBezTo>
                  <a:lnTo>
                    <a:pt x="1548" y="1649"/>
                  </a:lnTo>
                  <a:cubicBezTo>
                    <a:pt x="1599" y="1649"/>
                    <a:pt x="1649" y="1599"/>
                    <a:pt x="1649" y="1548"/>
                  </a:cubicBezTo>
                  <a:lnTo>
                    <a:pt x="1649" y="102"/>
                  </a:lnTo>
                  <a:cubicBezTo>
                    <a:pt x="1649" y="5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7" name="Google Shape;1467;p40"/>
            <p:cNvSpPr/>
            <p:nvPr/>
          </p:nvSpPr>
          <p:spPr>
            <a:xfrm>
              <a:off x="2946300" y="2364175"/>
              <a:ext cx="41275" cy="41250"/>
            </a:xfrm>
            <a:custGeom>
              <a:avLst/>
              <a:gdLst/>
              <a:ahLst/>
              <a:cxnLst/>
              <a:rect l="l" t="t" r="r" b="b"/>
              <a:pathLst>
                <a:path w="1651" h="1650" extrusionOk="0">
                  <a:moveTo>
                    <a:pt x="102" y="1"/>
                  </a:moveTo>
                  <a:cubicBezTo>
                    <a:pt x="41" y="1"/>
                    <a:pt x="1" y="51"/>
                    <a:pt x="1" y="102"/>
                  </a:cubicBezTo>
                  <a:lnTo>
                    <a:pt x="1" y="1548"/>
                  </a:lnTo>
                  <a:cubicBezTo>
                    <a:pt x="1" y="1599"/>
                    <a:pt x="41" y="1649"/>
                    <a:pt x="102" y="1649"/>
                  </a:cubicBezTo>
                  <a:lnTo>
                    <a:pt x="1549" y="1649"/>
                  </a:lnTo>
                  <a:cubicBezTo>
                    <a:pt x="1599" y="1649"/>
                    <a:pt x="1650" y="1599"/>
                    <a:pt x="1650" y="1548"/>
                  </a:cubicBezTo>
                  <a:lnTo>
                    <a:pt x="1650" y="102"/>
                  </a:lnTo>
                  <a:cubicBezTo>
                    <a:pt x="1650" y="51"/>
                    <a:pt x="1599" y="1"/>
                    <a:pt x="1549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8" name="Google Shape;1468;p40"/>
            <p:cNvSpPr/>
            <p:nvPr/>
          </p:nvSpPr>
          <p:spPr>
            <a:xfrm>
              <a:off x="2889425" y="2364175"/>
              <a:ext cx="41225" cy="41250"/>
            </a:xfrm>
            <a:custGeom>
              <a:avLst/>
              <a:gdLst/>
              <a:ahLst/>
              <a:cxnLst/>
              <a:rect l="l" t="t" r="r" b="b"/>
              <a:pathLst>
                <a:path w="1649" h="1650" extrusionOk="0">
                  <a:moveTo>
                    <a:pt x="102" y="1"/>
                  </a:moveTo>
                  <a:cubicBezTo>
                    <a:pt x="41" y="1"/>
                    <a:pt x="0" y="51"/>
                    <a:pt x="0" y="102"/>
                  </a:cubicBezTo>
                  <a:lnTo>
                    <a:pt x="0" y="1548"/>
                  </a:lnTo>
                  <a:cubicBezTo>
                    <a:pt x="0" y="1599"/>
                    <a:pt x="41" y="1649"/>
                    <a:pt x="102" y="1649"/>
                  </a:cubicBezTo>
                  <a:lnTo>
                    <a:pt x="1548" y="1649"/>
                  </a:lnTo>
                  <a:cubicBezTo>
                    <a:pt x="1599" y="1649"/>
                    <a:pt x="1649" y="1599"/>
                    <a:pt x="1649" y="1548"/>
                  </a:cubicBezTo>
                  <a:lnTo>
                    <a:pt x="1649" y="102"/>
                  </a:lnTo>
                  <a:cubicBezTo>
                    <a:pt x="1649" y="5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9" name="Google Shape;1469;p40"/>
            <p:cNvSpPr/>
            <p:nvPr/>
          </p:nvSpPr>
          <p:spPr>
            <a:xfrm>
              <a:off x="3117025" y="2419050"/>
              <a:ext cx="41000" cy="41000"/>
            </a:xfrm>
            <a:custGeom>
              <a:avLst/>
              <a:gdLst/>
              <a:ahLst/>
              <a:cxnLst/>
              <a:rect l="l" t="t" r="r" b="b"/>
              <a:pathLst>
                <a:path w="1640" h="1640" extrusionOk="0">
                  <a:moveTo>
                    <a:pt x="91" y="1"/>
                  </a:moveTo>
                  <a:cubicBezTo>
                    <a:pt x="41" y="1"/>
                    <a:pt x="0" y="41"/>
                    <a:pt x="0" y="92"/>
                  </a:cubicBezTo>
                  <a:lnTo>
                    <a:pt x="0" y="1538"/>
                  </a:lnTo>
                  <a:cubicBezTo>
                    <a:pt x="0" y="1599"/>
                    <a:pt x="41" y="1639"/>
                    <a:pt x="91" y="1639"/>
                  </a:cubicBezTo>
                  <a:lnTo>
                    <a:pt x="1548" y="1639"/>
                  </a:lnTo>
                  <a:cubicBezTo>
                    <a:pt x="1599" y="1639"/>
                    <a:pt x="1639" y="1599"/>
                    <a:pt x="1639" y="1538"/>
                  </a:cubicBezTo>
                  <a:lnTo>
                    <a:pt x="1639" y="92"/>
                  </a:lnTo>
                  <a:cubicBezTo>
                    <a:pt x="163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0" name="Google Shape;1470;p40"/>
            <p:cNvSpPr/>
            <p:nvPr/>
          </p:nvSpPr>
          <p:spPr>
            <a:xfrm>
              <a:off x="3060125" y="2419050"/>
              <a:ext cx="40975" cy="41000"/>
            </a:xfrm>
            <a:custGeom>
              <a:avLst/>
              <a:gdLst/>
              <a:ahLst/>
              <a:cxnLst/>
              <a:rect l="l" t="t" r="r" b="b"/>
              <a:pathLst>
                <a:path w="1639" h="1640" extrusionOk="0">
                  <a:moveTo>
                    <a:pt x="101" y="1"/>
                  </a:moveTo>
                  <a:cubicBezTo>
                    <a:pt x="40" y="1"/>
                    <a:pt x="0" y="41"/>
                    <a:pt x="0" y="92"/>
                  </a:cubicBezTo>
                  <a:lnTo>
                    <a:pt x="0" y="1538"/>
                  </a:lnTo>
                  <a:cubicBezTo>
                    <a:pt x="0" y="1599"/>
                    <a:pt x="40" y="1639"/>
                    <a:pt x="101" y="1639"/>
                  </a:cubicBezTo>
                  <a:lnTo>
                    <a:pt x="1548" y="1639"/>
                  </a:lnTo>
                  <a:cubicBezTo>
                    <a:pt x="1598" y="1639"/>
                    <a:pt x="1639" y="1599"/>
                    <a:pt x="1639" y="1538"/>
                  </a:cubicBezTo>
                  <a:lnTo>
                    <a:pt x="1639" y="92"/>
                  </a:lnTo>
                  <a:cubicBezTo>
                    <a:pt x="1639" y="41"/>
                    <a:pt x="1598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1" name="Google Shape;1471;p40"/>
            <p:cNvSpPr/>
            <p:nvPr/>
          </p:nvSpPr>
          <p:spPr>
            <a:xfrm>
              <a:off x="3003225" y="2419050"/>
              <a:ext cx="41225" cy="41000"/>
            </a:xfrm>
            <a:custGeom>
              <a:avLst/>
              <a:gdLst/>
              <a:ahLst/>
              <a:cxnLst/>
              <a:rect l="l" t="t" r="r" b="b"/>
              <a:pathLst>
                <a:path w="1649" h="1640" extrusionOk="0">
                  <a:moveTo>
                    <a:pt x="102" y="1"/>
                  </a:moveTo>
                  <a:cubicBezTo>
                    <a:pt x="41" y="1"/>
                    <a:pt x="0" y="41"/>
                    <a:pt x="0" y="92"/>
                  </a:cubicBezTo>
                  <a:lnTo>
                    <a:pt x="0" y="1538"/>
                  </a:lnTo>
                  <a:cubicBezTo>
                    <a:pt x="0" y="1599"/>
                    <a:pt x="41" y="1639"/>
                    <a:pt x="102" y="1639"/>
                  </a:cubicBezTo>
                  <a:lnTo>
                    <a:pt x="1548" y="1639"/>
                  </a:lnTo>
                  <a:cubicBezTo>
                    <a:pt x="1599" y="1639"/>
                    <a:pt x="1649" y="1599"/>
                    <a:pt x="1649" y="1538"/>
                  </a:cubicBezTo>
                  <a:lnTo>
                    <a:pt x="1649" y="92"/>
                  </a:lnTo>
                  <a:cubicBezTo>
                    <a:pt x="164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2" name="Google Shape;1472;p40"/>
            <p:cNvSpPr/>
            <p:nvPr/>
          </p:nvSpPr>
          <p:spPr>
            <a:xfrm>
              <a:off x="2946300" y="2419050"/>
              <a:ext cx="41275" cy="41000"/>
            </a:xfrm>
            <a:custGeom>
              <a:avLst/>
              <a:gdLst/>
              <a:ahLst/>
              <a:cxnLst/>
              <a:rect l="l" t="t" r="r" b="b"/>
              <a:pathLst>
                <a:path w="1651" h="1640" extrusionOk="0">
                  <a:moveTo>
                    <a:pt x="102" y="1"/>
                  </a:moveTo>
                  <a:cubicBezTo>
                    <a:pt x="41" y="1"/>
                    <a:pt x="1" y="41"/>
                    <a:pt x="1" y="92"/>
                  </a:cubicBezTo>
                  <a:lnTo>
                    <a:pt x="1" y="1538"/>
                  </a:lnTo>
                  <a:cubicBezTo>
                    <a:pt x="1" y="1599"/>
                    <a:pt x="41" y="1639"/>
                    <a:pt x="102" y="1639"/>
                  </a:cubicBezTo>
                  <a:lnTo>
                    <a:pt x="1549" y="1639"/>
                  </a:lnTo>
                  <a:cubicBezTo>
                    <a:pt x="1599" y="1639"/>
                    <a:pt x="1650" y="1599"/>
                    <a:pt x="1650" y="1538"/>
                  </a:cubicBezTo>
                  <a:lnTo>
                    <a:pt x="1650" y="92"/>
                  </a:lnTo>
                  <a:cubicBezTo>
                    <a:pt x="1650" y="41"/>
                    <a:pt x="1599" y="1"/>
                    <a:pt x="1549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3" name="Google Shape;1473;p40"/>
            <p:cNvSpPr/>
            <p:nvPr/>
          </p:nvSpPr>
          <p:spPr>
            <a:xfrm>
              <a:off x="2889425" y="2419050"/>
              <a:ext cx="41225" cy="41000"/>
            </a:xfrm>
            <a:custGeom>
              <a:avLst/>
              <a:gdLst/>
              <a:ahLst/>
              <a:cxnLst/>
              <a:rect l="l" t="t" r="r" b="b"/>
              <a:pathLst>
                <a:path w="1649" h="1640" extrusionOk="0">
                  <a:moveTo>
                    <a:pt x="102" y="1"/>
                  </a:moveTo>
                  <a:cubicBezTo>
                    <a:pt x="41" y="1"/>
                    <a:pt x="0" y="41"/>
                    <a:pt x="0" y="92"/>
                  </a:cubicBezTo>
                  <a:lnTo>
                    <a:pt x="0" y="1538"/>
                  </a:lnTo>
                  <a:cubicBezTo>
                    <a:pt x="0" y="1599"/>
                    <a:pt x="41" y="1639"/>
                    <a:pt x="102" y="1639"/>
                  </a:cubicBezTo>
                  <a:lnTo>
                    <a:pt x="1548" y="1639"/>
                  </a:lnTo>
                  <a:cubicBezTo>
                    <a:pt x="1599" y="1639"/>
                    <a:pt x="1649" y="1599"/>
                    <a:pt x="1649" y="1538"/>
                  </a:cubicBezTo>
                  <a:lnTo>
                    <a:pt x="1649" y="92"/>
                  </a:lnTo>
                  <a:cubicBezTo>
                    <a:pt x="164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4" name="Google Shape;1474;p40"/>
            <p:cNvSpPr/>
            <p:nvPr/>
          </p:nvSpPr>
          <p:spPr>
            <a:xfrm>
              <a:off x="3117025" y="2473675"/>
              <a:ext cx="41000" cy="41250"/>
            </a:xfrm>
            <a:custGeom>
              <a:avLst/>
              <a:gdLst/>
              <a:ahLst/>
              <a:cxnLst/>
              <a:rect l="l" t="t" r="r" b="b"/>
              <a:pathLst>
                <a:path w="1640" h="1650" extrusionOk="0">
                  <a:moveTo>
                    <a:pt x="91" y="1"/>
                  </a:moveTo>
                  <a:cubicBezTo>
                    <a:pt x="41" y="1"/>
                    <a:pt x="0" y="41"/>
                    <a:pt x="0" y="102"/>
                  </a:cubicBezTo>
                  <a:lnTo>
                    <a:pt x="0" y="1549"/>
                  </a:lnTo>
                  <a:cubicBezTo>
                    <a:pt x="0" y="1599"/>
                    <a:pt x="41" y="1650"/>
                    <a:pt x="91" y="1650"/>
                  </a:cubicBezTo>
                  <a:lnTo>
                    <a:pt x="1548" y="1650"/>
                  </a:lnTo>
                  <a:cubicBezTo>
                    <a:pt x="1599" y="1650"/>
                    <a:pt x="1639" y="1599"/>
                    <a:pt x="1639" y="1549"/>
                  </a:cubicBezTo>
                  <a:lnTo>
                    <a:pt x="1639" y="102"/>
                  </a:lnTo>
                  <a:cubicBezTo>
                    <a:pt x="163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5" name="Google Shape;1475;p40"/>
            <p:cNvSpPr/>
            <p:nvPr/>
          </p:nvSpPr>
          <p:spPr>
            <a:xfrm>
              <a:off x="3060125" y="2473675"/>
              <a:ext cx="40975" cy="41250"/>
            </a:xfrm>
            <a:custGeom>
              <a:avLst/>
              <a:gdLst/>
              <a:ahLst/>
              <a:cxnLst/>
              <a:rect l="l" t="t" r="r" b="b"/>
              <a:pathLst>
                <a:path w="1639" h="1650" extrusionOk="0">
                  <a:moveTo>
                    <a:pt x="101" y="1"/>
                  </a:moveTo>
                  <a:cubicBezTo>
                    <a:pt x="40" y="1"/>
                    <a:pt x="0" y="41"/>
                    <a:pt x="0" y="102"/>
                  </a:cubicBezTo>
                  <a:lnTo>
                    <a:pt x="0" y="1549"/>
                  </a:lnTo>
                  <a:cubicBezTo>
                    <a:pt x="0" y="1599"/>
                    <a:pt x="40" y="1650"/>
                    <a:pt x="101" y="1650"/>
                  </a:cubicBezTo>
                  <a:lnTo>
                    <a:pt x="1548" y="1650"/>
                  </a:lnTo>
                  <a:cubicBezTo>
                    <a:pt x="1598" y="1650"/>
                    <a:pt x="1639" y="1599"/>
                    <a:pt x="1639" y="1549"/>
                  </a:cubicBezTo>
                  <a:lnTo>
                    <a:pt x="1639" y="102"/>
                  </a:lnTo>
                  <a:cubicBezTo>
                    <a:pt x="1639" y="41"/>
                    <a:pt x="1598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6" name="Google Shape;1476;p40"/>
            <p:cNvSpPr/>
            <p:nvPr/>
          </p:nvSpPr>
          <p:spPr>
            <a:xfrm>
              <a:off x="3003225" y="2473675"/>
              <a:ext cx="41225" cy="41250"/>
            </a:xfrm>
            <a:custGeom>
              <a:avLst/>
              <a:gdLst/>
              <a:ahLst/>
              <a:cxnLst/>
              <a:rect l="l" t="t" r="r" b="b"/>
              <a:pathLst>
                <a:path w="1649" h="1650" extrusionOk="0">
                  <a:moveTo>
                    <a:pt x="102" y="1"/>
                  </a:moveTo>
                  <a:cubicBezTo>
                    <a:pt x="41" y="1"/>
                    <a:pt x="0" y="41"/>
                    <a:pt x="0" y="102"/>
                  </a:cubicBezTo>
                  <a:lnTo>
                    <a:pt x="0" y="1549"/>
                  </a:lnTo>
                  <a:cubicBezTo>
                    <a:pt x="0" y="1599"/>
                    <a:pt x="41" y="1650"/>
                    <a:pt x="102" y="1650"/>
                  </a:cubicBezTo>
                  <a:lnTo>
                    <a:pt x="1548" y="1650"/>
                  </a:lnTo>
                  <a:cubicBezTo>
                    <a:pt x="1599" y="1650"/>
                    <a:pt x="1649" y="1599"/>
                    <a:pt x="1649" y="1549"/>
                  </a:cubicBezTo>
                  <a:lnTo>
                    <a:pt x="1649" y="102"/>
                  </a:lnTo>
                  <a:cubicBezTo>
                    <a:pt x="164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7" name="Google Shape;1477;p40"/>
            <p:cNvSpPr/>
            <p:nvPr/>
          </p:nvSpPr>
          <p:spPr>
            <a:xfrm>
              <a:off x="2946300" y="2473675"/>
              <a:ext cx="41275" cy="41250"/>
            </a:xfrm>
            <a:custGeom>
              <a:avLst/>
              <a:gdLst/>
              <a:ahLst/>
              <a:cxnLst/>
              <a:rect l="l" t="t" r="r" b="b"/>
              <a:pathLst>
                <a:path w="1651" h="1650" extrusionOk="0">
                  <a:moveTo>
                    <a:pt x="102" y="1"/>
                  </a:moveTo>
                  <a:cubicBezTo>
                    <a:pt x="41" y="1"/>
                    <a:pt x="1" y="41"/>
                    <a:pt x="1" y="102"/>
                  </a:cubicBezTo>
                  <a:lnTo>
                    <a:pt x="1" y="1549"/>
                  </a:lnTo>
                  <a:cubicBezTo>
                    <a:pt x="1" y="1599"/>
                    <a:pt x="41" y="1650"/>
                    <a:pt x="102" y="1650"/>
                  </a:cubicBezTo>
                  <a:lnTo>
                    <a:pt x="1549" y="1650"/>
                  </a:lnTo>
                  <a:cubicBezTo>
                    <a:pt x="1599" y="1650"/>
                    <a:pt x="1650" y="1599"/>
                    <a:pt x="1650" y="1549"/>
                  </a:cubicBezTo>
                  <a:lnTo>
                    <a:pt x="1650" y="102"/>
                  </a:lnTo>
                  <a:cubicBezTo>
                    <a:pt x="1650" y="41"/>
                    <a:pt x="1599" y="1"/>
                    <a:pt x="1549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8" name="Google Shape;1478;p40"/>
            <p:cNvSpPr/>
            <p:nvPr/>
          </p:nvSpPr>
          <p:spPr>
            <a:xfrm>
              <a:off x="2889425" y="2473675"/>
              <a:ext cx="41225" cy="41250"/>
            </a:xfrm>
            <a:custGeom>
              <a:avLst/>
              <a:gdLst/>
              <a:ahLst/>
              <a:cxnLst/>
              <a:rect l="l" t="t" r="r" b="b"/>
              <a:pathLst>
                <a:path w="1649" h="1650" extrusionOk="0">
                  <a:moveTo>
                    <a:pt x="102" y="1"/>
                  </a:moveTo>
                  <a:cubicBezTo>
                    <a:pt x="41" y="1"/>
                    <a:pt x="0" y="41"/>
                    <a:pt x="0" y="102"/>
                  </a:cubicBezTo>
                  <a:lnTo>
                    <a:pt x="0" y="1549"/>
                  </a:lnTo>
                  <a:cubicBezTo>
                    <a:pt x="0" y="1599"/>
                    <a:pt x="41" y="1650"/>
                    <a:pt x="102" y="1650"/>
                  </a:cubicBezTo>
                  <a:lnTo>
                    <a:pt x="1548" y="1650"/>
                  </a:lnTo>
                  <a:cubicBezTo>
                    <a:pt x="1599" y="1650"/>
                    <a:pt x="1649" y="1599"/>
                    <a:pt x="1649" y="1549"/>
                  </a:cubicBezTo>
                  <a:lnTo>
                    <a:pt x="1649" y="102"/>
                  </a:lnTo>
                  <a:cubicBezTo>
                    <a:pt x="1649" y="41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9" name="Google Shape;1479;p40"/>
            <p:cNvSpPr/>
            <p:nvPr/>
          </p:nvSpPr>
          <p:spPr>
            <a:xfrm>
              <a:off x="3058350" y="2528300"/>
              <a:ext cx="41000" cy="41250"/>
            </a:xfrm>
            <a:custGeom>
              <a:avLst/>
              <a:gdLst/>
              <a:ahLst/>
              <a:cxnLst/>
              <a:rect l="l" t="t" r="r" b="b"/>
              <a:pathLst>
                <a:path w="1640" h="1650" extrusionOk="0">
                  <a:moveTo>
                    <a:pt x="91" y="1"/>
                  </a:moveTo>
                  <a:cubicBezTo>
                    <a:pt x="41" y="1"/>
                    <a:pt x="1" y="52"/>
                    <a:pt x="1" y="102"/>
                  </a:cubicBezTo>
                  <a:lnTo>
                    <a:pt x="1" y="1549"/>
                  </a:lnTo>
                  <a:cubicBezTo>
                    <a:pt x="1" y="1609"/>
                    <a:pt x="41" y="1650"/>
                    <a:pt x="91" y="1650"/>
                  </a:cubicBezTo>
                  <a:lnTo>
                    <a:pt x="1538" y="1650"/>
                  </a:lnTo>
                  <a:cubicBezTo>
                    <a:pt x="1599" y="1650"/>
                    <a:pt x="1639" y="1609"/>
                    <a:pt x="1639" y="1549"/>
                  </a:cubicBezTo>
                  <a:lnTo>
                    <a:pt x="1639" y="102"/>
                  </a:lnTo>
                  <a:cubicBezTo>
                    <a:pt x="1639" y="52"/>
                    <a:pt x="1599" y="1"/>
                    <a:pt x="153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0" name="Google Shape;1480;p40"/>
            <p:cNvSpPr/>
            <p:nvPr/>
          </p:nvSpPr>
          <p:spPr>
            <a:xfrm>
              <a:off x="3001450" y="2528300"/>
              <a:ext cx="40975" cy="41250"/>
            </a:xfrm>
            <a:custGeom>
              <a:avLst/>
              <a:gdLst/>
              <a:ahLst/>
              <a:cxnLst/>
              <a:rect l="l" t="t" r="r" b="b"/>
              <a:pathLst>
                <a:path w="1639" h="1650" extrusionOk="0">
                  <a:moveTo>
                    <a:pt x="92" y="1"/>
                  </a:moveTo>
                  <a:cubicBezTo>
                    <a:pt x="41" y="1"/>
                    <a:pt x="0" y="52"/>
                    <a:pt x="0" y="102"/>
                  </a:cubicBezTo>
                  <a:lnTo>
                    <a:pt x="0" y="1549"/>
                  </a:lnTo>
                  <a:cubicBezTo>
                    <a:pt x="0" y="1609"/>
                    <a:pt x="41" y="1650"/>
                    <a:pt x="92" y="1650"/>
                  </a:cubicBezTo>
                  <a:lnTo>
                    <a:pt x="1548" y="1650"/>
                  </a:lnTo>
                  <a:cubicBezTo>
                    <a:pt x="1598" y="1650"/>
                    <a:pt x="1639" y="1609"/>
                    <a:pt x="1639" y="1549"/>
                  </a:cubicBezTo>
                  <a:lnTo>
                    <a:pt x="1639" y="102"/>
                  </a:lnTo>
                  <a:cubicBezTo>
                    <a:pt x="1639" y="52"/>
                    <a:pt x="1598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1" name="Google Shape;1481;p40"/>
            <p:cNvSpPr/>
            <p:nvPr/>
          </p:nvSpPr>
          <p:spPr>
            <a:xfrm>
              <a:off x="2946300" y="2528300"/>
              <a:ext cx="41275" cy="41250"/>
            </a:xfrm>
            <a:custGeom>
              <a:avLst/>
              <a:gdLst/>
              <a:ahLst/>
              <a:cxnLst/>
              <a:rect l="l" t="t" r="r" b="b"/>
              <a:pathLst>
                <a:path w="1651" h="1650" extrusionOk="0">
                  <a:moveTo>
                    <a:pt x="102" y="1"/>
                  </a:moveTo>
                  <a:cubicBezTo>
                    <a:pt x="41" y="1"/>
                    <a:pt x="1" y="52"/>
                    <a:pt x="1" y="102"/>
                  </a:cubicBezTo>
                  <a:lnTo>
                    <a:pt x="1" y="1549"/>
                  </a:lnTo>
                  <a:cubicBezTo>
                    <a:pt x="1" y="1609"/>
                    <a:pt x="41" y="1650"/>
                    <a:pt x="102" y="1650"/>
                  </a:cubicBezTo>
                  <a:lnTo>
                    <a:pt x="1549" y="1650"/>
                  </a:lnTo>
                  <a:cubicBezTo>
                    <a:pt x="1599" y="1650"/>
                    <a:pt x="1650" y="1609"/>
                    <a:pt x="1650" y="1549"/>
                  </a:cubicBezTo>
                  <a:lnTo>
                    <a:pt x="1650" y="102"/>
                  </a:lnTo>
                  <a:cubicBezTo>
                    <a:pt x="1650" y="52"/>
                    <a:pt x="1599" y="1"/>
                    <a:pt x="1549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2" name="Google Shape;1482;p40"/>
            <p:cNvSpPr/>
            <p:nvPr/>
          </p:nvSpPr>
          <p:spPr>
            <a:xfrm>
              <a:off x="2889425" y="2528300"/>
              <a:ext cx="41225" cy="41250"/>
            </a:xfrm>
            <a:custGeom>
              <a:avLst/>
              <a:gdLst/>
              <a:ahLst/>
              <a:cxnLst/>
              <a:rect l="l" t="t" r="r" b="b"/>
              <a:pathLst>
                <a:path w="1649" h="1650" extrusionOk="0">
                  <a:moveTo>
                    <a:pt x="102" y="1"/>
                  </a:moveTo>
                  <a:cubicBezTo>
                    <a:pt x="41" y="1"/>
                    <a:pt x="0" y="52"/>
                    <a:pt x="0" y="102"/>
                  </a:cubicBezTo>
                  <a:lnTo>
                    <a:pt x="0" y="1549"/>
                  </a:lnTo>
                  <a:cubicBezTo>
                    <a:pt x="0" y="1609"/>
                    <a:pt x="41" y="1650"/>
                    <a:pt x="102" y="1650"/>
                  </a:cubicBezTo>
                  <a:lnTo>
                    <a:pt x="1548" y="1650"/>
                  </a:lnTo>
                  <a:cubicBezTo>
                    <a:pt x="1599" y="1650"/>
                    <a:pt x="1649" y="1609"/>
                    <a:pt x="1649" y="1549"/>
                  </a:cubicBezTo>
                  <a:lnTo>
                    <a:pt x="1649" y="102"/>
                  </a:lnTo>
                  <a:cubicBezTo>
                    <a:pt x="1649" y="52"/>
                    <a:pt x="1599" y="1"/>
                    <a:pt x="1548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3" name="Google Shape;1483;p40"/>
            <p:cNvSpPr/>
            <p:nvPr/>
          </p:nvSpPr>
          <p:spPr>
            <a:xfrm>
              <a:off x="3095000" y="2305525"/>
              <a:ext cx="29125" cy="29100"/>
            </a:xfrm>
            <a:custGeom>
              <a:avLst/>
              <a:gdLst/>
              <a:ahLst/>
              <a:cxnLst/>
              <a:rect l="l" t="t" r="r" b="b"/>
              <a:pathLst>
                <a:path w="1165" h="1164" extrusionOk="0">
                  <a:moveTo>
                    <a:pt x="578" y="0"/>
                  </a:moveTo>
                  <a:cubicBezTo>
                    <a:pt x="254" y="0"/>
                    <a:pt x="1" y="263"/>
                    <a:pt x="1" y="587"/>
                  </a:cubicBezTo>
                  <a:cubicBezTo>
                    <a:pt x="1" y="900"/>
                    <a:pt x="254" y="1163"/>
                    <a:pt x="578" y="1163"/>
                  </a:cubicBezTo>
                  <a:cubicBezTo>
                    <a:pt x="902" y="1163"/>
                    <a:pt x="1165" y="900"/>
                    <a:pt x="1165" y="587"/>
                  </a:cubicBezTo>
                  <a:cubicBezTo>
                    <a:pt x="1165" y="263"/>
                    <a:pt x="902" y="0"/>
                    <a:pt x="57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4" name="Google Shape;1484;p40"/>
            <p:cNvSpPr/>
            <p:nvPr/>
          </p:nvSpPr>
          <p:spPr>
            <a:xfrm>
              <a:off x="2926350" y="2305525"/>
              <a:ext cx="29100" cy="29100"/>
            </a:xfrm>
            <a:custGeom>
              <a:avLst/>
              <a:gdLst/>
              <a:ahLst/>
              <a:cxnLst/>
              <a:rect l="l" t="t" r="r" b="b"/>
              <a:pathLst>
                <a:path w="1164" h="1164" extrusionOk="0">
                  <a:moveTo>
                    <a:pt x="576" y="0"/>
                  </a:moveTo>
                  <a:cubicBezTo>
                    <a:pt x="263" y="0"/>
                    <a:pt x="0" y="263"/>
                    <a:pt x="0" y="587"/>
                  </a:cubicBezTo>
                  <a:cubicBezTo>
                    <a:pt x="0" y="900"/>
                    <a:pt x="263" y="1163"/>
                    <a:pt x="576" y="1163"/>
                  </a:cubicBezTo>
                  <a:cubicBezTo>
                    <a:pt x="900" y="1163"/>
                    <a:pt x="1163" y="900"/>
                    <a:pt x="1163" y="587"/>
                  </a:cubicBezTo>
                  <a:cubicBezTo>
                    <a:pt x="1163" y="263"/>
                    <a:pt x="900" y="0"/>
                    <a:pt x="5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5" name="Google Shape;1485;p40"/>
            <p:cNvSpPr/>
            <p:nvPr/>
          </p:nvSpPr>
          <p:spPr>
            <a:xfrm>
              <a:off x="2934675" y="2268600"/>
              <a:ext cx="12175" cy="55650"/>
            </a:xfrm>
            <a:custGeom>
              <a:avLst/>
              <a:gdLst/>
              <a:ahLst/>
              <a:cxnLst/>
              <a:rect l="l" t="t" r="r" b="b"/>
              <a:pathLst>
                <a:path w="487" h="2226" extrusionOk="0">
                  <a:moveTo>
                    <a:pt x="243" y="0"/>
                  </a:moveTo>
                  <a:cubicBezTo>
                    <a:pt x="112" y="0"/>
                    <a:pt x="1" y="111"/>
                    <a:pt x="1" y="243"/>
                  </a:cubicBezTo>
                  <a:lnTo>
                    <a:pt x="1" y="1983"/>
                  </a:lnTo>
                  <a:cubicBezTo>
                    <a:pt x="1" y="2114"/>
                    <a:pt x="112" y="2226"/>
                    <a:pt x="243" y="2226"/>
                  </a:cubicBezTo>
                  <a:cubicBezTo>
                    <a:pt x="385" y="2226"/>
                    <a:pt x="486" y="2114"/>
                    <a:pt x="486" y="1983"/>
                  </a:cubicBezTo>
                  <a:lnTo>
                    <a:pt x="486" y="243"/>
                  </a:lnTo>
                  <a:cubicBezTo>
                    <a:pt x="486" y="111"/>
                    <a:pt x="385" y="0"/>
                    <a:pt x="2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6" name="Google Shape;1486;p40"/>
            <p:cNvSpPr/>
            <p:nvPr/>
          </p:nvSpPr>
          <p:spPr>
            <a:xfrm>
              <a:off x="3103375" y="2268600"/>
              <a:ext cx="12150" cy="55650"/>
            </a:xfrm>
            <a:custGeom>
              <a:avLst/>
              <a:gdLst/>
              <a:ahLst/>
              <a:cxnLst/>
              <a:rect l="l" t="t" r="r" b="b"/>
              <a:pathLst>
                <a:path w="486" h="2226" extrusionOk="0">
                  <a:moveTo>
                    <a:pt x="243" y="0"/>
                  </a:moveTo>
                  <a:cubicBezTo>
                    <a:pt x="111" y="0"/>
                    <a:pt x="0" y="111"/>
                    <a:pt x="0" y="243"/>
                  </a:cubicBezTo>
                  <a:lnTo>
                    <a:pt x="0" y="1983"/>
                  </a:lnTo>
                  <a:cubicBezTo>
                    <a:pt x="0" y="2114"/>
                    <a:pt x="111" y="2226"/>
                    <a:pt x="243" y="2226"/>
                  </a:cubicBezTo>
                  <a:cubicBezTo>
                    <a:pt x="385" y="2226"/>
                    <a:pt x="486" y="2114"/>
                    <a:pt x="486" y="1983"/>
                  </a:cubicBezTo>
                  <a:lnTo>
                    <a:pt x="486" y="243"/>
                  </a:lnTo>
                  <a:cubicBezTo>
                    <a:pt x="486" y="111"/>
                    <a:pt x="385" y="0"/>
                    <a:pt x="2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7" name="Google Shape;1487;p40"/>
            <p:cNvSpPr/>
            <p:nvPr/>
          </p:nvSpPr>
          <p:spPr>
            <a:xfrm>
              <a:off x="3493050" y="2580900"/>
              <a:ext cx="54425" cy="4350"/>
            </a:xfrm>
            <a:custGeom>
              <a:avLst/>
              <a:gdLst/>
              <a:ahLst/>
              <a:cxnLst/>
              <a:rect l="l" t="t" r="r" b="b"/>
              <a:pathLst>
                <a:path w="2177" h="174" extrusionOk="0">
                  <a:moveTo>
                    <a:pt x="32" y="1"/>
                  </a:moveTo>
                  <a:lnTo>
                    <a:pt x="1" y="173"/>
                  </a:lnTo>
                  <a:lnTo>
                    <a:pt x="1549" y="173"/>
                  </a:lnTo>
                  <a:cubicBezTo>
                    <a:pt x="1559" y="133"/>
                    <a:pt x="1599" y="102"/>
                    <a:pt x="1640" y="102"/>
                  </a:cubicBezTo>
                  <a:lnTo>
                    <a:pt x="1650" y="102"/>
                  </a:lnTo>
                  <a:cubicBezTo>
                    <a:pt x="1691" y="102"/>
                    <a:pt x="1731" y="133"/>
                    <a:pt x="1741" y="173"/>
                  </a:cubicBezTo>
                  <a:lnTo>
                    <a:pt x="2176" y="173"/>
                  </a:lnTo>
                  <a:lnTo>
                    <a:pt x="217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8" name="Google Shape;1488;p40"/>
            <p:cNvSpPr/>
            <p:nvPr/>
          </p:nvSpPr>
          <p:spPr>
            <a:xfrm>
              <a:off x="3493825" y="2564225"/>
              <a:ext cx="53650" cy="16700"/>
            </a:xfrm>
            <a:custGeom>
              <a:avLst/>
              <a:gdLst/>
              <a:ahLst/>
              <a:cxnLst/>
              <a:rect l="l" t="t" r="r" b="b"/>
              <a:pathLst>
                <a:path w="2146" h="668" extrusionOk="0">
                  <a:moveTo>
                    <a:pt x="759" y="0"/>
                  </a:moveTo>
                  <a:cubicBezTo>
                    <a:pt x="142" y="193"/>
                    <a:pt x="1" y="668"/>
                    <a:pt x="1" y="668"/>
                  </a:cubicBezTo>
                  <a:lnTo>
                    <a:pt x="2145" y="668"/>
                  </a:lnTo>
                  <a:lnTo>
                    <a:pt x="2125" y="31"/>
                  </a:lnTo>
                  <a:lnTo>
                    <a:pt x="75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9" name="Google Shape;1489;p40"/>
            <p:cNvSpPr/>
            <p:nvPr/>
          </p:nvSpPr>
          <p:spPr>
            <a:xfrm>
              <a:off x="3511775" y="2555100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32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0" name="Google Shape;1490;p40"/>
            <p:cNvSpPr/>
            <p:nvPr/>
          </p:nvSpPr>
          <p:spPr>
            <a:xfrm>
              <a:off x="3497875" y="2376325"/>
              <a:ext cx="50850" cy="188675"/>
            </a:xfrm>
            <a:custGeom>
              <a:avLst/>
              <a:gdLst/>
              <a:ahLst/>
              <a:cxnLst/>
              <a:rect l="l" t="t" r="r" b="b"/>
              <a:pathLst>
                <a:path w="2034" h="7547" extrusionOk="0">
                  <a:moveTo>
                    <a:pt x="162" y="1"/>
                  </a:moveTo>
                  <a:lnTo>
                    <a:pt x="162" y="1689"/>
                  </a:lnTo>
                  <a:lnTo>
                    <a:pt x="1" y="1689"/>
                  </a:lnTo>
                  <a:lnTo>
                    <a:pt x="374" y="7547"/>
                  </a:lnTo>
                  <a:lnTo>
                    <a:pt x="2033" y="7547"/>
                  </a:lnTo>
                  <a:lnTo>
                    <a:pt x="1548" y="1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1" name="Google Shape;1491;p40"/>
            <p:cNvSpPr/>
            <p:nvPr/>
          </p:nvSpPr>
          <p:spPr>
            <a:xfrm>
              <a:off x="3508225" y="2557900"/>
              <a:ext cx="39250" cy="775"/>
            </a:xfrm>
            <a:custGeom>
              <a:avLst/>
              <a:gdLst/>
              <a:ahLst/>
              <a:cxnLst/>
              <a:rect l="l" t="t" r="r" b="b"/>
              <a:pathLst>
                <a:path w="1570" h="31" extrusionOk="0">
                  <a:moveTo>
                    <a:pt x="1" y="1"/>
                  </a:moveTo>
                  <a:lnTo>
                    <a:pt x="1" y="31"/>
                  </a:lnTo>
                  <a:lnTo>
                    <a:pt x="1569" y="31"/>
                  </a:lnTo>
                  <a:lnTo>
                    <a:pt x="1569" y="1"/>
                  </a:lnTo>
                  <a:close/>
                </a:path>
              </a:pathLst>
            </a:custGeom>
            <a:solidFill>
              <a:srgbClr val="254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2" name="Google Shape;1492;p40"/>
            <p:cNvSpPr/>
            <p:nvPr/>
          </p:nvSpPr>
          <p:spPr>
            <a:xfrm>
              <a:off x="3440725" y="2580900"/>
              <a:ext cx="54375" cy="4350"/>
            </a:xfrm>
            <a:custGeom>
              <a:avLst/>
              <a:gdLst/>
              <a:ahLst/>
              <a:cxnLst/>
              <a:rect l="l" t="t" r="r" b="b"/>
              <a:pathLst>
                <a:path w="2175" h="174" extrusionOk="0">
                  <a:moveTo>
                    <a:pt x="30" y="1"/>
                  </a:moveTo>
                  <a:lnTo>
                    <a:pt x="0" y="173"/>
                  </a:lnTo>
                  <a:lnTo>
                    <a:pt x="1548" y="173"/>
                  </a:lnTo>
                  <a:cubicBezTo>
                    <a:pt x="1558" y="133"/>
                    <a:pt x="1588" y="102"/>
                    <a:pt x="1639" y="102"/>
                  </a:cubicBezTo>
                  <a:lnTo>
                    <a:pt x="1649" y="102"/>
                  </a:lnTo>
                  <a:cubicBezTo>
                    <a:pt x="1689" y="102"/>
                    <a:pt x="1730" y="133"/>
                    <a:pt x="1740" y="173"/>
                  </a:cubicBezTo>
                  <a:lnTo>
                    <a:pt x="2175" y="173"/>
                  </a:lnTo>
                  <a:lnTo>
                    <a:pt x="217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3" name="Google Shape;1493;p40"/>
            <p:cNvSpPr/>
            <p:nvPr/>
          </p:nvSpPr>
          <p:spPr>
            <a:xfrm>
              <a:off x="3441475" y="2564225"/>
              <a:ext cx="53625" cy="16700"/>
            </a:xfrm>
            <a:custGeom>
              <a:avLst/>
              <a:gdLst/>
              <a:ahLst/>
              <a:cxnLst/>
              <a:rect l="l" t="t" r="r" b="b"/>
              <a:pathLst>
                <a:path w="2145" h="668" extrusionOk="0">
                  <a:moveTo>
                    <a:pt x="749" y="0"/>
                  </a:moveTo>
                  <a:cubicBezTo>
                    <a:pt x="132" y="193"/>
                    <a:pt x="0" y="668"/>
                    <a:pt x="0" y="668"/>
                  </a:cubicBezTo>
                  <a:lnTo>
                    <a:pt x="2145" y="668"/>
                  </a:lnTo>
                  <a:lnTo>
                    <a:pt x="2125" y="31"/>
                  </a:lnTo>
                  <a:lnTo>
                    <a:pt x="749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4" name="Google Shape;1494;p40"/>
            <p:cNvSpPr/>
            <p:nvPr/>
          </p:nvSpPr>
          <p:spPr>
            <a:xfrm>
              <a:off x="3492050" y="2555100"/>
              <a:ext cx="25" cy="800"/>
            </a:xfrm>
            <a:custGeom>
              <a:avLst/>
              <a:gdLst/>
              <a:ahLst/>
              <a:cxnLst/>
              <a:rect l="l" t="t" r="r" b="b"/>
              <a:pathLst>
                <a:path w="1" h="32" extrusionOk="0">
                  <a:moveTo>
                    <a:pt x="1" y="32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5" name="Google Shape;1495;p40"/>
            <p:cNvSpPr/>
            <p:nvPr/>
          </p:nvSpPr>
          <p:spPr>
            <a:xfrm>
              <a:off x="3454875" y="2376325"/>
              <a:ext cx="47075" cy="188675"/>
            </a:xfrm>
            <a:custGeom>
              <a:avLst/>
              <a:gdLst/>
              <a:ahLst/>
              <a:cxnLst/>
              <a:rect l="l" t="t" r="r" b="b"/>
              <a:pathLst>
                <a:path w="1883" h="7547" extrusionOk="0">
                  <a:moveTo>
                    <a:pt x="608" y="1"/>
                  </a:moveTo>
                  <a:lnTo>
                    <a:pt x="1" y="7547"/>
                  </a:lnTo>
                  <a:lnTo>
                    <a:pt x="1670" y="7547"/>
                  </a:lnTo>
                  <a:lnTo>
                    <a:pt x="1882" y="1689"/>
                  </a:lnTo>
                  <a:lnTo>
                    <a:pt x="1882" y="1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6" name="Google Shape;1496;p40"/>
            <p:cNvSpPr/>
            <p:nvPr/>
          </p:nvSpPr>
          <p:spPr>
            <a:xfrm>
              <a:off x="3456400" y="2557900"/>
              <a:ext cx="39225" cy="775"/>
            </a:xfrm>
            <a:custGeom>
              <a:avLst/>
              <a:gdLst/>
              <a:ahLst/>
              <a:cxnLst/>
              <a:rect l="l" t="t" r="r" b="b"/>
              <a:pathLst>
                <a:path w="1569" h="31" extrusionOk="0">
                  <a:moveTo>
                    <a:pt x="1" y="1"/>
                  </a:moveTo>
                  <a:lnTo>
                    <a:pt x="1" y="31"/>
                  </a:lnTo>
                  <a:lnTo>
                    <a:pt x="1568" y="31"/>
                  </a:lnTo>
                  <a:lnTo>
                    <a:pt x="1568" y="1"/>
                  </a:lnTo>
                  <a:close/>
                </a:path>
              </a:pathLst>
            </a:custGeom>
            <a:solidFill>
              <a:srgbClr val="25416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7" name="Google Shape;1497;p40"/>
            <p:cNvSpPr/>
            <p:nvPr/>
          </p:nvSpPr>
          <p:spPr>
            <a:xfrm>
              <a:off x="3482450" y="2246325"/>
              <a:ext cx="37700" cy="21775"/>
            </a:xfrm>
            <a:custGeom>
              <a:avLst/>
              <a:gdLst/>
              <a:ahLst/>
              <a:cxnLst/>
              <a:rect l="l" t="t" r="r" b="b"/>
              <a:pathLst>
                <a:path w="1508" h="871" extrusionOk="0">
                  <a:moveTo>
                    <a:pt x="306" y="1"/>
                  </a:moveTo>
                  <a:cubicBezTo>
                    <a:pt x="133" y="1"/>
                    <a:pt x="0" y="149"/>
                    <a:pt x="11" y="325"/>
                  </a:cubicBezTo>
                  <a:lnTo>
                    <a:pt x="61" y="739"/>
                  </a:lnTo>
                  <a:lnTo>
                    <a:pt x="1437" y="871"/>
                  </a:lnTo>
                  <a:lnTo>
                    <a:pt x="1488" y="557"/>
                  </a:lnTo>
                  <a:cubicBezTo>
                    <a:pt x="1508" y="395"/>
                    <a:pt x="1416" y="244"/>
                    <a:pt x="1265" y="193"/>
                  </a:cubicBezTo>
                  <a:lnTo>
                    <a:pt x="881" y="71"/>
                  </a:lnTo>
                  <a:cubicBezTo>
                    <a:pt x="759" y="31"/>
                    <a:pt x="627" y="11"/>
                    <a:pt x="496" y="1"/>
                  </a:cubicBezTo>
                  <a:lnTo>
                    <a:pt x="324" y="1"/>
                  </a:lnTo>
                  <a:cubicBezTo>
                    <a:pt x="318" y="1"/>
                    <a:pt x="312" y="1"/>
                    <a:pt x="30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8" name="Google Shape;1498;p40"/>
            <p:cNvSpPr/>
            <p:nvPr/>
          </p:nvSpPr>
          <p:spPr>
            <a:xfrm>
              <a:off x="3390900" y="2307725"/>
              <a:ext cx="27325" cy="29425"/>
            </a:xfrm>
            <a:custGeom>
              <a:avLst/>
              <a:gdLst/>
              <a:ahLst/>
              <a:cxnLst/>
              <a:rect l="l" t="t" r="r" b="b"/>
              <a:pathLst>
                <a:path w="1093" h="1177" extrusionOk="0">
                  <a:moveTo>
                    <a:pt x="97" y="0"/>
                  </a:moveTo>
                  <a:cubicBezTo>
                    <a:pt x="81" y="0"/>
                    <a:pt x="68" y="4"/>
                    <a:pt x="61" y="13"/>
                  </a:cubicBezTo>
                  <a:cubicBezTo>
                    <a:pt x="11" y="63"/>
                    <a:pt x="274" y="337"/>
                    <a:pt x="274" y="337"/>
                  </a:cubicBezTo>
                  <a:cubicBezTo>
                    <a:pt x="274" y="337"/>
                    <a:pt x="265" y="335"/>
                    <a:pt x="253" y="335"/>
                  </a:cubicBezTo>
                  <a:cubicBezTo>
                    <a:pt x="236" y="335"/>
                    <a:pt x="211" y="339"/>
                    <a:pt x="193" y="357"/>
                  </a:cubicBezTo>
                  <a:cubicBezTo>
                    <a:pt x="142" y="398"/>
                    <a:pt x="173" y="468"/>
                    <a:pt x="173" y="468"/>
                  </a:cubicBezTo>
                  <a:cubicBezTo>
                    <a:pt x="71" y="488"/>
                    <a:pt x="101" y="580"/>
                    <a:pt x="101" y="580"/>
                  </a:cubicBezTo>
                  <a:cubicBezTo>
                    <a:pt x="11" y="620"/>
                    <a:pt x="0" y="711"/>
                    <a:pt x="193" y="873"/>
                  </a:cubicBezTo>
                  <a:cubicBezTo>
                    <a:pt x="506" y="1126"/>
                    <a:pt x="810" y="1176"/>
                    <a:pt x="810" y="1176"/>
                  </a:cubicBezTo>
                  <a:lnTo>
                    <a:pt x="1093" y="337"/>
                  </a:lnTo>
                  <a:cubicBezTo>
                    <a:pt x="1093" y="337"/>
                    <a:pt x="705" y="24"/>
                    <a:pt x="576" y="24"/>
                  </a:cubicBezTo>
                  <a:cubicBezTo>
                    <a:pt x="563" y="24"/>
                    <a:pt x="554" y="27"/>
                    <a:pt x="547" y="33"/>
                  </a:cubicBezTo>
                  <a:cubicBezTo>
                    <a:pt x="476" y="104"/>
                    <a:pt x="618" y="286"/>
                    <a:pt x="618" y="286"/>
                  </a:cubicBezTo>
                  <a:cubicBezTo>
                    <a:pt x="428" y="140"/>
                    <a:pt x="194" y="0"/>
                    <a:pt x="97" y="0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9" name="Google Shape;1499;p40"/>
            <p:cNvSpPr/>
            <p:nvPr/>
          </p:nvSpPr>
          <p:spPr>
            <a:xfrm>
              <a:off x="3406075" y="2314625"/>
              <a:ext cx="1800" cy="4300"/>
            </a:xfrm>
            <a:custGeom>
              <a:avLst/>
              <a:gdLst/>
              <a:ahLst/>
              <a:cxnLst/>
              <a:rect l="l" t="t" r="r" b="b"/>
              <a:pathLst>
                <a:path w="72" h="172" extrusionOk="0">
                  <a:moveTo>
                    <a:pt x="20" y="0"/>
                  </a:moveTo>
                  <a:lnTo>
                    <a:pt x="0" y="10"/>
                  </a:lnTo>
                  <a:cubicBezTo>
                    <a:pt x="0" y="10"/>
                    <a:pt x="31" y="91"/>
                    <a:pt x="51" y="172"/>
                  </a:cubicBezTo>
                  <a:lnTo>
                    <a:pt x="71" y="162"/>
                  </a:lnTo>
                  <a:cubicBezTo>
                    <a:pt x="51" y="91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0" name="Google Shape;1500;p40"/>
            <p:cNvSpPr/>
            <p:nvPr/>
          </p:nvSpPr>
          <p:spPr>
            <a:xfrm>
              <a:off x="3404300" y="2314850"/>
              <a:ext cx="12175" cy="21550"/>
            </a:xfrm>
            <a:custGeom>
              <a:avLst/>
              <a:gdLst/>
              <a:ahLst/>
              <a:cxnLst/>
              <a:rect l="l" t="t" r="r" b="b"/>
              <a:pathLst>
                <a:path w="487" h="862" extrusionOk="0">
                  <a:moveTo>
                    <a:pt x="486" y="1"/>
                  </a:moveTo>
                  <a:lnTo>
                    <a:pt x="1" y="801"/>
                  </a:lnTo>
                  <a:cubicBezTo>
                    <a:pt x="1" y="801"/>
                    <a:pt x="82" y="841"/>
                    <a:pt x="163" y="861"/>
                  </a:cubicBezTo>
                  <a:lnTo>
                    <a:pt x="486" y="1"/>
                  </a:lnTo>
                  <a:close/>
                </a:path>
              </a:pathLst>
            </a:custGeom>
            <a:solidFill>
              <a:srgbClr val="CF80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1" name="Google Shape;1501;p40"/>
            <p:cNvSpPr/>
            <p:nvPr/>
          </p:nvSpPr>
          <p:spPr>
            <a:xfrm>
              <a:off x="3396725" y="2319175"/>
              <a:ext cx="5075" cy="7850"/>
            </a:xfrm>
            <a:custGeom>
              <a:avLst/>
              <a:gdLst/>
              <a:ahLst/>
              <a:cxnLst/>
              <a:rect l="l" t="t" r="r" b="b"/>
              <a:pathLst>
                <a:path w="203" h="314" extrusionOk="0">
                  <a:moveTo>
                    <a:pt x="182" y="0"/>
                  </a:moveTo>
                  <a:lnTo>
                    <a:pt x="172" y="10"/>
                  </a:lnTo>
                  <a:cubicBezTo>
                    <a:pt x="182" y="30"/>
                    <a:pt x="182" y="51"/>
                    <a:pt x="172" y="71"/>
                  </a:cubicBezTo>
                  <a:cubicBezTo>
                    <a:pt x="152" y="102"/>
                    <a:pt x="101" y="122"/>
                    <a:pt x="101" y="122"/>
                  </a:cubicBezTo>
                  <a:lnTo>
                    <a:pt x="91" y="122"/>
                  </a:lnTo>
                  <a:lnTo>
                    <a:pt x="101" y="131"/>
                  </a:lnTo>
                  <a:lnTo>
                    <a:pt x="101" y="172"/>
                  </a:lnTo>
                  <a:cubicBezTo>
                    <a:pt x="91" y="203"/>
                    <a:pt x="51" y="212"/>
                    <a:pt x="51" y="212"/>
                  </a:cubicBezTo>
                  <a:lnTo>
                    <a:pt x="41" y="212"/>
                  </a:lnTo>
                  <a:lnTo>
                    <a:pt x="41" y="223"/>
                  </a:lnTo>
                  <a:cubicBezTo>
                    <a:pt x="51" y="243"/>
                    <a:pt x="51" y="253"/>
                    <a:pt x="41" y="263"/>
                  </a:cubicBezTo>
                  <a:cubicBezTo>
                    <a:pt x="30" y="284"/>
                    <a:pt x="0" y="293"/>
                    <a:pt x="0" y="293"/>
                  </a:cubicBezTo>
                  <a:lnTo>
                    <a:pt x="0" y="314"/>
                  </a:lnTo>
                  <a:cubicBezTo>
                    <a:pt x="0" y="314"/>
                    <a:pt x="30" y="304"/>
                    <a:pt x="51" y="284"/>
                  </a:cubicBezTo>
                  <a:lnTo>
                    <a:pt x="61" y="273"/>
                  </a:lnTo>
                  <a:cubicBezTo>
                    <a:pt x="61" y="263"/>
                    <a:pt x="71" y="243"/>
                    <a:pt x="61" y="223"/>
                  </a:cubicBezTo>
                  <a:cubicBezTo>
                    <a:pt x="81" y="223"/>
                    <a:pt x="101" y="203"/>
                    <a:pt x="122" y="182"/>
                  </a:cubicBezTo>
                  <a:lnTo>
                    <a:pt x="122" y="131"/>
                  </a:lnTo>
                  <a:cubicBezTo>
                    <a:pt x="142" y="131"/>
                    <a:pt x="172" y="111"/>
                    <a:pt x="192" y="81"/>
                  </a:cubicBezTo>
                  <a:cubicBezTo>
                    <a:pt x="203" y="51"/>
                    <a:pt x="203" y="30"/>
                    <a:pt x="1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2" name="Google Shape;1502;p40"/>
            <p:cNvSpPr/>
            <p:nvPr/>
          </p:nvSpPr>
          <p:spPr>
            <a:xfrm>
              <a:off x="3406325" y="2299375"/>
              <a:ext cx="84750" cy="59800"/>
            </a:xfrm>
            <a:custGeom>
              <a:avLst/>
              <a:gdLst/>
              <a:ahLst/>
              <a:cxnLst/>
              <a:rect l="l" t="t" r="r" b="b"/>
              <a:pathLst>
                <a:path w="3390" h="2392" extrusionOk="0">
                  <a:moveTo>
                    <a:pt x="3335" y="1"/>
                  </a:moveTo>
                  <a:cubicBezTo>
                    <a:pt x="2771" y="1"/>
                    <a:pt x="2291" y="758"/>
                    <a:pt x="2125" y="1278"/>
                  </a:cubicBezTo>
                  <a:lnTo>
                    <a:pt x="435" y="570"/>
                  </a:lnTo>
                  <a:lnTo>
                    <a:pt x="1" y="1571"/>
                  </a:lnTo>
                  <a:cubicBezTo>
                    <a:pt x="1" y="1571"/>
                    <a:pt x="1255" y="2229"/>
                    <a:pt x="2054" y="2370"/>
                  </a:cubicBezTo>
                  <a:cubicBezTo>
                    <a:pt x="2120" y="2383"/>
                    <a:pt x="2189" y="2392"/>
                    <a:pt x="2258" y="2392"/>
                  </a:cubicBezTo>
                  <a:cubicBezTo>
                    <a:pt x="2516" y="2392"/>
                    <a:pt x="2767" y="2275"/>
                    <a:pt x="2823" y="1844"/>
                  </a:cubicBezTo>
                  <a:lnTo>
                    <a:pt x="2904" y="691"/>
                  </a:lnTo>
                  <a:lnTo>
                    <a:pt x="3389" y="3"/>
                  </a:lnTo>
                  <a:cubicBezTo>
                    <a:pt x="3371" y="2"/>
                    <a:pt x="3353" y="1"/>
                    <a:pt x="3335" y="1"/>
                  </a:cubicBez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3" name="Google Shape;1503;p40"/>
            <p:cNvSpPr/>
            <p:nvPr/>
          </p:nvSpPr>
          <p:spPr>
            <a:xfrm>
              <a:off x="3411625" y="2316125"/>
              <a:ext cx="10400" cy="24550"/>
            </a:xfrm>
            <a:custGeom>
              <a:avLst/>
              <a:gdLst/>
              <a:ahLst/>
              <a:cxnLst/>
              <a:rect l="l" t="t" r="r" b="b"/>
              <a:pathLst>
                <a:path w="416" h="982" extrusionOk="0">
                  <a:moveTo>
                    <a:pt x="396" y="1"/>
                  </a:moveTo>
                  <a:lnTo>
                    <a:pt x="1" y="972"/>
                  </a:lnTo>
                  <a:lnTo>
                    <a:pt x="21" y="982"/>
                  </a:lnTo>
                  <a:lnTo>
                    <a:pt x="416" y="11"/>
                  </a:lnTo>
                  <a:lnTo>
                    <a:pt x="39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4" name="Google Shape;1504;p40"/>
            <p:cNvSpPr/>
            <p:nvPr/>
          </p:nvSpPr>
          <p:spPr>
            <a:xfrm>
              <a:off x="3491050" y="2284275"/>
              <a:ext cx="24550" cy="23525"/>
            </a:xfrm>
            <a:custGeom>
              <a:avLst/>
              <a:gdLst/>
              <a:ahLst/>
              <a:cxnLst/>
              <a:rect l="l" t="t" r="r" b="b"/>
              <a:pathLst>
                <a:path w="982" h="941" extrusionOk="0">
                  <a:moveTo>
                    <a:pt x="112" y="0"/>
                  </a:moveTo>
                  <a:lnTo>
                    <a:pt x="71" y="526"/>
                  </a:lnTo>
                  <a:lnTo>
                    <a:pt x="0" y="526"/>
                  </a:lnTo>
                  <a:cubicBezTo>
                    <a:pt x="20" y="607"/>
                    <a:pt x="20" y="688"/>
                    <a:pt x="0" y="769"/>
                  </a:cubicBezTo>
                  <a:cubicBezTo>
                    <a:pt x="81" y="860"/>
                    <a:pt x="223" y="941"/>
                    <a:pt x="465" y="941"/>
                  </a:cubicBezTo>
                  <a:cubicBezTo>
                    <a:pt x="739" y="941"/>
                    <a:pt x="881" y="840"/>
                    <a:pt x="961" y="729"/>
                  </a:cubicBezTo>
                  <a:cubicBezTo>
                    <a:pt x="951" y="668"/>
                    <a:pt x="961" y="607"/>
                    <a:pt x="982" y="547"/>
                  </a:cubicBezTo>
                  <a:lnTo>
                    <a:pt x="890" y="526"/>
                  </a:lnTo>
                  <a:cubicBezTo>
                    <a:pt x="870" y="526"/>
                    <a:pt x="850" y="506"/>
                    <a:pt x="850" y="486"/>
                  </a:cubicBezTo>
                  <a:lnTo>
                    <a:pt x="820" y="0"/>
                  </a:ln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5" name="Google Shape;1505;p40"/>
            <p:cNvSpPr/>
            <p:nvPr/>
          </p:nvSpPr>
          <p:spPr>
            <a:xfrm>
              <a:off x="3493050" y="2286300"/>
              <a:ext cx="15200" cy="10375"/>
            </a:xfrm>
            <a:custGeom>
              <a:avLst/>
              <a:gdLst/>
              <a:ahLst/>
              <a:cxnLst/>
              <a:rect l="l" t="t" r="r" b="b"/>
              <a:pathLst>
                <a:path w="608" h="415" extrusionOk="0">
                  <a:moveTo>
                    <a:pt x="21" y="0"/>
                  </a:moveTo>
                  <a:lnTo>
                    <a:pt x="1" y="344"/>
                  </a:lnTo>
                  <a:cubicBezTo>
                    <a:pt x="62" y="385"/>
                    <a:pt x="143" y="415"/>
                    <a:pt x="234" y="415"/>
                  </a:cubicBezTo>
                  <a:cubicBezTo>
                    <a:pt x="466" y="415"/>
                    <a:pt x="608" y="182"/>
                    <a:pt x="608" y="182"/>
                  </a:cubicBezTo>
                  <a:lnTo>
                    <a:pt x="608" y="0"/>
                  </a:lnTo>
                  <a:close/>
                </a:path>
              </a:pathLst>
            </a:custGeom>
            <a:solidFill>
              <a:srgbClr val="CF80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6" name="Google Shape;1506;p40"/>
            <p:cNvSpPr/>
            <p:nvPr/>
          </p:nvSpPr>
          <p:spPr>
            <a:xfrm>
              <a:off x="3483950" y="2250375"/>
              <a:ext cx="34925" cy="44050"/>
            </a:xfrm>
            <a:custGeom>
              <a:avLst/>
              <a:gdLst/>
              <a:ahLst/>
              <a:cxnLst/>
              <a:rect l="l" t="t" r="r" b="b"/>
              <a:pathLst>
                <a:path w="1397" h="1762" extrusionOk="0">
                  <a:moveTo>
                    <a:pt x="274" y="1"/>
                  </a:moveTo>
                  <a:cubicBezTo>
                    <a:pt x="113" y="122"/>
                    <a:pt x="11" y="284"/>
                    <a:pt x="1" y="507"/>
                  </a:cubicBezTo>
                  <a:lnTo>
                    <a:pt x="1" y="577"/>
                  </a:lnTo>
                  <a:lnTo>
                    <a:pt x="1" y="588"/>
                  </a:lnTo>
                  <a:lnTo>
                    <a:pt x="52" y="1195"/>
                  </a:lnTo>
                  <a:lnTo>
                    <a:pt x="52" y="1204"/>
                  </a:lnTo>
                  <a:cubicBezTo>
                    <a:pt x="82" y="1518"/>
                    <a:pt x="234" y="1751"/>
                    <a:pt x="558" y="1761"/>
                  </a:cubicBezTo>
                  <a:cubicBezTo>
                    <a:pt x="565" y="1761"/>
                    <a:pt x="572" y="1761"/>
                    <a:pt x="580" y="1761"/>
                  </a:cubicBezTo>
                  <a:cubicBezTo>
                    <a:pt x="878" y="1761"/>
                    <a:pt x="1216" y="1571"/>
                    <a:pt x="1286" y="1255"/>
                  </a:cubicBezTo>
                  <a:lnTo>
                    <a:pt x="1286" y="1245"/>
                  </a:lnTo>
                  <a:cubicBezTo>
                    <a:pt x="1286" y="1245"/>
                    <a:pt x="1296" y="1235"/>
                    <a:pt x="1296" y="1224"/>
                  </a:cubicBezTo>
                  <a:lnTo>
                    <a:pt x="1387" y="628"/>
                  </a:lnTo>
                  <a:lnTo>
                    <a:pt x="1387" y="618"/>
                  </a:lnTo>
                  <a:lnTo>
                    <a:pt x="1387" y="547"/>
                  </a:lnTo>
                  <a:cubicBezTo>
                    <a:pt x="1397" y="426"/>
                    <a:pt x="1356" y="294"/>
                    <a:pt x="1306" y="193"/>
                  </a:cubicBezTo>
                  <a:cubicBezTo>
                    <a:pt x="1275" y="183"/>
                    <a:pt x="1255" y="183"/>
                    <a:pt x="1225" y="172"/>
                  </a:cubicBezTo>
                  <a:cubicBezTo>
                    <a:pt x="911" y="102"/>
                    <a:pt x="588" y="62"/>
                    <a:pt x="274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7" name="Google Shape;1507;p40"/>
            <p:cNvSpPr/>
            <p:nvPr/>
          </p:nvSpPr>
          <p:spPr>
            <a:xfrm>
              <a:off x="3483725" y="2249625"/>
              <a:ext cx="34925" cy="22775"/>
            </a:xfrm>
            <a:custGeom>
              <a:avLst/>
              <a:gdLst/>
              <a:ahLst/>
              <a:cxnLst/>
              <a:rect l="l" t="t" r="r" b="b"/>
              <a:pathLst>
                <a:path w="1397" h="911" extrusionOk="0">
                  <a:moveTo>
                    <a:pt x="253" y="0"/>
                  </a:moveTo>
                  <a:cubicBezTo>
                    <a:pt x="131" y="92"/>
                    <a:pt x="30" y="253"/>
                    <a:pt x="10" y="506"/>
                  </a:cubicBezTo>
                  <a:cubicBezTo>
                    <a:pt x="0" y="577"/>
                    <a:pt x="10" y="638"/>
                    <a:pt x="10" y="699"/>
                  </a:cubicBezTo>
                  <a:lnTo>
                    <a:pt x="30" y="870"/>
                  </a:lnTo>
                  <a:cubicBezTo>
                    <a:pt x="30" y="870"/>
                    <a:pt x="111" y="587"/>
                    <a:pt x="202" y="344"/>
                  </a:cubicBezTo>
                  <a:lnTo>
                    <a:pt x="648" y="324"/>
                  </a:lnTo>
                  <a:lnTo>
                    <a:pt x="1042" y="506"/>
                  </a:lnTo>
                  <a:cubicBezTo>
                    <a:pt x="1113" y="759"/>
                    <a:pt x="1356" y="911"/>
                    <a:pt x="1356" y="911"/>
                  </a:cubicBezTo>
                  <a:lnTo>
                    <a:pt x="1386" y="739"/>
                  </a:lnTo>
                  <a:cubicBezTo>
                    <a:pt x="1396" y="678"/>
                    <a:pt x="1396" y="618"/>
                    <a:pt x="1396" y="557"/>
                  </a:cubicBezTo>
                  <a:cubicBezTo>
                    <a:pt x="1396" y="415"/>
                    <a:pt x="1376" y="304"/>
                    <a:pt x="1325" y="213"/>
                  </a:cubicBezTo>
                  <a:cubicBezTo>
                    <a:pt x="1214" y="193"/>
                    <a:pt x="1093" y="162"/>
                    <a:pt x="971" y="132"/>
                  </a:cubicBezTo>
                  <a:cubicBezTo>
                    <a:pt x="738" y="81"/>
                    <a:pt x="495" y="51"/>
                    <a:pt x="25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8" name="Google Shape;1508;p40"/>
            <p:cNvSpPr/>
            <p:nvPr/>
          </p:nvSpPr>
          <p:spPr>
            <a:xfrm>
              <a:off x="3492550" y="2274900"/>
              <a:ext cx="2825" cy="5600"/>
            </a:xfrm>
            <a:custGeom>
              <a:avLst/>
              <a:gdLst/>
              <a:ahLst/>
              <a:cxnLst/>
              <a:rect l="l" t="t" r="r" b="b"/>
              <a:pathLst>
                <a:path w="113" h="224" extrusionOk="0">
                  <a:moveTo>
                    <a:pt x="92" y="1"/>
                  </a:moveTo>
                  <a:cubicBezTo>
                    <a:pt x="82" y="11"/>
                    <a:pt x="1" y="112"/>
                    <a:pt x="32" y="183"/>
                  </a:cubicBezTo>
                  <a:cubicBezTo>
                    <a:pt x="41" y="203"/>
                    <a:pt x="72" y="223"/>
                    <a:pt x="112" y="223"/>
                  </a:cubicBezTo>
                  <a:lnTo>
                    <a:pt x="112" y="203"/>
                  </a:lnTo>
                  <a:cubicBezTo>
                    <a:pt x="82" y="203"/>
                    <a:pt x="61" y="183"/>
                    <a:pt x="52" y="173"/>
                  </a:cubicBezTo>
                  <a:cubicBezTo>
                    <a:pt x="41" y="133"/>
                    <a:pt x="92" y="41"/>
                    <a:pt x="112" y="21"/>
                  </a:cubicBezTo>
                  <a:lnTo>
                    <a:pt x="9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9" name="Google Shape;1509;p40"/>
            <p:cNvSpPr/>
            <p:nvPr/>
          </p:nvSpPr>
          <p:spPr>
            <a:xfrm>
              <a:off x="3500900" y="2267325"/>
              <a:ext cx="6350" cy="3325"/>
            </a:xfrm>
            <a:custGeom>
              <a:avLst/>
              <a:gdLst/>
              <a:ahLst/>
              <a:cxnLst/>
              <a:rect l="l" t="t" r="r" b="b"/>
              <a:pathLst>
                <a:path w="254" h="133" extrusionOk="0">
                  <a:moveTo>
                    <a:pt x="21" y="0"/>
                  </a:moveTo>
                  <a:lnTo>
                    <a:pt x="1" y="71"/>
                  </a:lnTo>
                  <a:lnTo>
                    <a:pt x="233" y="132"/>
                  </a:lnTo>
                  <a:lnTo>
                    <a:pt x="253" y="61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0" name="Google Shape;1510;p40"/>
            <p:cNvSpPr/>
            <p:nvPr/>
          </p:nvSpPr>
          <p:spPr>
            <a:xfrm>
              <a:off x="3485975" y="2267075"/>
              <a:ext cx="6375" cy="2800"/>
            </a:xfrm>
            <a:custGeom>
              <a:avLst/>
              <a:gdLst/>
              <a:ahLst/>
              <a:cxnLst/>
              <a:rect l="l" t="t" r="r" b="b"/>
              <a:pathLst>
                <a:path w="255" h="112" extrusionOk="0">
                  <a:moveTo>
                    <a:pt x="244" y="1"/>
                  </a:moveTo>
                  <a:lnTo>
                    <a:pt x="1" y="41"/>
                  </a:lnTo>
                  <a:lnTo>
                    <a:pt x="11" y="111"/>
                  </a:lnTo>
                  <a:lnTo>
                    <a:pt x="254" y="71"/>
                  </a:lnTo>
                  <a:lnTo>
                    <a:pt x="24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1" name="Google Shape;1511;p40"/>
            <p:cNvSpPr/>
            <p:nvPr/>
          </p:nvSpPr>
          <p:spPr>
            <a:xfrm>
              <a:off x="3488775" y="2272375"/>
              <a:ext cx="2050" cy="2050"/>
            </a:xfrm>
            <a:custGeom>
              <a:avLst/>
              <a:gdLst/>
              <a:ahLst/>
              <a:cxnLst/>
              <a:rect l="l" t="t" r="r" b="b"/>
              <a:pathLst>
                <a:path w="82" h="82" extrusionOk="0">
                  <a:moveTo>
                    <a:pt x="41" y="1"/>
                  </a:moveTo>
                  <a:cubicBezTo>
                    <a:pt x="21" y="1"/>
                    <a:pt x="0" y="21"/>
                    <a:pt x="0" y="41"/>
                  </a:cubicBezTo>
                  <a:cubicBezTo>
                    <a:pt x="0" y="61"/>
                    <a:pt x="10" y="81"/>
                    <a:pt x="41" y="81"/>
                  </a:cubicBezTo>
                  <a:cubicBezTo>
                    <a:pt x="61" y="81"/>
                    <a:pt x="81" y="72"/>
                    <a:pt x="81" y="41"/>
                  </a:cubicBezTo>
                  <a:cubicBezTo>
                    <a:pt x="81" y="21"/>
                    <a:pt x="61" y="1"/>
                    <a:pt x="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2" name="Google Shape;1512;p40"/>
            <p:cNvSpPr/>
            <p:nvPr/>
          </p:nvSpPr>
          <p:spPr>
            <a:xfrm>
              <a:off x="3501425" y="2272875"/>
              <a:ext cx="2050" cy="2050"/>
            </a:xfrm>
            <a:custGeom>
              <a:avLst/>
              <a:gdLst/>
              <a:ahLst/>
              <a:cxnLst/>
              <a:rect l="l" t="t" r="r" b="b"/>
              <a:pathLst>
                <a:path w="82" h="82" extrusionOk="0">
                  <a:moveTo>
                    <a:pt x="41" y="1"/>
                  </a:moveTo>
                  <a:cubicBezTo>
                    <a:pt x="20" y="1"/>
                    <a:pt x="0" y="21"/>
                    <a:pt x="0" y="41"/>
                  </a:cubicBezTo>
                  <a:cubicBezTo>
                    <a:pt x="0" y="61"/>
                    <a:pt x="20" y="82"/>
                    <a:pt x="41" y="82"/>
                  </a:cubicBezTo>
                  <a:cubicBezTo>
                    <a:pt x="61" y="82"/>
                    <a:pt x="81" y="61"/>
                    <a:pt x="81" y="41"/>
                  </a:cubicBezTo>
                  <a:cubicBezTo>
                    <a:pt x="81" y="21"/>
                    <a:pt x="71" y="1"/>
                    <a:pt x="4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3" name="Google Shape;1513;p40"/>
            <p:cNvSpPr/>
            <p:nvPr/>
          </p:nvSpPr>
          <p:spPr>
            <a:xfrm>
              <a:off x="3494325" y="2283000"/>
              <a:ext cx="6600" cy="2550"/>
            </a:xfrm>
            <a:custGeom>
              <a:avLst/>
              <a:gdLst/>
              <a:ahLst/>
              <a:cxnLst/>
              <a:rect l="l" t="t" r="r" b="b"/>
              <a:pathLst>
                <a:path w="264" h="102" extrusionOk="0">
                  <a:moveTo>
                    <a:pt x="244" y="0"/>
                  </a:moveTo>
                  <a:cubicBezTo>
                    <a:pt x="180" y="59"/>
                    <a:pt x="119" y="73"/>
                    <a:pt x="76" y="73"/>
                  </a:cubicBezTo>
                  <a:cubicBezTo>
                    <a:pt x="36" y="73"/>
                    <a:pt x="11" y="61"/>
                    <a:pt x="11" y="61"/>
                  </a:cubicBezTo>
                  <a:lnTo>
                    <a:pt x="1" y="92"/>
                  </a:lnTo>
                  <a:cubicBezTo>
                    <a:pt x="1" y="92"/>
                    <a:pt x="21" y="102"/>
                    <a:pt x="62" y="102"/>
                  </a:cubicBezTo>
                  <a:cubicBezTo>
                    <a:pt x="112" y="102"/>
                    <a:pt x="183" y="92"/>
                    <a:pt x="264" y="21"/>
                  </a:cubicBezTo>
                  <a:lnTo>
                    <a:pt x="24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4" name="Google Shape;1514;p40"/>
            <p:cNvSpPr/>
            <p:nvPr/>
          </p:nvSpPr>
          <p:spPr>
            <a:xfrm>
              <a:off x="3515075" y="2297925"/>
              <a:ext cx="6600" cy="9650"/>
            </a:xfrm>
            <a:custGeom>
              <a:avLst/>
              <a:gdLst/>
              <a:ahLst/>
              <a:cxnLst/>
              <a:rect l="l" t="t" r="r" b="b"/>
              <a:pathLst>
                <a:path w="264" h="386" extrusionOk="0">
                  <a:moveTo>
                    <a:pt x="21" y="1"/>
                  </a:moveTo>
                  <a:lnTo>
                    <a:pt x="0" y="162"/>
                  </a:lnTo>
                  <a:lnTo>
                    <a:pt x="81" y="385"/>
                  </a:lnTo>
                  <a:lnTo>
                    <a:pt x="263" y="213"/>
                  </a:lnTo>
                  <a:lnTo>
                    <a:pt x="102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5" name="Google Shape;1515;p40"/>
            <p:cNvSpPr/>
            <p:nvPr/>
          </p:nvSpPr>
          <p:spPr>
            <a:xfrm>
              <a:off x="3440450" y="2365850"/>
              <a:ext cx="30650" cy="22850"/>
            </a:xfrm>
            <a:custGeom>
              <a:avLst/>
              <a:gdLst/>
              <a:ahLst/>
              <a:cxnLst/>
              <a:rect l="l" t="t" r="r" b="b"/>
              <a:pathLst>
                <a:path w="1226" h="914" extrusionOk="0">
                  <a:moveTo>
                    <a:pt x="698" y="1"/>
                  </a:moveTo>
                  <a:cubicBezTo>
                    <a:pt x="559" y="1"/>
                    <a:pt x="426" y="12"/>
                    <a:pt x="416" y="55"/>
                  </a:cubicBezTo>
                  <a:cubicBezTo>
                    <a:pt x="396" y="156"/>
                    <a:pt x="608" y="227"/>
                    <a:pt x="608" y="227"/>
                  </a:cubicBezTo>
                  <a:cubicBezTo>
                    <a:pt x="544" y="222"/>
                    <a:pt x="477" y="219"/>
                    <a:pt x="413" y="219"/>
                  </a:cubicBezTo>
                  <a:cubicBezTo>
                    <a:pt x="211" y="219"/>
                    <a:pt x="29" y="244"/>
                    <a:pt x="21" y="298"/>
                  </a:cubicBezTo>
                  <a:cubicBezTo>
                    <a:pt x="11" y="369"/>
                    <a:pt x="143" y="420"/>
                    <a:pt x="143" y="420"/>
                  </a:cubicBezTo>
                  <a:cubicBezTo>
                    <a:pt x="143" y="420"/>
                    <a:pt x="82" y="440"/>
                    <a:pt x="72" y="480"/>
                  </a:cubicBezTo>
                  <a:cubicBezTo>
                    <a:pt x="52" y="530"/>
                    <a:pt x="163" y="581"/>
                    <a:pt x="163" y="581"/>
                  </a:cubicBezTo>
                  <a:cubicBezTo>
                    <a:pt x="1" y="611"/>
                    <a:pt x="163" y="712"/>
                    <a:pt x="163" y="712"/>
                  </a:cubicBezTo>
                  <a:cubicBezTo>
                    <a:pt x="32" y="753"/>
                    <a:pt x="223" y="874"/>
                    <a:pt x="578" y="905"/>
                  </a:cubicBezTo>
                  <a:cubicBezTo>
                    <a:pt x="633" y="911"/>
                    <a:pt x="685" y="913"/>
                    <a:pt x="735" y="913"/>
                  </a:cubicBezTo>
                  <a:cubicBezTo>
                    <a:pt x="1032" y="913"/>
                    <a:pt x="1225" y="824"/>
                    <a:pt x="1225" y="824"/>
                  </a:cubicBezTo>
                  <a:lnTo>
                    <a:pt x="1013" y="15"/>
                  </a:lnTo>
                  <a:cubicBezTo>
                    <a:pt x="1013" y="15"/>
                    <a:pt x="852" y="1"/>
                    <a:pt x="698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6" name="Google Shape;1516;p40"/>
            <p:cNvSpPr/>
            <p:nvPr/>
          </p:nvSpPr>
          <p:spPr>
            <a:xfrm>
              <a:off x="3444500" y="2383400"/>
              <a:ext cx="7625" cy="2050"/>
            </a:xfrm>
            <a:custGeom>
              <a:avLst/>
              <a:gdLst/>
              <a:ahLst/>
              <a:cxnLst/>
              <a:rect l="l" t="t" r="r" b="b"/>
              <a:pathLst>
                <a:path w="305" h="82" extrusionOk="0">
                  <a:moveTo>
                    <a:pt x="1" y="1"/>
                  </a:moveTo>
                  <a:lnTo>
                    <a:pt x="1" y="10"/>
                  </a:lnTo>
                  <a:cubicBezTo>
                    <a:pt x="1" y="10"/>
                    <a:pt x="183" y="71"/>
                    <a:pt x="304" y="82"/>
                  </a:cubicBezTo>
                  <a:lnTo>
                    <a:pt x="304" y="61"/>
                  </a:lnTo>
                  <a:cubicBezTo>
                    <a:pt x="183" y="51"/>
                    <a:pt x="11" y="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7" name="Google Shape;1517;p40"/>
            <p:cNvSpPr/>
            <p:nvPr/>
          </p:nvSpPr>
          <p:spPr>
            <a:xfrm>
              <a:off x="3444275" y="2380100"/>
              <a:ext cx="7600" cy="1300"/>
            </a:xfrm>
            <a:custGeom>
              <a:avLst/>
              <a:gdLst/>
              <a:ahLst/>
              <a:cxnLst/>
              <a:rect l="l" t="t" r="r" b="b"/>
              <a:pathLst>
                <a:path w="304" h="52" extrusionOk="0">
                  <a:moveTo>
                    <a:pt x="10" y="1"/>
                  </a:moveTo>
                  <a:lnTo>
                    <a:pt x="0" y="11"/>
                  </a:lnTo>
                  <a:cubicBezTo>
                    <a:pt x="10" y="11"/>
                    <a:pt x="162" y="52"/>
                    <a:pt x="304" y="52"/>
                  </a:cubicBezTo>
                  <a:lnTo>
                    <a:pt x="304" y="32"/>
                  </a:lnTo>
                  <a:cubicBezTo>
                    <a:pt x="162" y="32"/>
                    <a:pt x="10" y="1"/>
                    <a:pt x="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8" name="Google Shape;1518;p40"/>
            <p:cNvSpPr/>
            <p:nvPr/>
          </p:nvSpPr>
          <p:spPr>
            <a:xfrm>
              <a:off x="3444000" y="2376050"/>
              <a:ext cx="9125" cy="2050"/>
            </a:xfrm>
            <a:custGeom>
              <a:avLst/>
              <a:gdLst/>
              <a:ahLst/>
              <a:cxnLst/>
              <a:rect l="l" t="t" r="r" b="b"/>
              <a:pathLst>
                <a:path w="365" h="82" extrusionOk="0">
                  <a:moveTo>
                    <a:pt x="1" y="1"/>
                  </a:moveTo>
                  <a:lnTo>
                    <a:pt x="1" y="21"/>
                  </a:lnTo>
                  <a:cubicBezTo>
                    <a:pt x="1" y="21"/>
                    <a:pt x="183" y="62"/>
                    <a:pt x="365" y="82"/>
                  </a:cubicBezTo>
                  <a:lnTo>
                    <a:pt x="365" y="62"/>
                  </a:lnTo>
                  <a:cubicBezTo>
                    <a:pt x="183" y="41"/>
                    <a:pt x="1" y="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9" name="Google Shape;1519;p40"/>
            <p:cNvSpPr/>
            <p:nvPr/>
          </p:nvSpPr>
          <p:spPr>
            <a:xfrm>
              <a:off x="3455400" y="2371275"/>
              <a:ext cx="4300" cy="1275"/>
            </a:xfrm>
            <a:custGeom>
              <a:avLst/>
              <a:gdLst/>
              <a:ahLst/>
              <a:cxnLst/>
              <a:rect l="l" t="t" r="r" b="b"/>
              <a:pathLst>
                <a:path w="172" h="51" extrusionOk="0">
                  <a:moveTo>
                    <a:pt x="10" y="0"/>
                  </a:moveTo>
                  <a:lnTo>
                    <a:pt x="0" y="10"/>
                  </a:lnTo>
                  <a:cubicBezTo>
                    <a:pt x="0" y="10"/>
                    <a:pt x="91" y="41"/>
                    <a:pt x="162" y="50"/>
                  </a:cubicBezTo>
                  <a:lnTo>
                    <a:pt x="172" y="30"/>
                  </a:lnTo>
                  <a:cubicBezTo>
                    <a:pt x="101" y="20"/>
                    <a:pt x="10" y="0"/>
                    <a:pt x="1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0" name="Google Shape;1520;p40"/>
            <p:cNvSpPr/>
            <p:nvPr/>
          </p:nvSpPr>
          <p:spPr>
            <a:xfrm>
              <a:off x="3463725" y="2366200"/>
              <a:ext cx="4850" cy="22025"/>
            </a:xfrm>
            <a:custGeom>
              <a:avLst/>
              <a:gdLst/>
              <a:ahLst/>
              <a:cxnLst/>
              <a:rect l="l" t="t" r="r" b="b"/>
              <a:pathLst>
                <a:path w="194" h="881" extrusionOk="0">
                  <a:moveTo>
                    <a:pt x="1" y="1"/>
                  </a:moveTo>
                  <a:lnTo>
                    <a:pt x="31" y="881"/>
                  </a:lnTo>
                  <a:cubicBezTo>
                    <a:pt x="31" y="881"/>
                    <a:pt x="122" y="871"/>
                    <a:pt x="193" y="851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CF80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1" name="Google Shape;1521;p40"/>
            <p:cNvSpPr/>
            <p:nvPr/>
          </p:nvSpPr>
          <p:spPr>
            <a:xfrm>
              <a:off x="3462475" y="2297925"/>
              <a:ext cx="101925" cy="93025"/>
            </a:xfrm>
            <a:custGeom>
              <a:avLst/>
              <a:gdLst/>
              <a:ahLst/>
              <a:cxnLst/>
              <a:rect l="l" t="t" r="r" b="b"/>
              <a:pathLst>
                <a:path w="4077" h="3721" extrusionOk="0">
                  <a:moveTo>
                    <a:pt x="1103" y="1"/>
                  </a:moveTo>
                  <a:cubicBezTo>
                    <a:pt x="759" y="51"/>
                    <a:pt x="344" y="608"/>
                    <a:pt x="314" y="1336"/>
                  </a:cubicBezTo>
                  <a:lnTo>
                    <a:pt x="293" y="2600"/>
                  </a:lnTo>
                  <a:cubicBezTo>
                    <a:pt x="281" y="2599"/>
                    <a:pt x="269" y="2598"/>
                    <a:pt x="256" y="2598"/>
                  </a:cubicBezTo>
                  <a:cubicBezTo>
                    <a:pt x="146" y="2598"/>
                    <a:pt x="0" y="2631"/>
                    <a:pt x="0" y="2631"/>
                  </a:cubicBezTo>
                  <a:lnTo>
                    <a:pt x="122" y="3207"/>
                  </a:lnTo>
                  <a:lnTo>
                    <a:pt x="233" y="3571"/>
                  </a:lnTo>
                  <a:lnTo>
                    <a:pt x="253" y="3672"/>
                  </a:lnTo>
                  <a:lnTo>
                    <a:pt x="263" y="3703"/>
                  </a:lnTo>
                  <a:cubicBezTo>
                    <a:pt x="263" y="3703"/>
                    <a:pt x="497" y="3721"/>
                    <a:pt x="869" y="3721"/>
                  </a:cubicBezTo>
                  <a:cubicBezTo>
                    <a:pt x="1055" y="3721"/>
                    <a:pt x="1275" y="3716"/>
                    <a:pt x="1518" y="3703"/>
                  </a:cubicBezTo>
                  <a:lnTo>
                    <a:pt x="1608" y="3713"/>
                  </a:lnTo>
                  <a:lnTo>
                    <a:pt x="3004" y="3713"/>
                  </a:lnTo>
                  <a:lnTo>
                    <a:pt x="3004" y="3409"/>
                  </a:lnTo>
                  <a:cubicBezTo>
                    <a:pt x="3045" y="3389"/>
                    <a:pt x="3085" y="3379"/>
                    <a:pt x="3126" y="3369"/>
                  </a:cubicBezTo>
                  <a:cubicBezTo>
                    <a:pt x="4077" y="3086"/>
                    <a:pt x="3541" y="51"/>
                    <a:pt x="2206" y="1"/>
                  </a:cubicBezTo>
                  <a:lnTo>
                    <a:pt x="2206" y="10"/>
                  </a:lnTo>
                  <a:cubicBezTo>
                    <a:pt x="2185" y="1"/>
                    <a:pt x="2165" y="1"/>
                    <a:pt x="2145" y="1"/>
                  </a:cubicBezTo>
                  <a:cubicBezTo>
                    <a:pt x="2084" y="91"/>
                    <a:pt x="2013" y="172"/>
                    <a:pt x="1922" y="233"/>
                  </a:cubicBezTo>
                  <a:cubicBezTo>
                    <a:pt x="1834" y="283"/>
                    <a:pt x="1743" y="304"/>
                    <a:pt x="1652" y="304"/>
                  </a:cubicBezTo>
                  <a:cubicBezTo>
                    <a:pt x="1522" y="304"/>
                    <a:pt x="1394" y="262"/>
                    <a:pt x="1275" y="203"/>
                  </a:cubicBezTo>
                  <a:cubicBezTo>
                    <a:pt x="1184" y="162"/>
                    <a:pt x="1133" y="91"/>
                    <a:pt x="1103" y="1"/>
                  </a:cubicBez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2" name="Google Shape;1522;p40"/>
            <p:cNvSpPr/>
            <p:nvPr/>
          </p:nvSpPr>
          <p:spPr>
            <a:xfrm>
              <a:off x="3484475" y="2297425"/>
              <a:ext cx="32650" cy="51850"/>
            </a:xfrm>
            <a:custGeom>
              <a:avLst/>
              <a:gdLst/>
              <a:ahLst/>
              <a:cxnLst/>
              <a:rect l="l" t="t" r="r" b="b"/>
              <a:pathLst>
                <a:path w="1306" h="2074" extrusionOk="0">
                  <a:moveTo>
                    <a:pt x="294" y="0"/>
                  </a:moveTo>
                  <a:lnTo>
                    <a:pt x="162" y="21"/>
                  </a:lnTo>
                  <a:cubicBezTo>
                    <a:pt x="162" y="21"/>
                    <a:pt x="0" y="1052"/>
                    <a:pt x="445" y="2074"/>
                  </a:cubicBezTo>
                  <a:cubicBezTo>
                    <a:pt x="1214" y="1073"/>
                    <a:pt x="1305" y="21"/>
                    <a:pt x="1305" y="21"/>
                  </a:cubicBezTo>
                  <a:lnTo>
                    <a:pt x="1173" y="10"/>
                  </a:lnTo>
                  <a:cubicBezTo>
                    <a:pt x="1144" y="91"/>
                    <a:pt x="1093" y="152"/>
                    <a:pt x="1042" y="192"/>
                  </a:cubicBezTo>
                  <a:cubicBezTo>
                    <a:pt x="958" y="266"/>
                    <a:pt x="836" y="304"/>
                    <a:pt x="716" y="304"/>
                  </a:cubicBezTo>
                  <a:cubicBezTo>
                    <a:pt x="604" y="304"/>
                    <a:pt x="493" y="271"/>
                    <a:pt x="415" y="203"/>
                  </a:cubicBezTo>
                  <a:cubicBezTo>
                    <a:pt x="364" y="152"/>
                    <a:pt x="314" y="91"/>
                    <a:pt x="29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3" name="Google Shape;1523;p40"/>
            <p:cNvSpPr/>
            <p:nvPr/>
          </p:nvSpPr>
          <p:spPr>
            <a:xfrm>
              <a:off x="3511275" y="2267875"/>
              <a:ext cx="9375" cy="9900"/>
            </a:xfrm>
            <a:custGeom>
              <a:avLst/>
              <a:gdLst/>
              <a:ahLst/>
              <a:cxnLst/>
              <a:rect l="l" t="t" r="r" b="b"/>
              <a:pathLst>
                <a:path w="375" h="396" extrusionOk="0">
                  <a:moveTo>
                    <a:pt x="210" y="0"/>
                  </a:moveTo>
                  <a:cubicBezTo>
                    <a:pt x="139" y="0"/>
                    <a:pt x="73" y="49"/>
                    <a:pt x="41" y="130"/>
                  </a:cubicBezTo>
                  <a:cubicBezTo>
                    <a:pt x="0" y="232"/>
                    <a:pt x="31" y="353"/>
                    <a:pt x="112" y="383"/>
                  </a:cubicBezTo>
                  <a:cubicBezTo>
                    <a:pt x="129" y="392"/>
                    <a:pt x="148" y="396"/>
                    <a:pt x="166" y="396"/>
                  </a:cubicBezTo>
                  <a:cubicBezTo>
                    <a:pt x="233" y="396"/>
                    <a:pt x="303" y="341"/>
                    <a:pt x="335" y="261"/>
                  </a:cubicBezTo>
                  <a:cubicBezTo>
                    <a:pt x="375" y="160"/>
                    <a:pt x="344" y="49"/>
                    <a:pt x="263" y="9"/>
                  </a:cubicBezTo>
                  <a:cubicBezTo>
                    <a:pt x="246" y="3"/>
                    <a:pt x="228" y="0"/>
                    <a:pt x="210" y="0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4" name="Google Shape;1524;p40"/>
            <p:cNvSpPr/>
            <p:nvPr/>
          </p:nvSpPr>
          <p:spPr>
            <a:xfrm>
              <a:off x="3516825" y="2270100"/>
              <a:ext cx="2325" cy="4575"/>
            </a:xfrm>
            <a:custGeom>
              <a:avLst/>
              <a:gdLst/>
              <a:ahLst/>
              <a:cxnLst/>
              <a:rect l="l" t="t" r="r" b="b"/>
              <a:pathLst>
                <a:path w="93" h="183" extrusionOk="0">
                  <a:moveTo>
                    <a:pt x="11" y="1"/>
                  </a:moveTo>
                  <a:lnTo>
                    <a:pt x="1" y="11"/>
                  </a:lnTo>
                  <a:cubicBezTo>
                    <a:pt x="72" y="71"/>
                    <a:pt x="41" y="183"/>
                    <a:pt x="41" y="183"/>
                  </a:cubicBezTo>
                  <a:lnTo>
                    <a:pt x="52" y="183"/>
                  </a:lnTo>
                  <a:cubicBezTo>
                    <a:pt x="52" y="183"/>
                    <a:pt x="92" y="62"/>
                    <a:pt x="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5" name="Google Shape;1525;p40"/>
            <p:cNvSpPr/>
            <p:nvPr/>
          </p:nvSpPr>
          <p:spPr>
            <a:xfrm>
              <a:off x="3462475" y="2321425"/>
              <a:ext cx="62225" cy="42525"/>
            </a:xfrm>
            <a:custGeom>
              <a:avLst/>
              <a:gdLst/>
              <a:ahLst/>
              <a:cxnLst/>
              <a:rect l="l" t="t" r="r" b="b"/>
              <a:pathLst>
                <a:path w="2489" h="1701" extrusionOk="0">
                  <a:moveTo>
                    <a:pt x="2458" y="1"/>
                  </a:moveTo>
                  <a:cubicBezTo>
                    <a:pt x="2377" y="699"/>
                    <a:pt x="2418" y="1417"/>
                    <a:pt x="2428" y="1529"/>
                  </a:cubicBezTo>
                  <a:cubicBezTo>
                    <a:pt x="1163" y="1579"/>
                    <a:pt x="10" y="1670"/>
                    <a:pt x="0" y="1680"/>
                  </a:cubicBezTo>
                  <a:lnTo>
                    <a:pt x="0" y="1700"/>
                  </a:lnTo>
                  <a:cubicBezTo>
                    <a:pt x="10" y="1700"/>
                    <a:pt x="1174" y="1599"/>
                    <a:pt x="2438" y="1549"/>
                  </a:cubicBezTo>
                  <a:lnTo>
                    <a:pt x="2448" y="1549"/>
                  </a:lnTo>
                  <a:lnTo>
                    <a:pt x="2448" y="1539"/>
                  </a:lnTo>
                  <a:cubicBezTo>
                    <a:pt x="2448" y="1529"/>
                    <a:pt x="2397" y="750"/>
                    <a:pt x="2489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6" name="Google Shape;1526;p40"/>
            <p:cNvSpPr/>
            <p:nvPr/>
          </p:nvSpPr>
          <p:spPr>
            <a:xfrm>
              <a:off x="3500400" y="2382625"/>
              <a:ext cx="37200" cy="8400"/>
            </a:xfrm>
            <a:custGeom>
              <a:avLst/>
              <a:gdLst/>
              <a:ahLst/>
              <a:cxnLst/>
              <a:rect l="l" t="t" r="r" b="b"/>
              <a:pathLst>
                <a:path w="1488" h="336" extrusionOk="0">
                  <a:moveTo>
                    <a:pt x="1487" y="1"/>
                  </a:moveTo>
                  <a:cubicBezTo>
                    <a:pt x="1478" y="12"/>
                    <a:pt x="941" y="183"/>
                    <a:pt x="1" y="304"/>
                  </a:cubicBezTo>
                  <a:lnTo>
                    <a:pt x="1" y="335"/>
                  </a:lnTo>
                  <a:cubicBezTo>
                    <a:pt x="952" y="203"/>
                    <a:pt x="1487" y="32"/>
                    <a:pt x="1487" y="32"/>
                  </a:cubicBezTo>
                  <a:lnTo>
                    <a:pt x="1487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7" name="Google Shape;1527;p40"/>
            <p:cNvSpPr/>
            <p:nvPr/>
          </p:nvSpPr>
          <p:spPr>
            <a:xfrm>
              <a:off x="3493825" y="2356100"/>
              <a:ext cx="775" cy="4300"/>
            </a:xfrm>
            <a:custGeom>
              <a:avLst/>
              <a:gdLst/>
              <a:ahLst/>
              <a:cxnLst/>
              <a:rect l="l" t="t" r="r" b="b"/>
              <a:pathLst>
                <a:path w="31" h="172" extrusionOk="0">
                  <a:moveTo>
                    <a:pt x="1" y="0"/>
                  </a:moveTo>
                  <a:lnTo>
                    <a:pt x="1" y="172"/>
                  </a:lnTo>
                  <a:lnTo>
                    <a:pt x="31" y="172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CE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8" name="Google Shape;1528;p40"/>
            <p:cNvSpPr/>
            <p:nvPr/>
          </p:nvSpPr>
          <p:spPr>
            <a:xfrm>
              <a:off x="3494075" y="2301975"/>
              <a:ext cx="27850" cy="54375"/>
            </a:xfrm>
            <a:custGeom>
              <a:avLst/>
              <a:gdLst/>
              <a:ahLst/>
              <a:cxnLst/>
              <a:rect l="l" t="t" r="r" b="b"/>
              <a:pathLst>
                <a:path w="1114" h="2175" extrusionOk="0">
                  <a:moveTo>
                    <a:pt x="1083" y="0"/>
                  </a:moveTo>
                  <a:cubicBezTo>
                    <a:pt x="1083" y="21"/>
                    <a:pt x="780" y="1639"/>
                    <a:pt x="0" y="2155"/>
                  </a:cubicBezTo>
                  <a:lnTo>
                    <a:pt x="11" y="2175"/>
                  </a:lnTo>
                  <a:cubicBezTo>
                    <a:pt x="800" y="1649"/>
                    <a:pt x="1103" y="21"/>
                    <a:pt x="1113" y="10"/>
                  </a:cubicBezTo>
                  <a:lnTo>
                    <a:pt x="1083" y="0"/>
                  </a:lnTo>
                  <a:close/>
                </a:path>
              </a:pathLst>
            </a:custGeom>
            <a:solidFill>
              <a:srgbClr val="CE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9" name="Google Shape;1529;p40"/>
            <p:cNvSpPr/>
            <p:nvPr/>
          </p:nvSpPr>
          <p:spPr>
            <a:xfrm>
              <a:off x="3478900" y="2302475"/>
              <a:ext cx="15700" cy="53650"/>
            </a:xfrm>
            <a:custGeom>
              <a:avLst/>
              <a:gdLst/>
              <a:ahLst/>
              <a:cxnLst/>
              <a:rect l="l" t="t" r="r" b="b"/>
              <a:pathLst>
                <a:path w="628" h="2146" extrusionOk="0">
                  <a:moveTo>
                    <a:pt x="183" y="1"/>
                  </a:moveTo>
                  <a:cubicBezTo>
                    <a:pt x="183" y="21"/>
                    <a:pt x="1" y="1498"/>
                    <a:pt x="607" y="2145"/>
                  </a:cubicBezTo>
                  <a:lnTo>
                    <a:pt x="628" y="2135"/>
                  </a:lnTo>
                  <a:cubicBezTo>
                    <a:pt x="21" y="1498"/>
                    <a:pt x="213" y="21"/>
                    <a:pt x="213" y="10"/>
                  </a:cubicBezTo>
                  <a:lnTo>
                    <a:pt x="183" y="1"/>
                  </a:lnTo>
                  <a:close/>
                </a:path>
              </a:pathLst>
            </a:custGeom>
            <a:solidFill>
              <a:srgbClr val="CE435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0" name="Google Shape;1530;p40"/>
            <p:cNvSpPr/>
            <p:nvPr/>
          </p:nvSpPr>
          <p:spPr>
            <a:xfrm>
              <a:off x="3484975" y="2251650"/>
              <a:ext cx="28600" cy="12100"/>
            </a:xfrm>
            <a:custGeom>
              <a:avLst/>
              <a:gdLst/>
              <a:ahLst/>
              <a:cxnLst/>
              <a:rect l="l" t="t" r="r" b="b"/>
              <a:pathLst>
                <a:path w="1144" h="484" extrusionOk="0">
                  <a:moveTo>
                    <a:pt x="627" y="0"/>
                  </a:moveTo>
                  <a:lnTo>
                    <a:pt x="193" y="51"/>
                  </a:lnTo>
                  <a:lnTo>
                    <a:pt x="0" y="405"/>
                  </a:lnTo>
                  <a:cubicBezTo>
                    <a:pt x="0" y="405"/>
                    <a:pt x="294" y="483"/>
                    <a:pt x="653" y="483"/>
                  </a:cubicBezTo>
                  <a:cubicBezTo>
                    <a:pt x="811" y="483"/>
                    <a:pt x="980" y="468"/>
                    <a:pt x="1144" y="425"/>
                  </a:cubicBezTo>
                  <a:lnTo>
                    <a:pt x="1144" y="304"/>
                  </a:lnTo>
                  <a:lnTo>
                    <a:pt x="62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1" name="Google Shape;1531;p40"/>
            <p:cNvSpPr/>
            <p:nvPr/>
          </p:nvSpPr>
          <p:spPr>
            <a:xfrm>
              <a:off x="3469550" y="2324225"/>
              <a:ext cx="7625" cy="33400"/>
            </a:xfrm>
            <a:custGeom>
              <a:avLst/>
              <a:gdLst/>
              <a:ahLst/>
              <a:cxnLst/>
              <a:rect l="l" t="t" r="r" b="b"/>
              <a:pathLst>
                <a:path w="305" h="1336" extrusionOk="0">
                  <a:moveTo>
                    <a:pt x="273" y="1"/>
                  </a:moveTo>
                  <a:lnTo>
                    <a:pt x="1" y="1325"/>
                  </a:lnTo>
                  <a:lnTo>
                    <a:pt x="31" y="1336"/>
                  </a:lnTo>
                  <a:lnTo>
                    <a:pt x="304" y="10"/>
                  </a:lnTo>
                  <a:lnTo>
                    <a:pt x="27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2" name="Google Shape;1532;p40"/>
            <p:cNvSpPr/>
            <p:nvPr/>
          </p:nvSpPr>
          <p:spPr>
            <a:xfrm>
              <a:off x="2995125" y="2123675"/>
              <a:ext cx="31900" cy="66800"/>
            </a:xfrm>
            <a:custGeom>
              <a:avLst/>
              <a:gdLst/>
              <a:ahLst/>
              <a:cxnLst/>
              <a:rect l="l" t="t" r="r" b="b"/>
              <a:pathLst>
                <a:path w="1276" h="2672" extrusionOk="0">
                  <a:moveTo>
                    <a:pt x="1204" y="1"/>
                  </a:moveTo>
                  <a:cubicBezTo>
                    <a:pt x="163" y="1"/>
                    <a:pt x="61" y="1619"/>
                    <a:pt x="1" y="2671"/>
                  </a:cubicBezTo>
                  <a:lnTo>
                    <a:pt x="1275" y="2671"/>
                  </a:lnTo>
                  <a:lnTo>
                    <a:pt x="120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3" name="Google Shape;1533;p40"/>
            <p:cNvSpPr/>
            <p:nvPr/>
          </p:nvSpPr>
          <p:spPr>
            <a:xfrm>
              <a:off x="3022675" y="2123675"/>
              <a:ext cx="31650" cy="66800"/>
            </a:xfrm>
            <a:custGeom>
              <a:avLst/>
              <a:gdLst/>
              <a:ahLst/>
              <a:cxnLst/>
              <a:rect l="l" t="t" r="r" b="b"/>
              <a:pathLst>
                <a:path w="1266" h="2672" extrusionOk="0">
                  <a:moveTo>
                    <a:pt x="72" y="1"/>
                  </a:moveTo>
                  <a:lnTo>
                    <a:pt x="1" y="2671"/>
                  </a:lnTo>
                  <a:lnTo>
                    <a:pt x="1266" y="2671"/>
                  </a:lnTo>
                  <a:cubicBezTo>
                    <a:pt x="1205" y="1619"/>
                    <a:pt x="1104" y="1"/>
                    <a:pt x="7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4" name="Google Shape;1534;p40"/>
            <p:cNvSpPr/>
            <p:nvPr/>
          </p:nvSpPr>
          <p:spPr>
            <a:xfrm>
              <a:off x="3009300" y="2159850"/>
              <a:ext cx="32375" cy="34650"/>
            </a:xfrm>
            <a:custGeom>
              <a:avLst/>
              <a:gdLst/>
              <a:ahLst/>
              <a:cxnLst/>
              <a:rect l="l" t="t" r="r" b="b"/>
              <a:pathLst>
                <a:path w="1295" h="1386" extrusionOk="0">
                  <a:moveTo>
                    <a:pt x="293" y="0"/>
                  </a:moveTo>
                  <a:lnTo>
                    <a:pt x="263" y="415"/>
                  </a:lnTo>
                  <a:cubicBezTo>
                    <a:pt x="263" y="466"/>
                    <a:pt x="223" y="506"/>
                    <a:pt x="172" y="516"/>
                  </a:cubicBezTo>
                  <a:lnTo>
                    <a:pt x="0" y="567"/>
                  </a:lnTo>
                  <a:cubicBezTo>
                    <a:pt x="111" y="1143"/>
                    <a:pt x="637" y="1386"/>
                    <a:pt x="637" y="1386"/>
                  </a:cubicBezTo>
                  <a:cubicBezTo>
                    <a:pt x="1093" y="1133"/>
                    <a:pt x="1295" y="556"/>
                    <a:pt x="1295" y="556"/>
                  </a:cubicBezTo>
                  <a:lnTo>
                    <a:pt x="1102" y="516"/>
                  </a:lnTo>
                  <a:cubicBezTo>
                    <a:pt x="1052" y="506"/>
                    <a:pt x="1012" y="466"/>
                    <a:pt x="1012" y="415"/>
                  </a:cubicBezTo>
                  <a:lnTo>
                    <a:pt x="981" y="0"/>
                  </a:ln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5" name="Google Shape;1535;p40"/>
            <p:cNvSpPr/>
            <p:nvPr/>
          </p:nvSpPr>
          <p:spPr>
            <a:xfrm>
              <a:off x="2981475" y="2252925"/>
              <a:ext cx="87525" cy="39975"/>
            </a:xfrm>
            <a:custGeom>
              <a:avLst/>
              <a:gdLst/>
              <a:ahLst/>
              <a:cxnLst/>
              <a:rect l="l" t="t" r="r" b="b"/>
              <a:pathLst>
                <a:path w="3501" h="1599" extrusionOk="0">
                  <a:moveTo>
                    <a:pt x="556" y="0"/>
                  </a:moveTo>
                  <a:lnTo>
                    <a:pt x="354" y="131"/>
                  </a:lnTo>
                  <a:cubicBezTo>
                    <a:pt x="61" y="304"/>
                    <a:pt x="0" y="617"/>
                    <a:pt x="21" y="951"/>
                  </a:cubicBezTo>
                  <a:lnTo>
                    <a:pt x="102" y="1598"/>
                  </a:lnTo>
                  <a:lnTo>
                    <a:pt x="1750" y="1446"/>
                  </a:lnTo>
                  <a:lnTo>
                    <a:pt x="1761" y="1446"/>
                  </a:lnTo>
                  <a:lnTo>
                    <a:pt x="3429" y="1598"/>
                  </a:lnTo>
                  <a:lnTo>
                    <a:pt x="3480" y="951"/>
                  </a:lnTo>
                  <a:cubicBezTo>
                    <a:pt x="3500" y="617"/>
                    <a:pt x="3449" y="304"/>
                    <a:pt x="3166" y="131"/>
                  </a:cubicBezTo>
                  <a:lnTo>
                    <a:pt x="2954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6" name="Google Shape;1536;p40"/>
            <p:cNvSpPr/>
            <p:nvPr/>
          </p:nvSpPr>
          <p:spPr>
            <a:xfrm>
              <a:off x="3004225" y="2142675"/>
              <a:ext cx="9375" cy="9575"/>
            </a:xfrm>
            <a:custGeom>
              <a:avLst/>
              <a:gdLst/>
              <a:ahLst/>
              <a:cxnLst/>
              <a:rect l="l" t="t" r="r" b="b"/>
              <a:pathLst>
                <a:path w="375" h="383" extrusionOk="0">
                  <a:moveTo>
                    <a:pt x="171" y="1"/>
                  </a:moveTo>
                  <a:cubicBezTo>
                    <a:pt x="154" y="1"/>
                    <a:pt x="138" y="4"/>
                    <a:pt x="122" y="9"/>
                  </a:cubicBezTo>
                  <a:cubicBezTo>
                    <a:pt x="41" y="40"/>
                    <a:pt x="1" y="151"/>
                    <a:pt x="41" y="252"/>
                  </a:cubicBezTo>
                  <a:cubicBezTo>
                    <a:pt x="65" y="333"/>
                    <a:pt x="136" y="382"/>
                    <a:pt x="204" y="382"/>
                  </a:cubicBezTo>
                  <a:cubicBezTo>
                    <a:pt x="221" y="382"/>
                    <a:pt x="238" y="379"/>
                    <a:pt x="253" y="373"/>
                  </a:cubicBezTo>
                  <a:cubicBezTo>
                    <a:pt x="345" y="344"/>
                    <a:pt x="375" y="232"/>
                    <a:pt x="345" y="131"/>
                  </a:cubicBezTo>
                  <a:cubicBezTo>
                    <a:pt x="312" y="49"/>
                    <a:pt x="240" y="1"/>
                    <a:pt x="171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7" name="Google Shape;1537;p40"/>
            <p:cNvSpPr/>
            <p:nvPr/>
          </p:nvSpPr>
          <p:spPr>
            <a:xfrm>
              <a:off x="3005750" y="2144675"/>
              <a:ext cx="2550" cy="4575"/>
            </a:xfrm>
            <a:custGeom>
              <a:avLst/>
              <a:gdLst/>
              <a:ahLst/>
              <a:cxnLst/>
              <a:rect l="l" t="t" r="r" b="b"/>
              <a:pathLst>
                <a:path w="102" h="183" extrusionOk="0">
                  <a:moveTo>
                    <a:pt x="91" y="1"/>
                  </a:moveTo>
                  <a:cubicBezTo>
                    <a:pt x="1" y="61"/>
                    <a:pt x="41" y="183"/>
                    <a:pt x="41" y="183"/>
                  </a:cubicBezTo>
                  <a:lnTo>
                    <a:pt x="51" y="183"/>
                  </a:lnTo>
                  <a:cubicBezTo>
                    <a:pt x="51" y="183"/>
                    <a:pt x="21" y="71"/>
                    <a:pt x="102" y="10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8" name="Google Shape;1538;p40"/>
            <p:cNvSpPr/>
            <p:nvPr/>
          </p:nvSpPr>
          <p:spPr>
            <a:xfrm>
              <a:off x="3036850" y="2142675"/>
              <a:ext cx="9625" cy="9575"/>
            </a:xfrm>
            <a:custGeom>
              <a:avLst/>
              <a:gdLst/>
              <a:ahLst/>
              <a:cxnLst/>
              <a:rect l="l" t="t" r="r" b="b"/>
              <a:pathLst>
                <a:path w="385" h="383" extrusionOk="0">
                  <a:moveTo>
                    <a:pt x="211" y="1"/>
                  </a:moveTo>
                  <a:cubicBezTo>
                    <a:pt x="139" y="1"/>
                    <a:pt x="73" y="49"/>
                    <a:pt x="41" y="131"/>
                  </a:cubicBezTo>
                  <a:cubicBezTo>
                    <a:pt x="0" y="232"/>
                    <a:pt x="41" y="344"/>
                    <a:pt x="122" y="373"/>
                  </a:cubicBezTo>
                  <a:cubicBezTo>
                    <a:pt x="140" y="379"/>
                    <a:pt x="157" y="382"/>
                    <a:pt x="175" y="382"/>
                  </a:cubicBezTo>
                  <a:cubicBezTo>
                    <a:pt x="247" y="382"/>
                    <a:pt x="312" y="333"/>
                    <a:pt x="344" y="252"/>
                  </a:cubicBezTo>
                  <a:cubicBezTo>
                    <a:pt x="385" y="151"/>
                    <a:pt x="344" y="40"/>
                    <a:pt x="263" y="9"/>
                  </a:cubicBezTo>
                  <a:cubicBezTo>
                    <a:pt x="246" y="4"/>
                    <a:pt x="228" y="1"/>
                    <a:pt x="211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9" name="Google Shape;1539;p40"/>
            <p:cNvSpPr/>
            <p:nvPr/>
          </p:nvSpPr>
          <p:spPr>
            <a:xfrm>
              <a:off x="3042675" y="2144675"/>
              <a:ext cx="2550" cy="4575"/>
            </a:xfrm>
            <a:custGeom>
              <a:avLst/>
              <a:gdLst/>
              <a:ahLst/>
              <a:cxnLst/>
              <a:rect l="l" t="t" r="r" b="b"/>
              <a:pathLst>
                <a:path w="102" h="183" extrusionOk="0">
                  <a:moveTo>
                    <a:pt x="10" y="1"/>
                  </a:moveTo>
                  <a:lnTo>
                    <a:pt x="0" y="10"/>
                  </a:lnTo>
                  <a:cubicBezTo>
                    <a:pt x="81" y="71"/>
                    <a:pt x="51" y="183"/>
                    <a:pt x="51" y="183"/>
                  </a:cubicBezTo>
                  <a:lnTo>
                    <a:pt x="61" y="183"/>
                  </a:lnTo>
                  <a:cubicBezTo>
                    <a:pt x="61" y="183"/>
                    <a:pt x="102" y="61"/>
                    <a:pt x="1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0" name="Google Shape;1540;p40"/>
            <p:cNvSpPr/>
            <p:nvPr/>
          </p:nvSpPr>
          <p:spPr>
            <a:xfrm>
              <a:off x="3016100" y="2162125"/>
              <a:ext cx="18250" cy="10125"/>
            </a:xfrm>
            <a:custGeom>
              <a:avLst/>
              <a:gdLst/>
              <a:ahLst/>
              <a:cxnLst/>
              <a:rect l="l" t="t" r="r" b="b"/>
              <a:pathLst>
                <a:path w="730" h="405" extrusionOk="0">
                  <a:moveTo>
                    <a:pt x="1" y="0"/>
                  </a:moveTo>
                  <a:lnTo>
                    <a:pt x="1" y="172"/>
                  </a:lnTo>
                  <a:cubicBezTo>
                    <a:pt x="1" y="172"/>
                    <a:pt x="143" y="405"/>
                    <a:pt x="365" y="405"/>
                  </a:cubicBezTo>
                  <a:cubicBezTo>
                    <a:pt x="598" y="405"/>
                    <a:pt x="729" y="172"/>
                    <a:pt x="729" y="172"/>
                  </a:cubicBezTo>
                  <a:lnTo>
                    <a:pt x="729" y="0"/>
                  </a:lnTo>
                  <a:close/>
                </a:path>
              </a:pathLst>
            </a:custGeom>
            <a:solidFill>
              <a:srgbClr val="CF80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1" name="Google Shape;1541;p40"/>
            <p:cNvSpPr/>
            <p:nvPr/>
          </p:nvSpPr>
          <p:spPr>
            <a:xfrm>
              <a:off x="3008275" y="2123950"/>
              <a:ext cx="33925" cy="45525"/>
            </a:xfrm>
            <a:custGeom>
              <a:avLst/>
              <a:gdLst/>
              <a:ahLst/>
              <a:cxnLst/>
              <a:rect l="l" t="t" r="r" b="b"/>
              <a:pathLst>
                <a:path w="1357" h="1821" extrusionOk="0">
                  <a:moveTo>
                    <a:pt x="678" y="0"/>
                  </a:moveTo>
                  <a:cubicBezTo>
                    <a:pt x="304" y="0"/>
                    <a:pt x="1" y="293"/>
                    <a:pt x="1" y="657"/>
                  </a:cubicBezTo>
                  <a:lnTo>
                    <a:pt x="1" y="718"/>
                  </a:lnTo>
                  <a:cubicBezTo>
                    <a:pt x="1" y="728"/>
                    <a:pt x="1" y="728"/>
                    <a:pt x="10" y="728"/>
                  </a:cubicBezTo>
                  <a:lnTo>
                    <a:pt x="71" y="1295"/>
                  </a:lnTo>
                  <a:cubicBezTo>
                    <a:pt x="71" y="1295"/>
                    <a:pt x="82" y="1305"/>
                    <a:pt x="82" y="1315"/>
                  </a:cubicBezTo>
                  <a:lnTo>
                    <a:pt x="82" y="1325"/>
                  </a:lnTo>
                  <a:cubicBezTo>
                    <a:pt x="122" y="1608"/>
                    <a:pt x="375" y="1821"/>
                    <a:pt x="678" y="1821"/>
                  </a:cubicBezTo>
                  <a:cubicBezTo>
                    <a:pt x="982" y="1821"/>
                    <a:pt x="1245" y="1598"/>
                    <a:pt x="1275" y="1315"/>
                  </a:cubicBezTo>
                  <a:lnTo>
                    <a:pt x="1285" y="1295"/>
                  </a:lnTo>
                  <a:lnTo>
                    <a:pt x="1356" y="728"/>
                  </a:lnTo>
                  <a:lnTo>
                    <a:pt x="1356" y="718"/>
                  </a:lnTo>
                  <a:lnTo>
                    <a:pt x="1356" y="657"/>
                  </a:lnTo>
                  <a:cubicBezTo>
                    <a:pt x="1356" y="293"/>
                    <a:pt x="1053" y="0"/>
                    <a:pt x="678" y="0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2" name="Google Shape;1542;p40"/>
            <p:cNvSpPr/>
            <p:nvPr/>
          </p:nvSpPr>
          <p:spPr>
            <a:xfrm>
              <a:off x="3008275" y="2123675"/>
              <a:ext cx="33925" cy="24575"/>
            </a:xfrm>
            <a:custGeom>
              <a:avLst/>
              <a:gdLst/>
              <a:ahLst/>
              <a:cxnLst/>
              <a:rect l="l" t="t" r="r" b="b"/>
              <a:pathLst>
                <a:path w="1357" h="983" extrusionOk="0">
                  <a:moveTo>
                    <a:pt x="676" y="1"/>
                  </a:moveTo>
                  <a:cubicBezTo>
                    <a:pt x="640" y="1"/>
                    <a:pt x="20" y="10"/>
                    <a:pt x="1" y="638"/>
                  </a:cubicBezTo>
                  <a:cubicBezTo>
                    <a:pt x="1" y="699"/>
                    <a:pt x="1" y="760"/>
                    <a:pt x="10" y="820"/>
                  </a:cubicBezTo>
                  <a:lnTo>
                    <a:pt x="41" y="982"/>
                  </a:lnTo>
                  <a:cubicBezTo>
                    <a:pt x="41" y="982"/>
                    <a:pt x="192" y="830"/>
                    <a:pt x="264" y="598"/>
                  </a:cubicBezTo>
                  <a:lnTo>
                    <a:pt x="1083" y="598"/>
                  </a:lnTo>
                  <a:cubicBezTo>
                    <a:pt x="1164" y="830"/>
                    <a:pt x="1316" y="982"/>
                    <a:pt x="1316" y="982"/>
                  </a:cubicBezTo>
                  <a:lnTo>
                    <a:pt x="1346" y="820"/>
                  </a:lnTo>
                  <a:cubicBezTo>
                    <a:pt x="1356" y="760"/>
                    <a:pt x="1356" y="699"/>
                    <a:pt x="1356" y="638"/>
                  </a:cubicBezTo>
                  <a:cubicBezTo>
                    <a:pt x="1326" y="10"/>
                    <a:pt x="715" y="1"/>
                    <a:pt x="680" y="1"/>
                  </a:cubicBezTo>
                  <a:cubicBezTo>
                    <a:pt x="679" y="1"/>
                    <a:pt x="678" y="1"/>
                    <a:pt x="678" y="1"/>
                  </a:cubicBezTo>
                  <a:cubicBezTo>
                    <a:pt x="678" y="1"/>
                    <a:pt x="677" y="1"/>
                    <a:pt x="67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3" name="Google Shape;1543;p40"/>
            <p:cNvSpPr/>
            <p:nvPr/>
          </p:nvSpPr>
          <p:spPr>
            <a:xfrm>
              <a:off x="3024975" y="2150750"/>
              <a:ext cx="2800" cy="5325"/>
            </a:xfrm>
            <a:custGeom>
              <a:avLst/>
              <a:gdLst/>
              <a:ahLst/>
              <a:cxnLst/>
              <a:rect l="l" t="t" r="r" b="b"/>
              <a:pathLst>
                <a:path w="112" h="213" extrusionOk="0">
                  <a:moveTo>
                    <a:pt x="30" y="0"/>
                  </a:moveTo>
                  <a:lnTo>
                    <a:pt x="10" y="10"/>
                  </a:lnTo>
                  <a:cubicBezTo>
                    <a:pt x="30" y="41"/>
                    <a:pt x="71" y="122"/>
                    <a:pt x="61" y="162"/>
                  </a:cubicBezTo>
                  <a:cubicBezTo>
                    <a:pt x="51" y="172"/>
                    <a:pt x="30" y="182"/>
                    <a:pt x="0" y="182"/>
                  </a:cubicBezTo>
                  <a:lnTo>
                    <a:pt x="0" y="212"/>
                  </a:lnTo>
                  <a:cubicBezTo>
                    <a:pt x="41" y="212"/>
                    <a:pt x="71" y="192"/>
                    <a:pt x="81" y="172"/>
                  </a:cubicBezTo>
                  <a:cubicBezTo>
                    <a:pt x="111" y="111"/>
                    <a:pt x="30" y="10"/>
                    <a:pt x="3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4" name="Google Shape;1544;p40"/>
            <p:cNvSpPr/>
            <p:nvPr/>
          </p:nvSpPr>
          <p:spPr>
            <a:xfrm>
              <a:off x="3013850" y="2143150"/>
              <a:ext cx="6100" cy="2800"/>
            </a:xfrm>
            <a:custGeom>
              <a:avLst/>
              <a:gdLst/>
              <a:ahLst/>
              <a:cxnLst/>
              <a:rect l="l" t="t" r="r" b="b"/>
              <a:pathLst>
                <a:path w="244" h="112" extrusionOk="0">
                  <a:moveTo>
                    <a:pt x="233" y="1"/>
                  </a:moveTo>
                  <a:lnTo>
                    <a:pt x="0" y="51"/>
                  </a:lnTo>
                  <a:lnTo>
                    <a:pt x="20" y="112"/>
                  </a:lnTo>
                  <a:lnTo>
                    <a:pt x="243" y="62"/>
                  </a:lnTo>
                  <a:lnTo>
                    <a:pt x="23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5" name="Google Shape;1545;p40"/>
            <p:cNvSpPr/>
            <p:nvPr/>
          </p:nvSpPr>
          <p:spPr>
            <a:xfrm>
              <a:off x="3030275" y="2143150"/>
              <a:ext cx="6350" cy="2800"/>
            </a:xfrm>
            <a:custGeom>
              <a:avLst/>
              <a:gdLst/>
              <a:ahLst/>
              <a:cxnLst/>
              <a:rect l="l" t="t" r="r" b="b"/>
              <a:pathLst>
                <a:path w="254" h="112" extrusionOk="0">
                  <a:moveTo>
                    <a:pt x="21" y="1"/>
                  </a:moveTo>
                  <a:lnTo>
                    <a:pt x="0" y="62"/>
                  </a:lnTo>
                  <a:lnTo>
                    <a:pt x="233" y="112"/>
                  </a:lnTo>
                  <a:lnTo>
                    <a:pt x="254" y="51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6" name="Google Shape;1546;p40"/>
            <p:cNvSpPr/>
            <p:nvPr/>
          </p:nvSpPr>
          <p:spPr>
            <a:xfrm>
              <a:off x="3020650" y="2158325"/>
              <a:ext cx="6375" cy="2300"/>
            </a:xfrm>
            <a:custGeom>
              <a:avLst/>
              <a:gdLst/>
              <a:ahLst/>
              <a:cxnLst/>
              <a:rect l="l" t="t" r="r" b="b"/>
              <a:pathLst>
                <a:path w="255" h="92" extrusionOk="0">
                  <a:moveTo>
                    <a:pt x="11" y="1"/>
                  </a:moveTo>
                  <a:lnTo>
                    <a:pt x="1" y="21"/>
                  </a:lnTo>
                  <a:cubicBezTo>
                    <a:pt x="72" y="82"/>
                    <a:pt x="133" y="91"/>
                    <a:pt x="183" y="91"/>
                  </a:cubicBezTo>
                  <a:cubicBezTo>
                    <a:pt x="224" y="91"/>
                    <a:pt x="254" y="82"/>
                    <a:pt x="254" y="82"/>
                  </a:cubicBezTo>
                  <a:lnTo>
                    <a:pt x="244" y="61"/>
                  </a:lnTo>
                  <a:cubicBezTo>
                    <a:pt x="239" y="61"/>
                    <a:pt x="217" y="69"/>
                    <a:pt x="183" y="69"/>
                  </a:cubicBezTo>
                  <a:cubicBezTo>
                    <a:pt x="140" y="69"/>
                    <a:pt x="79" y="57"/>
                    <a:pt x="1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7" name="Google Shape;1547;p40"/>
            <p:cNvSpPr/>
            <p:nvPr/>
          </p:nvSpPr>
          <p:spPr>
            <a:xfrm>
              <a:off x="2990575" y="2244825"/>
              <a:ext cx="70575" cy="11650"/>
            </a:xfrm>
            <a:custGeom>
              <a:avLst/>
              <a:gdLst/>
              <a:ahLst/>
              <a:cxnLst/>
              <a:rect l="l" t="t" r="r" b="b"/>
              <a:pathLst>
                <a:path w="2823" h="466" extrusionOk="0">
                  <a:moveTo>
                    <a:pt x="111" y="0"/>
                  </a:moveTo>
                  <a:cubicBezTo>
                    <a:pt x="1" y="192"/>
                    <a:pt x="132" y="365"/>
                    <a:pt x="132" y="365"/>
                  </a:cubicBezTo>
                  <a:cubicBezTo>
                    <a:pt x="132" y="365"/>
                    <a:pt x="567" y="466"/>
                    <a:pt x="1386" y="466"/>
                  </a:cubicBezTo>
                  <a:cubicBezTo>
                    <a:pt x="2206" y="466"/>
                    <a:pt x="2671" y="365"/>
                    <a:pt x="2671" y="365"/>
                  </a:cubicBezTo>
                  <a:cubicBezTo>
                    <a:pt x="2822" y="162"/>
                    <a:pt x="2691" y="0"/>
                    <a:pt x="269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8" name="Google Shape;1548;p40"/>
            <p:cNvSpPr/>
            <p:nvPr/>
          </p:nvSpPr>
          <p:spPr>
            <a:xfrm>
              <a:off x="3043675" y="2175275"/>
              <a:ext cx="34175" cy="80475"/>
            </a:xfrm>
            <a:custGeom>
              <a:avLst/>
              <a:gdLst/>
              <a:ahLst/>
              <a:cxnLst/>
              <a:rect l="l" t="t" r="r" b="b"/>
              <a:pathLst>
                <a:path w="1367" h="3219" extrusionOk="0">
                  <a:moveTo>
                    <a:pt x="112" y="0"/>
                  </a:moveTo>
                  <a:lnTo>
                    <a:pt x="1" y="982"/>
                  </a:lnTo>
                  <a:cubicBezTo>
                    <a:pt x="183" y="1780"/>
                    <a:pt x="456" y="2893"/>
                    <a:pt x="486" y="3147"/>
                  </a:cubicBezTo>
                  <a:cubicBezTo>
                    <a:pt x="486" y="3190"/>
                    <a:pt x="524" y="3219"/>
                    <a:pt x="568" y="3219"/>
                  </a:cubicBezTo>
                  <a:cubicBezTo>
                    <a:pt x="574" y="3219"/>
                    <a:pt x="581" y="3218"/>
                    <a:pt x="588" y="3217"/>
                  </a:cubicBezTo>
                  <a:lnTo>
                    <a:pt x="597" y="3217"/>
                  </a:lnTo>
                  <a:cubicBezTo>
                    <a:pt x="1083" y="3086"/>
                    <a:pt x="1366" y="2590"/>
                    <a:pt x="1235" y="2104"/>
                  </a:cubicBezTo>
                  <a:cubicBezTo>
                    <a:pt x="1174" y="1902"/>
                    <a:pt x="1123" y="1720"/>
                    <a:pt x="1093" y="1649"/>
                  </a:cubicBezTo>
                  <a:cubicBezTo>
                    <a:pt x="1002" y="1356"/>
                    <a:pt x="486" y="213"/>
                    <a:pt x="112" y="0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9" name="Google Shape;1549;p40"/>
            <p:cNvSpPr/>
            <p:nvPr/>
          </p:nvSpPr>
          <p:spPr>
            <a:xfrm>
              <a:off x="2973375" y="2175275"/>
              <a:ext cx="32900" cy="80475"/>
            </a:xfrm>
            <a:custGeom>
              <a:avLst/>
              <a:gdLst/>
              <a:ahLst/>
              <a:cxnLst/>
              <a:rect l="l" t="t" r="r" b="b"/>
              <a:pathLst>
                <a:path w="1316" h="3219" extrusionOk="0">
                  <a:moveTo>
                    <a:pt x="1255" y="0"/>
                  </a:moveTo>
                  <a:cubicBezTo>
                    <a:pt x="880" y="213"/>
                    <a:pt x="365" y="1356"/>
                    <a:pt x="273" y="1649"/>
                  </a:cubicBezTo>
                  <a:cubicBezTo>
                    <a:pt x="244" y="1720"/>
                    <a:pt x="193" y="1902"/>
                    <a:pt x="132" y="2104"/>
                  </a:cubicBezTo>
                  <a:cubicBezTo>
                    <a:pt x="1" y="2590"/>
                    <a:pt x="284" y="3086"/>
                    <a:pt x="770" y="3217"/>
                  </a:cubicBezTo>
                  <a:lnTo>
                    <a:pt x="779" y="3217"/>
                  </a:lnTo>
                  <a:cubicBezTo>
                    <a:pt x="786" y="3218"/>
                    <a:pt x="793" y="3219"/>
                    <a:pt x="799" y="3219"/>
                  </a:cubicBezTo>
                  <a:cubicBezTo>
                    <a:pt x="843" y="3219"/>
                    <a:pt x="880" y="3190"/>
                    <a:pt x="880" y="3147"/>
                  </a:cubicBezTo>
                  <a:cubicBezTo>
                    <a:pt x="911" y="2893"/>
                    <a:pt x="1134" y="1801"/>
                    <a:pt x="1316" y="1002"/>
                  </a:cubicBezTo>
                  <a:lnTo>
                    <a:pt x="1255" y="0"/>
                  </a:ln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0" name="Google Shape;1550;p40"/>
            <p:cNvSpPr/>
            <p:nvPr/>
          </p:nvSpPr>
          <p:spPr>
            <a:xfrm>
              <a:off x="3037850" y="2173175"/>
              <a:ext cx="10400" cy="5150"/>
            </a:xfrm>
            <a:custGeom>
              <a:avLst/>
              <a:gdLst/>
              <a:ahLst/>
              <a:cxnLst/>
              <a:rect l="l" t="t" r="r" b="b"/>
              <a:pathLst>
                <a:path w="416" h="206" extrusionOk="0">
                  <a:moveTo>
                    <a:pt x="131" y="1"/>
                  </a:moveTo>
                  <a:cubicBezTo>
                    <a:pt x="112" y="1"/>
                    <a:pt x="90" y="17"/>
                    <a:pt x="82" y="34"/>
                  </a:cubicBezTo>
                  <a:cubicBezTo>
                    <a:pt x="62" y="84"/>
                    <a:pt x="41" y="135"/>
                    <a:pt x="1" y="185"/>
                  </a:cubicBezTo>
                  <a:lnTo>
                    <a:pt x="385" y="206"/>
                  </a:lnTo>
                  <a:cubicBezTo>
                    <a:pt x="385" y="185"/>
                    <a:pt x="396" y="176"/>
                    <a:pt x="396" y="165"/>
                  </a:cubicBezTo>
                  <a:cubicBezTo>
                    <a:pt x="416" y="125"/>
                    <a:pt x="405" y="74"/>
                    <a:pt x="365" y="64"/>
                  </a:cubicBezTo>
                  <a:cubicBezTo>
                    <a:pt x="295" y="34"/>
                    <a:pt x="223" y="14"/>
                    <a:pt x="142" y="3"/>
                  </a:cubicBezTo>
                  <a:cubicBezTo>
                    <a:pt x="139" y="1"/>
                    <a:pt x="135" y="1"/>
                    <a:pt x="13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1" name="Google Shape;1551;p40"/>
            <p:cNvSpPr/>
            <p:nvPr/>
          </p:nvSpPr>
          <p:spPr>
            <a:xfrm>
              <a:off x="3002950" y="2173175"/>
              <a:ext cx="10150" cy="5150"/>
            </a:xfrm>
            <a:custGeom>
              <a:avLst/>
              <a:gdLst/>
              <a:ahLst/>
              <a:cxnLst/>
              <a:rect l="l" t="t" r="r" b="b"/>
              <a:pathLst>
                <a:path w="406" h="206" extrusionOk="0">
                  <a:moveTo>
                    <a:pt x="289" y="1"/>
                  </a:moveTo>
                  <a:cubicBezTo>
                    <a:pt x="284" y="1"/>
                    <a:pt x="280" y="2"/>
                    <a:pt x="274" y="3"/>
                  </a:cubicBezTo>
                  <a:cubicBezTo>
                    <a:pt x="193" y="14"/>
                    <a:pt x="122" y="34"/>
                    <a:pt x="52" y="64"/>
                  </a:cubicBezTo>
                  <a:cubicBezTo>
                    <a:pt x="11" y="84"/>
                    <a:pt x="1" y="125"/>
                    <a:pt x="11" y="165"/>
                  </a:cubicBezTo>
                  <a:cubicBezTo>
                    <a:pt x="21" y="176"/>
                    <a:pt x="21" y="185"/>
                    <a:pt x="21" y="206"/>
                  </a:cubicBezTo>
                  <a:lnTo>
                    <a:pt x="405" y="185"/>
                  </a:lnTo>
                  <a:cubicBezTo>
                    <a:pt x="396" y="165"/>
                    <a:pt x="376" y="145"/>
                    <a:pt x="365" y="115"/>
                  </a:cubicBezTo>
                  <a:cubicBezTo>
                    <a:pt x="355" y="95"/>
                    <a:pt x="345" y="64"/>
                    <a:pt x="335" y="44"/>
                  </a:cubicBezTo>
                  <a:cubicBezTo>
                    <a:pt x="326" y="19"/>
                    <a:pt x="311" y="1"/>
                    <a:pt x="289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2" name="Google Shape;1552;p40"/>
            <p:cNvSpPr/>
            <p:nvPr/>
          </p:nvSpPr>
          <p:spPr>
            <a:xfrm>
              <a:off x="2995125" y="2177800"/>
              <a:ext cx="60975" cy="76150"/>
            </a:xfrm>
            <a:custGeom>
              <a:avLst/>
              <a:gdLst/>
              <a:ahLst/>
              <a:cxnLst/>
              <a:rect l="l" t="t" r="r" b="b"/>
              <a:pathLst>
                <a:path w="2439" h="3046" extrusionOk="0">
                  <a:moveTo>
                    <a:pt x="718" y="0"/>
                  </a:moveTo>
                  <a:lnTo>
                    <a:pt x="334" y="21"/>
                  </a:lnTo>
                  <a:lnTo>
                    <a:pt x="334" y="31"/>
                  </a:lnTo>
                  <a:cubicBezTo>
                    <a:pt x="345" y="101"/>
                    <a:pt x="375" y="173"/>
                    <a:pt x="375" y="243"/>
                  </a:cubicBezTo>
                  <a:cubicBezTo>
                    <a:pt x="385" y="324"/>
                    <a:pt x="375" y="405"/>
                    <a:pt x="354" y="486"/>
                  </a:cubicBezTo>
                  <a:cubicBezTo>
                    <a:pt x="354" y="537"/>
                    <a:pt x="345" y="577"/>
                    <a:pt x="334" y="627"/>
                  </a:cubicBezTo>
                  <a:cubicBezTo>
                    <a:pt x="334" y="627"/>
                    <a:pt x="243" y="1295"/>
                    <a:pt x="122" y="1700"/>
                  </a:cubicBezTo>
                  <a:lnTo>
                    <a:pt x="1" y="2084"/>
                  </a:lnTo>
                  <a:lnTo>
                    <a:pt x="678" y="3046"/>
                  </a:lnTo>
                  <a:lnTo>
                    <a:pt x="1761" y="3046"/>
                  </a:lnTo>
                  <a:lnTo>
                    <a:pt x="2438" y="2084"/>
                  </a:lnTo>
                  <a:lnTo>
                    <a:pt x="2317" y="1700"/>
                  </a:lnTo>
                  <a:cubicBezTo>
                    <a:pt x="2195" y="1295"/>
                    <a:pt x="2105" y="627"/>
                    <a:pt x="2105" y="627"/>
                  </a:cubicBezTo>
                  <a:lnTo>
                    <a:pt x="2114" y="627"/>
                  </a:lnTo>
                  <a:cubicBezTo>
                    <a:pt x="2114" y="618"/>
                    <a:pt x="2105" y="607"/>
                    <a:pt x="2105" y="607"/>
                  </a:cubicBezTo>
                  <a:lnTo>
                    <a:pt x="2105" y="598"/>
                  </a:lnTo>
                  <a:cubicBezTo>
                    <a:pt x="2094" y="587"/>
                    <a:pt x="2094" y="567"/>
                    <a:pt x="2094" y="557"/>
                  </a:cubicBezTo>
                  <a:cubicBezTo>
                    <a:pt x="2094" y="547"/>
                    <a:pt x="2085" y="537"/>
                    <a:pt x="2085" y="526"/>
                  </a:cubicBezTo>
                  <a:cubicBezTo>
                    <a:pt x="2064" y="445"/>
                    <a:pt x="2074" y="344"/>
                    <a:pt x="2074" y="263"/>
                  </a:cubicBezTo>
                  <a:cubicBezTo>
                    <a:pt x="2064" y="182"/>
                    <a:pt x="2064" y="92"/>
                    <a:pt x="2094" y="21"/>
                  </a:cubicBezTo>
                  <a:lnTo>
                    <a:pt x="1710" y="0"/>
                  </a:lnTo>
                  <a:cubicBezTo>
                    <a:pt x="1629" y="122"/>
                    <a:pt x="1498" y="203"/>
                    <a:pt x="1346" y="223"/>
                  </a:cubicBezTo>
                  <a:cubicBezTo>
                    <a:pt x="1306" y="230"/>
                    <a:pt x="1266" y="233"/>
                    <a:pt x="1226" y="233"/>
                  </a:cubicBezTo>
                  <a:cubicBezTo>
                    <a:pt x="1028" y="233"/>
                    <a:pt x="828" y="152"/>
                    <a:pt x="718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3" name="Google Shape;1553;p40"/>
            <p:cNvSpPr/>
            <p:nvPr/>
          </p:nvSpPr>
          <p:spPr>
            <a:xfrm>
              <a:off x="3047725" y="2193225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close/>
                </a:path>
              </a:pathLst>
            </a:custGeom>
            <a:solidFill>
              <a:srgbClr val="D744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4" name="Google Shape;1554;p40"/>
            <p:cNvSpPr/>
            <p:nvPr/>
          </p:nvSpPr>
          <p:spPr>
            <a:xfrm>
              <a:off x="3044425" y="2175275"/>
              <a:ext cx="4575" cy="18725"/>
            </a:xfrm>
            <a:custGeom>
              <a:avLst/>
              <a:gdLst/>
              <a:ahLst/>
              <a:cxnLst/>
              <a:rect l="l" t="t" r="r" b="b"/>
              <a:pathLst>
                <a:path w="183" h="749" extrusionOk="0">
                  <a:moveTo>
                    <a:pt x="173" y="0"/>
                  </a:moveTo>
                  <a:cubicBezTo>
                    <a:pt x="163" y="11"/>
                    <a:pt x="1" y="122"/>
                    <a:pt x="133" y="749"/>
                  </a:cubicBezTo>
                  <a:lnTo>
                    <a:pt x="153" y="749"/>
                  </a:lnTo>
                  <a:cubicBezTo>
                    <a:pt x="32" y="142"/>
                    <a:pt x="183" y="31"/>
                    <a:pt x="183" y="20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5" name="Google Shape;1555;p40"/>
            <p:cNvSpPr/>
            <p:nvPr/>
          </p:nvSpPr>
          <p:spPr>
            <a:xfrm>
              <a:off x="3002200" y="2175275"/>
              <a:ext cx="4600" cy="18725"/>
            </a:xfrm>
            <a:custGeom>
              <a:avLst/>
              <a:gdLst/>
              <a:ahLst/>
              <a:cxnLst/>
              <a:rect l="l" t="t" r="r" b="b"/>
              <a:pathLst>
                <a:path w="184" h="749" extrusionOk="0">
                  <a:moveTo>
                    <a:pt x="11" y="0"/>
                  </a:moveTo>
                  <a:lnTo>
                    <a:pt x="1" y="20"/>
                  </a:lnTo>
                  <a:cubicBezTo>
                    <a:pt x="1" y="31"/>
                    <a:pt x="152" y="142"/>
                    <a:pt x="31" y="749"/>
                  </a:cubicBezTo>
                  <a:lnTo>
                    <a:pt x="62" y="749"/>
                  </a:lnTo>
                  <a:cubicBezTo>
                    <a:pt x="183" y="122"/>
                    <a:pt x="21" y="11"/>
                    <a:pt x="1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6" name="Google Shape;1556;p40"/>
            <p:cNvSpPr/>
            <p:nvPr/>
          </p:nvSpPr>
          <p:spPr>
            <a:xfrm>
              <a:off x="3015350" y="2147200"/>
              <a:ext cx="5600" cy="3825"/>
            </a:xfrm>
            <a:custGeom>
              <a:avLst/>
              <a:gdLst/>
              <a:ahLst/>
              <a:cxnLst/>
              <a:rect l="l" t="t" r="r" b="b"/>
              <a:pathLst>
                <a:path w="224" h="153" extrusionOk="0">
                  <a:moveTo>
                    <a:pt x="100" y="0"/>
                  </a:moveTo>
                  <a:cubicBezTo>
                    <a:pt x="97" y="0"/>
                    <a:pt x="94" y="0"/>
                    <a:pt x="92" y="1"/>
                  </a:cubicBezTo>
                  <a:cubicBezTo>
                    <a:pt x="1" y="10"/>
                    <a:pt x="1" y="142"/>
                    <a:pt x="1" y="142"/>
                  </a:cubicBezTo>
                  <a:lnTo>
                    <a:pt x="21" y="142"/>
                  </a:lnTo>
                  <a:cubicBezTo>
                    <a:pt x="21" y="142"/>
                    <a:pt x="31" y="41"/>
                    <a:pt x="92" y="31"/>
                  </a:cubicBezTo>
                  <a:cubicBezTo>
                    <a:pt x="94" y="30"/>
                    <a:pt x="97" y="30"/>
                    <a:pt x="99" y="30"/>
                  </a:cubicBezTo>
                  <a:cubicBezTo>
                    <a:pt x="147" y="30"/>
                    <a:pt x="184" y="114"/>
                    <a:pt x="193" y="152"/>
                  </a:cubicBezTo>
                  <a:lnTo>
                    <a:pt x="223" y="142"/>
                  </a:lnTo>
                  <a:cubicBezTo>
                    <a:pt x="213" y="142"/>
                    <a:pt x="175" y="0"/>
                    <a:pt x="10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7" name="Google Shape;1557;p40"/>
            <p:cNvSpPr/>
            <p:nvPr/>
          </p:nvSpPr>
          <p:spPr>
            <a:xfrm>
              <a:off x="3029525" y="2147200"/>
              <a:ext cx="5575" cy="3825"/>
            </a:xfrm>
            <a:custGeom>
              <a:avLst/>
              <a:gdLst/>
              <a:ahLst/>
              <a:cxnLst/>
              <a:rect l="l" t="t" r="r" b="b"/>
              <a:pathLst>
                <a:path w="223" h="153" extrusionOk="0">
                  <a:moveTo>
                    <a:pt x="124" y="0"/>
                  </a:moveTo>
                  <a:cubicBezTo>
                    <a:pt x="48" y="0"/>
                    <a:pt x="10" y="142"/>
                    <a:pt x="0" y="142"/>
                  </a:cubicBezTo>
                  <a:lnTo>
                    <a:pt x="30" y="152"/>
                  </a:lnTo>
                  <a:cubicBezTo>
                    <a:pt x="40" y="114"/>
                    <a:pt x="77" y="30"/>
                    <a:pt x="124" y="30"/>
                  </a:cubicBezTo>
                  <a:cubicBezTo>
                    <a:pt x="126" y="30"/>
                    <a:pt x="129" y="30"/>
                    <a:pt x="132" y="31"/>
                  </a:cubicBezTo>
                  <a:cubicBezTo>
                    <a:pt x="203" y="41"/>
                    <a:pt x="203" y="142"/>
                    <a:pt x="203" y="142"/>
                  </a:cubicBezTo>
                  <a:lnTo>
                    <a:pt x="223" y="142"/>
                  </a:lnTo>
                  <a:cubicBezTo>
                    <a:pt x="223" y="142"/>
                    <a:pt x="223" y="10"/>
                    <a:pt x="132" y="1"/>
                  </a:cubicBezTo>
                  <a:cubicBezTo>
                    <a:pt x="129" y="0"/>
                    <a:pt x="126" y="0"/>
                    <a:pt x="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8" name="Google Shape;1558;p40"/>
            <p:cNvSpPr/>
            <p:nvPr/>
          </p:nvSpPr>
          <p:spPr>
            <a:xfrm>
              <a:off x="2979450" y="2252925"/>
              <a:ext cx="90550" cy="5325"/>
            </a:xfrm>
            <a:custGeom>
              <a:avLst/>
              <a:gdLst/>
              <a:ahLst/>
              <a:cxnLst/>
              <a:rect l="l" t="t" r="r" b="b"/>
              <a:pathLst>
                <a:path w="3622" h="213" extrusionOk="0">
                  <a:moveTo>
                    <a:pt x="102" y="0"/>
                  </a:moveTo>
                  <a:cubicBezTo>
                    <a:pt x="41" y="0"/>
                    <a:pt x="1" y="50"/>
                    <a:pt x="1" y="111"/>
                  </a:cubicBezTo>
                  <a:cubicBezTo>
                    <a:pt x="1" y="162"/>
                    <a:pt x="41" y="212"/>
                    <a:pt x="102" y="212"/>
                  </a:cubicBezTo>
                  <a:lnTo>
                    <a:pt x="3521" y="212"/>
                  </a:lnTo>
                  <a:cubicBezTo>
                    <a:pt x="3581" y="212"/>
                    <a:pt x="3622" y="162"/>
                    <a:pt x="3622" y="111"/>
                  </a:cubicBezTo>
                  <a:cubicBezTo>
                    <a:pt x="3622" y="50"/>
                    <a:pt x="3581" y="0"/>
                    <a:pt x="3521" y="0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9" name="Google Shape;1559;p40"/>
            <p:cNvSpPr/>
            <p:nvPr/>
          </p:nvSpPr>
          <p:spPr>
            <a:xfrm>
              <a:off x="2985525" y="2205100"/>
              <a:ext cx="78150" cy="53150"/>
            </a:xfrm>
            <a:custGeom>
              <a:avLst/>
              <a:gdLst/>
              <a:ahLst/>
              <a:cxnLst/>
              <a:rect l="l" t="t" r="r" b="b"/>
              <a:pathLst>
                <a:path w="3126" h="2126" extrusionOk="0">
                  <a:moveTo>
                    <a:pt x="30" y="1"/>
                  </a:moveTo>
                  <a:cubicBezTo>
                    <a:pt x="10" y="1"/>
                    <a:pt x="0" y="11"/>
                    <a:pt x="0" y="21"/>
                  </a:cubicBezTo>
                  <a:lnTo>
                    <a:pt x="0" y="2105"/>
                  </a:lnTo>
                  <a:cubicBezTo>
                    <a:pt x="0" y="2115"/>
                    <a:pt x="10" y="2125"/>
                    <a:pt x="30" y="2125"/>
                  </a:cubicBezTo>
                  <a:lnTo>
                    <a:pt x="3105" y="2125"/>
                  </a:lnTo>
                  <a:cubicBezTo>
                    <a:pt x="3116" y="2125"/>
                    <a:pt x="3126" y="2115"/>
                    <a:pt x="3126" y="2105"/>
                  </a:cubicBezTo>
                  <a:lnTo>
                    <a:pt x="3126" y="21"/>
                  </a:lnTo>
                  <a:cubicBezTo>
                    <a:pt x="3126" y="11"/>
                    <a:pt x="3116" y="1"/>
                    <a:pt x="3105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0" name="Google Shape;1560;p40"/>
            <p:cNvSpPr/>
            <p:nvPr/>
          </p:nvSpPr>
          <p:spPr>
            <a:xfrm>
              <a:off x="3019150" y="2226100"/>
              <a:ext cx="11150" cy="11150"/>
            </a:xfrm>
            <a:custGeom>
              <a:avLst/>
              <a:gdLst/>
              <a:ahLst/>
              <a:cxnLst/>
              <a:rect l="l" t="t" r="r" b="b"/>
              <a:pathLst>
                <a:path w="446" h="446" extrusionOk="0">
                  <a:moveTo>
                    <a:pt x="11" y="1"/>
                  </a:moveTo>
                  <a:cubicBezTo>
                    <a:pt x="11" y="1"/>
                    <a:pt x="0" y="10"/>
                    <a:pt x="0" y="21"/>
                  </a:cubicBezTo>
                  <a:lnTo>
                    <a:pt x="0" y="426"/>
                  </a:lnTo>
                  <a:cubicBezTo>
                    <a:pt x="0" y="435"/>
                    <a:pt x="11" y="446"/>
                    <a:pt x="11" y="446"/>
                  </a:cubicBezTo>
                  <a:lnTo>
                    <a:pt x="425" y="446"/>
                  </a:lnTo>
                  <a:cubicBezTo>
                    <a:pt x="436" y="446"/>
                    <a:pt x="445" y="435"/>
                    <a:pt x="445" y="426"/>
                  </a:cubicBezTo>
                  <a:lnTo>
                    <a:pt x="445" y="21"/>
                  </a:lnTo>
                  <a:cubicBezTo>
                    <a:pt x="445" y="10"/>
                    <a:pt x="436" y="1"/>
                    <a:pt x="425" y="1"/>
                  </a:cubicBez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1" name="Google Shape;1561;p40"/>
            <p:cNvSpPr/>
            <p:nvPr/>
          </p:nvSpPr>
          <p:spPr>
            <a:xfrm>
              <a:off x="3014850" y="2132025"/>
              <a:ext cx="22275" cy="10650"/>
            </a:xfrm>
            <a:custGeom>
              <a:avLst/>
              <a:gdLst/>
              <a:ahLst/>
              <a:cxnLst/>
              <a:rect l="l" t="t" r="r" b="b"/>
              <a:pathLst>
                <a:path w="891" h="426" extrusionOk="0">
                  <a:moveTo>
                    <a:pt x="435" y="1"/>
                  </a:moveTo>
                  <a:lnTo>
                    <a:pt x="1" y="264"/>
                  </a:lnTo>
                  <a:cubicBezTo>
                    <a:pt x="1" y="264"/>
                    <a:pt x="253" y="365"/>
                    <a:pt x="891" y="426"/>
                  </a:cubicBezTo>
                  <a:lnTo>
                    <a:pt x="871" y="203"/>
                  </a:lnTo>
                  <a:lnTo>
                    <a:pt x="43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2" name="Google Shape;1562;p40"/>
            <p:cNvSpPr/>
            <p:nvPr/>
          </p:nvSpPr>
          <p:spPr>
            <a:xfrm>
              <a:off x="2996650" y="2342175"/>
              <a:ext cx="15450" cy="15450"/>
            </a:xfrm>
            <a:custGeom>
              <a:avLst/>
              <a:gdLst/>
              <a:ahLst/>
              <a:cxnLst/>
              <a:rect l="l" t="t" r="r" b="b"/>
              <a:pathLst>
                <a:path w="618" h="618" extrusionOk="0">
                  <a:moveTo>
                    <a:pt x="0" y="0"/>
                  </a:moveTo>
                  <a:lnTo>
                    <a:pt x="0" y="618"/>
                  </a:lnTo>
                  <a:lnTo>
                    <a:pt x="617" y="618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3" name="Google Shape;1563;p40"/>
            <p:cNvSpPr/>
            <p:nvPr/>
          </p:nvSpPr>
          <p:spPr>
            <a:xfrm>
              <a:off x="2988800" y="2354325"/>
              <a:ext cx="31150" cy="15700"/>
            </a:xfrm>
            <a:custGeom>
              <a:avLst/>
              <a:gdLst/>
              <a:ahLst/>
              <a:cxnLst/>
              <a:rect l="l" t="t" r="r" b="b"/>
              <a:pathLst>
                <a:path w="1246" h="628" extrusionOk="0">
                  <a:moveTo>
                    <a:pt x="193" y="0"/>
                  </a:moveTo>
                  <a:lnTo>
                    <a:pt x="0" y="496"/>
                  </a:lnTo>
                  <a:lnTo>
                    <a:pt x="598" y="627"/>
                  </a:lnTo>
                  <a:lnTo>
                    <a:pt x="1245" y="496"/>
                  </a:lnTo>
                  <a:lnTo>
                    <a:pt x="106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4" name="Google Shape;1564;p40"/>
            <p:cNvSpPr/>
            <p:nvPr/>
          </p:nvSpPr>
          <p:spPr>
            <a:xfrm>
              <a:off x="2988800" y="2366725"/>
              <a:ext cx="31150" cy="6600"/>
            </a:xfrm>
            <a:custGeom>
              <a:avLst/>
              <a:gdLst/>
              <a:ahLst/>
              <a:cxnLst/>
              <a:rect l="l" t="t" r="r" b="b"/>
              <a:pathLst>
                <a:path w="1246" h="264" extrusionOk="0">
                  <a:moveTo>
                    <a:pt x="0" y="0"/>
                  </a:moveTo>
                  <a:lnTo>
                    <a:pt x="0" y="263"/>
                  </a:lnTo>
                  <a:lnTo>
                    <a:pt x="1245" y="263"/>
                  </a:lnTo>
                  <a:lnTo>
                    <a:pt x="12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5" name="Google Shape;1565;p40"/>
            <p:cNvSpPr/>
            <p:nvPr/>
          </p:nvSpPr>
          <p:spPr>
            <a:xfrm>
              <a:off x="2984000" y="2280975"/>
              <a:ext cx="37950" cy="66050"/>
            </a:xfrm>
            <a:custGeom>
              <a:avLst/>
              <a:gdLst/>
              <a:ahLst/>
              <a:cxnLst/>
              <a:rect l="l" t="t" r="r" b="b"/>
              <a:pathLst>
                <a:path w="1518" h="2642" extrusionOk="0">
                  <a:moveTo>
                    <a:pt x="1518" y="0"/>
                  </a:moveTo>
                  <a:lnTo>
                    <a:pt x="1" y="476"/>
                  </a:lnTo>
                  <a:lnTo>
                    <a:pt x="294" y="2641"/>
                  </a:lnTo>
                  <a:lnTo>
                    <a:pt x="1316" y="2631"/>
                  </a:lnTo>
                  <a:lnTo>
                    <a:pt x="151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6" name="Google Shape;1566;p40"/>
            <p:cNvSpPr/>
            <p:nvPr/>
          </p:nvSpPr>
          <p:spPr>
            <a:xfrm>
              <a:off x="2987775" y="2335850"/>
              <a:ext cx="33425" cy="11925"/>
            </a:xfrm>
            <a:custGeom>
              <a:avLst/>
              <a:gdLst/>
              <a:ahLst/>
              <a:cxnLst/>
              <a:rect l="l" t="t" r="r" b="b"/>
              <a:pathLst>
                <a:path w="1337" h="477" extrusionOk="0">
                  <a:moveTo>
                    <a:pt x="11" y="1"/>
                  </a:moveTo>
                  <a:cubicBezTo>
                    <a:pt x="1" y="1"/>
                    <a:pt x="1" y="1"/>
                    <a:pt x="1" y="11"/>
                  </a:cubicBezTo>
                  <a:lnTo>
                    <a:pt x="1" y="466"/>
                  </a:lnTo>
                  <a:cubicBezTo>
                    <a:pt x="1" y="466"/>
                    <a:pt x="1" y="476"/>
                    <a:pt x="11" y="476"/>
                  </a:cubicBezTo>
                  <a:lnTo>
                    <a:pt x="1326" y="476"/>
                  </a:lnTo>
                  <a:lnTo>
                    <a:pt x="1336" y="466"/>
                  </a:lnTo>
                  <a:lnTo>
                    <a:pt x="1336" y="11"/>
                  </a:lnTo>
                  <a:cubicBezTo>
                    <a:pt x="1336" y="1"/>
                    <a:pt x="1326" y="1"/>
                    <a:pt x="1326" y="1"/>
                  </a:cubicBezTo>
                  <a:close/>
                </a:path>
              </a:pathLst>
            </a:custGeom>
            <a:solidFill>
              <a:srgbClr val="1F33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7" name="Google Shape;1567;p40"/>
            <p:cNvSpPr/>
            <p:nvPr/>
          </p:nvSpPr>
          <p:spPr>
            <a:xfrm>
              <a:off x="2997150" y="2351025"/>
              <a:ext cx="7350" cy="8125"/>
            </a:xfrm>
            <a:custGeom>
              <a:avLst/>
              <a:gdLst/>
              <a:ahLst/>
              <a:cxnLst/>
              <a:rect l="l" t="t" r="r" b="b"/>
              <a:pathLst>
                <a:path w="294" h="325" extrusionOk="0">
                  <a:moveTo>
                    <a:pt x="294" y="1"/>
                  </a:moveTo>
                  <a:cubicBezTo>
                    <a:pt x="243" y="11"/>
                    <a:pt x="1" y="21"/>
                    <a:pt x="1" y="21"/>
                  </a:cubicBezTo>
                  <a:lnTo>
                    <a:pt x="71" y="325"/>
                  </a:lnTo>
                  <a:lnTo>
                    <a:pt x="294" y="325"/>
                  </a:lnTo>
                  <a:lnTo>
                    <a:pt x="29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8" name="Google Shape;1568;p40"/>
            <p:cNvSpPr/>
            <p:nvPr/>
          </p:nvSpPr>
          <p:spPr>
            <a:xfrm>
              <a:off x="3004475" y="2351025"/>
              <a:ext cx="7100" cy="8125"/>
            </a:xfrm>
            <a:custGeom>
              <a:avLst/>
              <a:gdLst/>
              <a:ahLst/>
              <a:cxnLst/>
              <a:rect l="l" t="t" r="r" b="b"/>
              <a:pathLst>
                <a:path w="284" h="325" extrusionOk="0">
                  <a:moveTo>
                    <a:pt x="1" y="1"/>
                  </a:moveTo>
                  <a:lnTo>
                    <a:pt x="1" y="325"/>
                  </a:lnTo>
                  <a:lnTo>
                    <a:pt x="223" y="325"/>
                  </a:lnTo>
                  <a:lnTo>
                    <a:pt x="284" y="21"/>
                  </a:lnTo>
                  <a:cubicBezTo>
                    <a:pt x="284" y="21"/>
                    <a:pt x="41" y="11"/>
                    <a:pt x="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9" name="Google Shape;1569;p40"/>
            <p:cNvSpPr/>
            <p:nvPr/>
          </p:nvSpPr>
          <p:spPr>
            <a:xfrm>
              <a:off x="3039125" y="2342175"/>
              <a:ext cx="15450" cy="15450"/>
            </a:xfrm>
            <a:custGeom>
              <a:avLst/>
              <a:gdLst/>
              <a:ahLst/>
              <a:cxnLst/>
              <a:rect l="l" t="t" r="r" b="b"/>
              <a:pathLst>
                <a:path w="618" h="618" extrusionOk="0">
                  <a:moveTo>
                    <a:pt x="1" y="0"/>
                  </a:moveTo>
                  <a:lnTo>
                    <a:pt x="1" y="618"/>
                  </a:lnTo>
                  <a:lnTo>
                    <a:pt x="617" y="618"/>
                  </a:lnTo>
                  <a:lnTo>
                    <a:pt x="617" y="0"/>
                  </a:ln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0" name="Google Shape;1570;p40"/>
            <p:cNvSpPr/>
            <p:nvPr/>
          </p:nvSpPr>
          <p:spPr>
            <a:xfrm>
              <a:off x="3031275" y="2354325"/>
              <a:ext cx="31150" cy="15700"/>
            </a:xfrm>
            <a:custGeom>
              <a:avLst/>
              <a:gdLst/>
              <a:ahLst/>
              <a:cxnLst/>
              <a:rect l="l" t="t" r="r" b="b"/>
              <a:pathLst>
                <a:path w="1246" h="628" extrusionOk="0">
                  <a:moveTo>
                    <a:pt x="183" y="0"/>
                  </a:moveTo>
                  <a:lnTo>
                    <a:pt x="1" y="496"/>
                  </a:lnTo>
                  <a:lnTo>
                    <a:pt x="648" y="627"/>
                  </a:lnTo>
                  <a:lnTo>
                    <a:pt x="1245" y="496"/>
                  </a:lnTo>
                  <a:lnTo>
                    <a:pt x="105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1" name="Google Shape;1571;p40"/>
            <p:cNvSpPr/>
            <p:nvPr/>
          </p:nvSpPr>
          <p:spPr>
            <a:xfrm>
              <a:off x="3031275" y="2366725"/>
              <a:ext cx="31150" cy="6600"/>
            </a:xfrm>
            <a:custGeom>
              <a:avLst/>
              <a:gdLst/>
              <a:ahLst/>
              <a:cxnLst/>
              <a:rect l="l" t="t" r="r" b="b"/>
              <a:pathLst>
                <a:path w="1246" h="264" extrusionOk="0">
                  <a:moveTo>
                    <a:pt x="1" y="0"/>
                  </a:moveTo>
                  <a:lnTo>
                    <a:pt x="1" y="263"/>
                  </a:lnTo>
                  <a:lnTo>
                    <a:pt x="1245" y="263"/>
                  </a:lnTo>
                  <a:lnTo>
                    <a:pt x="124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2" name="Google Shape;1572;p40"/>
            <p:cNvSpPr/>
            <p:nvPr/>
          </p:nvSpPr>
          <p:spPr>
            <a:xfrm>
              <a:off x="3029250" y="2280975"/>
              <a:ext cx="37975" cy="66050"/>
            </a:xfrm>
            <a:custGeom>
              <a:avLst/>
              <a:gdLst/>
              <a:ahLst/>
              <a:cxnLst/>
              <a:rect l="l" t="t" r="r" b="b"/>
              <a:pathLst>
                <a:path w="1519" h="2642" extrusionOk="0">
                  <a:moveTo>
                    <a:pt x="1" y="0"/>
                  </a:moveTo>
                  <a:lnTo>
                    <a:pt x="203" y="2631"/>
                  </a:lnTo>
                  <a:lnTo>
                    <a:pt x="1225" y="2641"/>
                  </a:lnTo>
                  <a:lnTo>
                    <a:pt x="1518" y="47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3" name="Google Shape;1573;p40"/>
            <p:cNvSpPr/>
            <p:nvPr/>
          </p:nvSpPr>
          <p:spPr>
            <a:xfrm>
              <a:off x="3030025" y="2335850"/>
              <a:ext cx="33400" cy="11925"/>
            </a:xfrm>
            <a:custGeom>
              <a:avLst/>
              <a:gdLst/>
              <a:ahLst/>
              <a:cxnLst/>
              <a:rect l="l" t="t" r="r" b="b"/>
              <a:pathLst>
                <a:path w="1336" h="477" extrusionOk="0">
                  <a:moveTo>
                    <a:pt x="10" y="1"/>
                  </a:moveTo>
                  <a:cubicBezTo>
                    <a:pt x="10" y="1"/>
                    <a:pt x="1" y="1"/>
                    <a:pt x="1" y="11"/>
                  </a:cubicBezTo>
                  <a:lnTo>
                    <a:pt x="1" y="466"/>
                  </a:lnTo>
                  <a:lnTo>
                    <a:pt x="10" y="476"/>
                  </a:lnTo>
                  <a:lnTo>
                    <a:pt x="1325" y="476"/>
                  </a:lnTo>
                  <a:cubicBezTo>
                    <a:pt x="1336" y="476"/>
                    <a:pt x="1336" y="466"/>
                    <a:pt x="1336" y="466"/>
                  </a:cubicBezTo>
                  <a:lnTo>
                    <a:pt x="1336" y="11"/>
                  </a:lnTo>
                  <a:cubicBezTo>
                    <a:pt x="1336" y="1"/>
                    <a:pt x="1336" y="1"/>
                    <a:pt x="1325" y="1"/>
                  </a:cubicBezTo>
                  <a:close/>
                </a:path>
              </a:pathLst>
            </a:custGeom>
            <a:solidFill>
              <a:srgbClr val="1F33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4" name="Google Shape;1574;p40"/>
            <p:cNvSpPr/>
            <p:nvPr/>
          </p:nvSpPr>
          <p:spPr>
            <a:xfrm>
              <a:off x="3046725" y="2351025"/>
              <a:ext cx="7350" cy="8125"/>
            </a:xfrm>
            <a:custGeom>
              <a:avLst/>
              <a:gdLst/>
              <a:ahLst/>
              <a:cxnLst/>
              <a:rect l="l" t="t" r="r" b="b"/>
              <a:pathLst>
                <a:path w="294" h="325" extrusionOk="0">
                  <a:moveTo>
                    <a:pt x="0" y="1"/>
                  </a:moveTo>
                  <a:lnTo>
                    <a:pt x="0" y="325"/>
                  </a:lnTo>
                  <a:lnTo>
                    <a:pt x="223" y="325"/>
                  </a:lnTo>
                  <a:lnTo>
                    <a:pt x="293" y="21"/>
                  </a:lnTo>
                  <a:cubicBezTo>
                    <a:pt x="293" y="21"/>
                    <a:pt x="50" y="11"/>
                    <a:pt x="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5" name="Google Shape;1575;p40"/>
            <p:cNvSpPr/>
            <p:nvPr/>
          </p:nvSpPr>
          <p:spPr>
            <a:xfrm>
              <a:off x="3039650" y="2351025"/>
              <a:ext cx="7100" cy="8125"/>
            </a:xfrm>
            <a:custGeom>
              <a:avLst/>
              <a:gdLst/>
              <a:ahLst/>
              <a:cxnLst/>
              <a:rect l="l" t="t" r="r" b="b"/>
              <a:pathLst>
                <a:path w="284" h="325" extrusionOk="0">
                  <a:moveTo>
                    <a:pt x="283" y="1"/>
                  </a:moveTo>
                  <a:cubicBezTo>
                    <a:pt x="243" y="11"/>
                    <a:pt x="0" y="21"/>
                    <a:pt x="0" y="21"/>
                  </a:cubicBezTo>
                  <a:lnTo>
                    <a:pt x="61" y="325"/>
                  </a:lnTo>
                  <a:lnTo>
                    <a:pt x="283" y="325"/>
                  </a:lnTo>
                  <a:lnTo>
                    <a:pt x="28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6" name="Google Shape;1576;p40"/>
            <p:cNvSpPr/>
            <p:nvPr/>
          </p:nvSpPr>
          <p:spPr>
            <a:xfrm>
              <a:off x="3518100" y="2253150"/>
              <a:ext cx="3575" cy="3575"/>
            </a:xfrm>
            <a:custGeom>
              <a:avLst/>
              <a:gdLst/>
              <a:ahLst/>
              <a:cxnLst/>
              <a:rect l="l" t="t" r="r" b="b"/>
              <a:pathLst>
                <a:path w="143" h="143" extrusionOk="0">
                  <a:moveTo>
                    <a:pt x="71" y="1"/>
                  </a:moveTo>
                  <a:cubicBezTo>
                    <a:pt x="31" y="1"/>
                    <a:pt x="1" y="32"/>
                    <a:pt x="1" y="72"/>
                  </a:cubicBezTo>
                  <a:cubicBezTo>
                    <a:pt x="1" y="112"/>
                    <a:pt x="31" y="142"/>
                    <a:pt x="71" y="142"/>
                  </a:cubicBezTo>
                  <a:cubicBezTo>
                    <a:pt x="112" y="142"/>
                    <a:pt x="142" y="112"/>
                    <a:pt x="142" y="72"/>
                  </a:cubicBezTo>
                  <a:cubicBezTo>
                    <a:pt x="142" y="32"/>
                    <a:pt x="112" y="1"/>
                    <a:pt x="71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7" name="Google Shape;1577;p40"/>
            <p:cNvSpPr/>
            <p:nvPr/>
          </p:nvSpPr>
          <p:spPr>
            <a:xfrm>
              <a:off x="2926575" y="2060950"/>
              <a:ext cx="4075" cy="3600"/>
            </a:xfrm>
            <a:custGeom>
              <a:avLst/>
              <a:gdLst/>
              <a:ahLst/>
              <a:cxnLst/>
              <a:rect l="l" t="t" r="r" b="b"/>
              <a:pathLst>
                <a:path w="163" h="144" extrusionOk="0">
                  <a:moveTo>
                    <a:pt x="80" y="1"/>
                  </a:moveTo>
                  <a:cubicBezTo>
                    <a:pt x="56" y="1"/>
                    <a:pt x="34" y="12"/>
                    <a:pt x="21" y="32"/>
                  </a:cubicBezTo>
                  <a:cubicBezTo>
                    <a:pt x="1" y="72"/>
                    <a:pt x="11" y="113"/>
                    <a:pt x="41" y="133"/>
                  </a:cubicBezTo>
                  <a:cubicBezTo>
                    <a:pt x="56" y="140"/>
                    <a:pt x="70" y="143"/>
                    <a:pt x="83" y="143"/>
                  </a:cubicBezTo>
                  <a:cubicBezTo>
                    <a:pt x="108" y="143"/>
                    <a:pt x="129" y="132"/>
                    <a:pt x="143" y="113"/>
                  </a:cubicBezTo>
                  <a:cubicBezTo>
                    <a:pt x="163" y="72"/>
                    <a:pt x="153" y="32"/>
                    <a:pt x="122" y="11"/>
                  </a:cubicBezTo>
                  <a:cubicBezTo>
                    <a:pt x="108" y="4"/>
                    <a:pt x="93" y="1"/>
                    <a:pt x="80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8" name="Google Shape;1578;p40"/>
            <p:cNvSpPr/>
            <p:nvPr/>
          </p:nvSpPr>
          <p:spPr>
            <a:xfrm>
              <a:off x="3568925" y="2127800"/>
              <a:ext cx="2550" cy="2075"/>
            </a:xfrm>
            <a:custGeom>
              <a:avLst/>
              <a:gdLst/>
              <a:ahLst/>
              <a:cxnLst/>
              <a:rect l="l" t="t" r="r" b="b"/>
              <a:pathLst>
                <a:path w="102" h="83" extrusionOk="0">
                  <a:moveTo>
                    <a:pt x="47" y="1"/>
                  </a:moveTo>
                  <a:cubicBezTo>
                    <a:pt x="36" y="1"/>
                    <a:pt x="27" y="6"/>
                    <a:pt x="21" y="18"/>
                  </a:cubicBezTo>
                  <a:cubicBezTo>
                    <a:pt x="1" y="38"/>
                    <a:pt x="11" y="69"/>
                    <a:pt x="31" y="78"/>
                  </a:cubicBezTo>
                  <a:cubicBezTo>
                    <a:pt x="37" y="81"/>
                    <a:pt x="43" y="83"/>
                    <a:pt x="49" y="83"/>
                  </a:cubicBezTo>
                  <a:cubicBezTo>
                    <a:pt x="64" y="83"/>
                    <a:pt x="78" y="75"/>
                    <a:pt x="92" y="69"/>
                  </a:cubicBezTo>
                  <a:cubicBezTo>
                    <a:pt x="102" y="48"/>
                    <a:pt x="92" y="18"/>
                    <a:pt x="72" y="8"/>
                  </a:cubicBezTo>
                  <a:cubicBezTo>
                    <a:pt x="63" y="3"/>
                    <a:pt x="55" y="1"/>
                    <a:pt x="47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9" name="Google Shape;1579;p40"/>
            <p:cNvSpPr/>
            <p:nvPr/>
          </p:nvSpPr>
          <p:spPr>
            <a:xfrm>
              <a:off x="2973125" y="2140275"/>
              <a:ext cx="2550" cy="2050"/>
            </a:xfrm>
            <a:custGeom>
              <a:avLst/>
              <a:gdLst/>
              <a:ahLst/>
              <a:cxnLst/>
              <a:rect l="l" t="t" r="r" b="b"/>
              <a:pathLst>
                <a:path w="102" h="82" extrusionOk="0">
                  <a:moveTo>
                    <a:pt x="54" y="0"/>
                  </a:moveTo>
                  <a:cubicBezTo>
                    <a:pt x="39" y="0"/>
                    <a:pt x="25" y="7"/>
                    <a:pt x="11" y="15"/>
                  </a:cubicBezTo>
                  <a:cubicBezTo>
                    <a:pt x="0" y="35"/>
                    <a:pt x="11" y="65"/>
                    <a:pt x="31" y="75"/>
                  </a:cubicBezTo>
                  <a:cubicBezTo>
                    <a:pt x="39" y="79"/>
                    <a:pt x="48" y="82"/>
                    <a:pt x="55" y="82"/>
                  </a:cubicBezTo>
                  <a:cubicBezTo>
                    <a:pt x="66" y="82"/>
                    <a:pt x="75" y="77"/>
                    <a:pt x="81" y="65"/>
                  </a:cubicBezTo>
                  <a:cubicBezTo>
                    <a:pt x="101" y="45"/>
                    <a:pt x="92" y="15"/>
                    <a:pt x="71" y="4"/>
                  </a:cubicBezTo>
                  <a:cubicBezTo>
                    <a:pt x="66" y="1"/>
                    <a:pt x="60" y="0"/>
                    <a:pt x="54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0" name="Google Shape;1580;p40"/>
            <p:cNvSpPr/>
            <p:nvPr/>
          </p:nvSpPr>
          <p:spPr>
            <a:xfrm>
              <a:off x="2974400" y="2126100"/>
              <a:ext cx="1025" cy="1075"/>
            </a:xfrm>
            <a:custGeom>
              <a:avLst/>
              <a:gdLst/>
              <a:ahLst/>
              <a:cxnLst/>
              <a:rect l="l" t="t" r="r" b="b"/>
              <a:pathLst>
                <a:path w="41" h="43" extrusionOk="0">
                  <a:moveTo>
                    <a:pt x="20" y="0"/>
                  </a:moveTo>
                  <a:cubicBezTo>
                    <a:pt x="17" y="0"/>
                    <a:pt x="13" y="1"/>
                    <a:pt x="10" y="5"/>
                  </a:cubicBezTo>
                  <a:cubicBezTo>
                    <a:pt x="0" y="15"/>
                    <a:pt x="0" y="25"/>
                    <a:pt x="10" y="35"/>
                  </a:cubicBezTo>
                  <a:cubicBezTo>
                    <a:pt x="10" y="40"/>
                    <a:pt x="13" y="43"/>
                    <a:pt x="16" y="43"/>
                  </a:cubicBezTo>
                  <a:cubicBezTo>
                    <a:pt x="20" y="43"/>
                    <a:pt x="25" y="40"/>
                    <a:pt x="30" y="35"/>
                  </a:cubicBezTo>
                  <a:cubicBezTo>
                    <a:pt x="41" y="35"/>
                    <a:pt x="41" y="15"/>
                    <a:pt x="41" y="5"/>
                  </a:cubicBezTo>
                  <a:cubicBezTo>
                    <a:pt x="34" y="5"/>
                    <a:pt x="27" y="0"/>
                    <a:pt x="20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1" name="Google Shape;1581;p40"/>
            <p:cNvSpPr/>
            <p:nvPr/>
          </p:nvSpPr>
          <p:spPr>
            <a:xfrm>
              <a:off x="2949350" y="2105450"/>
              <a:ext cx="35925" cy="31650"/>
            </a:xfrm>
            <a:custGeom>
              <a:avLst/>
              <a:gdLst/>
              <a:ahLst/>
              <a:cxnLst/>
              <a:rect l="l" t="t" r="r" b="b"/>
              <a:pathLst>
                <a:path w="1437" h="1266" extrusionOk="0">
                  <a:moveTo>
                    <a:pt x="717" y="0"/>
                  </a:moveTo>
                  <a:cubicBezTo>
                    <a:pt x="586" y="0"/>
                    <a:pt x="455" y="40"/>
                    <a:pt x="344" y="123"/>
                  </a:cubicBezTo>
                  <a:cubicBezTo>
                    <a:pt x="61" y="335"/>
                    <a:pt x="0" y="730"/>
                    <a:pt x="213" y="1013"/>
                  </a:cubicBezTo>
                  <a:cubicBezTo>
                    <a:pt x="338" y="1179"/>
                    <a:pt x="525" y="1265"/>
                    <a:pt x="713" y="1265"/>
                  </a:cubicBezTo>
                  <a:cubicBezTo>
                    <a:pt x="846" y="1265"/>
                    <a:pt x="980" y="1222"/>
                    <a:pt x="1093" y="1134"/>
                  </a:cubicBezTo>
                  <a:cubicBezTo>
                    <a:pt x="1376" y="932"/>
                    <a:pt x="1437" y="538"/>
                    <a:pt x="1225" y="254"/>
                  </a:cubicBezTo>
                  <a:cubicBezTo>
                    <a:pt x="1098" y="86"/>
                    <a:pt x="908" y="0"/>
                    <a:pt x="717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2" name="Google Shape;1582;p40"/>
            <p:cNvSpPr/>
            <p:nvPr/>
          </p:nvSpPr>
          <p:spPr>
            <a:xfrm>
              <a:off x="2964775" y="2108100"/>
              <a:ext cx="13425" cy="6425"/>
            </a:xfrm>
            <a:custGeom>
              <a:avLst/>
              <a:gdLst/>
              <a:ahLst/>
              <a:cxnLst/>
              <a:rect l="l" t="t" r="r" b="b"/>
              <a:pathLst>
                <a:path w="537" h="257" extrusionOk="0">
                  <a:moveTo>
                    <a:pt x="112" y="0"/>
                  </a:moveTo>
                  <a:cubicBezTo>
                    <a:pt x="85" y="0"/>
                    <a:pt x="58" y="3"/>
                    <a:pt x="31" y="7"/>
                  </a:cubicBezTo>
                  <a:cubicBezTo>
                    <a:pt x="11" y="7"/>
                    <a:pt x="1" y="17"/>
                    <a:pt x="1" y="37"/>
                  </a:cubicBezTo>
                  <a:cubicBezTo>
                    <a:pt x="1" y="45"/>
                    <a:pt x="14" y="60"/>
                    <a:pt x="24" y="60"/>
                  </a:cubicBezTo>
                  <a:cubicBezTo>
                    <a:pt x="27" y="60"/>
                    <a:pt x="29" y="59"/>
                    <a:pt x="31" y="57"/>
                  </a:cubicBezTo>
                  <a:cubicBezTo>
                    <a:pt x="50" y="55"/>
                    <a:pt x="69" y="54"/>
                    <a:pt x="89" y="54"/>
                  </a:cubicBezTo>
                  <a:cubicBezTo>
                    <a:pt x="241" y="54"/>
                    <a:pt x="386" y="124"/>
                    <a:pt x="476" y="250"/>
                  </a:cubicBezTo>
                  <a:cubicBezTo>
                    <a:pt x="481" y="255"/>
                    <a:pt x="489" y="257"/>
                    <a:pt x="496" y="257"/>
                  </a:cubicBezTo>
                  <a:cubicBezTo>
                    <a:pt x="504" y="257"/>
                    <a:pt x="511" y="255"/>
                    <a:pt x="516" y="250"/>
                  </a:cubicBezTo>
                  <a:cubicBezTo>
                    <a:pt x="527" y="250"/>
                    <a:pt x="527" y="239"/>
                    <a:pt x="527" y="229"/>
                  </a:cubicBezTo>
                  <a:cubicBezTo>
                    <a:pt x="537" y="219"/>
                    <a:pt x="527" y="219"/>
                    <a:pt x="527" y="209"/>
                  </a:cubicBezTo>
                  <a:cubicBezTo>
                    <a:pt x="423" y="79"/>
                    <a:pt x="274" y="0"/>
                    <a:pt x="11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3" name="Google Shape;1583;p40"/>
            <p:cNvSpPr/>
            <p:nvPr/>
          </p:nvSpPr>
          <p:spPr>
            <a:xfrm>
              <a:off x="2958950" y="2108925"/>
              <a:ext cx="4350" cy="3075"/>
            </a:xfrm>
            <a:custGeom>
              <a:avLst/>
              <a:gdLst/>
              <a:ahLst/>
              <a:cxnLst/>
              <a:rect l="l" t="t" r="r" b="b"/>
              <a:pathLst>
                <a:path w="174" h="123" extrusionOk="0">
                  <a:moveTo>
                    <a:pt x="147" y="0"/>
                  </a:moveTo>
                  <a:cubicBezTo>
                    <a:pt x="143" y="0"/>
                    <a:pt x="138" y="1"/>
                    <a:pt x="133" y="4"/>
                  </a:cubicBezTo>
                  <a:cubicBezTo>
                    <a:pt x="92" y="24"/>
                    <a:pt x="52" y="44"/>
                    <a:pt x="21" y="65"/>
                  </a:cubicBezTo>
                  <a:cubicBezTo>
                    <a:pt x="1" y="75"/>
                    <a:pt x="1" y="95"/>
                    <a:pt x="11" y="115"/>
                  </a:cubicBezTo>
                  <a:cubicBezTo>
                    <a:pt x="16" y="120"/>
                    <a:pt x="24" y="123"/>
                    <a:pt x="31" y="123"/>
                  </a:cubicBezTo>
                  <a:cubicBezTo>
                    <a:pt x="39" y="123"/>
                    <a:pt x="46" y="120"/>
                    <a:pt x="52" y="115"/>
                  </a:cubicBezTo>
                  <a:cubicBezTo>
                    <a:pt x="82" y="95"/>
                    <a:pt x="122" y="75"/>
                    <a:pt x="153" y="55"/>
                  </a:cubicBezTo>
                  <a:cubicBezTo>
                    <a:pt x="163" y="55"/>
                    <a:pt x="173" y="44"/>
                    <a:pt x="173" y="35"/>
                  </a:cubicBezTo>
                  <a:lnTo>
                    <a:pt x="173" y="24"/>
                  </a:lnTo>
                  <a:cubicBezTo>
                    <a:pt x="165" y="9"/>
                    <a:pt x="158" y="0"/>
                    <a:pt x="1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4" name="Google Shape;1584;p40"/>
            <p:cNvSpPr/>
            <p:nvPr/>
          </p:nvSpPr>
          <p:spPr>
            <a:xfrm>
              <a:off x="2933425" y="2089050"/>
              <a:ext cx="67800" cy="64500"/>
            </a:xfrm>
            <a:custGeom>
              <a:avLst/>
              <a:gdLst/>
              <a:ahLst/>
              <a:cxnLst/>
              <a:rect l="l" t="t" r="r" b="b"/>
              <a:pathLst>
                <a:path w="2712" h="2580" extrusionOk="0">
                  <a:moveTo>
                    <a:pt x="951" y="0"/>
                  </a:moveTo>
                  <a:cubicBezTo>
                    <a:pt x="941" y="0"/>
                    <a:pt x="931" y="10"/>
                    <a:pt x="921" y="10"/>
                  </a:cubicBezTo>
                  <a:lnTo>
                    <a:pt x="1123" y="617"/>
                  </a:lnTo>
                  <a:lnTo>
                    <a:pt x="1143" y="617"/>
                  </a:lnTo>
                  <a:lnTo>
                    <a:pt x="951" y="0"/>
                  </a:lnTo>
                  <a:close/>
                  <a:moveTo>
                    <a:pt x="1750" y="0"/>
                  </a:moveTo>
                  <a:lnTo>
                    <a:pt x="1558" y="617"/>
                  </a:lnTo>
                  <a:lnTo>
                    <a:pt x="1579" y="617"/>
                  </a:lnTo>
                  <a:lnTo>
                    <a:pt x="1791" y="10"/>
                  </a:lnTo>
                  <a:cubicBezTo>
                    <a:pt x="1781" y="0"/>
                    <a:pt x="1761" y="0"/>
                    <a:pt x="1750" y="0"/>
                  </a:cubicBezTo>
                  <a:close/>
                  <a:moveTo>
                    <a:pt x="273" y="475"/>
                  </a:moveTo>
                  <a:cubicBezTo>
                    <a:pt x="263" y="486"/>
                    <a:pt x="253" y="495"/>
                    <a:pt x="253" y="516"/>
                  </a:cubicBezTo>
                  <a:lnTo>
                    <a:pt x="779" y="880"/>
                  </a:lnTo>
                  <a:lnTo>
                    <a:pt x="789" y="870"/>
                  </a:lnTo>
                  <a:lnTo>
                    <a:pt x="273" y="475"/>
                  </a:lnTo>
                  <a:close/>
                  <a:moveTo>
                    <a:pt x="2438" y="475"/>
                  </a:moveTo>
                  <a:lnTo>
                    <a:pt x="1922" y="860"/>
                  </a:lnTo>
                  <a:lnTo>
                    <a:pt x="1922" y="870"/>
                  </a:lnTo>
                  <a:lnTo>
                    <a:pt x="1932" y="880"/>
                  </a:lnTo>
                  <a:lnTo>
                    <a:pt x="2458" y="516"/>
                  </a:lnTo>
                  <a:cubicBezTo>
                    <a:pt x="2458" y="506"/>
                    <a:pt x="2448" y="486"/>
                    <a:pt x="2438" y="475"/>
                  </a:cubicBezTo>
                  <a:close/>
                  <a:moveTo>
                    <a:pt x="0" y="1264"/>
                  </a:moveTo>
                  <a:lnTo>
                    <a:pt x="0" y="1305"/>
                  </a:lnTo>
                  <a:lnTo>
                    <a:pt x="648" y="1305"/>
                  </a:lnTo>
                  <a:lnTo>
                    <a:pt x="648" y="1275"/>
                  </a:lnTo>
                  <a:lnTo>
                    <a:pt x="0" y="1264"/>
                  </a:lnTo>
                  <a:close/>
                  <a:moveTo>
                    <a:pt x="2064" y="1275"/>
                  </a:moveTo>
                  <a:lnTo>
                    <a:pt x="2064" y="1295"/>
                  </a:lnTo>
                  <a:lnTo>
                    <a:pt x="2711" y="1315"/>
                  </a:lnTo>
                  <a:lnTo>
                    <a:pt x="2711" y="1275"/>
                  </a:lnTo>
                  <a:close/>
                  <a:moveTo>
                    <a:pt x="779" y="1700"/>
                  </a:moveTo>
                  <a:lnTo>
                    <a:pt x="253" y="2064"/>
                  </a:lnTo>
                  <a:cubicBezTo>
                    <a:pt x="253" y="2073"/>
                    <a:pt x="263" y="2084"/>
                    <a:pt x="273" y="2094"/>
                  </a:cubicBezTo>
                  <a:lnTo>
                    <a:pt x="273" y="2104"/>
                  </a:lnTo>
                  <a:lnTo>
                    <a:pt x="789" y="1709"/>
                  </a:lnTo>
                  <a:lnTo>
                    <a:pt x="779" y="1700"/>
                  </a:lnTo>
                  <a:close/>
                  <a:moveTo>
                    <a:pt x="1123" y="1952"/>
                  </a:moveTo>
                  <a:lnTo>
                    <a:pt x="921" y="2569"/>
                  </a:lnTo>
                  <a:cubicBezTo>
                    <a:pt x="931" y="2569"/>
                    <a:pt x="941" y="2579"/>
                    <a:pt x="961" y="2579"/>
                  </a:cubicBezTo>
                  <a:lnTo>
                    <a:pt x="1143" y="1963"/>
                  </a:lnTo>
                  <a:cubicBezTo>
                    <a:pt x="1143" y="1963"/>
                    <a:pt x="1133" y="1963"/>
                    <a:pt x="1123" y="1952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5" name="Google Shape;1585;p40"/>
            <p:cNvSpPr/>
            <p:nvPr/>
          </p:nvSpPr>
          <p:spPr>
            <a:xfrm>
              <a:off x="2968825" y="2125950"/>
              <a:ext cx="14425" cy="14200"/>
            </a:xfrm>
            <a:custGeom>
              <a:avLst/>
              <a:gdLst/>
              <a:ahLst/>
              <a:cxnLst/>
              <a:rect l="l" t="t" r="r" b="b"/>
              <a:pathLst>
                <a:path w="577" h="568" extrusionOk="0">
                  <a:moveTo>
                    <a:pt x="365" y="1"/>
                  </a:moveTo>
                  <a:lnTo>
                    <a:pt x="1" y="274"/>
                  </a:lnTo>
                  <a:lnTo>
                    <a:pt x="213" y="567"/>
                  </a:lnTo>
                  <a:lnTo>
                    <a:pt x="577" y="294"/>
                  </a:lnTo>
                  <a:lnTo>
                    <a:pt x="365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6" name="Google Shape;1586;p40"/>
            <p:cNvSpPr/>
            <p:nvPr/>
          </p:nvSpPr>
          <p:spPr>
            <a:xfrm>
              <a:off x="2968575" y="2127975"/>
              <a:ext cx="8100" cy="10650"/>
            </a:xfrm>
            <a:custGeom>
              <a:avLst/>
              <a:gdLst/>
              <a:ahLst/>
              <a:cxnLst/>
              <a:rect l="l" t="t" r="r" b="b"/>
              <a:pathLst>
                <a:path w="324" h="426" extrusionOk="0">
                  <a:moveTo>
                    <a:pt x="20" y="1"/>
                  </a:moveTo>
                  <a:lnTo>
                    <a:pt x="0" y="21"/>
                  </a:lnTo>
                  <a:lnTo>
                    <a:pt x="304" y="426"/>
                  </a:lnTo>
                  <a:lnTo>
                    <a:pt x="324" y="406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7" name="Google Shape;1587;p40"/>
            <p:cNvSpPr/>
            <p:nvPr/>
          </p:nvSpPr>
          <p:spPr>
            <a:xfrm>
              <a:off x="2973375" y="2124450"/>
              <a:ext cx="8375" cy="10650"/>
            </a:xfrm>
            <a:custGeom>
              <a:avLst/>
              <a:gdLst/>
              <a:ahLst/>
              <a:cxnLst/>
              <a:rect l="l" t="t" r="r" b="b"/>
              <a:pathLst>
                <a:path w="335" h="426" extrusionOk="0">
                  <a:moveTo>
                    <a:pt x="31" y="0"/>
                  </a:moveTo>
                  <a:lnTo>
                    <a:pt x="1" y="21"/>
                  </a:lnTo>
                  <a:lnTo>
                    <a:pt x="304" y="425"/>
                  </a:lnTo>
                  <a:lnTo>
                    <a:pt x="334" y="405"/>
                  </a:lnTo>
                  <a:lnTo>
                    <a:pt x="3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8" name="Google Shape;1588;p40"/>
            <p:cNvSpPr/>
            <p:nvPr/>
          </p:nvSpPr>
          <p:spPr>
            <a:xfrm>
              <a:off x="2965800" y="2122425"/>
              <a:ext cx="10875" cy="8350"/>
            </a:xfrm>
            <a:custGeom>
              <a:avLst/>
              <a:gdLst/>
              <a:ahLst/>
              <a:cxnLst/>
              <a:rect l="l" t="t" r="r" b="b"/>
              <a:pathLst>
                <a:path w="435" h="334" extrusionOk="0">
                  <a:moveTo>
                    <a:pt x="415" y="0"/>
                  </a:moveTo>
                  <a:lnTo>
                    <a:pt x="0" y="304"/>
                  </a:lnTo>
                  <a:lnTo>
                    <a:pt x="21" y="334"/>
                  </a:lnTo>
                  <a:lnTo>
                    <a:pt x="435" y="21"/>
                  </a:lnTo>
                  <a:lnTo>
                    <a:pt x="41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9" name="Google Shape;1589;p40"/>
            <p:cNvSpPr/>
            <p:nvPr/>
          </p:nvSpPr>
          <p:spPr>
            <a:xfrm>
              <a:off x="2965300" y="2126800"/>
              <a:ext cx="3550" cy="3225"/>
            </a:xfrm>
            <a:custGeom>
              <a:avLst/>
              <a:gdLst/>
              <a:ahLst/>
              <a:cxnLst/>
              <a:rect l="l" t="t" r="r" b="b"/>
              <a:pathLst>
                <a:path w="142" h="129" extrusionOk="0">
                  <a:moveTo>
                    <a:pt x="53" y="1"/>
                  </a:moveTo>
                  <a:cubicBezTo>
                    <a:pt x="45" y="1"/>
                    <a:pt x="37" y="3"/>
                    <a:pt x="30" y="7"/>
                  </a:cubicBezTo>
                  <a:cubicBezTo>
                    <a:pt x="0" y="28"/>
                    <a:pt x="10" y="88"/>
                    <a:pt x="50" y="129"/>
                  </a:cubicBezTo>
                  <a:lnTo>
                    <a:pt x="70" y="118"/>
                  </a:lnTo>
                  <a:cubicBezTo>
                    <a:pt x="41" y="78"/>
                    <a:pt x="41" y="48"/>
                    <a:pt x="50" y="37"/>
                  </a:cubicBezTo>
                  <a:cubicBezTo>
                    <a:pt x="53" y="35"/>
                    <a:pt x="56" y="34"/>
                    <a:pt x="61" y="34"/>
                  </a:cubicBezTo>
                  <a:cubicBezTo>
                    <a:pt x="75" y="34"/>
                    <a:pt x="98" y="47"/>
                    <a:pt x="121" y="78"/>
                  </a:cubicBezTo>
                  <a:lnTo>
                    <a:pt x="142" y="58"/>
                  </a:lnTo>
                  <a:cubicBezTo>
                    <a:pt x="118" y="26"/>
                    <a:pt x="82" y="1"/>
                    <a:pt x="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0" name="Google Shape;1590;p40"/>
            <p:cNvSpPr/>
            <p:nvPr/>
          </p:nvSpPr>
          <p:spPr>
            <a:xfrm>
              <a:off x="2967300" y="2125500"/>
              <a:ext cx="3325" cy="3250"/>
            </a:xfrm>
            <a:custGeom>
              <a:avLst/>
              <a:gdLst/>
              <a:ahLst/>
              <a:cxnLst/>
              <a:rect l="l" t="t" r="r" b="b"/>
              <a:pathLst>
                <a:path w="133" h="130" extrusionOk="0">
                  <a:moveTo>
                    <a:pt x="48" y="1"/>
                  </a:moveTo>
                  <a:cubicBezTo>
                    <a:pt x="38" y="1"/>
                    <a:pt x="29" y="3"/>
                    <a:pt x="21" y="8"/>
                  </a:cubicBezTo>
                  <a:cubicBezTo>
                    <a:pt x="1" y="29"/>
                    <a:pt x="1" y="80"/>
                    <a:pt x="41" y="130"/>
                  </a:cubicBezTo>
                  <a:lnTo>
                    <a:pt x="62" y="110"/>
                  </a:lnTo>
                  <a:cubicBezTo>
                    <a:pt x="31" y="80"/>
                    <a:pt x="31" y="39"/>
                    <a:pt x="41" y="29"/>
                  </a:cubicBezTo>
                  <a:cubicBezTo>
                    <a:pt x="51" y="29"/>
                    <a:pt x="82" y="39"/>
                    <a:pt x="112" y="80"/>
                  </a:cubicBezTo>
                  <a:lnTo>
                    <a:pt x="132" y="59"/>
                  </a:lnTo>
                  <a:cubicBezTo>
                    <a:pt x="110" y="22"/>
                    <a:pt x="76" y="1"/>
                    <a:pt x="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1" name="Google Shape;1591;p40"/>
            <p:cNvSpPr/>
            <p:nvPr/>
          </p:nvSpPr>
          <p:spPr>
            <a:xfrm>
              <a:off x="2969075" y="2124250"/>
              <a:ext cx="3325" cy="3250"/>
            </a:xfrm>
            <a:custGeom>
              <a:avLst/>
              <a:gdLst/>
              <a:ahLst/>
              <a:cxnLst/>
              <a:rect l="l" t="t" r="r" b="b"/>
              <a:pathLst>
                <a:path w="133" h="130" extrusionOk="0">
                  <a:moveTo>
                    <a:pt x="48" y="1"/>
                  </a:moveTo>
                  <a:cubicBezTo>
                    <a:pt x="38" y="1"/>
                    <a:pt x="29" y="3"/>
                    <a:pt x="21" y="8"/>
                  </a:cubicBezTo>
                  <a:cubicBezTo>
                    <a:pt x="0" y="29"/>
                    <a:pt x="0" y="79"/>
                    <a:pt x="41" y="130"/>
                  </a:cubicBezTo>
                  <a:lnTo>
                    <a:pt x="61" y="109"/>
                  </a:lnTo>
                  <a:cubicBezTo>
                    <a:pt x="31" y="69"/>
                    <a:pt x="31" y="38"/>
                    <a:pt x="41" y="29"/>
                  </a:cubicBezTo>
                  <a:cubicBezTo>
                    <a:pt x="43" y="27"/>
                    <a:pt x="45" y="26"/>
                    <a:pt x="48" y="26"/>
                  </a:cubicBezTo>
                  <a:cubicBezTo>
                    <a:pt x="62" y="26"/>
                    <a:pt x="87" y="44"/>
                    <a:pt x="112" y="69"/>
                  </a:cubicBezTo>
                  <a:lnTo>
                    <a:pt x="132" y="58"/>
                  </a:lnTo>
                  <a:cubicBezTo>
                    <a:pt x="109" y="21"/>
                    <a:pt x="76" y="1"/>
                    <a:pt x="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2" name="Google Shape;1592;p40"/>
            <p:cNvSpPr/>
            <p:nvPr/>
          </p:nvSpPr>
          <p:spPr>
            <a:xfrm>
              <a:off x="2970850" y="2122975"/>
              <a:ext cx="3300" cy="3000"/>
            </a:xfrm>
            <a:custGeom>
              <a:avLst/>
              <a:gdLst/>
              <a:ahLst/>
              <a:cxnLst/>
              <a:rect l="l" t="t" r="r" b="b"/>
              <a:pathLst>
                <a:path w="132" h="120" extrusionOk="0">
                  <a:moveTo>
                    <a:pt x="49" y="0"/>
                  </a:moveTo>
                  <a:cubicBezTo>
                    <a:pt x="38" y="0"/>
                    <a:pt x="29" y="3"/>
                    <a:pt x="21" y="8"/>
                  </a:cubicBezTo>
                  <a:cubicBezTo>
                    <a:pt x="1" y="29"/>
                    <a:pt x="1" y="80"/>
                    <a:pt x="41" y="120"/>
                  </a:cubicBezTo>
                  <a:lnTo>
                    <a:pt x="61" y="109"/>
                  </a:lnTo>
                  <a:cubicBezTo>
                    <a:pt x="41" y="69"/>
                    <a:pt x="31" y="39"/>
                    <a:pt x="41" y="29"/>
                  </a:cubicBezTo>
                  <a:cubicBezTo>
                    <a:pt x="43" y="26"/>
                    <a:pt x="47" y="25"/>
                    <a:pt x="51" y="25"/>
                  </a:cubicBezTo>
                  <a:cubicBezTo>
                    <a:pt x="65" y="25"/>
                    <a:pt x="89" y="38"/>
                    <a:pt x="111" y="69"/>
                  </a:cubicBezTo>
                  <a:lnTo>
                    <a:pt x="132" y="49"/>
                  </a:lnTo>
                  <a:cubicBezTo>
                    <a:pt x="110" y="19"/>
                    <a:pt x="77" y="0"/>
                    <a:pt x="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3" name="Google Shape;1593;p40"/>
            <p:cNvSpPr/>
            <p:nvPr/>
          </p:nvSpPr>
          <p:spPr>
            <a:xfrm>
              <a:off x="2972600" y="2121450"/>
              <a:ext cx="3325" cy="3250"/>
            </a:xfrm>
            <a:custGeom>
              <a:avLst/>
              <a:gdLst/>
              <a:ahLst/>
              <a:cxnLst/>
              <a:rect l="l" t="t" r="r" b="b"/>
              <a:pathLst>
                <a:path w="133" h="130" extrusionOk="0">
                  <a:moveTo>
                    <a:pt x="53" y="1"/>
                  </a:moveTo>
                  <a:cubicBezTo>
                    <a:pt x="44" y="1"/>
                    <a:pt x="37" y="3"/>
                    <a:pt x="32" y="9"/>
                  </a:cubicBezTo>
                  <a:cubicBezTo>
                    <a:pt x="1" y="29"/>
                    <a:pt x="1" y="80"/>
                    <a:pt x="41" y="130"/>
                  </a:cubicBezTo>
                  <a:lnTo>
                    <a:pt x="62" y="110"/>
                  </a:lnTo>
                  <a:cubicBezTo>
                    <a:pt x="41" y="80"/>
                    <a:pt x="32" y="39"/>
                    <a:pt x="41" y="39"/>
                  </a:cubicBezTo>
                  <a:cubicBezTo>
                    <a:pt x="44" y="37"/>
                    <a:pt x="48" y="36"/>
                    <a:pt x="52" y="36"/>
                  </a:cubicBezTo>
                  <a:cubicBezTo>
                    <a:pt x="66" y="36"/>
                    <a:pt x="89" y="49"/>
                    <a:pt x="113" y="80"/>
                  </a:cubicBezTo>
                  <a:lnTo>
                    <a:pt x="133" y="60"/>
                  </a:lnTo>
                  <a:cubicBezTo>
                    <a:pt x="110" y="22"/>
                    <a:pt x="77" y="1"/>
                    <a:pt x="5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4" name="Google Shape;1594;p40"/>
            <p:cNvSpPr/>
            <p:nvPr/>
          </p:nvSpPr>
          <p:spPr>
            <a:xfrm>
              <a:off x="2972600" y="2131775"/>
              <a:ext cx="12950" cy="10400"/>
            </a:xfrm>
            <a:custGeom>
              <a:avLst/>
              <a:gdLst/>
              <a:ahLst/>
              <a:cxnLst/>
              <a:rect l="l" t="t" r="r" b="b"/>
              <a:pathLst>
                <a:path w="518" h="416" extrusionOk="0">
                  <a:moveTo>
                    <a:pt x="446" y="0"/>
                  </a:moveTo>
                  <a:lnTo>
                    <a:pt x="12" y="334"/>
                  </a:lnTo>
                  <a:cubicBezTo>
                    <a:pt x="1" y="334"/>
                    <a:pt x="1" y="344"/>
                    <a:pt x="12" y="344"/>
                  </a:cubicBezTo>
                  <a:lnTo>
                    <a:pt x="62" y="415"/>
                  </a:lnTo>
                  <a:lnTo>
                    <a:pt x="72" y="415"/>
                  </a:lnTo>
                  <a:lnTo>
                    <a:pt x="507" y="81"/>
                  </a:lnTo>
                  <a:cubicBezTo>
                    <a:pt x="517" y="81"/>
                    <a:pt x="517" y="81"/>
                    <a:pt x="507" y="71"/>
                  </a:cubicBezTo>
                  <a:lnTo>
                    <a:pt x="457" y="11"/>
                  </a:lnTo>
                  <a:cubicBezTo>
                    <a:pt x="457" y="0"/>
                    <a:pt x="457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5" name="Google Shape;1595;p40"/>
            <p:cNvSpPr/>
            <p:nvPr/>
          </p:nvSpPr>
          <p:spPr>
            <a:xfrm>
              <a:off x="2974125" y="2133800"/>
              <a:ext cx="12925" cy="10400"/>
            </a:xfrm>
            <a:custGeom>
              <a:avLst/>
              <a:gdLst/>
              <a:ahLst/>
              <a:cxnLst/>
              <a:rect l="l" t="t" r="r" b="b"/>
              <a:pathLst>
                <a:path w="517" h="416" extrusionOk="0">
                  <a:moveTo>
                    <a:pt x="446" y="0"/>
                  </a:moveTo>
                  <a:lnTo>
                    <a:pt x="11" y="334"/>
                  </a:lnTo>
                  <a:cubicBezTo>
                    <a:pt x="1" y="334"/>
                    <a:pt x="1" y="344"/>
                    <a:pt x="11" y="344"/>
                  </a:cubicBezTo>
                  <a:lnTo>
                    <a:pt x="61" y="415"/>
                  </a:lnTo>
                  <a:lnTo>
                    <a:pt x="72" y="415"/>
                  </a:lnTo>
                  <a:lnTo>
                    <a:pt x="506" y="92"/>
                  </a:lnTo>
                  <a:cubicBezTo>
                    <a:pt x="517" y="81"/>
                    <a:pt x="517" y="81"/>
                    <a:pt x="506" y="71"/>
                  </a:cubicBezTo>
                  <a:lnTo>
                    <a:pt x="456" y="11"/>
                  </a:lnTo>
                  <a:cubicBezTo>
                    <a:pt x="456" y="0"/>
                    <a:pt x="456" y="0"/>
                    <a:pt x="44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6" name="Google Shape;1596;p40"/>
            <p:cNvSpPr/>
            <p:nvPr/>
          </p:nvSpPr>
          <p:spPr>
            <a:xfrm>
              <a:off x="2975650" y="2135875"/>
              <a:ext cx="12925" cy="10350"/>
            </a:xfrm>
            <a:custGeom>
              <a:avLst/>
              <a:gdLst/>
              <a:ahLst/>
              <a:cxnLst/>
              <a:rect l="l" t="t" r="r" b="b"/>
              <a:pathLst>
                <a:path w="517" h="414" extrusionOk="0">
                  <a:moveTo>
                    <a:pt x="455" y="1"/>
                  </a:moveTo>
                  <a:cubicBezTo>
                    <a:pt x="453" y="1"/>
                    <a:pt x="451" y="3"/>
                    <a:pt x="445" y="9"/>
                  </a:cubicBezTo>
                  <a:lnTo>
                    <a:pt x="11" y="332"/>
                  </a:lnTo>
                  <a:cubicBezTo>
                    <a:pt x="11" y="332"/>
                    <a:pt x="0" y="342"/>
                    <a:pt x="11" y="342"/>
                  </a:cubicBezTo>
                  <a:lnTo>
                    <a:pt x="61" y="413"/>
                  </a:lnTo>
                  <a:lnTo>
                    <a:pt x="72" y="413"/>
                  </a:lnTo>
                  <a:lnTo>
                    <a:pt x="506" y="90"/>
                  </a:lnTo>
                  <a:lnTo>
                    <a:pt x="517" y="79"/>
                  </a:lnTo>
                  <a:lnTo>
                    <a:pt x="456" y="9"/>
                  </a:lnTo>
                  <a:cubicBezTo>
                    <a:pt x="456" y="3"/>
                    <a:pt x="456" y="1"/>
                    <a:pt x="455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7" name="Google Shape;1597;p40"/>
            <p:cNvSpPr/>
            <p:nvPr/>
          </p:nvSpPr>
          <p:spPr>
            <a:xfrm>
              <a:off x="2978675" y="2138600"/>
              <a:ext cx="8375" cy="7100"/>
            </a:xfrm>
            <a:custGeom>
              <a:avLst/>
              <a:gdLst/>
              <a:ahLst/>
              <a:cxnLst/>
              <a:rect l="l" t="t" r="r" b="b"/>
              <a:pathLst>
                <a:path w="335" h="284" extrusionOk="0">
                  <a:moveTo>
                    <a:pt x="274" y="1"/>
                  </a:moveTo>
                  <a:lnTo>
                    <a:pt x="1" y="203"/>
                  </a:lnTo>
                  <a:lnTo>
                    <a:pt x="1" y="213"/>
                  </a:lnTo>
                  <a:lnTo>
                    <a:pt x="52" y="284"/>
                  </a:lnTo>
                  <a:lnTo>
                    <a:pt x="72" y="284"/>
                  </a:lnTo>
                  <a:lnTo>
                    <a:pt x="335" y="82"/>
                  </a:lnTo>
                  <a:lnTo>
                    <a:pt x="335" y="71"/>
                  </a:lnTo>
                  <a:lnTo>
                    <a:pt x="28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8" name="Google Shape;1598;p40"/>
            <p:cNvSpPr/>
            <p:nvPr/>
          </p:nvSpPr>
          <p:spPr>
            <a:xfrm>
              <a:off x="3512800" y="2000525"/>
              <a:ext cx="11650" cy="11650"/>
            </a:xfrm>
            <a:custGeom>
              <a:avLst/>
              <a:gdLst/>
              <a:ahLst/>
              <a:cxnLst/>
              <a:rect l="l" t="t" r="r" b="b"/>
              <a:pathLst>
                <a:path w="466" h="466" extrusionOk="0">
                  <a:moveTo>
                    <a:pt x="233" y="1"/>
                  </a:moveTo>
                  <a:lnTo>
                    <a:pt x="152" y="152"/>
                  </a:lnTo>
                  <a:lnTo>
                    <a:pt x="0" y="233"/>
                  </a:lnTo>
                  <a:lnTo>
                    <a:pt x="152" y="314"/>
                  </a:lnTo>
                  <a:lnTo>
                    <a:pt x="233" y="466"/>
                  </a:lnTo>
                  <a:lnTo>
                    <a:pt x="324" y="314"/>
                  </a:lnTo>
                  <a:lnTo>
                    <a:pt x="465" y="233"/>
                  </a:lnTo>
                  <a:lnTo>
                    <a:pt x="324" y="152"/>
                  </a:lnTo>
                  <a:lnTo>
                    <a:pt x="23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9" name="Google Shape;1599;p40"/>
            <p:cNvSpPr/>
            <p:nvPr/>
          </p:nvSpPr>
          <p:spPr>
            <a:xfrm>
              <a:off x="3546425" y="2184875"/>
              <a:ext cx="11675" cy="11650"/>
            </a:xfrm>
            <a:custGeom>
              <a:avLst/>
              <a:gdLst/>
              <a:ahLst/>
              <a:cxnLst/>
              <a:rect l="l" t="t" r="r" b="b"/>
              <a:pathLst>
                <a:path w="467" h="466" extrusionOk="0">
                  <a:moveTo>
                    <a:pt x="233" y="1"/>
                  </a:moveTo>
                  <a:lnTo>
                    <a:pt x="152" y="153"/>
                  </a:lnTo>
                  <a:lnTo>
                    <a:pt x="1" y="234"/>
                  </a:lnTo>
                  <a:lnTo>
                    <a:pt x="152" y="324"/>
                  </a:lnTo>
                  <a:lnTo>
                    <a:pt x="233" y="466"/>
                  </a:lnTo>
                  <a:lnTo>
                    <a:pt x="314" y="324"/>
                  </a:lnTo>
                  <a:lnTo>
                    <a:pt x="466" y="234"/>
                  </a:lnTo>
                  <a:lnTo>
                    <a:pt x="314" y="153"/>
                  </a:lnTo>
                  <a:lnTo>
                    <a:pt x="23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0" name="Google Shape;1600;p40"/>
            <p:cNvSpPr/>
            <p:nvPr/>
          </p:nvSpPr>
          <p:spPr>
            <a:xfrm>
              <a:off x="3456150" y="2146200"/>
              <a:ext cx="5325" cy="5575"/>
            </a:xfrm>
            <a:custGeom>
              <a:avLst/>
              <a:gdLst/>
              <a:ahLst/>
              <a:cxnLst/>
              <a:rect l="l" t="t" r="r" b="b"/>
              <a:pathLst>
                <a:path w="213" h="223" extrusionOk="0">
                  <a:moveTo>
                    <a:pt x="112" y="0"/>
                  </a:moveTo>
                  <a:lnTo>
                    <a:pt x="71" y="71"/>
                  </a:lnTo>
                  <a:lnTo>
                    <a:pt x="0" y="111"/>
                  </a:lnTo>
                  <a:lnTo>
                    <a:pt x="71" y="152"/>
                  </a:lnTo>
                  <a:lnTo>
                    <a:pt x="112" y="223"/>
                  </a:lnTo>
                  <a:lnTo>
                    <a:pt x="152" y="152"/>
                  </a:lnTo>
                  <a:lnTo>
                    <a:pt x="213" y="111"/>
                  </a:lnTo>
                  <a:lnTo>
                    <a:pt x="152" y="71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1" name="Google Shape;1601;p40"/>
            <p:cNvSpPr/>
            <p:nvPr/>
          </p:nvSpPr>
          <p:spPr>
            <a:xfrm>
              <a:off x="2831000" y="2354575"/>
              <a:ext cx="3550" cy="3800"/>
            </a:xfrm>
            <a:custGeom>
              <a:avLst/>
              <a:gdLst/>
              <a:ahLst/>
              <a:cxnLst/>
              <a:rect l="l" t="t" r="r" b="b"/>
              <a:pathLst>
                <a:path w="142" h="152" extrusionOk="0">
                  <a:moveTo>
                    <a:pt x="71" y="1"/>
                  </a:moveTo>
                  <a:cubicBezTo>
                    <a:pt x="31" y="1"/>
                    <a:pt x="0" y="41"/>
                    <a:pt x="0" y="71"/>
                  </a:cubicBezTo>
                  <a:cubicBezTo>
                    <a:pt x="0" y="111"/>
                    <a:pt x="31" y="152"/>
                    <a:pt x="71" y="152"/>
                  </a:cubicBezTo>
                  <a:cubicBezTo>
                    <a:pt x="112" y="152"/>
                    <a:pt x="142" y="111"/>
                    <a:pt x="142" y="71"/>
                  </a:cubicBezTo>
                  <a:cubicBezTo>
                    <a:pt x="142" y="41"/>
                    <a:pt x="112" y="1"/>
                    <a:pt x="71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2" name="Google Shape;1602;p40"/>
            <p:cNvSpPr/>
            <p:nvPr/>
          </p:nvSpPr>
          <p:spPr>
            <a:xfrm>
              <a:off x="2838075" y="2281975"/>
              <a:ext cx="11650" cy="11675"/>
            </a:xfrm>
            <a:custGeom>
              <a:avLst/>
              <a:gdLst/>
              <a:ahLst/>
              <a:cxnLst/>
              <a:rect l="l" t="t" r="r" b="b"/>
              <a:pathLst>
                <a:path w="466" h="467" extrusionOk="0">
                  <a:moveTo>
                    <a:pt x="234" y="1"/>
                  </a:moveTo>
                  <a:lnTo>
                    <a:pt x="153" y="153"/>
                  </a:lnTo>
                  <a:lnTo>
                    <a:pt x="0" y="234"/>
                  </a:lnTo>
                  <a:lnTo>
                    <a:pt x="153" y="315"/>
                  </a:lnTo>
                  <a:lnTo>
                    <a:pt x="234" y="466"/>
                  </a:lnTo>
                  <a:lnTo>
                    <a:pt x="314" y="315"/>
                  </a:lnTo>
                  <a:lnTo>
                    <a:pt x="466" y="234"/>
                  </a:lnTo>
                  <a:lnTo>
                    <a:pt x="314" y="153"/>
                  </a:lnTo>
                  <a:lnTo>
                    <a:pt x="234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3" name="Google Shape;1603;p40"/>
            <p:cNvSpPr/>
            <p:nvPr/>
          </p:nvSpPr>
          <p:spPr>
            <a:xfrm>
              <a:off x="3539600" y="2432200"/>
              <a:ext cx="3825" cy="3575"/>
            </a:xfrm>
            <a:custGeom>
              <a:avLst/>
              <a:gdLst/>
              <a:ahLst/>
              <a:cxnLst/>
              <a:rect l="l" t="t" r="r" b="b"/>
              <a:pathLst>
                <a:path w="153" h="143" extrusionOk="0">
                  <a:moveTo>
                    <a:pt x="71" y="1"/>
                  </a:moveTo>
                  <a:cubicBezTo>
                    <a:pt x="31" y="1"/>
                    <a:pt x="0" y="31"/>
                    <a:pt x="0" y="72"/>
                  </a:cubicBezTo>
                  <a:cubicBezTo>
                    <a:pt x="0" y="112"/>
                    <a:pt x="31" y="142"/>
                    <a:pt x="71" y="142"/>
                  </a:cubicBezTo>
                  <a:cubicBezTo>
                    <a:pt x="112" y="142"/>
                    <a:pt x="152" y="112"/>
                    <a:pt x="152" y="72"/>
                  </a:cubicBezTo>
                  <a:cubicBezTo>
                    <a:pt x="152" y="31"/>
                    <a:pt x="112" y="1"/>
                    <a:pt x="71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4" name="Google Shape;1604;p40"/>
            <p:cNvSpPr/>
            <p:nvPr/>
          </p:nvSpPr>
          <p:spPr>
            <a:xfrm>
              <a:off x="3564875" y="2317400"/>
              <a:ext cx="11675" cy="11650"/>
            </a:xfrm>
            <a:custGeom>
              <a:avLst/>
              <a:gdLst/>
              <a:ahLst/>
              <a:cxnLst/>
              <a:rect l="l" t="t" r="r" b="b"/>
              <a:pathLst>
                <a:path w="467" h="466" extrusionOk="0">
                  <a:moveTo>
                    <a:pt x="234" y="0"/>
                  </a:moveTo>
                  <a:lnTo>
                    <a:pt x="153" y="152"/>
                  </a:lnTo>
                  <a:lnTo>
                    <a:pt x="1" y="233"/>
                  </a:lnTo>
                  <a:lnTo>
                    <a:pt x="153" y="314"/>
                  </a:lnTo>
                  <a:lnTo>
                    <a:pt x="234" y="465"/>
                  </a:lnTo>
                  <a:lnTo>
                    <a:pt x="315" y="314"/>
                  </a:lnTo>
                  <a:lnTo>
                    <a:pt x="466" y="233"/>
                  </a:lnTo>
                  <a:lnTo>
                    <a:pt x="315" y="152"/>
                  </a:lnTo>
                  <a:lnTo>
                    <a:pt x="234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5" name="Google Shape;1605;p40"/>
            <p:cNvSpPr/>
            <p:nvPr/>
          </p:nvSpPr>
          <p:spPr>
            <a:xfrm>
              <a:off x="2866650" y="2096625"/>
              <a:ext cx="8625" cy="8625"/>
            </a:xfrm>
            <a:custGeom>
              <a:avLst/>
              <a:gdLst/>
              <a:ahLst/>
              <a:cxnLst/>
              <a:rect l="l" t="t" r="r" b="b"/>
              <a:pathLst>
                <a:path w="345" h="345" extrusionOk="0">
                  <a:moveTo>
                    <a:pt x="173" y="1"/>
                  </a:moveTo>
                  <a:lnTo>
                    <a:pt x="112" y="111"/>
                  </a:lnTo>
                  <a:lnTo>
                    <a:pt x="1" y="172"/>
                  </a:lnTo>
                  <a:lnTo>
                    <a:pt x="112" y="233"/>
                  </a:lnTo>
                  <a:lnTo>
                    <a:pt x="173" y="344"/>
                  </a:lnTo>
                  <a:lnTo>
                    <a:pt x="233" y="233"/>
                  </a:lnTo>
                  <a:lnTo>
                    <a:pt x="345" y="172"/>
                  </a:lnTo>
                  <a:lnTo>
                    <a:pt x="233" y="111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6" name="Google Shape;1606;p40"/>
            <p:cNvSpPr/>
            <p:nvPr/>
          </p:nvSpPr>
          <p:spPr>
            <a:xfrm>
              <a:off x="2945050" y="2230150"/>
              <a:ext cx="4325" cy="3575"/>
            </a:xfrm>
            <a:custGeom>
              <a:avLst/>
              <a:gdLst/>
              <a:ahLst/>
              <a:cxnLst/>
              <a:rect l="l" t="t" r="r" b="b"/>
              <a:pathLst>
                <a:path w="173" h="143" extrusionOk="0">
                  <a:moveTo>
                    <a:pt x="90" y="0"/>
                  </a:moveTo>
                  <a:cubicBezTo>
                    <a:pt x="67" y="0"/>
                    <a:pt x="44" y="14"/>
                    <a:pt x="31" y="41"/>
                  </a:cubicBezTo>
                  <a:cubicBezTo>
                    <a:pt x="1" y="71"/>
                    <a:pt x="21" y="112"/>
                    <a:pt x="51" y="132"/>
                  </a:cubicBezTo>
                  <a:cubicBezTo>
                    <a:pt x="62" y="139"/>
                    <a:pt x="75" y="142"/>
                    <a:pt x="89" y="142"/>
                  </a:cubicBezTo>
                  <a:cubicBezTo>
                    <a:pt x="114" y="142"/>
                    <a:pt x="139" y="131"/>
                    <a:pt x="152" y="112"/>
                  </a:cubicBezTo>
                  <a:cubicBezTo>
                    <a:pt x="172" y="82"/>
                    <a:pt x="163" y="31"/>
                    <a:pt x="122" y="10"/>
                  </a:cubicBezTo>
                  <a:cubicBezTo>
                    <a:pt x="112" y="4"/>
                    <a:pt x="101" y="0"/>
                    <a:pt x="90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7" name="Google Shape;1607;p40"/>
            <p:cNvSpPr/>
            <p:nvPr/>
          </p:nvSpPr>
          <p:spPr>
            <a:xfrm>
              <a:off x="2875250" y="2201575"/>
              <a:ext cx="8625" cy="8625"/>
            </a:xfrm>
            <a:custGeom>
              <a:avLst/>
              <a:gdLst/>
              <a:ahLst/>
              <a:cxnLst/>
              <a:rect l="l" t="t" r="r" b="b"/>
              <a:pathLst>
                <a:path w="345" h="345" extrusionOk="0">
                  <a:moveTo>
                    <a:pt x="172" y="0"/>
                  </a:moveTo>
                  <a:lnTo>
                    <a:pt x="112" y="112"/>
                  </a:lnTo>
                  <a:lnTo>
                    <a:pt x="1" y="173"/>
                  </a:lnTo>
                  <a:lnTo>
                    <a:pt x="112" y="233"/>
                  </a:lnTo>
                  <a:lnTo>
                    <a:pt x="172" y="344"/>
                  </a:lnTo>
                  <a:lnTo>
                    <a:pt x="233" y="233"/>
                  </a:lnTo>
                  <a:lnTo>
                    <a:pt x="345" y="173"/>
                  </a:lnTo>
                  <a:lnTo>
                    <a:pt x="233" y="112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8" name="Google Shape;1608;p40"/>
            <p:cNvSpPr/>
            <p:nvPr/>
          </p:nvSpPr>
          <p:spPr>
            <a:xfrm>
              <a:off x="2846175" y="1931225"/>
              <a:ext cx="5075" cy="4825"/>
            </a:xfrm>
            <a:custGeom>
              <a:avLst/>
              <a:gdLst/>
              <a:ahLst/>
              <a:cxnLst/>
              <a:rect l="l" t="t" r="r" b="b"/>
              <a:pathLst>
                <a:path w="203" h="193" extrusionOk="0">
                  <a:moveTo>
                    <a:pt x="101" y="1"/>
                  </a:moveTo>
                  <a:cubicBezTo>
                    <a:pt x="51" y="1"/>
                    <a:pt x="0" y="41"/>
                    <a:pt x="0" y="92"/>
                  </a:cubicBezTo>
                  <a:cubicBezTo>
                    <a:pt x="0" y="152"/>
                    <a:pt x="51" y="193"/>
                    <a:pt x="101" y="193"/>
                  </a:cubicBezTo>
                  <a:cubicBezTo>
                    <a:pt x="162" y="193"/>
                    <a:pt x="202" y="152"/>
                    <a:pt x="202" y="92"/>
                  </a:cubicBezTo>
                  <a:cubicBezTo>
                    <a:pt x="202" y="41"/>
                    <a:pt x="162" y="1"/>
                    <a:pt x="101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9" name="Google Shape;1609;p40"/>
            <p:cNvSpPr/>
            <p:nvPr/>
          </p:nvSpPr>
          <p:spPr>
            <a:xfrm>
              <a:off x="3360050" y="2110025"/>
              <a:ext cx="4050" cy="3825"/>
            </a:xfrm>
            <a:custGeom>
              <a:avLst/>
              <a:gdLst/>
              <a:ahLst/>
              <a:cxnLst/>
              <a:rect l="l" t="t" r="r" b="b"/>
              <a:pathLst>
                <a:path w="162" h="153" extrusionOk="0">
                  <a:moveTo>
                    <a:pt x="86" y="1"/>
                  </a:moveTo>
                  <a:cubicBezTo>
                    <a:pt x="61" y="1"/>
                    <a:pt x="34" y="14"/>
                    <a:pt x="20" y="41"/>
                  </a:cubicBezTo>
                  <a:cubicBezTo>
                    <a:pt x="0" y="71"/>
                    <a:pt x="11" y="122"/>
                    <a:pt x="51" y="142"/>
                  </a:cubicBezTo>
                  <a:cubicBezTo>
                    <a:pt x="61" y="149"/>
                    <a:pt x="72" y="152"/>
                    <a:pt x="84" y="152"/>
                  </a:cubicBezTo>
                  <a:cubicBezTo>
                    <a:pt x="106" y="152"/>
                    <a:pt x="128" y="139"/>
                    <a:pt x="142" y="112"/>
                  </a:cubicBezTo>
                  <a:cubicBezTo>
                    <a:pt x="162" y="81"/>
                    <a:pt x="152" y="31"/>
                    <a:pt x="122" y="11"/>
                  </a:cubicBezTo>
                  <a:cubicBezTo>
                    <a:pt x="111" y="4"/>
                    <a:pt x="99" y="1"/>
                    <a:pt x="86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40"/>
            <p:cNvSpPr/>
            <p:nvPr/>
          </p:nvSpPr>
          <p:spPr>
            <a:xfrm>
              <a:off x="3356500" y="1985600"/>
              <a:ext cx="3825" cy="3825"/>
            </a:xfrm>
            <a:custGeom>
              <a:avLst/>
              <a:gdLst/>
              <a:ahLst/>
              <a:cxnLst/>
              <a:rect l="l" t="t" r="r" b="b"/>
              <a:pathLst>
                <a:path w="153" h="153" extrusionOk="0">
                  <a:moveTo>
                    <a:pt x="1" y="0"/>
                  </a:moveTo>
                  <a:lnTo>
                    <a:pt x="21" y="81"/>
                  </a:lnTo>
                  <a:lnTo>
                    <a:pt x="1" y="153"/>
                  </a:lnTo>
                  <a:lnTo>
                    <a:pt x="72" y="132"/>
                  </a:lnTo>
                  <a:lnTo>
                    <a:pt x="153" y="153"/>
                  </a:lnTo>
                  <a:lnTo>
                    <a:pt x="132" y="81"/>
                  </a:lnTo>
                  <a:lnTo>
                    <a:pt x="153" y="0"/>
                  </a:lnTo>
                  <a:lnTo>
                    <a:pt x="72" y="3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40"/>
            <p:cNvSpPr/>
            <p:nvPr/>
          </p:nvSpPr>
          <p:spPr>
            <a:xfrm>
              <a:off x="3463225" y="1928650"/>
              <a:ext cx="4075" cy="3675"/>
            </a:xfrm>
            <a:custGeom>
              <a:avLst/>
              <a:gdLst/>
              <a:ahLst/>
              <a:cxnLst/>
              <a:rect l="l" t="t" r="r" b="b"/>
              <a:pathLst>
                <a:path w="163" h="147" extrusionOk="0">
                  <a:moveTo>
                    <a:pt x="77" y="1"/>
                  </a:moveTo>
                  <a:cubicBezTo>
                    <a:pt x="72" y="1"/>
                    <a:pt x="66" y="1"/>
                    <a:pt x="61" y="3"/>
                  </a:cubicBezTo>
                  <a:cubicBezTo>
                    <a:pt x="21" y="12"/>
                    <a:pt x="0" y="53"/>
                    <a:pt x="11" y="93"/>
                  </a:cubicBezTo>
                  <a:cubicBezTo>
                    <a:pt x="19" y="127"/>
                    <a:pt x="48" y="147"/>
                    <a:pt x="81" y="147"/>
                  </a:cubicBezTo>
                  <a:cubicBezTo>
                    <a:pt x="88" y="147"/>
                    <a:pt x="95" y="146"/>
                    <a:pt x="102" y="144"/>
                  </a:cubicBezTo>
                  <a:cubicBezTo>
                    <a:pt x="132" y="134"/>
                    <a:pt x="162" y="93"/>
                    <a:pt x="152" y="63"/>
                  </a:cubicBezTo>
                  <a:cubicBezTo>
                    <a:pt x="143" y="28"/>
                    <a:pt x="112" y="1"/>
                    <a:pt x="77" y="1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40"/>
            <p:cNvSpPr/>
            <p:nvPr/>
          </p:nvSpPr>
          <p:spPr>
            <a:xfrm>
              <a:off x="3131925" y="2048625"/>
              <a:ext cx="4075" cy="3775"/>
            </a:xfrm>
            <a:custGeom>
              <a:avLst/>
              <a:gdLst/>
              <a:ahLst/>
              <a:cxnLst/>
              <a:rect l="l" t="t" r="r" b="b"/>
              <a:pathLst>
                <a:path w="163" h="151" extrusionOk="0">
                  <a:moveTo>
                    <a:pt x="89" y="0"/>
                  </a:moveTo>
                  <a:cubicBezTo>
                    <a:pt x="61" y="0"/>
                    <a:pt x="36" y="17"/>
                    <a:pt x="21" y="39"/>
                  </a:cubicBezTo>
                  <a:cubicBezTo>
                    <a:pt x="1" y="69"/>
                    <a:pt x="11" y="120"/>
                    <a:pt x="41" y="140"/>
                  </a:cubicBezTo>
                  <a:cubicBezTo>
                    <a:pt x="55" y="147"/>
                    <a:pt x="68" y="150"/>
                    <a:pt x="81" y="150"/>
                  </a:cubicBezTo>
                  <a:cubicBezTo>
                    <a:pt x="106" y="150"/>
                    <a:pt x="129" y="137"/>
                    <a:pt x="142" y="109"/>
                  </a:cubicBezTo>
                  <a:cubicBezTo>
                    <a:pt x="163" y="80"/>
                    <a:pt x="153" y="29"/>
                    <a:pt x="122" y="8"/>
                  </a:cubicBezTo>
                  <a:cubicBezTo>
                    <a:pt x="111" y="3"/>
                    <a:pt x="100" y="0"/>
                    <a:pt x="89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40"/>
            <p:cNvSpPr/>
            <p:nvPr/>
          </p:nvSpPr>
          <p:spPr>
            <a:xfrm>
              <a:off x="3036350" y="2086750"/>
              <a:ext cx="8625" cy="8625"/>
            </a:xfrm>
            <a:custGeom>
              <a:avLst/>
              <a:gdLst/>
              <a:ahLst/>
              <a:cxnLst/>
              <a:rect l="l" t="t" r="r" b="b"/>
              <a:pathLst>
                <a:path w="345" h="345" extrusionOk="0">
                  <a:moveTo>
                    <a:pt x="173" y="1"/>
                  </a:moveTo>
                  <a:lnTo>
                    <a:pt x="112" y="112"/>
                  </a:lnTo>
                  <a:lnTo>
                    <a:pt x="0" y="173"/>
                  </a:lnTo>
                  <a:lnTo>
                    <a:pt x="112" y="234"/>
                  </a:lnTo>
                  <a:lnTo>
                    <a:pt x="173" y="345"/>
                  </a:lnTo>
                  <a:lnTo>
                    <a:pt x="233" y="234"/>
                  </a:lnTo>
                  <a:lnTo>
                    <a:pt x="344" y="173"/>
                  </a:lnTo>
                  <a:lnTo>
                    <a:pt x="233" y="112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40"/>
            <p:cNvSpPr/>
            <p:nvPr/>
          </p:nvSpPr>
          <p:spPr>
            <a:xfrm>
              <a:off x="3140025" y="2158850"/>
              <a:ext cx="10400" cy="10375"/>
            </a:xfrm>
            <a:custGeom>
              <a:avLst/>
              <a:gdLst/>
              <a:ahLst/>
              <a:cxnLst/>
              <a:rect l="l" t="t" r="r" b="b"/>
              <a:pathLst>
                <a:path w="416" h="415" extrusionOk="0">
                  <a:moveTo>
                    <a:pt x="213" y="0"/>
                  </a:moveTo>
                  <a:lnTo>
                    <a:pt x="142" y="131"/>
                  </a:lnTo>
                  <a:lnTo>
                    <a:pt x="1" y="202"/>
                  </a:lnTo>
                  <a:lnTo>
                    <a:pt x="142" y="283"/>
                  </a:lnTo>
                  <a:lnTo>
                    <a:pt x="213" y="414"/>
                  </a:lnTo>
                  <a:lnTo>
                    <a:pt x="284" y="283"/>
                  </a:lnTo>
                  <a:lnTo>
                    <a:pt x="416" y="202"/>
                  </a:lnTo>
                  <a:lnTo>
                    <a:pt x="284" y="131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40"/>
            <p:cNvSpPr/>
            <p:nvPr/>
          </p:nvSpPr>
          <p:spPr>
            <a:xfrm>
              <a:off x="3025975" y="1981825"/>
              <a:ext cx="3575" cy="3550"/>
            </a:xfrm>
            <a:custGeom>
              <a:avLst/>
              <a:gdLst/>
              <a:ahLst/>
              <a:cxnLst/>
              <a:rect l="l" t="t" r="r" b="b"/>
              <a:pathLst>
                <a:path w="143" h="142" extrusionOk="0">
                  <a:moveTo>
                    <a:pt x="71" y="0"/>
                  </a:moveTo>
                  <a:cubicBezTo>
                    <a:pt x="31" y="0"/>
                    <a:pt x="1" y="30"/>
                    <a:pt x="1" y="70"/>
                  </a:cubicBezTo>
                  <a:cubicBezTo>
                    <a:pt x="1" y="111"/>
                    <a:pt x="31" y="142"/>
                    <a:pt x="71" y="142"/>
                  </a:cubicBezTo>
                  <a:cubicBezTo>
                    <a:pt x="112" y="142"/>
                    <a:pt x="142" y="111"/>
                    <a:pt x="142" y="70"/>
                  </a:cubicBezTo>
                  <a:cubicBezTo>
                    <a:pt x="142" y="30"/>
                    <a:pt x="112" y="0"/>
                    <a:pt x="71" y="0"/>
                  </a:cubicBez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40"/>
            <p:cNvSpPr/>
            <p:nvPr/>
          </p:nvSpPr>
          <p:spPr>
            <a:xfrm>
              <a:off x="2964775" y="1919350"/>
              <a:ext cx="8625" cy="8600"/>
            </a:xfrm>
            <a:custGeom>
              <a:avLst/>
              <a:gdLst/>
              <a:ahLst/>
              <a:cxnLst/>
              <a:rect l="l" t="t" r="r" b="b"/>
              <a:pathLst>
                <a:path w="345" h="344" extrusionOk="0">
                  <a:moveTo>
                    <a:pt x="172" y="0"/>
                  </a:moveTo>
                  <a:lnTo>
                    <a:pt x="112" y="112"/>
                  </a:lnTo>
                  <a:lnTo>
                    <a:pt x="1" y="172"/>
                  </a:lnTo>
                  <a:lnTo>
                    <a:pt x="112" y="233"/>
                  </a:lnTo>
                  <a:lnTo>
                    <a:pt x="172" y="344"/>
                  </a:lnTo>
                  <a:lnTo>
                    <a:pt x="233" y="233"/>
                  </a:lnTo>
                  <a:lnTo>
                    <a:pt x="345" y="172"/>
                  </a:lnTo>
                  <a:lnTo>
                    <a:pt x="233" y="112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0"/>
            <p:cNvSpPr/>
            <p:nvPr/>
          </p:nvSpPr>
          <p:spPr>
            <a:xfrm>
              <a:off x="3106900" y="1931225"/>
              <a:ext cx="10400" cy="10150"/>
            </a:xfrm>
            <a:custGeom>
              <a:avLst/>
              <a:gdLst/>
              <a:ahLst/>
              <a:cxnLst/>
              <a:rect l="l" t="t" r="r" b="b"/>
              <a:pathLst>
                <a:path w="416" h="406" extrusionOk="0">
                  <a:moveTo>
                    <a:pt x="203" y="1"/>
                  </a:moveTo>
                  <a:lnTo>
                    <a:pt x="132" y="132"/>
                  </a:lnTo>
                  <a:lnTo>
                    <a:pt x="1" y="203"/>
                  </a:lnTo>
                  <a:lnTo>
                    <a:pt x="132" y="274"/>
                  </a:lnTo>
                  <a:lnTo>
                    <a:pt x="203" y="406"/>
                  </a:lnTo>
                  <a:lnTo>
                    <a:pt x="284" y="274"/>
                  </a:lnTo>
                  <a:lnTo>
                    <a:pt x="415" y="203"/>
                  </a:lnTo>
                  <a:lnTo>
                    <a:pt x="284" y="132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0"/>
            <p:cNvSpPr/>
            <p:nvPr/>
          </p:nvSpPr>
          <p:spPr>
            <a:xfrm>
              <a:off x="3249025" y="2062975"/>
              <a:ext cx="10150" cy="10400"/>
            </a:xfrm>
            <a:custGeom>
              <a:avLst/>
              <a:gdLst/>
              <a:ahLst/>
              <a:cxnLst/>
              <a:rect l="l" t="t" r="r" b="b"/>
              <a:pathLst>
                <a:path w="406" h="416" extrusionOk="0">
                  <a:moveTo>
                    <a:pt x="203" y="1"/>
                  </a:moveTo>
                  <a:lnTo>
                    <a:pt x="132" y="133"/>
                  </a:lnTo>
                  <a:lnTo>
                    <a:pt x="1" y="214"/>
                  </a:lnTo>
                  <a:lnTo>
                    <a:pt x="132" y="284"/>
                  </a:lnTo>
                  <a:lnTo>
                    <a:pt x="203" y="416"/>
                  </a:lnTo>
                  <a:lnTo>
                    <a:pt x="274" y="284"/>
                  </a:lnTo>
                  <a:lnTo>
                    <a:pt x="405" y="214"/>
                  </a:lnTo>
                  <a:lnTo>
                    <a:pt x="274" y="13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7D7C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0"/>
            <p:cNvSpPr/>
            <p:nvPr/>
          </p:nvSpPr>
          <p:spPr>
            <a:xfrm>
              <a:off x="3485225" y="2385925"/>
              <a:ext cx="2300" cy="35175"/>
            </a:xfrm>
            <a:custGeom>
              <a:avLst/>
              <a:gdLst/>
              <a:ahLst/>
              <a:cxnLst/>
              <a:rect l="l" t="t" r="r" b="b"/>
              <a:pathLst>
                <a:path w="92" h="1407" extrusionOk="0">
                  <a:moveTo>
                    <a:pt x="1" y="1"/>
                  </a:moveTo>
                  <a:lnTo>
                    <a:pt x="62" y="1407"/>
                  </a:lnTo>
                  <a:lnTo>
                    <a:pt x="91" y="1397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1423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ectangle 1"/>
          <p:cNvSpPr/>
          <p:nvPr/>
        </p:nvSpPr>
        <p:spPr>
          <a:xfrm>
            <a:off x="552450" y="219517"/>
            <a:ext cx="3977020" cy="4286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Metode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Pengembangan</a:t>
            </a:r>
            <a:r>
              <a:rPr lang="en-US" sz="2400" b="1" dirty="0" smtClean="0">
                <a:solidFill>
                  <a:schemeClr val="tx1"/>
                </a:solidFill>
              </a:rPr>
              <a:t> </a:t>
            </a:r>
            <a:r>
              <a:rPr lang="en-US" sz="2400" b="1" dirty="0" err="1" smtClean="0">
                <a:solidFill>
                  <a:schemeClr val="tx1"/>
                </a:solidFill>
              </a:rPr>
              <a:t>Pemimpin</a:t>
            </a:r>
            <a:r>
              <a:rPr lang="en-US" sz="2400" b="1" dirty="0" smtClean="0">
                <a:solidFill>
                  <a:schemeClr val="tx1"/>
                </a:solidFill>
              </a:rPr>
              <a:t> yang </a:t>
            </a:r>
            <a:r>
              <a:rPr lang="en-US" sz="2400" b="1" dirty="0" err="1" smtClean="0">
                <a:solidFill>
                  <a:schemeClr val="tx1"/>
                </a:solidFill>
              </a:rPr>
              <a:t>Populer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82772" y="1467293"/>
            <a:ext cx="2402958" cy="5112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MV Boli" pitchFamily="2" charset="0"/>
                <a:cs typeface="MV Boli" pitchFamily="2" charset="0"/>
              </a:rPr>
              <a:t>Pembelajaran</a:t>
            </a:r>
            <a:r>
              <a:rPr lang="en-US" sz="1600" dirty="0" smtClean="0"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 smtClean="0">
                <a:latin typeface="MV Boli" pitchFamily="2" charset="0"/>
                <a:cs typeface="MV Boli" pitchFamily="2" charset="0"/>
              </a:rPr>
              <a:t>Tindakan</a:t>
            </a:r>
            <a:endParaRPr lang="en-US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818706" y="1978554"/>
            <a:ext cx="5943644" cy="24020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membandingkannya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tradisional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(program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latihan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tinddakan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lain,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aktual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Filosofi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belajar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melakukannya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learning by doing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382772" y="287079"/>
            <a:ext cx="3040912" cy="5112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MV Boli" pitchFamily="2" charset="0"/>
                <a:cs typeface="MV Boli" pitchFamily="2" charset="0"/>
              </a:rPr>
              <a:t>Perencanaan</a:t>
            </a:r>
            <a:r>
              <a:rPr lang="en-US" sz="1600" dirty="0" smtClean="0">
                <a:latin typeface="MV Boli" pitchFamily="2" charset="0"/>
                <a:cs typeface="MV Boli" pitchFamily="2" charset="0"/>
              </a:rPr>
              <a:t> Pembangunan</a:t>
            </a:r>
            <a:endParaRPr lang="en-US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1895" y="798340"/>
            <a:ext cx="4316820" cy="18491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saran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mempercepat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alur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digambarkan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Gambar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2.3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mengkategorikannya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124" y="1304260"/>
            <a:ext cx="4922876" cy="1640959"/>
          </a:xfrm>
          <a:prstGeom prst="rect">
            <a:avLst/>
          </a:prstGeom>
        </p:spPr>
      </p:pic>
      <p:sp>
        <p:nvSpPr>
          <p:cNvPr id="4" name="Rounded Rectangle 3"/>
          <p:cNvSpPr/>
          <p:nvPr/>
        </p:nvSpPr>
        <p:spPr>
          <a:xfrm>
            <a:off x="723014" y="2945219"/>
            <a:ext cx="6358270" cy="219828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proses.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direvisi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dipelajari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tersedia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Para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meluangkan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menulis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melaksanakan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rencana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terbaik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melaporkan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tertinggi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umpan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360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derajat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selanjutnya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Perencanaan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menyediakan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metodologi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aktivitas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sehari-hari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51901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Rectangle 331"/>
          <p:cNvSpPr/>
          <p:nvPr/>
        </p:nvSpPr>
        <p:spPr>
          <a:xfrm>
            <a:off x="382772" y="287079"/>
            <a:ext cx="2700670" cy="5112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 smtClean="0">
                <a:latin typeface="MV Boli" pitchFamily="2" charset="0"/>
                <a:cs typeface="MV Boli" pitchFamily="2" charset="0"/>
              </a:rPr>
              <a:t>Pelatihan</a:t>
            </a:r>
            <a:endParaRPr lang="en-US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91116" y="1084521"/>
            <a:ext cx="7751135" cy="14247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“proses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memlengkapi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butuhkan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sukses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.”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informal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913320" y="2317898"/>
            <a:ext cx="5624623" cy="266877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r>
              <a:rPr lang="en-US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informal </a:t>
            </a:r>
            <a:endPara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formal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pengikutnya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Menurut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Peterson </a:t>
            </a:r>
            <a:r>
              <a:rPr lang="en-US" dirty="0" err="1">
                <a:solidFill>
                  <a:schemeClr val="tx1"/>
                </a:solidFill>
              </a:rPr>
              <a:t>dan</a:t>
            </a:r>
            <a:r>
              <a:rPr lang="en-US" dirty="0">
                <a:solidFill>
                  <a:schemeClr val="tx1"/>
                </a:solidFill>
              </a:rPr>
              <a:t> Hicks, </a:t>
            </a:r>
            <a:r>
              <a:rPr lang="en-US" dirty="0" err="1" smtClean="0">
                <a:solidFill>
                  <a:schemeClr val="tx1"/>
                </a:solidFill>
              </a:rPr>
              <a:t>pelatihan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informal </a:t>
            </a:r>
            <a:r>
              <a:rPr lang="en-US" dirty="0" err="1">
                <a:solidFill>
                  <a:schemeClr val="tx1"/>
                </a:solidFill>
              </a:rPr>
              <a:t>terbaik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umumnya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terdiri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dari</a:t>
            </a:r>
            <a:r>
              <a:rPr lang="en-US" dirty="0">
                <a:solidFill>
                  <a:schemeClr val="tx1"/>
                </a:solidFill>
              </a:rPr>
              <a:t> lima </a:t>
            </a:r>
            <a:r>
              <a:rPr lang="en-US" dirty="0" err="1">
                <a:solidFill>
                  <a:schemeClr val="tx1"/>
                </a:solidFill>
              </a:rPr>
              <a:t>langkah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yaitu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:</a:t>
            </a:r>
          </a:p>
          <a:p>
            <a:pPr marL="342900" indent="-342900" algn="ctr"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Menjalin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kemitraan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Menginspirasi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komitmen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Pengembangan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keterampilan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Mempromosikan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ketekunan</a:t>
            </a:r>
            <a:endParaRPr lang="en-US" dirty="0" smtClean="0">
              <a:solidFill>
                <a:schemeClr val="tx1"/>
              </a:solidFill>
            </a:endParaRPr>
          </a:p>
          <a:p>
            <a:pPr marL="342900" indent="-342900" algn="ctr">
              <a:buFont typeface="+mj-lt"/>
              <a:buAutoNum type="arabicParenR"/>
            </a:pPr>
            <a:r>
              <a:rPr lang="en-US" dirty="0" err="1" smtClean="0">
                <a:solidFill>
                  <a:schemeClr val="tx1"/>
                </a:solidFill>
              </a:rPr>
              <a:t>Bentuk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lingkungan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Rounded Rectangle 335"/>
          <p:cNvSpPr/>
          <p:nvPr/>
        </p:nvSpPr>
        <p:spPr>
          <a:xfrm>
            <a:off x="1350335" y="746050"/>
            <a:ext cx="3264194" cy="1571847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16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formal</a:t>
            </a:r>
          </a:p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bersifat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individual,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tuntutan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477386" y="2503965"/>
            <a:ext cx="5624623" cy="13928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Pelajaran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Dipetik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Formal: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 yang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dilatih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berubah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diubah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Prektek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pengganti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akuntabilitas</a:t>
            </a:r>
            <a:endParaRPr lang="en-US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7" name="Google Shape;2904;p49"/>
          <p:cNvGrpSpPr/>
          <p:nvPr/>
        </p:nvGrpSpPr>
        <p:grpSpPr>
          <a:xfrm>
            <a:off x="6413554" y="3200397"/>
            <a:ext cx="2613488" cy="1606077"/>
            <a:chOff x="4189225" y="3746725"/>
            <a:chExt cx="1203075" cy="661350"/>
          </a:xfrm>
        </p:grpSpPr>
        <p:sp>
          <p:nvSpPr>
            <p:cNvPr id="8" name="Google Shape;2905;p49"/>
            <p:cNvSpPr/>
            <p:nvPr/>
          </p:nvSpPr>
          <p:spPr>
            <a:xfrm>
              <a:off x="4275275" y="4048450"/>
              <a:ext cx="17950" cy="272375"/>
            </a:xfrm>
            <a:custGeom>
              <a:avLst/>
              <a:gdLst/>
              <a:ahLst/>
              <a:cxnLst/>
              <a:rect l="l" t="t" r="r" b="b"/>
              <a:pathLst>
                <a:path w="718" h="10895" extrusionOk="0">
                  <a:moveTo>
                    <a:pt x="0" y="0"/>
                  </a:moveTo>
                  <a:lnTo>
                    <a:pt x="0" y="0"/>
                  </a:lnTo>
                  <a:cubicBezTo>
                    <a:pt x="101" y="435"/>
                    <a:pt x="192" y="891"/>
                    <a:pt x="253" y="1336"/>
                  </a:cubicBezTo>
                  <a:cubicBezTo>
                    <a:pt x="313" y="1790"/>
                    <a:pt x="364" y="2246"/>
                    <a:pt x="394" y="2691"/>
                  </a:cubicBezTo>
                  <a:cubicBezTo>
                    <a:pt x="465" y="3602"/>
                    <a:pt x="495" y="4512"/>
                    <a:pt x="495" y="5422"/>
                  </a:cubicBezTo>
                  <a:cubicBezTo>
                    <a:pt x="506" y="6333"/>
                    <a:pt x="486" y="7243"/>
                    <a:pt x="465" y="8163"/>
                  </a:cubicBezTo>
                  <a:cubicBezTo>
                    <a:pt x="455" y="8619"/>
                    <a:pt x="435" y="9074"/>
                    <a:pt x="414" y="9529"/>
                  </a:cubicBezTo>
                  <a:cubicBezTo>
                    <a:pt x="394" y="9984"/>
                    <a:pt x="374" y="10440"/>
                    <a:pt x="344" y="10895"/>
                  </a:cubicBezTo>
                  <a:cubicBezTo>
                    <a:pt x="414" y="10440"/>
                    <a:pt x="465" y="9984"/>
                    <a:pt x="516" y="9539"/>
                  </a:cubicBezTo>
                  <a:cubicBezTo>
                    <a:pt x="556" y="9084"/>
                    <a:pt x="596" y="8619"/>
                    <a:pt x="627" y="8163"/>
                  </a:cubicBezTo>
                  <a:cubicBezTo>
                    <a:pt x="688" y="7253"/>
                    <a:pt x="718" y="6343"/>
                    <a:pt x="718" y="5422"/>
                  </a:cubicBezTo>
                  <a:cubicBezTo>
                    <a:pt x="708" y="4512"/>
                    <a:pt x="668" y="3591"/>
                    <a:pt x="567" y="2681"/>
                  </a:cubicBezTo>
                  <a:cubicBezTo>
                    <a:pt x="506" y="2226"/>
                    <a:pt x="445" y="1770"/>
                    <a:pt x="354" y="1325"/>
                  </a:cubicBezTo>
                  <a:cubicBezTo>
                    <a:pt x="263" y="870"/>
                    <a:pt x="151" y="425"/>
                    <a:pt x="0" y="0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906;p49"/>
            <p:cNvSpPr/>
            <p:nvPr/>
          </p:nvSpPr>
          <p:spPr>
            <a:xfrm>
              <a:off x="4257800" y="4077525"/>
              <a:ext cx="38225" cy="244825"/>
            </a:xfrm>
            <a:custGeom>
              <a:avLst/>
              <a:gdLst/>
              <a:ahLst/>
              <a:cxnLst/>
              <a:rect l="l" t="t" r="r" b="b"/>
              <a:pathLst>
                <a:path w="1529" h="9793" extrusionOk="0">
                  <a:moveTo>
                    <a:pt x="1" y="0"/>
                  </a:moveTo>
                  <a:lnTo>
                    <a:pt x="1" y="0"/>
                  </a:lnTo>
                  <a:cubicBezTo>
                    <a:pt x="294" y="780"/>
                    <a:pt x="497" y="1578"/>
                    <a:pt x="668" y="2388"/>
                  </a:cubicBezTo>
                  <a:cubicBezTo>
                    <a:pt x="830" y="3197"/>
                    <a:pt x="962" y="4017"/>
                    <a:pt x="1063" y="4836"/>
                  </a:cubicBezTo>
                  <a:cubicBezTo>
                    <a:pt x="1174" y="5665"/>
                    <a:pt x="1255" y="6485"/>
                    <a:pt x="1316" y="7314"/>
                  </a:cubicBezTo>
                  <a:cubicBezTo>
                    <a:pt x="1387" y="8144"/>
                    <a:pt x="1448" y="8963"/>
                    <a:pt x="1488" y="9792"/>
                  </a:cubicBezTo>
                  <a:cubicBezTo>
                    <a:pt x="1529" y="8963"/>
                    <a:pt x="1529" y="8133"/>
                    <a:pt x="1488" y="7304"/>
                  </a:cubicBezTo>
                  <a:cubicBezTo>
                    <a:pt x="1448" y="6474"/>
                    <a:pt x="1376" y="5645"/>
                    <a:pt x="1275" y="4815"/>
                  </a:cubicBezTo>
                  <a:cubicBezTo>
                    <a:pt x="1174" y="3986"/>
                    <a:pt x="1032" y="3167"/>
                    <a:pt x="830" y="2358"/>
                  </a:cubicBezTo>
                  <a:cubicBezTo>
                    <a:pt x="628" y="1548"/>
                    <a:pt x="375" y="749"/>
                    <a:pt x="1" y="0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907;p49"/>
            <p:cNvSpPr/>
            <p:nvPr/>
          </p:nvSpPr>
          <p:spPr>
            <a:xfrm>
              <a:off x="4287150" y="4080825"/>
              <a:ext cx="43000" cy="245050"/>
            </a:xfrm>
            <a:custGeom>
              <a:avLst/>
              <a:gdLst/>
              <a:ahLst/>
              <a:cxnLst/>
              <a:rect l="l" t="t" r="r" b="b"/>
              <a:pathLst>
                <a:path w="1720" h="9802" extrusionOk="0">
                  <a:moveTo>
                    <a:pt x="1720" y="0"/>
                  </a:moveTo>
                  <a:cubicBezTo>
                    <a:pt x="1346" y="749"/>
                    <a:pt x="1083" y="1547"/>
                    <a:pt x="870" y="2357"/>
                  </a:cubicBezTo>
                  <a:cubicBezTo>
                    <a:pt x="658" y="3166"/>
                    <a:pt x="496" y="3986"/>
                    <a:pt x="375" y="4805"/>
                  </a:cubicBezTo>
                  <a:cubicBezTo>
                    <a:pt x="243" y="5634"/>
                    <a:pt x="152" y="6464"/>
                    <a:pt x="92" y="7293"/>
                  </a:cubicBezTo>
                  <a:cubicBezTo>
                    <a:pt x="31" y="8133"/>
                    <a:pt x="0" y="8963"/>
                    <a:pt x="20" y="9802"/>
                  </a:cubicBezTo>
                  <a:cubicBezTo>
                    <a:pt x="92" y="8963"/>
                    <a:pt x="172" y="8143"/>
                    <a:pt x="263" y="7313"/>
                  </a:cubicBezTo>
                  <a:cubicBezTo>
                    <a:pt x="355" y="6484"/>
                    <a:pt x="456" y="5665"/>
                    <a:pt x="587" y="4845"/>
                  </a:cubicBezTo>
                  <a:cubicBezTo>
                    <a:pt x="708" y="4016"/>
                    <a:pt x="850" y="3206"/>
                    <a:pt x="1032" y="2397"/>
                  </a:cubicBezTo>
                  <a:cubicBezTo>
                    <a:pt x="1214" y="1588"/>
                    <a:pt x="1427" y="779"/>
                    <a:pt x="1720" y="0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908;p49"/>
            <p:cNvSpPr/>
            <p:nvPr/>
          </p:nvSpPr>
          <p:spPr>
            <a:xfrm>
              <a:off x="4275275" y="4012775"/>
              <a:ext cx="30350" cy="310350"/>
            </a:xfrm>
            <a:custGeom>
              <a:avLst/>
              <a:gdLst/>
              <a:ahLst/>
              <a:cxnLst/>
              <a:rect l="l" t="t" r="r" b="b"/>
              <a:pathLst>
                <a:path w="1214" h="12414" extrusionOk="0">
                  <a:moveTo>
                    <a:pt x="1133" y="1"/>
                  </a:moveTo>
                  <a:lnTo>
                    <a:pt x="1133" y="1"/>
                  </a:lnTo>
                  <a:cubicBezTo>
                    <a:pt x="1143" y="527"/>
                    <a:pt x="1133" y="1043"/>
                    <a:pt x="1102" y="1558"/>
                  </a:cubicBezTo>
                  <a:cubicBezTo>
                    <a:pt x="1082" y="2085"/>
                    <a:pt x="1052" y="2601"/>
                    <a:pt x="1012" y="3116"/>
                  </a:cubicBezTo>
                  <a:cubicBezTo>
                    <a:pt x="931" y="4159"/>
                    <a:pt x="839" y="5190"/>
                    <a:pt x="718" y="6222"/>
                  </a:cubicBezTo>
                  <a:cubicBezTo>
                    <a:pt x="617" y="7254"/>
                    <a:pt x="486" y="8286"/>
                    <a:pt x="374" y="9318"/>
                  </a:cubicBezTo>
                  <a:lnTo>
                    <a:pt x="0" y="12413"/>
                  </a:lnTo>
                  <a:cubicBezTo>
                    <a:pt x="101" y="11907"/>
                    <a:pt x="192" y="11391"/>
                    <a:pt x="283" y="10885"/>
                  </a:cubicBezTo>
                  <a:cubicBezTo>
                    <a:pt x="374" y="10370"/>
                    <a:pt x="455" y="9853"/>
                    <a:pt x="536" y="9338"/>
                  </a:cubicBezTo>
                  <a:cubicBezTo>
                    <a:pt x="698" y="8316"/>
                    <a:pt x="819" y="7274"/>
                    <a:pt x="940" y="6242"/>
                  </a:cubicBezTo>
                  <a:cubicBezTo>
                    <a:pt x="1042" y="5211"/>
                    <a:pt x="1133" y="4168"/>
                    <a:pt x="1173" y="3127"/>
                  </a:cubicBezTo>
                  <a:cubicBezTo>
                    <a:pt x="1203" y="2611"/>
                    <a:pt x="1214" y="2085"/>
                    <a:pt x="1214" y="1569"/>
                  </a:cubicBezTo>
                  <a:cubicBezTo>
                    <a:pt x="1203" y="1043"/>
                    <a:pt x="1194" y="527"/>
                    <a:pt x="1133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909;p49"/>
            <p:cNvSpPr/>
            <p:nvPr/>
          </p:nvSpPr>
          <p:spPr>
            <a:xfrm>
              <a:off x="4189225" y="4122450"/>
              <a:ext cx="133600" cy="199650"/>
            </a:xfrm>
            <a:custGeom>
              <a:avLst/>
              <a:gdLst/>
              <a:ahLst/>
              <a:cxnLst/>
              <a:rect l="l" t="t" r="r" b="b"/>
              <a:pathLst>
                <a:path w="5344" h="7986" extrusionOk="0">
                  <a:moveTo>
                    <a:pt x="1698" y="0"/>
                  </a:moveTo>
                  <a:cubicBezTo>
                    <a:pt x="0" y="0"/>
                    <a:pt x="1505" y="7634"/>
                    <a:pt x="3017" y="7986"/>
                  </a:cubicBezTo>
                  <a:lnTo>
                    <a:pt x="3685" y="7874"/>
                  </a:lnTo>
                  <a:cubicBezTo>
                    <a:pt x="3685" y="7874"/>
                    <a:pt x="5344" y="2755"/>
                    <a:pt x="2481" y="379"/>
                  </a:cubicBezTo>
                  <a:cubicBezTo>
                    <a:pt x="2167" y="117"/>
                    <a:pt x="1908" y="0"/>
                    <a:pt x="1698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910;p49"/>
            <p:cNvSpPr/>
            <p:nvPr/>
          </p:nvSpPr>
          <p:spPr>
            <a:xfrm>
              <a:off x="4232275" y="4140750"/>
              <a:ext cx="39975" cy="180075"/>
            </a:xfrm>
            <a:custGeom>
              <a:avLst/>
              <a:gdLst/>
              <a:ahLst/>
              <a:cxnLst/>
              <a:rect l="l" t="t" r="r" b="b"/>
              <a:pathLst>
                <a:path w="1599" h="7203" extrusionOk="0">
                  <a:moveTo>
                    <a:pt x="0" y="0"/>
                  </a:moveTo>
                  <a:cubicBezTo>
                    <a:pt x="122" y="283"/>
                    <a:pt x="233" y="567"/>
                    <a:pt x="334" y="860"/>
                  </a:cubicBezTo>
                  <a:cubicBezTo>
                    <a:pt x="446" y="1153"/>
                    <a:pt x="536" y="1447"/>
                    <a:pt x="628" y="1740"/>
                  </a:cubicBezTo>
                  <a:cubicBezTo>
                    <a:pt x="799" y="2337"/>
                    <a:pt x="941" y="2934"/>
                    <a:pt x="1062" y="3541"/>
                  </a:cubicBezTo>
                  <a:cubicBezTo>
                    <a:pt x="1194" y="4138"/>
                    <a:pt x="1295" y="4745"/>
                    <a:pt x="1376" y="5362"/>
                  </a:cubicBezTo>
                  <a:cubicBezTo>
                    <a:pt x="1417" y="5665"/>
                    <a:pt x="1457" y="5968"/>
                    <a:pt x="1487" y="6282"/>
                  </a:cubicBezTo>
                  <a:cubicBezTo>
                    <a:pt x="1527" y="6586"/>
                    <a:pt x="1548" y="6899"/>
                    <a:pt x="1578" y="7203"/>
                  </a:cubicBezTo>
                  <a:cubicBezTo>
                    <a:pt x="1599" y="6586"/>
                    <a:pt x="1558" y="5959"/>
                    <a:pt x="1498" y="5341"/>
                  </a:cubicBezTo>
                  <a:cubicBezTo>
                    <a:pt x="1447" y="4725"/>
                    <a:pt x="1345" y="4118"/>
                    <a:pt x="1224" y="3500"/>
                  </a:cubicBezTo>
                  <a:cubicBezTo>
                    <a:pt x="1103" y="2893"/>
                    <a:pt x="941" y="2297"/>
                    <a:pt x="738" y="1700"/>
                  </a:cubicBezTo>
                  <a:cubicBezTo>
                    <a:pt x="637" y="1407"/>
                    <a:pt x="526" y="1123"/>
                    <a:pt x="415" y="830"/>
                  </a:cubicBezTo>
                  <a:cubicBezTo>
                    <a:pt x="284" y="546"/>
                    <a:pt x="152" y="263"/>
                    <a:pt x="0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911;p49"/>
            <p:cNvSpPr/>
            <p:nvPr/>
          </p:nvSpPr>
          <p:spPr>
            <a:xfrm>
              <a:off x="4236825" y="4121950"/>
              <a:ext cx="146450" cy="200400"/>
            </a:xfrm>
            <a:custGeom>
              <a:avLst/>
              <a:gdLst/>
              <a:ahLst/>
              <a:cxnLst/>
              <a:rect l="l" t="t" r="r" b="b"/>
              <a:pathLst>
                <a:path w="5858" h="8016" extrusionOk="0">
                  <a:moveTo>
                    <a:pt x="4295" y="1"/>
                  </a:moveTo>
                  <a:cubicBezTo>
                    <a:pt x="4182" y="1"/>
                    <a:pt x="4086" y="115"/>
                    <a:pt x="4036" y="388"/>
                  </a:cubicBezTo>
                  <a:cubicBezTo>
                    <a:pt x="3834" y="1552"/>
                    <a:pt x="3389" y="1440"/>
                    <a:pt x="2469" y="2209"/>
                  </a:cubicBezTo>
                  <a:cubicBezTo>
                    <a:pt x="1548" y="2978"/>
                    <a:pt x="1801" y="3413"/>
                    <a:pt x="2024" y="4414"/>
                  </a:cubicBezTo>
                  <a:cubicBezTo>
                    <a:pt x="2246" y="5426"/>
                    <a:pt x="1750" y="4981"/>
                    <a:pt x="870" y="5931"/>
                  </a:cubicBezTo>
                  <a:cubicBezTo>
                    <a:pt x="0" y="6893"/>
                    <a:pt x="1993" y="8015"/>
                    <a:pt x="1993" y="8015"/>
                  </a:cubicBezTo>
                  <a:lnTo>
                    <a:pt x="2853" y="7813"/>
                  </a:lnTo>
                  <a:cubicBezTo>
                    <a:pt x="5524" y="7156"/>
                    <a:pt x="2590" y="4495"/>
                    <a:pt x="4229" y="4323"/>
                  </a:cubicBezTo>
                  <a:cubicBezTo>
                    <a:pt x="5857" y="4151"/>
                    <a:pt x="4663" y="3220"/>
                    <a:pt x="4977" y="2078"/>
                  </a:cubicBezTo>
                  <a:cubicBezTo>
                    <a:pt x="5217" y="1211"/>
                    <a:pt x="4664" y="1"/>
                    <a:pt x="4295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912;p49"/>
            <p:cNvSpPr/>
            <p:nvPr/>
          </p:nvSpPr>
          <p:spPr>
            <a:xfrm>
              <a:off x="4289675" y="4157700"/>
              <a:ext cx="55400" cy="156050"/>
            </a:xfrm>
            <a:custGeom>
              <a:avLst/>
              <a:gdLst/>
              <a:ahLst/>
              <a:cxnLst/>
              <a:rect l="l" t="t" r="r" b="b"/>
              <a:pathLst>
                <a:path w="2216" h="6242" extrusionOk="0">
                  <a:moveTo>
                    <a:pt x="2216" y="0"/>
                  </a:moveTo>
                  <a:cubicBezTo>
                    <a:pt x="1872" y="435"/>
                    <a:pt x="1569" y="911"/>
                    <a:pt x="1306" y="1417"/>
                  </a:cubicBezTo>
                  <a:cubicBezTo>
                    <a:pt x="1052" y="1912"/>
                    <a:pt x="840" y="2428"/>
                    <a:pt x="648" y="2954"/>
                  </a:cubicBezTo>
                  <a:cubicBezTo>
                    <a:pt x="476" y="3490"/>
                    <a:pt x="324" y="4026"/>
                    <a:pt x="213" y="4573"/>
                  </a:cubicBezTo>
                  <a:cubicBezTo>
                    <a:pt x="101" y="5129"/>
                    <a:pt x="20" y="5675"/>
                    <a:pt x="0" y="6241"/>
                  </a:cubicBezTo>
                  <a:cubicBezTo>
                    <a:pt x="101" y="5685"/>
                    <a:pt x="223" y="5149"/>
                    <a:pt x="355" y="4613"/>
                  </a:cubicBezTo>
                  <a:cubicBezTo>
                    <a:pt x="496" y="4077"/>
                    <a:pt x="648" y="3541"/>
                    <a:pt x="830" y="3015"/>
                  </a:cubicBezTo>
                  <a:cubicBezTo>
                    <a:pt x="1194" y="1973"/>
                    <a:pt x="1639" y="961"/>
                    <a:pt x="2216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913;p49"/>
            <p:cNvSpPr/>
            <p:nvPr/>
          </p:nvSpPr>
          <p:spPr>
            <a:xfrm>
              <a:off x="4223400" y="4298550"/>
              <a:ext cx="129525" cy="104975"/>
            </a:xfrm>
            <a:custGeom>
              <a:avLst/>
              <a:gdLst/>
              <a:ahLst/>
              <a:cxnLst/>
              <a:rect l="l" t="t" r="r" b="b"/>
              <a:pathLst>
                <a:path w="5181" h="4199" extrusionOk="0">
                  <a:moveTo>
                    <a:pt x="183" y="0"/>
                  </a:moveTo>
                  <a:cubicBezTo>
                    <a:pt x="82" y="0"/>
                    <a:pt x="1" y="92"/>
                    <a:pt x="11" y="203"/>
                  </a:cubicBezTo>
                  <a:lnTo>
                    <a:pt x="679" y="4057"/>
                  </a:lnTo>
                  <a:cubicBezTo>
                    <a:pt x="699" y="4138"/>
                    <a:pt x="770" y="4199"/>
                    <a:pt x="851" y="4199"/>
                  </a:cubicBezTo>
                  <a:lnTo>
                    <a:pt x="4270" y="4199"/>
                  </a:lnTo>
                  <a:cubicBezTo>
                    <a:pt x="4351" y="4199"/>
                    <a:pt x="4422" y="4138"/>
                    <a:pt x="4442" y="4057"/>
                  </a:cubicBezTo>
                  <a:lnTo>
                    <a:pt x="5160" y="203"/>
                  </a:lnTo>
                  <a:cubicBezTo>
                    <a:pt x="5180" y="102"/>
                    <a:pt x="5099" y="0"/>
                    <a:pt x="4988" y="0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914;p49"/>
            <p:cNvSpPr/>
            <p:nvPr/>
          </p:nvSpPr>
          <p:spPr>
            <a:xfrm>
              <a:off x="4219125" y="4294000"/>
              <a:ext cx="136575" cy="16475"/>
            </a:xfrm>
            <a:custGeom>
              <a:avLst/>
              <a:gdLst/>
              <a:ahLst/>
              <a:cxnLst/>
              <a:rect l="l" t="t" r="r" b="b"/>
              <a:pathLst>
                <a:path w="5463" h="659" extrusionOk="0">
                  <a:moveTo>
                    <a:pt x="172" y="0"/>
                  </a:moveTo>
                  <a:cubicBezTo>
                    <a:pt x="81" y="0"/>
                    <a:pt x="0" y="81"/>
                    <a:pt x="0" y="173"/>
                  </a:cubicBezTo>
                  <a:lnTo>
                    <a:pt x="0" y="486"/>
                  </a:lnTo>
                  <a:cubicBezTo>
                    <a:pt x="0" y="577"/>
                    <a:pt x="81" y="658"/>
                    <a:pt x="172" y="658"/>
                  </a:cubicBezTo>
                  <a:lnTo>
                    <a:pt x="5290" y="658"/>
                  </a:lnTo>
                  <a:cubicBezTo>
                    <a:pt x="5392" y="658"/>
                    <a:pt x="5463" y="577"/>
                    <a:pt x="5463" y="486"/>
                  </a:cubicBezTo>
                  <a:lnTo>
                    <a:pt x="5463" y="173"/>
                  </a:lnTo>
                  <a:cubicBezTo>
                    <a:pt x="5463" y="81"/>
                    <a:pt x="5392" y="0"/>
                    <a:pt x="5290" y="0"/>
                  </a:cubicBez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915;p49"/>
            <p:cNvSpPr/>
            <p:nvPr/>
          </p:nvSpPr>
          <p:spPr>
            <a:xfrm>
              <a:off x="5124975" y="4121775"/>
              <a:ext cx="13425" cy="13700"/>
            </a:xfrm>
            <a:custGeom>
              <a:avLst/>
              <a:gdLst/>
              <a:ahLst/>
              <a:cxnLst/>
              <a:rect l="l" t="t" r="r" b="b"/>
              <a:pathLst>
                <a:path w="537" h="548" extrusionOk="0">
                  <a:moveTo>
                    <a:pt x="273" y="41"/>
                  </a:moveTo>
                  <a:cubicBezTo>
                    <a:pt x="395" y="41"/>
                    <a:pt x="496" y="152"/>
                    <a:pt x="496" y="274"/>
                  </a:cubicBezTo>
                  <a:cubicBezTo>
                    <a:pt x="496" y="395"/>
                    <a:pt x="395" y="507"/>
                    <a:pt x="273" y="507"/>
                  </a:cubicBezTo>
                  <a:cubicBezTo>
                    <a:pt x="142" y="507"/>
                    <a:pt x="41" y="395"/>
                    <a:pt x="41" y="274"/>
                  </a:cubicBezTo>
                  <a:cubicBezTo>
                    <a:pt x="41" y="152"/>
                    <a:pt x="142" y="41"/>
                    <a:pt x="273" y="41"/>
                  </a:cubicBezTo>
                  <a:close/>
                  <a:moveTo>
                    <a:pt x="273" y="1"/>
                  </a:moveTo>
                  <a:cubicBezTo>
                    <a:pt x="122" y="1"/>
                    <a:pt x="1" y="122"/>
                    <a:pt x="1" y="274"/>
                  </a:cubicBezTo>
                  <a:cubicBezTo>
                    <a:pt x="1" y="426"/>
                    <a:pt x="122" y="547"/>
                    <a:pt x="273" y="547"/>
                  </a:cubicBezTo>
                  <a:cubicBezTo>
                    <a:pt x="415" y="547"/>
                    <a:pt x="536" y="426"/>
                    <a:pt x="536" y="274"/>
                  </a:cubicBezTo>
                  <a:cubicBezTo>
                    <a:pt x="536" y="122"/>
                    <a:pt x="415" y="1"/>
                    <a:pt x="273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916;p49"/>
            <p:cNvSpPr/>
            <p:nvPr/>
          </p:nvSpPr>
          <p:spPr>
            <a:xfrm>
              <a:off x="5132300" y="4130125"/>
              <a:ext cx="67800" cy="3325"/>
            </a:xfrm>
            <a:custGeom>
              <a:avLst/>
              <a:gdLst/>
              <a:ahLst/>
              <a:cxnLst/>
              <a:rect l="l" t="t" r="r" b="b"/>
              <a:pathLst>
                <a:path w="2712" h="133" extrusionOk="0">
                  <a:moveTo>
                    <a:pt x="1" y="0"/>
                  </a:moveTo>
                  <a:lnTo>
                    <a:pt x="1" y="31"/>
                  </a:lnTo>
                  <a:cubicBezTo>
                    <a:pt x="1" y="81"/>
                    <a:pt x="52" y="132"/>
                    <a:pt x="102" y="132"/>
                  </a:cubicBezTo>
                  <a:lnTo>
                    <a:pt x="2610" y="132"/>
                  </a:lnTo>
                  <a:cubicBezTo>
                    <a:pt x="2671" y="132"/>
                    <a:pt x="2712" y="81"/>
                    <a:pt x="2712" y="31"/>
                  </a:cubicBezTo>
                  <a:lnTo>
                    <a:pt x="2712" y="0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917;p49"/>
            <p:cNvSpPr/>
            <p:nvPr/>
          </p:nvSpPr>
          <p:spPr>
            <a:xfrm>
              <a:off x="5132300" y="4123800"/>
              <a:ext cx="67800" cy="6350"/>
            </a:xfrm>
            <a:custGeom>
              <a:avLst/>
              <a:gdLst/>
              <a:ahLst/>
              <a:cxnLst/>
              <a:rect l="l" t="t" r="r" b="b"/>
              <a:pathLst>
                <a:path w="2712" h="254" extrusionOk="0">
                  <a:moveTo>
                    <a:pt x="102" y="1"/>
                  </a:moveTo>
                  <a:cubicBezTo>
                    <a:pt x="52" y="1"/>
                    <a:pt x="1" y="51"/>
                    <a:pt x="1" y="102"/>
                  </a:cubicBezTo>
                  <a:lnTo>
                    <a:pt x="1" y="253"/>
                  </a:lnTo>
                  <a:lnTo>
                    <a:pt x="2712" y="253"/>
                  </a:lnTo>
                  <a:lnTo>
                    <a:pt x="2712" y="102"/>
                  </a:lnTo>
                  <a:cubicBezTo>
                    <a:pt x="2712" y="51"/>
                    <a:pt x="2671" y="1"/>
                    <a:pt x="26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918;p49"/>
            <p:cNvSpPr/>
            <p:nvPr/>
          </p:nvSpPr>
          <p:spPr>
            <a:xfrm>
              <a:off x="4649275" y="4012600"/>
              <a:ext cx="31400" cy="44925"/>
            </a:xfrm>
            <a:custGeom>
              <a:avLst/>
              <a:gdLst/>
              <a:ahLst/>
              <a:cxnLst/>
              <a:rect l="l" t="t" r="r" b="b"/>
              <a:pathLst>
                <a:path w="1256" h="1797" extrusionOk="0">
                  <a:moveTo>
                    <a:pt x="905" y="0"/>
                  </a:moveTo>
                  <a:cubicBezTo>
                    <a:pt x="474" y="0"/>
                    <a:pt x="151" y="532"/>
                    <a:pt x="1" y="857"/>
                  </a:cubicBezTo>
                  <a:lnTo>
                    <a:pt x="547" y="1788"/>
                  </a:lnTo>
                  <a:cubicBezTo>
                    <a:pt x="547" y="1788"/>
                    <a:pt x="589" y="1796"/>
                    <a:pt x="653" y="1796"/>
                  </a:cubicBezTo>
                  <a:cubicBezTo>
                    <a:pt x="833" y="1796"/>
                    <a:pt x="1188" y="1730"/>
                    <a:pt x="1255" y="1222"/>
                  </a:cubicBezTo>
                  <a:lnTo>
                    <a:pt x="1194" y="79"/>
                  </a:lnTo>
                  <a:cubicBezTo>
                    <a:pt x="1094" y="24"/>
                    <a:pt x="997" y="0"/>
                    <a:pt x="905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919;p49"/>
            <p:cNvSpPr/>
            <p:nvPr/>
          </p:nvSpPr>
          <p:spPr>
            <a:xfrm>
              <a:off x="4669700" y="4013850"/>
              <a:ext cx="21675" cy="34350"/>
            </a:xfrm>
            <a:custGeom>
              <a:avLst/>
              <a:gdLst/>
              <a:ahLst/>
              <a:cxnLst/>
              <a:rect l="l" t="t" r="r" b="b"/>
              <a:pathLst>
                <a:path w="867" h="1374" extrusionOk="0">
                  <a:moveTo>
                    <a:pt x="298" y="0"/>
                  </a:moveTo>
                  <a:cubicBezTo>
                    <a:pt x="98" y="0"/>
                    <a:pt x="1" y="548"/>
                    <a:pt x="276" y="980"/>
                  </a:cubicBezTo>
                  <a:cubicBezTo>
                    <a:pt x="464" y="1262"/>
                    <a:pt x="592" y="1373"/>
                    <a:pt x="672" y="1373"/>
                  </a:cubicBezTo>
                  <a:cubicBezTo>
                    <a:pt x="866" y="1373"/>
                    <a:pt x="769" y="708"/>
                    <a:pt x="539" y="241"/>
                  </a:cubicBezTo>
                  <a:cubicBezTo>
                    <a:pt x="454" y="70"/>
                    <a:pt x="369" y="0"/>
                    <a:pt x="298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920;p49"/>
            <p:cNvSpPr/>
            <p:nvPr/>
          </p:nvSpPr>
          <p:spPr>
            <a:xfrm>
              <a:off x="4689225" y="4056025"/>
              <a:ext cx="3850" cy="4825"/>
            </a:xfrm>
            <a:custGeom>
              <a:avLst/>
              <a:gdLst/>
              <a:ahLst/>
              <a:cxnLst/>
              <a:rect l="l" t="t" r="r" b="b"/>
              <a:pathLst>
                <a:path w="154" h="193" extrusionOk="0">
                  <a:moveTo>
                    <a:pt x="122" y="1"/>
                  </a:moveTo>
                  <a:lnTo>
                    <a:pt x="1" y="82"/>
                  </a:lnTo>
                  <a:lnTo>
                    <a:pt x="153" y="193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921;p49"/>
            <p:cNvSpPr/>
            <p:nvPr/>
          </p:nvSpPr>
          <p:spPr>
            <a:xfrm>
              <a:off x="4653600" y="4003825"/>
              <a:ext cx="38700" cy="54250"/>
            </a:xfrm>
            <a:custGeom>
              <a:avLst/>
              <a:gdLst/>
              <a:ahLst/>
              <a:cxnLst/>
              <a:rect l="l" t="t" r="r" b="b"/>
              <a:pathLst>
                <a:path w="1548" h="2170" extrusionOk="0">
                  <a:moveTo>
                    <a:pt x="150" y="1"/>
                  </a:moveTo>
                  <a:cubicBezTo>
                    <a:pt x="123" y="1"/>
                    <a:pt x="95" y="9"/>
                    <a:pt x="70" y="25"/>
                  </a:cubicBezTo>
                  <a:cubicBezTo>
                    <a:pt x="20" y="66"/>
                    <a:pt x="0" y="147"/>
                    <a:pt x="41" y="197"/>
                  </a:cubicBezTo>
                  <a:lnTo>
                    <a:pt x="101" y="298"/>
                  </a:lnTo>
                  <a:lnTo>
                    <a:pt x="182" y="410"/>
                  </a:lnTo>
                  <a:lnTo>
                    <a:pt x="1295" y="2069"/>
                  </a:lnTo>
                  <a:lnTo>
                    <a:pt x="1426" y="2170"/>
                  </a:lnTo>
                  <a:lnTo>
                    <a:pt x="1547" y="2089"/>
                  </a:lnTo>
                  <a:lnTo>
                    <a:pt x="1517" y="1927"/>
                  </a:lnTo>
                  <a:lnTo>
                    <a:pt x="405" y="278"/>
                  </a:lnTo>
                  <a:lnTo>
                    <a:pt x="324" y="156"/>
                  </a:lnTo>
                  <a:lnTo>
                    <a:pt x="253" y="55"/>
                  </a:lnTo>
                  <a:cubicBezTo>
                    <a:pt x="228" y="19"/>
                    <a:pt x="190" y="1"/>
                    <a:pt x="150" y="1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922;p49"/>
            <p:cNvSpPr/>
            <p:nvPr/>
          </p:nvSpPr>
          <p:spPr>
            <a:xfrm>
              <a:off x="4653975" y="4035325"/>
              <a:ext cx="36500" cy="15500"/>
            </a:xfrm>
            <a:custGeom>
              <a:avLst/>
              <a:gdLst/>
              <a:ahLst/>
              <a:cxnLst/>
              <a:rect l="l" t="t" r="r" b="b"/>
              <a:pathLst>
                <a:path w="1460" h="620" extrusionOk="0">
                  <a:moveTo>
                    <a:pt x="478" y="0"/>
                  </a:moveTo>
                  <a:cubicBezTo>
                    <a:pt x="1" y="0"/>
                    <a:pt x="557" y="561"/>
                    <a:pt x="997" y="616"/>
                  </a:cubicBezTo>
                  <a:cubicBezTo>
                    <a:pt x="1018" y="618"/>
                    <a:pt x="1038" y="619"/>
                    <a:pt x="1056" y="619"/>
                  </a:cubicBezTo>
                  <a:cubicBezTo>
                    <a:pt x="1460" y="619"/>
                    <a:pt x="1098" y="97"/>
                    <a:pt x="662" y="20"/>
                  </a:cubicBezTo>
                  <a:cubicBezTo>
                    <a:pt x="589" y="6"/>
                    <a:pt x="528" y="0"/>
                    <a:pt x="478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923;p49"/>
            <p:cNvSpPr/>
            <p:nvPr/>
          </p:nvSpPr>
          <p:spPr>
            <a:xfrm>
              <a:off x="4665975" y="4046150"/>
              <a:ext cx="12425" cy="4850"/>
            </a:xfrm>
            <a:custGeom>
              <a:avLst/>
              <a:gdLst/>
              <a:ahLst/>
              <a:cxnLst/>
              <a:rect l="l" t="t" r="r" b="b"/>
              <a:pathLst>
                <a:path w="497" h="194" extrusionOk="0">
                  <a:moveTo>
                    <a:pt x="21" y="1"/>
                  </a:moveTo>
                  <a:lnTo>
                    <a:pt x="0" y="41"/>
                  </a:lnTo>
                  <a:cubicBezTo>
                    <a:pt x="11" y="52"/>
                    <a:pt x="243" y="163"/>
                    <a:pt x="496" y="194"/>
                  </a:cubicBezTo>
                  <a:lnTo>
                    <a:pt x="496" y="153"/>
                  </a:lnTo>
                  <a:cubicBezTo>
                    <a:pt x="254" y="122"/>
                    <a:pt x="31" y="1"/>
                    <a:pt x="21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924;p49"/>
            <p:cNvSpPr/>
            <p:nvPr/>
          </p:nvSpPr>
          <p:spPr>
            <a:xfrm>
              <a:off x="4668500" y="4033525"/>
              <a:ext cx="12425" cy="7875"/>
            </a:xfrm>
            <a:custGeom>
              <a:avLst/>
              <a:gdLst/>
              <a:ahLst/>
              <a:cxnLst/>
              <a:rect l="l" t="t" r="r" b="b"/>
              <a:pathLst>
                <a:path w="497" h="315" extrusionOk="0">
                  <a:moveTo>
                    <a:pt x="11" y="0"/>
                  </a:moveTo>
                  <a:lnTo>
                    <a:pt x="0" y="41"/>
                  </a:lnTo>
                  <a:cubicBezTo>
                    <a:pt x="0" y="41"/>
                    <a:pt x="263" y="152"/>
                    <a:pt x="466" y="314"/>
                  </a:cubicBezTo>
                  <a:lnTo>
                    <a:pt x="497" y="283"/>
                  </a:lnTo>
                  <a:cubicBezTo>
                    <a:pt x="284" y="112"/>
                    <a:pt x="21" y="0"/>
                    <a:pt x="1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925;p49"/>
            <p:cNvSpPr/>
            <p:nvPr/>
          </p:nvSpPr>
          <p:spPr>
            <a:xfrm>
              <a:off x="5154050" y="4004175"/>
              <a:ext cx="36200" cy="47325"/>
            </a:xfrm>
            <a:custGeom>
              <a:avLst/>
              <a:gdLst/>
              <a:ahLst/>
              <a:cxnLst/>
              <a:rect l="l" t="t" r="r" b="b"/>
              <a:pathLst>
                <a:path w="1448" h="1893" extrusionOk="0">
                  <a:moveTo>
                    <a:pt x="752" y="1"/>
                  </a:moveTo>
                  <a:cubicBezTo>
                    <a:pt x="751" y="1"/>
                    <a:pt x="750" y="1"/>
                    <a:pt x="749" y="1"/>
                  </a:cubicBezTo>
                  <a:cubicBezTo>
                    <a:pt x="658" y="11"/>
                    <a:pt x="638" y="102"/>
                    <a:pt x="648" y="214"/>
                  </a:cubicBezTo>
                  <a:cubicBezTo>
                    <a:pt x="658" y="355"/>
                    <a:pt x="719" y="517"/>
                    <a:pt x="719" y="517"/>
                  </a:cubicBezTo>
                  <a:cubicBezTo>
                    <a:pt x="719" y="517"/>
                    <a:pt x="618" y="426"/>
                    <a:pt x="486" y="324"/>
                  </a:cubicBezTo>
                  <a:cubicBezTo>
                    <a:pt x="486" y="324"/>
                    <a:pt x="375" y="375"/>
                    <a:pt x="315" y="426"/>
                  </a:cubicBezTo>
                  <a:cubicBezTo>
                    <a:pt x="1" y="668"/>
                    <a:pt x="21" y="1033"/>
                    <a:pt x="31" y="1448"/>
                  </a:cubicBezTo>
                  <a:cubicBezTo>
                    <a:pt x="132" y="1579"/>
                    <a:pt x="436" y="1781"/>
                    <a:pt x="679" y="1893"/>
                  </a:cubicBezTo>
                  <a:cubicBezTo>
                    <a:pt x="679" y="1893"/>
                    <a:pt x="982" y="1529"/>
                    <a:pt x="1447" y="881"/>
                  </a:cubicBezTo>
                  <a:cubicBezTo>
                    <a:pt x="1447" y="881"/>
                    <a:pt x="917" y="1"/>
                    <a:pt x="752" y="1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26;p49"/>
            <p:cNvSpPr/>
            <p:nvPr/>
          </p:nvSpPr>
          <p:spPr>
            <a:xfrm>
              <a:off x="5169725" y="4022900"/>
              <a:ext cx="1800" cy="11650"/>
            </a:xfrm>
            <a:custGeom>
              <a:avLst/>
              <a:gdLst/>
              <a:ahLst/>
              <a:cxnLst/>
              <a:rect l="l" t="t" r="r" b="b"/>
              <a:pathLst>
                <a:path w="72" h="466" extrusionOk="0">
                  <a:moveTo>
                    <a:pt x="31" y="0"/>
                  </a:moveTo>
                  <a:lnTo>
                    <a:pt x="31" y="0"/>
                  </a:lnTo>
                  <a:cubicBezTo>
                    <a:pt x="1" y="182"/>
                    <a:pt x="1" y="335"/>
                    <a:pt x="52" y="466"/>
                  </a:cubicBezTo>
                  <a:lnTo>
                    <a:pt x="72" y="456"/>
                  </a:lnTo>
                  <a:cubicBezTo>
                    <a:pt x="31" y="335"/>
                    <a:pt x="21" y="182"/>
                    <a:pt x="61" y="11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927;p49"/>
            <p:cNvSpPr/>
            <p:nvPr/>
          </p:nvSpPr>
          <p:spPr>
            <a:xfrm>
              <a:off x="5175550" y="3989775"/>
              <a:ext cx="3825" cy="4575"/>
            </a:xfrm>
            <a:custGeom>
              <a:avLst/>
              <a:gdLst/>
              <a:ahLst/>
              <a:cxnLst/>
              <a:rect l="l" t="t" r="r" b="b"/>
              <a:pathLst>
                <a:path w="153" h="183" extrusionOk="0">
                  <a:moveTo>
                    <a:pt x="152" y="1"/>
                  </a:moveTo>
                  <a:lnTo>
                    <a:pt x="1" y="122"/>
                  </a:lnTo>
                  <a:lnTo>
                    <a:pt x="132" y="183"/>
                  </a:lnTo>
                  <a:lnTo>
                    <a:pt x="15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928;p49"/>
            <p:cNvSpPr/>
            <p:nvPr/>
          </p:nvSpPr>
          <p:spPr>
            <a:xfrm>
              <a:off x="5172525" y="3992800"/>
              <a:ext cx="6325" cy="5850"/>
            </a:xfrm>
            <a:custGeom>
              <a:avLst/>
              <a:gdLst/>
              <a:ahLst/>
              <a:cxnLst/>
              <a:rect l="l" t="t" r="r" b="b"/>
              <a:pathLst>
                <a:path w="253" h="234" extrusionOk="0">
                  <a:moveTo>
                    <a:pt x="122" y="1"/>
                  </a:moveTo>
                  <a:lnTo>
                    <a:pt x="0" y="112"/>
                  </a:lnTo>
                  <a:lnTo>
                    <a:pt x="233" y="233"/>
                  </a:lnTo>
                  <a:lnTo>
                    <a:pt x="253" y="62"/>
                  </a:lnTo>
                  <a:lnTo>
                    <a:pt x="122" y="1"/>
                  </a:lnTo>
                  <a:close/>
                </a:path>
              </a:pathLst>
            </a:custGeom>
            <a:solidFill>
              <a:srgbClr val="E8AF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929;p49"/>
            <p:cNvSpPr/>
            <p:nvPr/>
          </p:nvSpPr>
          <p:spPr>
            <a:xfrm>
              <a:off x="5147975" y="4043900"/>
              <a:ext cx="7875" cy="7400"/>
            </a:xfrm>
            <a:custGeom>
              <a:avLst/>
              <a:gdLst/>
              <a:ahLst/>
              <a:cxnLst/>
              <a:rect l="l" t="t" r="r" b="b"/>
              <a:pathLst>
                <a:path w="315" h="296" extrusionOk="0">
                  <a:moveTo>
                    <a:pt x="82" y="0"/>
                  </a:moveTo>
                  <a:lnTo>
                    <a:pt x="32" y="111"/>
                  </a:lnTo>
                  <a:cubicBezTo>
                    <a:pt x="1" y="182"/>
                    <a:pt x="32" y="253"/>
                    <a:pt x="92" y="284"/>
                  </a:cubicBezTo>
                  <a:cubicBezTo>
                    <a:pt x="108" y="292"/>
                    <a:pt x="126" y="295"/>
                    <a:pt x="144" y="295"/>
                  </a:cubicBezTo>
                  <a:cubicBezTo>
                    <a:pt x="193" y="295"/>
                    <a:pt x="242" y="267"/>
                    <a:pt x="264" y="223"/>
                  </a:cubicBezTo>
                  <a:lnTo>
                    <a:pt x="315" y="122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930;p49"/>
            <p:cNvSpPr/>
            <p:nvPr/>
          </p:nvSpPr>
          <p:spPr>
            <a:xfrm>
              <a:off x="5151525" y="3995575"/>
              <a:ext cx="26825" cy="48350"/>
            </a:xfrm>
            <a:custGeom>
              <a:avLst/>
              <a:gdLst/>
              <a:ahLst/>
              <a:cxnLst/>
              <a:rect l="l" t="t" r="r" b="b"/>
              <a:pathLst>
                <a:path w="1073" h="1934" extrusionOk="0">
                  <a:moveTo>
                    <a:pt x="840" y="1"/>
                  </a:moveTo>
                  <a:lnTo>
                    <a:pt x="0" y="1812"/>
                  </a:lnTo>
                  <a:lnTo>
                    <a:pt x="223" y="1933"/>
                  </a:lnTo>
                  <a:lnTo>
                    <a:pt x="1073" y="122"/>
                  </a:lnTo>
                  <a:lnTo>
                    <a:pt x="840" y="1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931;p49"/>
            <p:cNvSpPr/>
            <p:nvPr/>
          </p:nvSpPr>
          <p:spPr>
            <a:xfrm>
              <a:off x="5150000" y="4040850"/>
              <a:ext cx="7100" cy="6100"/>
            </a:xfrm>
            <a:custGeom>
              <a:avLst/>
              <a:gdLst/>
              <a:ahLst/>
              <a:cxnLst/>
              <a:rect l="l" t="t" r="r" b="b"/>
              <a:pathLst>
                <a:path w="284" h="244" extrusionOk="0">
                  <a:moveTo>
                    <a:pt x="61" y="1"/>
                  </a:moveTo>
                  <a:lnTo>
                    <a:pt x="1" y="122"/>
                  </a:lnTo>
                  <a:lnTo>
                    <a:pt x="234" y="244"/>
                  </a:lnTo>
                  <a:lnTo>
                    <a:pt x="284" y="122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932;p49"/>
            <p:cNvSpPr/>
            <p:nvPr/>
          </p:nvSpPr>
          <p:spPr>
            <a:xfrm>
              <a:off x="5324500" y="3939525"/>
              <a:ext cx="39475" cy="85675"/>
            </a:xfrm>
            <a:custGeom>
              <a:avLst/>
              <a:gdLst/>
              <a:ahLst/>
              <a:cxnLst/>
              <a:rect l="l" t="t" r="r" b="b"/>
              <a:pathLst>
                <a:path w="1579" h="3427" extrusionOk="0">
                  <a:moveTo>
                    <a:pt x="671" y="1"/>
                  </a:moveTo>
                  <a:cubicBezTo>
                    <a:pt x="356" y="1"/>
                    <a:pt x="81" y="190"/>
                    <a:pt x="81" y="190"/>
                  </a:cubicBezTo>
                  <a:lnTo>
                    <a:pt x="81" y="1029"/>
                  </a:lnTo>
                  <a:cubicBezTo>
                    <a:pt x="0" y="2405"/>
                    <a:pt x="668" y="3427"/>
                    <a:pt x="668" y="3427"/>
                  </a:cubicBezTo>
                  <a:cubicBezTo>
                    <a:pt x="1437" y="2567"/>
                    <a:pt x="1579" y="615"/>
                    <a:pt x="1144" y="190"/>
                  </a:cubicBezTo>
                  <a:cubicBezTo>
                    <a:pt x="996" y="48"/>
                    <a:pt x="828" y="1"/>
                    <a:pt x="6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933;p49"/>
            <p:cNvSpPr/>
            <p:nvPr/>
          </p:nvSpPr>
          <p:spPr>
            <a:xfrm>
              <a:off x="5318775" y="3937175"/>
              <a:ext cx="29325" cy="26400"/>
            </a:xfrm>
            <a:custGeom>
              <a:avLst/>
              <a:gdLst/>
              <a:ahLst/>
              <a:cxnLst/>
              <a:rect l="l" t="t" r="r" b="b"/>
              <a:pathLst>
                <a:path w="1173" h="1056" extrusionOk="0">
                  <a:moveTo>
                    <a:pt x="503" y="1"/>
                  </a:moveTo>
                  <a:cubicBezTo>
                    <a:pt x="480" y="1"/>
                    <a:pt x="456" y="4"/>
                    <a:pt x="432" y="10"/>
                  </a:cubicBezTo>
                  <a:cubicBezTo>
                    <a:pt x="0" y="128"/>
                    <a:pt x="101" y="1055"/>
                    <a:pt x="606" y="1055"/>
                  </a:cubicBezTo>
                  <a:cubicBezTo>
                    <a:pt x="622" y="1055"/>
                    <a:pt x="638" y="1054"/>
                    <a:pt x="654" y="1053"/>
                  </a:cubicBezTo>
                  <a:cubicBezTo>
                    <a:pt x="1172" y="995"/>
                    <a:pt x="926" y="1"/>
                    <a:pt x="503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934;p49"/>
            <p:cNvSpPr/>
            <p:nvPr/>
          </p:nvSpPr>
          <p:spPr>
            <a:xfrm>
              <a:off x="4831875" y="4067550"/>
              <a:ext cx="149725" cy="185250"/>
            </a:xfrm>
            <a:custGeom>
              <a:avLst/>
              <a:gdLst/>
              <a:ahLst/>
              <a:cxnLst/>
              <a:rect l="l" t="t" r="r" b="b"/>
              <a:pathLst>
                <a:path w="5989" h="7410" extrusionOk="0">
                  <a:moveTo>
                    <a:pt x="2995" y="0"/>
                  </a:moveTo>
                  <a:cubicBezTo>
                    <a:pt x="2626" y="0"/>
                    <a:pt x="2256" y="76"/>
                    <a:pt x="1912" y="228"/>
                  </a:cubicBezTo>
                  <a:cubicBezTo>
                    <a:pt x="1113" y="592"/>
                    <a:pt x="567" y="1320"/>
                    <a:pt x="496" y="2150"/>
                  </a:cubicBezTo>
                  <a:lnTo>
                    <a:pt x="0" y="7410"/>
                  </a:lnTo>
                  <a:lnTo>
                    <a:pt x="5989" y="7410"/>
                  </a:lnTo>
                  <a:lnTo>
                    <a:pt x="5493" y="2150"/>
                  </a:lnTo>
                  <a:cubicBezTo>
                    <a:pt x="5422" y="1320"/>
                    <a:pt x="4876" y="592"/>
                    <a:pt x="4077" y="228"/>
                  </a:cubicBezTo>
                  <a:cubicBezTo>
                    <a:pt x="3733" y="76"/>
                    <a:pt x="3364" y="0"/>
                    <a:pt x="2995" y="0"/>
                  </a:cubicBezTo>
                  <a:close/>
                </a:path>
              </a:pathLst>
            </a:custGeom>
            <a:solidFill>
              <a:srgbClr val="D6454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2935;p49"/>
            <p:cNvSpPr/>
            <p:nvPr/>
          </p:nvSpPr>
          <p:spPr>
            <a:xfrm>
              <a:off x="4842250" y="4256825"/>
              <a:ext cx="29100" cy="149975"/>
            </a:xfrm>
            <a:custGeom>
              <a:avLst/>
              <a:gdLst/>
              <a:ahLst/>
              <a:cxnLst/>
              <a:rect l="l" t="t" r="r" b="b"/>
              <a:pathLst>
                <a:path w="1164" h="5999" extrusionOk="0">
                  <a:moveTo>
                    <a:pt x="556" y="1"/>
                  </a:moveTo>
                  <a:cubicBezTo>
                    <a:pt x="526" y="1"/>
                    <a:pt x="496" y="21"/>
                    <a:pt x="496" y="51"/>
                  </a:cubicBezTo>
                  <a:lnTo>
                    <a:pt x="0" y="5938"/>
                  </a:lnTo>
                  <a:cubicBezTo>
                    <a:pt x="0" y="5969"/>
                    <a:pt x="30" y="5999"/>
                    <a:pt x="61" y="5999"/>
                  </a:cubicBezTo>
                  <a:lnTo>
                    <a:pt x="324" y="5999"/>
                  </a:lnTo>
                  <a:cubicBezTo>
                    <a:pt x="354" y="5999"/>
                    <a:pt x="374" y="5969"/>
                    <a:pt x="374" y="5938"/>
                  </a:cubicBezTo>
                  <a:lnTo>
                    <a:pt x="1163" y="51"/>
                  </a:lnTo>
                  <a:cubicBezTo>
                    <a:pt x="1163" y="21"/>
                    <a:pt x="1143" y="1"/>
                    <a:pt x="1113" y="1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2936;p49"/>
            <p:cNvSpPr/>
            <p:nvPr/>
          </p:nvSpPr>
          <p:spPr>
            <a:xfrm>
              <a:off x="4944150" y="4256825"/>
              <a:ext cx="28100" cy="149975"/>
            </a:xfrm>
            <a:custGeom>
              <a:avLst/>
              <a:gdLst/>
              <a:ahLst/>
              <a:cxnLst/>
              <a:rect l="l" t="t" r="r" b="b"/>
              <a:pathLst>
                <a:path w="1124" h="5999" extrusionOk="0">
                  <a:moveTo>
                    <a:pt x="52" y="1"/>
                  </a:moveTo>
                  <a:cubicBezTo>
                    <a:pt x="21" y="1"/>
                    <a:pt x="1" y="21"/>
                    <a:pt x="1" y="51"/>
                  </a:cubicBezTo>
                  <a:lnTo>
                    <a:pt x="749" y="5938"/>
                  </a:lnTo>
                  <a:cubicBezTo>
                    <a:pt x="749" y="5969"/>
                    <a:pt x="769" y="5999"/>
                    <a:pt x="800" y="5999"/>
                  </a:cubicBezTo>
                  <a:lnTo>
                    <a:pt x="1063" y="5999"/>
                  </a:lnTo>
                  <a:cubicBezTo>
                    <a:pt x="1093" y="5999"/>
                    <a:pt x="1124" y="5969"/>
                    <a:pt x="1124" y="5938"/>
                  </a:cubicBezTo>
                  <a:lnTo>
                    <a:pt x="769" y="51"/>
                  </a:lnTo>
                  <a:cubicBezTo>
                    <a:pt x="769" y="21"/>
                    <a:pt x="739" y="1"/>
                    <a:pt x="709" y="1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2937;p49"/>
            <p:cNvSpPr/>
            <p:nvPr/>
          </p:nvSpPr>
          <p:spPr>
            <a:xfrm>
              <a:off x="4814425" y="4247975"/>
              <a:ext cx="184650" cy="20525"/>
            </a:xfrm>
            <a:custGeom>
              <a:avLst/>
              <a:gdLst/>
              <a:ahLst/>
              <a:cxnLst/>
              <a:rect l="l" t="t" r="r" b="b"/>
              <a:pathLst>
                <a:path w="7386" h="821" extrusionOk="0">
                  <a:moveTo>
                    <a:pt x="992" y="0"/>
                  </a:moveTo>
                  <a:cubicBezTo>
                    <a:pt x="577" y="0"/>
                    <a:pt x="203" y="203"/>
                    <a:pt x="31" y="506"/>
                  </a:cubicBezTo>
                  <a:cubicBezTo>
                    <a:pt x="1" y="557"/>
                    <a:pt x="1" y="618"/>
                    <a:pt x="21" y="668"/>
                  </a:cubicBezTo>
                  <a:cubicBezTo>
                    <a:pt x="61" y="759"/>
                    <a:pt x="172" y="820"/>
                    <a:pt x="294" y="820"/>
                  </a:cubicBezTo>
                  <a:lnTo>
                    <a:pt x="7091" y="820"/>
                  </a:lnTo>
                  <a:cubicBezTo>
                    <a:pt x="7213" y="820"/>
                    <a:pt x="7324" y="759"/>
                    <a:pt x="7365" y="668"/>
                  </a:cubicBezTo>
                  <a:cubicBezTo>
                    <a:pt x="7385" y="618"/>
                    <a:pt x="7385" y="557"/>
                    <a:pt x="7354" y="506"/>
                  </a:cubicBezTo>
                  <a:cubicBezTo>
                    <a:pt x="7183" y="203"/>
                    <a:pt x="6808" y="0"/>
                    <a:pt x="6394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2938;p49"/>
            <p:cNvSpPr/>
            <p:nvPr/>
          </p:nvSpPr>
          <p:spPr>
            <a:xfrm>
              <a:off x="4834150" y="4026700"/>
              <a:ext cx="144925" cy="156825"/>
            </a:xfrm>
            <a:custGeom>
              <a:avLst/>
              <a:gdLst/>
              <a:ahLst/>
              <a:cxnLst/>
              <a:rect l="l" t="t" r="r" b="b"/>
              <a:pathLst>
                <a:path w="5797" h="6273" extrusionOk="0">
                  <a:moveTo>
                    <a:pt x="3602" y="0"/>
                  </a:moveTo>
                  <a:cubicBezTo>
                    <a:pt x="3541" y="122"/>
                    <a:pt x="3440" y="212"/>
                    <a:pt x="3319" y="233"/>
                  </a:cubicBezTo>
                  <a:cubicBezTo>
                    <a:pt x="3202" y="249"/>
                    <a:pt x="3087" y="258"/>
                    <a:pt x="2974" y="258"/>
                  </a:cubicBezTo>
                  <a:cubicBezTo>
                    <a:pt x="2667" y="258"/>
                    <a:pt x="2379" y="191"/>
                    <a:pt x="2135" y="21"/>
                  </a:cubicBezTo>
                  <a:lnTo>
                    <a:pt x="1821" y="61"/>
                  </a:lnTo>
                  <a:cubicBezTo>
                    <a:pt x="608" y="203"/>
                    <a:pt x="1" y="1315"/>
                    <a:pt x="162" y="2570"/>
                  </a:cubicBezTo>
                  <a:lnTo>
                    <a:pt x="354" y="4047"/>
                  </a:lnTo>
                  <a:lnTo>
                    <a:pt x="466" y="5847"/>
                  </a:lnTo>
                  <a:cubicBezTo>
                    <a:pt x="486" y="6090"/>
                    <a:pt x="689" y="6272"/>
                    <a:pt x="931" y="6272"/>
                  </a:cubicBezTo>
                  <a:lnTo>
                    <a:pt x="4937" y="6272"/>
                  </a:lnTo>
                  <a:cubicBezTo>
                    <a:pt x="5169" y="6272"/>
                    <a:pt x="5372" y="6090"/>
                    <a:pt x="5392" y="5847"/>
                  </a:cubicBezTo>
                  <a:lnTo>
                    <a:pt x="5635" y="2570"/>
                  </a:lnTo>
                  <a:cubicBezTo>
                    <a:pt x="5797" y="1295"/>
                    <a:pt x="5250" y="162"/>
                    <a:pt x="3996" y="51"/>
                  </a:cubicBezTo>
                  <a:lnTo>
                    <a:pt x="3602" y="0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939;p49"/>
            <p:cNvSpPr/>
            <p:nvPr/>
          </p:nvSpPr>
          <p:spPr>
            <a:xfrm>
              <a:off x="4799000" y="4034800"/>
              <a:ext cx="63750" cy="109125"/>
            </a:xfrm>
            <a:custGeom>
              <a:avLst/>
              <a:gdLst/>
              <a:ahLst/>
              <a:cxnLst/>
              <a:rect l="l" t="t" r="r" b="b"/>
              <a:pathLst>
                <a:path w="2550" h="4365" extrusionOk="0">
                  <a:moveTo>
                    <a:pt x="2448" y="0"/>
                  </a:moveTo>
                  <a:cubicBezTo>
                    <a:pt x="1700" y="293"/>
                    <a:pt x="890" y="1750"/>
                    <a:pt x="699" y="2154"/>
                  </a:cubicBezTo>
                  <a:cubicBezTo>
                    <a:pt x="618" y="2327"/>
                    <a:pt x="395" y="2833"/>
                    <a:pt x="253" y="3287"/>
                  </a:cubicBezTo>
                  <a:cubicBezTo>
                    <a:pt x="0" y="3601"/>
                    <a:pt x="11" y="3945"/>
                    <a:pt x="11" y="3945"/>
                  </a:cubicBezTo>
                  <a:lnTo>
                    <a:pt x="122" y="3945"/>
                  </a:lnTo>
                  <a:cubicBezTo>
                    <a:pt x="132" y="4006"/>
                    <a:pt x="162" y="4056"/>
                    <a:pt x="253" y="4076"/>
                  </a:cubicBezTo>
                  <a:lnTo>
                    <a:pt x="1710" y="4360"/>
                  </a:lnTo>
                  <a:cubicBezTo>
                    <a:pt x="1725" y="4363"/>
                    <a:pt x="1741" y="4364"/>
                    <a:pt x="1756" y="4364"/>
                  </a:cubicBezTo>
                  <a:cubicBezTo>
                    <a:pt x="1842" y="4364"/>
                    <a:pt x="1924" y="4318"/>
                    <a:pt x="1933" y="4249"/>
                  </a:cubicBezTo>
                  <a:cubicBezTo>
                    <a:pt x="1983" y="3905"/>
                    <a:pt x="2196" y="2357"/>
                    <a:pt x="2549" y="1224"/>
                  </a:cubicBezTo>
                  <a:lnTo>
                    <a:pt x="2448" y="0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940;p49"/>
            <p:cNvSpPr/>
            <p:nvPr/>
          </p:nvSpPr>
          <p:spPr>
            <a:xfrm>
              <a:off x="4862225" y="4032775"/>
              <a:ext cx="8875" cy="35925"/>
            </a:xfrm>
            <a:custGeom>
              <a:avLst/>
              <a:gdLst/>
              <a:ahLst/>
              <a:cxnLst/>
              <a:rect l="l" t="t" r="r" b="b"/>
              <a:pathLst>
                <a:path w="355" h="1437" extrusionOk="0">
                  <a:moveTo>
                    <a:pt x="31" y="0"/>
                  </a:moveTo>
                  <a:lnTo>
                    <a:pt x="0" y="41"/>
                  </a:lnTo>
                  <a:cubicBezTo>
                    <a:pt x="11" y="41"/>
                    <a:pt x="304" y="263"/>
                    <a:pt x="71" y="1426"/>
                  </a:cubicBezTo>
                  <a:lnTo>
                    <a:pt x="121" y="1437"/>
                  </a:lnTo>
                  <a:cubicBezTo>
                    <a:pt x="355" y="232"/>
                    <a:pt x="41" y="10"/>
                    <a:pt x="31" y="0"/>
                  </a:cubicBez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941;p49"/>
            <p:cNvSpPr/>
            <p:nvPr/>
          </p:nvSpPr>
          <p:spPr>
            <a:xfrm>
              <a:off x="4879675" y="4025350"/>
              <a:ext cx="52350" cy="34750"/>
            </a:xfrm>
            <a:custGeom>
              <a:avLst/>
              <a:gdLst/>
              <a:ahLst/>
              <a:cxnLst/>
              <a:rect l="l" t="t" r="r" b="b"/>
              <a:pathLst>
                <a:path w="2094" h="1390" extrusionOk="0">
                  <a:moveTo>
                    <a:pt x="1079" y="1"/>
                  </a:moveTo>
                  <a:cubicBezTo>
                    <a:pt x="429" y="1"/>
                    <a:pt x="0" y="115"/>
                    <a:pt x="0" y="115"/>
                  </a:cubicBezTo>
                  <a:cubicBezTo>
                    <a:pt x="0" y="115"/>
                    <a:pt x="212" y="1390"/>
                    <a:pt x="1062" y="1390"/>
                  </a:cubicBezTo>
                  <a:cubicBezTo>
                    <a:pt x="1912" y="1390"/>
                    <a:pt x="2094" y="95"/>
                    <a:pt x="2094" y="95"/>
                  </a:cubicBezTo>
                  <a:cubicBezTo>
                    <a:pt x="1722" y="25"/>
                    <a:pt x="1377" y="1"/>
                    <a:pt x="107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942;p49"/>
            <p:cNvSpPr/>
            <p:nvPr/>
          </p:nvSpPr>
          <p:spPr>
            <a:xfrm>
              <a:off x="4952250" y="4034800"/>
              <a:ext cx="61225" cy="109125"/>
            </a:xfrm>
            <a:custGeom>
              <a:avLst/>
              <a:gdLst/>
              <a:ahLst/>
              <a:cxnLst/>
              <a:rect l="l" t="t" r="r" b="b"/>
              <a:pathLst>
                <a:path w="2449" h="4365" extrusionOk="0">
                  <a:moveTo>
                    <a:pt x="101" y="0"/>
                  </a:moveTo>
                  <a:lnTo>
                    <a:pt x="0" y="1224"/>
                  </a:lnTo>
                  <a:cubicBezTo>
                    <a:pt x="355" y="2357"/>
                    <a:pt x="567" y="3905"/>
                    <a:pt x="618" y="4249"/>
                  </a:cubicBezTo>
                  <a:cubicBezTo>
                    <a:pt x="626" y="4318"/>
                    <a:pt x="700" y="4364"/>
                    <a:pt x="785" y="4364"/>
                  </a:cubicBezTo>
                  <a:cubicBezTo>
                    <a:pt x="799" y="4364"/>
                    <a:pt x="815" y="4363"/>
                    <a:pt x="830" y="4360"/>
                  </a:cubicBezTo>
                  <a:lnTo>
                    <a:pt x="2297" y="4076"/>
                  </a:lnTo>
                  <a:cubicBezTo>
                    <a:pt x="2378" y="4056"/>
                    <a:pt x="2418" y="4006"/>
                    <a:pt x="2418" y="3935"/>
                  </a:cubicBezTo>
                  <a:cubicBezTo>
                    <a:pt x="2448" y="3541"/>
                    <a:pt x="1973" y="2428"/>
                    <a:pt x="1841" y="2154"/>
                  </a:cubicBezTo>
                  <a:cubicBezTo>
                    <a:pt x="1649" y="1750"/>
                    <a:pt x="850" y="293"/>
                    <a:pt x="101" y="0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2943;p49"/>
            <p:cNvSpPr/>
            <p:nvPr/>
          </p:nvSpPr>
          <p:spPr>
            <a:xfrm>
              <a:off x="4943650" y="4032775"/>
              <a:ext cx="8875" cy="35925"/>
            </a:xfrm>
            <a:custGeom>
              <a:avLst/>
              <a:gdLst/>
              <a:ahLst/>
              <a:cxnLst/>
              <a:rect l="l" t="t" r="r" b="b"/>
              <a:pathLst>
                <a:path w="355" h="1437" extrusionOk="0">
                  <a:moveTo>
                    <a:pt x="324" y="0"/>
                  </a:moveTo>
                  <a:cubicBezTo>
                    <a:pt x="314" y="10"/>
                    <a:pt x="0" y="232"/>
                    <a:pt x="243" y="1437"/>
                  </a:cubicBezTo>
                  <a:lnTo>
                    <a:pt x="284" y="1426"/>
                  </a:lnTo>
                  <a:cubicBezTo>
                    <a:pt x="61" y="263"/>
                    <a:pt x="355" y="41"/>
                    <a:pt x="355" y="41"/>
                  </a:cubicBezTo>
                  <a:lnTo>
                    <a:pt x="324" y="0"/>
                  </a:ln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2944;p49"/>
            <p:cNvSpPr/>
            <p:nvPr/>
          </p:nvSpPr>
          <p:spPr>
            <a:xfrm>
              <a:off x="4839725" y="4123050"/>
              <a:ext cx="19425" cy="10400"/>
            </a:xfrm>
            <a:custGeom>
              <a:avLst/>
              <a:gdLst/>
              <a:ahLst/>
              <a:cxnLst/>
              <a:rect l="l" t="t" r="r" b="b"/>
              <a:pathLst>
                <a:path w="777" h="416" extrusionOk="0">
                  <a:moveTo>
                    <a:pt x="304" y="0"/>
                  </a:moveTo>
                  <a:cubicBezTo>
                    <a:pt x="269" y="0"/>
                    <a:pt x="231" y="3"/>
                    <a:pt x="192" y="11"/>
                  </a:cubicBezTo>
                  <a:cubicBezTo>
                    <a:pt x="0" y="41"/>
                    <a:pt x="41" y="415"/>
                    <a:pt x="41" y="415"/>
                  </a:cubicBezTo>
                  <a:lnTo>
                    <a:pt x="576" y="415"/>
                  </a:lnTo>
                  <a:cubicBezTo>
                    <a:pt x="776" y="260"/>
                    <a:pt x="617" y="0"/>
                    <a:pt x="304" y="0"/>
                  </a:cubicBezTo>
                  <a:close/>
                </a:path>
              </a:pathLst>
            </a:custGeom>
            <a:solidFill>
              <a:srgbClr val="8E4B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2945;p49"/>
            <p:cNvSpPr/>
            <p:nvPr/>
          </p:nvSpPr>
          <p:spPr>
            <a:xfrm>
              <a:off x="4808100" y="4114925"/>
              <a:ext cx="44800" cy="18525"/>
            </a:xfrm>
            <a:custGeom>
              <a:avLst/>
              <a:gdLst/>
              <a:ahLst/>
              <a:cxnLst/>
              <a:rect l="l" t="t" r="r" b="b"/>
              <a:pathLst>
                <a:path w="1792" h="741" extrusionOk="0">
                  <a:moveTo>
                    <a:pt x="791" y="0"/>
                  </a:moveTo>
                  <a:cubicBezTo>
                    <a:pt x="428" y="0"/>
                    <a:pt x="197" y="243"/>
                    <a:pt x="61" y="477"/>
                  </a:cubicBezTo>
                  <a:cubicBezTo>
                    <a:pt x="0" y="599"/>
                    <a:pt x="81" y="740"/>
                    <a:pt x="223" y="740"/>
                  </a:cubicBezTo>
                  <a:lnTo>
                    <a:pt x="1548" y="740"/>
                  </a:lnTo>
                  <a:cubicBezTo>
                    <a:pt x="1690" y="740"/>
                    <a:pt x="1791" y="578"/>
                    <a:pt x="1700" y="467"/>
                  </a:cubicBezTo>
                  <a:cubicBezTo>
                    <a:pt x="1578" y="325"/>
                    <a:pt x="1315" y="82"/>
                    <a:pt x="931" y="12"/>
                  </a:cubicBezTo>
                  <a:cubicBezTo>
                    <a:pt x="882" y="4"/>
                    <a:pt x="836" y="0"/>
                    <a:pt x="791" y="0"/>
                  </a:cubicBezTo>
                  <a:close/>
                </a:path>
              </a:pathLst>
            </a:custGeom>
            <a:solidFill>
              <a:srgbClr val="AF6C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2946;p49"/>
            <p:cNvSpPr/>
            <p:nvPr/>
          </p:nvSpPr>
          <p:spPr>
            <a:xfrm>
              <a:off x="4818725" y="4127600"/>
              <a:ext cx="3325" cy="5850"/>
            </a:xfrm>
            <a:custGeom>
              <a:avLst/>
              <a:gdLst/>
              <a:ahLst/>
              <a:cxnLst/>
              <a:rect l="l" t="t" r="r" b="b"/>
              <a:pathLst>
                <a:path w="133" h="234" extrusionOk="0">
                  <a:moveTo>
                    <a:pt x="20" y="0"/>
                  </a:moveTo>
                  <a:lnTo>
                    <a:pt x="0" y="20"/>
                  </a:lnTo>
                  <a:cubicBezTo>
                    <a:pt x="71" y="81"/>
                    <a:pt x="101" y="142"/>
                    <a:pt x="92" y="193"/>
                  </a:cubicBezTo>
                  <a:cubicBezTo>
                    <a:pt x="81" y="203"/>
                    <a:pt x="71" y="223"/>
                    <a:pt x="61" y="233"/>
                  </a:cubicBezTo>
                  <a:lnTo>
                    <a:pt x="101" y="233"/>
                  </a:lnTo>
                  <a:cubicBezTo>
                    <a:pt x="101" y="223"/>
                    <a:pt x="112" y="213"/>
                    <a:pt x="112" y="193"/>
                  </a:cubicBezTo>
                  <a:cubicBezTo>
                    <a:pt x="132" y="142"/>
                    <a:pt x="101" y="71"/>
                    <a:pt x="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2947;p49"/>
            <p:cNvSpPr/>
            <p:nvPr/>
          </p:nvSpPr>
          <p:spPr>
            <a:xfrm>
              <a:off x="4827075" y="4126575"/>
              <a:ext cx="4075" cy="6875"/>
            </a:xfrm>
            <a:custGeom>
              <a:avLst/>
              <a:gdLst/>
              <a:ahLst/>
              <a:cxnLst/>
              <a:rect l="l" t="t" r="r" b="b"/>
              <a:pathLst>
                <a:path w="163" h="275" extrusionOk="0">
                  <a:moveTo>
                    <a:pt x="21" y="1"/>
                  </a:moveTo>
                  <a:lnTo>
                    <a:pt x="0" y="21"/>
                  </a:lnTo>
                  <a:cubicBezTo>
                    <a:pt x="91" y="92"/>
                    <a:pt x="132" y="163"/>
                    <a:pt x="122" y="214"/>
                  </a:cubicBezTo>
                  <a:cubicBezTo>
                    <a:pt x="122" y="244"/>
                    <a:pt x="102" y="254"/>
                    <a:pt x="81" y="274"/>
                  </a:cubicBezTo>
                  <a:lnTo>
                    <a:pt x="122" y="274"/>
                  </a:lnTo>
                  <a:cubicBezTo>
                    <a:pt x="142" y="254"/>
                    <a:pt x="152" y="244"/>
                    <a:pt x="152" y="223"/>
                  </a:cubicBezTo>
                  <a:cubicBezTo>
                    <a:pt x="162" y="153"/>
                    <a:pt x="122" y="82"/>
                    <a:pt x="2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2948;p49"/>
            <p:cNvSpPr/>
            <p:nvPr/>
          </p:nvSpPr>
          <p:spPr>
            <a:xfrm>
              <a:off x="4837200" y="4125075"/>
              <a:ext cx="3800" cy="8375"/>
            </a:xfrm>
            <a:custGeom>
              <a:avLst/>
              <a:gdLst/>
              <a:ahLst/>
              <a:cxnLst/>
              <a:rect l="l" t="t" r="r" b="b"/>
              <a:pathLst>
                <a:path w="152" h="335" extrusionOk="0">
                  <a:moveTo>
                    <a:pt x="20" y="0"/>
                  </a:moveTo>
                  <a:lnTo>
                    <a:pt x="0" y="20"/>
                  </a:lnTo>
                  <a:cubicBezTo>
                    <a:pt x="81" y="101"/>
                    <a:pt x="121" y="182"/>
                    <a:pt x="121" y="243"/>
                  </a:cubicBezTo>
                  <a:cubicBezTo>
                    <a:pt x="121" y="283"/>
                    <a:pt x="101" y="314"/>
                    <a:pt x="91" y="334"/>
                  </a:cubicBezTo>
                  <a:lnTo>
                    <a:pt x="121" y="334"/>
                  </a:lnTo>
                  <a:cubicBezTo>
                    <a:pt x="142" y="314"/>
                    <a:pt x="151" y="283"/>
                    <a:pt x="151" y="253"/>
                  </a:cubicBezTo>
                  <a:cubicBezTo>
                    <a:pt x="151" y="172"/>
                    <a:pt x="111" y="91"/>
                    <a:pt x="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2949;p49"/>
            <p:cNvSpPr/>
            <p:nvPr/>
          </p:nvSpPr>
          <p:spPr>
            <a:xfrm>
              <a:off x="4847050" y="4123550"/>
              <a:ext cx="3550" cy="9900"/>
            </a:xfrm>
            <a:custGeom>
              <a:avLst/>
              <a:gdLst/>
              <a:ahLst/>
              <a:cxnLst/>
              <a:rect l="l" t="t" r="r" b="b"/>
              <a:pathLst>
                <a:path w="142" h="396" extrusionOk="0">
                  <a:moveTo>
                    <a:pt x="20" y="0"/>
                  </a:moveTo>
                  <a:lnTo>
                    <a:pt x="0" y="21"/>
                  </a:lnTo>
                  <a:cubicBezTo>
                    <a:pt x="112" y="152"/>
                    <a:pt x="112" y="254"/>
                    <a:pt x="101" y="304"/>
                  </a:cubicBezTo>
                  <a:cubicBezTo>
                    <a:pt x="92" y="344"/>
                    <a:pt x="71" y="375"/>
                    <a:pt x="51" y="395"/>
                  </a:cubicBezTo>
                  <a:lnTo>
                    <a:pt x="92" y="395"/>
                  </a:lnTo>
                  <a:cubicBezTo>
                    <a:pt x="112" y="375"/>
                    <a:pt x="122" y="344"/>
                    <a:pt x="132" y="314"/>
                  </a:cubicBezTo>
                  <a:cubicBezTo>
                    <a:pt x="142" y="263"/>
                    <a:pt x="142" y="142"/>
                    <a:pt x="2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2950;p49"/>
            <p:cNvSpPr/>
            <p:nvPr/>
          </p:nvSpPr>
          <p:spPr>
            <a:xfrm>
              <a:off x="4937325" y="4114500"/>
              <a:ext cx="19500" cy="10600"/>
            </a:xfrm>
            <a:custGeom>
              <a:avLst/>
              <a:gdLst/>
              <a:ahLst/>
              <a:cxnLst/>
              <a:rect l="l" t="t" r="r" b="b"/>
              <a:pathLst>
                <a:path w="780" h="424" extrusionOk="0">
                  <a:moveTo>
                    <a:pt x="489" y="1"/>
                  </a:moveTo>
                  <a:cubicBezTo>
                    <a:pt x="167" y="1"/>
                    <a:pt x="0" y="267"/>
                    <a:pt x="203" y="423"/>
                  </a:cubicBezTo>
                  <a:lnTo>
                    <a:pt x="739" y="423"/>
                  </a:lnTo>
                  <a:cubicBezTo>
                    <a:pt x="739" y="423"/>
                    <a:pt x="779" y="49"/>
                    <a:pt x="588" y="9"/>
                  </a:cubicBezTo>
                  <a:cubicBezTo>
                    <a:pt x="553" y="3"/>
                    <a:pt x="521" y="1"/>
                    <a:pt x="489" y="1"/>
                  </a:cubicBezTo>
                  <a:close/>
                </a:path>
              </a:pathLst>
            </a:custGeom>
            <a:solidFill>
              <a:srgbClr val="8E4B4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2951;p49"/>
            <p:cNvSpPr/>
            <p:nvPr/>
          </p:nvSpPr>
          <p:spPr>
            <a:xfrm>
              <a:off x="4943900" y="4104575"/>
              <a:ext cx="42750" cy="20525"/>
            </a:xfrm>
            <a:custGeom>
              <a:avLst/>
              <a:gdLst/>
              <a:ahLst/>
              <a:cxnLst/>
              <a:rect l="l" t="t" r="r" b="b"/>
              <a:pathLst>
                <a:path w="1710" h="821" extrusionOk="0">
                  <a:moveTo>
                    <a:pt x="969" y="1"/>
                  </a:moveTo>
                  <a:cubicBezTo>
                    <a:pt x="930" y="1"/>
                    <a:pt x="891" y="4"/>
                    <a:pt x="851" y="11"/>
                  </a:cubicBezTo>
                  <a:cubicBezTo>
                    <a:pt x="466" y="82"/>
                    <a:pt x="223" y="334"/>
                    <a:pt x="82" y="537"/>
                  </a:cubicBezTo>
                  <a:cubicBezTo>
                    <a:pt x="1" y="658"/>
                    <a:pt x="91" y="820"/>
                    <a:pt x="233" y="820"/>
                  </a:cubicBezTo>
                  <a:lnTo>
                    <a:pt x="1285" y="820"/>
                  </a:lnTo>
                  <a:cubicBezTo>
                    <a:pt x="1559" y="820"/>
                    <a:pt x="1710" y="496"/>
                    <a:pt x="1528" y="284"/>
                  </a:cubicBezTo>
                  <a:cubicBezTo>
                    <a:pt x="1397" y="127"/>
                    <a:pt x="1206" y="1"/>
                    <a:pt x="969" y="1"/>
                  </a:cubicBezTo>
                  <a:close/>
                </a:path>
              </a:pathLst>
            </a:custGeom>
            <a:solidFill>
              <a:srgbClr val="AF6C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2952;p49"/>
            <p:cNvSpPr/>
            <p:nvPr/>
          </p:nvSpPr>
          <p:spPr>
            <a:xfrm>
              <a:off x="4974500" y="4119250"/>
              <a:ext cx="3325" cy="5850"/>
            </a:xfrm>
            <a:custGeom>
              <a:avLst/>
              <a:gdLst/>
              <a:ahLst/>
              <a:cxnLst/>
              <a:rect l="l" t="t" r="r" b="b"/>
              <a:pathLst>
                <a:path w="133" h="234" extrusionOk="0">
                  <a:moveTo>
                    <a:pt x="102" y="1"/>
                  </a:moveTo>
                  <a:cubicBezTo>
                    <a:pt x="31" y="71"/>
                    <a:pt x="0" y="142"/>
                    <a:pt x="21" y="193"/>
                  </a:cubicBezTo>
                  <a:cubicBezTo>
                    <a:pt x="21" y="203"/>
                    <a:pt x="31" y="223"/>
                    <a:pt x="31" y="233"/>
                  </a:cubicBezTo>
                  <a:lnTo>
                    <a:pt x="72" y="233"/>
                  </a:lnTo>
                  <a:cubicBezTo>
                    <a:pt x="61" y="223"/>
                    <a:pt x="51" y="203"/>
                    <a:pt x="41" y="183"/>
                  </a:cubicBezTo>
                  <a:cubicBezTo>
                    <a:pt x="31" y="142"/>
                    <a:pt x="61" y="82"/>
                    <a:pt x="132" y="21"/>
                  </a:cubicBezTo>
                  <a:lnTo>
                    <a:pt x="10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2953;p49"/>
            <p:cNvSpPr/>
            <p:nvPr/>
          </p:nvSpPr>
          <p:spPr>
            <a:xfrm>
              <a:off x="4965400" y="4118250"/>
              <a:ext cx="4075" cy="6850"/>
            </a:xfrm>
            <a:custGeom>
              <a:avLst/>
              <a:gdLst/>
              <a:ahLst/>
              <a:cxnLst/>
              <a:rect l="l" t="t" r="r" b="b"/>
              <a:pathLst>
                <a:path w="163" h="274" extrusionOk="0">
                  <a:moveTo>
                    <a:pt x="142" y="0"/>
                  </a:moveTo>
                  <a:cubicBezTo>
                    <a:pt x="41" y="81"/>
                    <a:pt x="0" y="152"/>
                    <a:pt x="11" y="212"/>
                  </a:cubicBezTo>
                  <a:cubicBezTo>
                    <a:pt x="11" y="243"/>
                    <a:pt x="20" y="253"/>
                    <a:pt x="31" y="273"/>
                  </a:cubicBezTo>
                  <a:lnTo>
                    <a:pt x="71" y="273"/>
                  </a:lnTo>
                  <a:cubicBezTo>
                    <a:pt x="61" y="253"/>
                    <a:pt x="41" y="233"/>
                    <a:pt x="41" y="212"/>
                  </a:cubicBezTo>
                  <a:cubicBezTo>
                    <a:pt x="31" y="162"/>
                    <a:pt x="71" y="91"/>
                    <a:pt x="162" y="21"/>
                  </a:cubicBezTo>
                  <a:lnTo>
                    <a:pt x="14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2954;p49"/>
            <p:cNvSpPr/>
            <p:nvPr/>
          </p:nvSpPr>
          <p:spPr>
            <a:xfrm>
              <a:off x="4955275" y="4116725"/>
              <a:ext cx="4075" cy="8375"/>
            </a:xfrm>
            <a:custGeom>
              <a:avLst/>
              <a:gdLst/>
              <a:ahLst/>
              <a:cxnLst/>
              <a:rect l="l" t="t" r="r" b="b"/>
              <a:pathLst>
                <a:path w="163" h="335" extrusionOk="0">
                  <a:moveTo>
                    <a:pt x="142" y="1"/>
                  </a:moveTo>
                  <a:cubicBezTo>
                    <a:pt x="52" y="82"/>
                    <a:pt x="1" y="172"/>
                    <a:pt x="11" y="253"/>
                  </a:cubicBezTo>
                  <a:cubicBezTo>
                    <a:pt x="11" y="284"/>
                    <a:pt x="21" y="314"/>
                    <a:pt x="31" y="334"/>
                  </a:cubicBezTo>
                  <a:lnTo>
                    <a:pt x="72" y="334"/>
                  </a:lnTo>
                  <a:cubicBezTo>
                    <a:pt x="61" y="314"/>
                    <a:pt x="41" y="284"/>
                    <a:pt x="41" y="243"/>
                  </a:cubicBezTo>
                  <a:cubicBezTo>
                    <a:pt x="41" y="172"/>
                    <a:pt x="82" y="102"/>
                    <a:pt x="162" y="21"/>
                  </a:cubicBezTo>
                  <a:lnTo>
                    <a:pt x="14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2955;p49"/>
            <p:cNvSpPr/>
            <p:nvPr/>
          </p:nvSpPr>
          <p:spPr>
            <a:xfrm>
              <a:off x="4945925" y="4115200"/>
              <a:ext cx="3575" cy="9900"/>
            </a:xfrm>
            <a:custGeom>
              <a:avLst/>
              <a:gdLst/>
              <a:ahLst/>
              <a:cxnLst/>
              <a:rect l="l" t="t" r="r" b="b"/>
              <a:pathLst>
                <a:path w="143" h="396" extrusionOk="0">
                  <a:moveTo>
                    <a:pt x="122" y="1"/>
                  </a:moveTo>
                  <a:cubicBezTo>
                    <a:pt x="1" y="143"/>
                    <a:pt x="1" y="253"/>
                    <a:pt x="10" y="314"/>
                  </a:cubicBezTo>
                  <a:cubicBezTo>
                    <a:pt x="21" y="345"/>
                    <a:pt x="31" y="365"/>
                    <a:pt x="51" y="395"/>
                  </a:cubicBezTo>
                  <a:lnTo>
                    <a:pt x="91" y="395"/>
                  </a:lnTo>
                  <a:cubicBezTo>
                    <a:pt x="61" y="375"/>
                    <a:pt x="51" y="345"/>
                    <a:pt x="41" y="304"/>
                  </a:cubicBezTo>
                  <a:cubicBezTo>
                    <a:pt x="31" y="253"/>
                    <a:pt x="21" y="152"/>
                    <a:pt x="142" y="21"/>
                  </a:cubicBezTo>
                  <a:lnTo>
                    <a:pt x="12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2956;p49"/>
            <p:cNvSpPr/>
            <p:nvPr/>
          </p:nvSpPr>
          <p:spPr>
            <a:xfrm>
              <a:off x="4973750" y="4098775"/>
              <a:ext cx="18975" cy="26575"/>
            </a:xfrm>
            <a:custGeom>
              <a:avLst/>
              <a:gdLst/>
              <a:ahLst/>
              <a:cxnLst/>
              <a:rect l="l" t="t" r="r" b="b"/>
              <a:pathLst>
                <a:path w="759" h="1063" extrusionOk="0">
                  <a:moveTo>
                    <a:pt x="10" y="0"/>
                  </a:moveTo>
                  <a:lnTo>
                    <a:pt x="0" y="40"/>
                  </a:lnTo>
                  <a:cubicBezTo>
                    <a:pt x="253" y="101"/>
                    <a:pt x="567" y="274"/>
                    <a:pt x="668" y="557"/>
                  </a:cubicBezTo>
                  <a:cubicBezTo>
                    <a:pt x="709" y="678"/>
                    <a:pt x="698" y="800"/>
                    <a:pt x="628" y="890"/>
                  </a:cubicBezTo>
                  <a:cubicBezTo>
                    <a:pt x="572" y="974"/>
                    <a:pt x="465" y="1023"/>
                    <a:pt x="338" y="1023"/>
                  </a:cubicBezTo>
                  <a:cubicBezTo>
                    <a:pt x="327" y="1023"/>
                    <a:pt x="316" y="1023"/>
                    <a:pt x="304" y="1022"/>
                  </a:cubicBezTo>
                  <a:lnTo>
                    <a:pt x="304" y="1063"/>
                  </a:lnTo>
                  <a:lnTo>
                    <a:pt x="334" y="1063"/>
                  </a:lnTo>
                  <a:cubicBezTo>
                    <a:pt x="476" y="1063"/>
                    <a:pt x="597" y="1012"/>
                    <a:pt x="668" y="921"/>
                  </a:cubicBezTo>
                  <a:cubicBezTo>
                    <a:pt x="739" y="820"/>
                    <a:pt x="759" y="678"/>
                    <a:pt x="709" y="537"/>
                  </a:cubicBezTo>
                  <a:cubicBezTo>
                    <a:pt x="597" y="243"/>
                    <a:pt x="284" y="61"/>
                    <a:pt x="10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2957;p49"/>
            <p:cNvSpPr/>
            <p:nvPr/>
          </p:nvSpPr>
          <p:spPr>
            <a:xfrm>
              <a:off x="4800500" y="4106450"/>
              <a:ext cx="41000" cy="18900"/>
            </a:xfrm>
            <a:custGeom>
              <a:avLst/>
              <a:gdLst/>
              <a:ahLst/>
              <a:cxnLst/>
              <a:rect l="l" t="t" r="r" b="b"/>
              <a:pathLst>
                <a:path w="1640" h="756" extrusionOk="0">
                  <a:moveTo>
                    <a:pt x="1010" y="1"/>
                  </a:moveTo>
                  <a:cubicBezTo>
                    <a:pt x="888" y="1"/>
                    <a:pt x="760" y="16"/>
                    <a:pt x="639" y="57"/>
                  </a:cubicBezTo>
                  <a:cubicBezTo>
                    <a:pt x="193" y="209"/>
                    <a:pt x="1" y="715"/>
                    <a:pt x="1" y="735"/>
                  </a:cubicBezTo>
                  <a:lnTo>
                    <a:pt x="41" y="756"/>
                  </a:lnTo>
                  <a:cubicBezTo>
                    <a:pt x="41" y="745"/>
                    <a:pt x="234" y="250"/>
                    <a:pt x="659" y="98"/>
                  </a:cubicBezTo>
                  <a:cubicBezTo>
                    <a:pt x="773" y="60"/>
                    <a:pt x="895" y="46"/>
                    <a:pt x="1013" y="46"/>
                  </a:cubicBezTo>
                  <a:cubicBezTo>
                    <a:pt x="1334" y="46"/>
                    <a:pt x="1622" y="149"/>
                    <a:pt x="1630" y="149"/>
                  </a:cubicBezTo>
                  <a:lnTo>
                    <a:pt x="1640" y="108"/>
                  </a:lnTo>
                  <a:cubicBezTo>
                    <a:pt x="1625" y="108"/>
                    <a:pt x="1337" y="1"/>
                    <a:pt x="1010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2958;p49"/>
            <p:cNvSpPr/>
            <p:nvPr/>
          </p:nvSpPr>
          <p:spPr>
            <a:xfrm>
              <a:off x="4888525" y="4003175"/>
              <a:ext cx="36425" cy="34425"/>
            </a:xfrm>
            <a:custGeom>
              <a:avLst/>
              <a:gdLst/>
              <a:ahLst/>
              <a:cxnLst/>
              <a:rect l="l" t="t" r="r" b="b"/>
              <a:pathLst>
                <a:path w="1457" h="1377" extrusionOk="0">
                  <a:moveTo>
                    <a:pt x="61" y="0"/>
                  </a:moveTo>
                  <a:lnTo>
                    <a:pt x="0" y="941"/>
                  </a:lnTo>
                  <a:cubicBezTo>
                    <a:pt x="0" y="941"/>
                    <a:pt x="162" y="1376"/>
                    <a:pt x="708" y="1376"/>
                  </a:cubicBezTo>
                  <a:cubicBezTo>
                    <a:pt x="1254" y="1376"/>
                    <a:pt x="1457" y="941"/>
                    <a:pt x="1457" y="941"/>
                  </a:cubicBezTo>
                  <a:lnTo>
                    <a:pt x="1386" y="0"/>
                  </a:lnTo>
                  <a:close/>
                </a:path>
              </a:pathLst>
            </a:custGeom>
            <a:solidFill>
              <a:srgbClr val="AF68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2959;p49"/>
            <p:cNvSpPr/>
            <p:nvPr/>
          </p:nvSpPr>
          <p:spPr>
            <a:xfrm>
              <a:off x="4866250" y="3970125"/>
              <a:ext cx="18250" cy="18300"/>
            </a:xfrm>
            <a:custGeom>
              <a:avLst/>
              <a:gdLst/>
              <a:ahLst/>
              <a:cxnLst/>
              <a:rect l="l" t="t" r="r" b="b"/>
              <a:pathLst>
                <a:path w="730" h="732" extrusionOk="0">
                  <a:moveTo>
                    <a:pt x="336" y="0"/>
                  </a:moveTo>
                  <a:cubicBezTo>
                    <a:pt x="305" y="0"/>
                    <a:pt x="274" y="6"/>
                    <a:pt x="244" y="18"/>
                  </a:cubicBezTo>
                  <a:cubicBezTo>
                    <a:pt x="82" y="78"/>
                    <a:pt x="1" y="281"/>
                    <a:pt x="72" y="473"/>
                  </a:cubicBezTo>
                  <a:cubicBezTo>
                    <a:pt x="129" y="629"/>
                    <a:pt x="268" y="732"/>
                    <a:pt x="405" y="732"/>
                  </a:cubicBezTo>
                  <a:cubicBezTo>
                    <a:pt x="436" y="732"/>
                    <a:pt x="467" y="727"/>
                    <a:pt x="497" y="715"/>
                  </a:cubicBezTo>
                  <a:cubicBezTo>
                    <a:pt x="659" y="655"/>
                    <a:pt x="729" y="443"/>
                    <a:pt x="659" y="250"/>
                  </a:cubicBezTo>
                  <a:cubicBezTo>
                    <a:pt x="602" y="96"/>
                    <a:pt x="466" y="0"/>
                    <a:pt x="336" y="0"/>
                  </a:cubicBezTo>
                  <a:close/>
                </a:path>
              </a:pathLst>
            </a:custGeom>
            <a:solidFill>
              <a:srgbClr val="AF6C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2960;p49"/>
            <p:cNvSpPr/>
            <p:nvPr/>
          </p:nvSpPr>
          <p:spPr>
            <a:xfrm>
              <a:off x="4869300" y="3973825"/>
              <a:ext cx="4575" cy="8900"/>
            </a:xfrm>
            <a:custGeom>
              <a:avLst/>
              <a:gdLst/>
              <a:ahLst/>
              <a:cxnLst/>
              <a:rect l="l" t="t" r="r" b="b"/>
              <a:pathLst>
                <a:path w="183" h="356" extrusionOk="0">
                  <a:moveTo>
                    <a:pt x="162" y="1"/>
                  </a:moveTo>
                  <a:cubicBezTo>
                    <a:pt x="0" y="133"/>
                    <a:pt x="72" y="355"/>
                    <a:pt x="72" y="355"/>
                  </a:cubicBezTo>
                  <a:lnTo>
                    <a:pt x="101" y="345"/>
                  </a:lnTo>
                  <a:cubicBezTo>
                    <a:pt x="101" y="345"/>
                    <a:pt x="41" y="142"/>
                    <a:pt x="182" y="32"/>
                  </a:cubicBezTo>
                  <a:lnTo>
                    <a:pt x="162" y="1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2961;p49"/>
            <p:cNvSpPr/>
            <p:nvPr/>
          </p:nvSpPr>
          <p:spPr>
            <a:xfrm>
              <a:off x="4928975" y="3970125"/>
              <a:ext cx="18225" cy="18300"/>
            </a:xfrm>
            <a:custGeom>
              <a:avLst/>
              <a:gdLst/>
              <a:ahLst/>
              <a:cxnLst/>
              <a:rect l="l" t="t" r="r" b="b"/>
              <a:pathLst>
                <a:path w="729" h="732" extrusionOk="0">
                  <a:moveTo>
                    <a:pt x="399" y="0"/>
                  </a:moveTo>
                  <a:cubicBezTo>
                    <a:pt x="264" y="0"/>
                    <a:pt x="128" y="96"/>
                    <a:pt x="72" y="250"/>
                  </a:cubicBezTo>
                  <a:cubicBezTo>
                    <a:pt x="1" y="443"/>
                    <a:pt x="82" y="655"/>
                    <a:pt x="243" y="715"/>
                  </a:cubicBezTo>
                  <a:cubicBezTo>
                    <a:pt x="272" y="727"/>
                    <a:pt x="301" y="732"/>
                    <a:pt x="331" y="732"/>
                  </a:cubicBezTo>
                  <a:cubicBezTo>
                    <a:pt x="463" y="732"/>
                    <a:pt x="601" y="629"/>
                    <a:pt x="659" y="473"/>
                  </a:cubicBezTo>
                  <a:cubicBezTo>
                    <a:pt x="729" y="281"/>
                    <a:pt x="659" y="78"/>
                    <a:pt x="497" y="18"/>
                  </a:cubicBezTo>
                  <a:cubicBezTo>
                    <a:pt x="465" y="6"/>
                    <a:pt x="432" y="0"/>
                    <a:pt x="399" y="0"/>
                  </a:cubicBezTo>
                  <a:close/>
                </a:path>
              </a:pathLst>
            </a:custGeom>
            <a:solidFill>
              <a:srgbClr val="AF6C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962;p49"/>
            <p:cNvSpPr/>
            <p:nvPr/>
          </p:nvSpPr>
          <p:spPr>
            <a:xfrm>
              <a:off x="4940375" y="3973825"/>
              <a:ext cx="4575" cy="8900"/>
            </a:xfrm>
            <a:custGeom>
              <a:avLst/>
              <a:gdLst/>
              <a:ahLst/>
              <a:cxnLst/>
              <a:rect l="l" t="t" r="r" b="b"/>
              <a:pathLst>
                <a:path w="183" h="356" extrusionOk="0">
                  <a:moveTo>
                    <a:pt x="20" y="1"/>
                  </a:moveTo>
                  <a:lnTo>
                    <a:pt x="0" y="32"/>
                  </a:lnTo>
                  <a:cubicBezTo>
                    <a:pt x="142" y="142"/>
                    <a:pt x="81" y="345"/>
                    <a:pt x="81" y="345"/>
                  </a:cubicBezTo>
                  <a:lnTo>
                    <a:pt x="111" y="355"/>
                  </a:lnTo>
                  <a:cubicBezTo>
                    <a:pt x="111" y="355"/>
                    <a:pt x="182" y="133"/>
                    <a:pt x="20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2963;p49"/>
            <p:cNvSpPr/>
            <p:nvPr/>
          </p:nvSpPr>
          <p:spPr>
            <a:xfrm>
              <a:off x="4889275" y="4007225"/>
              <a:ext cx="34925" cy="19750"/>
            </a:xfrm>
            <a:custGeom>
              <a:avLst/>
              <a:gdLst/>
              <a:ahLst/>
              <a:cxnLst/>
              <a:rect l="l" t="t" r="r" b="b"/>
              <a:pathLst>
                <a:path w="1397" h="790" extrusionOk="0">
                  <a:moveTo>
                    <a:pt x="1" y="0"/>
                  </a:moveTo>
                  <a:lnTo>
                    <a:pt x="1" y="344"/>
                  </a:lnTo>
                  <a:cubicBezTo>
                    <a:pt x="1" y="344"/>
                    <a:pt x="264" y="789"/>
                    <a:pt x="698" y="789"/>
                  </a:cubicBezTo>
                  <a:cubicBezTo>
                    <a:pt x="1134" y="789"/>
                    <a:pt x="1397" y="344"/>
                    <a:pt x="1397" y="344"/>
                  </a:cubicBezTo>
                  <a:lnTo>
                    <a:pt x="1397" y="0"/>
                  </a:ln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2964;p49"/>
            <p:cNvSpPr/>
            <p:nvPr/>
          </p:nvSpPr>
          <p:spPr>
            <a:xfrm>
              <a:off x="4874100" y="3934150"/>
              <a:ext cx="65025" cy="87250"/>
            </a:xfrm>
            <a:custGeom>
              <a:avLst/>
              <a:gdLst/>
              <a:ahLst/>
              <a:cxnLst/>
              <a:rect l="l" t="t" r="r" b="b"/>
              <a:pathLst>
                <a:path w="2601" h="3490" extrusionOk="0">
                  <a:moveTo>
                    <a:pt x="1305" y="0"/>
                  </a:moveTo>
                  <a:cubicBezTo>
                    <a:pt x="588" y="0"/>
                    <a:pt x="1" y="567"/>
                    <a:pt x="1" y="1254"/>
                  </a:cubicBezTo>
                  <a:cubicBezTo>
                    <a:pt x="1" y="1305"/>
                    <a:pt x="11" y="1345"/>
                    <a:pt x="11" y="1386"/>
                  </a:cubicBezTo>
                  <a:lnTo>
                    <a:pt x="11" y="1406"/>
                  </a:lnTo>
                  <a:lnTo>
                    <a:pt x="143" y="2478"/>
                  </a:lnTo>
                  <a:cubicBezTo>
                    <a:pt x="152" y="2489"/>
                    <a:pt x="152" y="2509"/>
                    <a:pt x="152" y="2519"/>
                  </a:cubicBezTo>
                  <a:lnTo>
                    <a:pt x="152" y="2529"/>
                  </a:lnTo>
                  <a:cubicBezTo>
                    <a:pt x="233" y="3075"/>
                    <a:pt x="719" y="3490"/>
                    <a:pt x="1305" y="3490"/>
                  </a:cubicBezTo>
                  <a:cubicBezTo>
                    <a:pt x="1892" y="3490"/>
                    <a:pt x="2378" y="3065"/>
                    <a:pt x="2459" y="2519"/>
                  </a:cubicBezTo>
                  <a:lnTo>
                    <a:pt x="2459" y="2489"/>
                  </a:lnTo>
                  <a:lnTo>
                    <a:pt x="2591" y="1406"/>
                  </a:lnTo>
                  <a:cubicBezTo>
                    <a:pt x="2600" y="1396"/>
                    <a:pt x="2600" y="1386"/>
                    <a:pt x="2600" y="1386"/>
                  </a:cubicBezTo>
                  <a:lnTo>
                    <a:pt x="2600" y="1254"/>
                  </a:lnTo>
                  <a:cubicBezTo>
                    <a:pt x="2600" y="567"/>
                    <a:pt x="2024" y="0"/>
                    <a:pt x="1305" y="0"/>
                  </a:cubicBezTo>
                  <a:close/>
                </a:path>
              </a:pathLst>
            </a:custGeom>
            <a:solidFill>
              <a:srgbClr val="AF6C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2965;p49"/>
            <p:cNvSpPr/>
            <p:nvPr/>
          </p:nvSpPr>
          <p:spPr>
            <a:xfrm>
              <a:off x="4874100" y="3933875"/>
              <a:ext cx="65275" cy="46825"/>
            </a:xfrm>
            <a:custGeom>
              <a:avLst/>
              <a:gdLst/>
              <a:ahLst/>
              <a:cxnLst/>
              <a:rect l="l" t="t" r="r" b="b"/>
              <a:pathLst>
                <a:path w="2611" h="1873" extrusionOk="0">
                  <a:moveTo>
                    <a:pt x="1302" y="1"/>
                  </a:moveTo>
                  <a:cubicBezTo>
                    <a:pt x="1227" y="1"/>
                    <a:pt x="49" y="20"/>
                    <a:pt x="1" y="1214"/>
                  </a:cubicBezTo>
                  <a:cubicBezTo>
                    <a:pt x="1" y="1336"/>
                    <a:pt x="11" y="1448"/>
                    <a:pt x="21" y="1558"/>
                  </a:cubicBezTo>
                  <a:lnTo>
                    <a:pt x="71" y="1872"/>
                  </a:lnTo>
                  <a:cubicBezTo>
                    <a:pt x="71" y="1872"/>
                    <a:pt x="365" y="1589"/>
                    <a:pt x="516" y="1144"/>
                  </a:cubicBezTo>
                  <a:lnTo>
                    <a:pt x="2085" y="1144"/>
                  </a:lnTo>
                  <a:cubicBezTo>
                    <a:pt x="2236" y="1589"/>
                    <a:pt x="2530" y="1872"/>
                    <a:pt x="2530" y="1872"/>
                  </a:cubicBezTo>
                  <a:lnTo>
                    <a:pt x="2580" y="1558"/>
                  </a:lnTo>
                  <a:cubicBezTo>
                    <a:pt x="2600" y="1448"/>
                    <a:pt x="2611" y="1336"/>
                    <a:pt x="2600" y="1214"/>
                  </a:cubicBezTo>
                  <a:cubicBezTo>
                    <a:pt x="2552" y="20"/>
                    <a:pt x="1383" y="1"/>
                    <a:pt x="1309" y="1"/>
                  </a:cubicBezTo>
                  <a:cubicBezTo>
                    <a:pt x="1307" y="1"/>
                    <a:pt x="1305" y="1"/>
                    <a:pt x="1305" y="1"/>
                  </a:cubicBezTo>
                  <a:cubicBezTo>
                    <a:pt x="1305" y="1"/>
                    <a:pt x="1304" y="1"/>
                    <a:pt x="130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2966;p49"/>
            <p:cNvSpPr/>
            <p:nvPr/>
          </p:nvSpPr>
          <p:spPr>
            <a:xfrm>
              <a:off x="4906225" y="3985475"/>
              <a:ext cx="5075" cy="10400"/>
            </a:xfrm>
            <a:custGeom>
              <a:avLst/>
              <a:gdLst/>
              <a:ahLst/>
              <a:cxnLst/>
              <a:rect l="l" t="t" r="r" b="b"/>
              <a:pathLst>
                <a:path w="203" h="416" extrusionOk="0">
                  <a:moveTo>
                    <a:pt x="51" y="0"/>
                  </a:moveTo>
                  <a:lnTo>
                    <a:pt x="11" y="31"/>
                  </a:lnTo>
                  <a:cubicBezTo>
                    <a:pt x="51" y="81"/>
                    <a:pt x="142" y="233"/>
                    <a:pt x="112" y="314"/>
                  </a:cubicBezTo>
                  <a:cubicBezTo>
                    <a:pt x="92" y="344"/>
                    <a:pt x="61" y="364"/>
                    <a:pt x="0" y="364"/>
                  </a:cubicBezTo>
                  <a:lnTo>
                    <a:pt x="0" y="415"/>
                  </a:lnTo>
                  <a:cubicBezTo>
                    <a:pt x="81" y="405"/>
                    <a:pt x="132" y="375"/>
                    <a:pt x="152" y="334"/>
                  </a:cubicBezTo>
                  <a:cubicBezTo>
                    <a:pt x="203" y="213"/>
                    <a:pt x="61" y="20"/>
                    <a:pt x="5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2967;p49"/>
            <p:cNvSpPr/>
            <p:nvPr/>
          </p:nvSpPr>
          <p:spPr>
            <a:xfrm>
              <a:off x="4884975" y="3971800"/>
              <a:ext cx="11650" cy="5850"/>
            </a:xfrm>
            <a:custGeom>
              <a:avLst/>
              <a:gdLst/>
              <a:ahLst/>
              <a:cxnLst/>
              <a:rect l="l" t="t" r="r" b="b"/>
              <a:pathLst>
                <a:path w="466" h="234" extrusionOk="0">
                  <a:moveTo>
                    <a:pt x="446" y="1"/>
                  </a:moveTo>
                  <a:lnTo>
                    <a:pt x="0" y="102"/>
                  </a:lnTo>
                  <a:lnTo>
                    <a:pt x="21" y="234"/>
                  </a:lnTo>
                  <a:lnTo>
                    <a:pt x="466" y="133"/>
                  </a:lnTo>
                  <a:lnTo>
                    <a:pt x="44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2968;p49"/>
            <p:cNvSpPr/>
            <p:nvPr/>
          </p:nvSpPr>
          <p:spPr>
            <a:xfrm>
              <a:off x="4916600" y="3971800"/>
              <a:ext cx="11650" cy="5850"/>
            </a:xfrm>
            <a:custGeom>
              <a:avLst/>
              <a:gdLst/>
              <a:ahLst/>
              <a:cxnLst/>
              <a:rect l="l" t="t" r="r" b="b"/>
              <a:pathLst>
                <a:path w="466" h="234" extrusionOk="0">
                  <a:moveTo>
                    <a:pt x="21" y="1"/>
                  </a:moveTo>
                  <a:lnTo>
                    <a:pt x="0" y="133"/>
                  </a:lnTo>
                  <a:lnTo>
                    <a:pt x="445" y="234"/>
                  </a:lnTo>
                  <a:lnTo>
                    <a:pt x="466" y="102"/>
                  </a:lnTo>
                  <a:lnTo>
                    <a:pt x="2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2969;p49"/>
            <p:cNvSpPr/>
            <p:nvPr/>
          </p:nvSpPr>
          <p:spPr>
            <a:xfrm>
              <a:off x="4918350" y="3984225"/>
              <a:ext cx="4075" cy="405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82" y="0"/>
                  </a:moveTo>
                  <a:cubicBezTo>
                    <a:pt x="41" y="0"/>
                    <a:pt x="1" y="40"/>
                    <a:pt x="1" y="81"/>
                  </a:cubicBezTo>
                  <a:cubicBezTo>
                    <a:pt x="1" y="121"/>
                    <a:pt x="41" y="162"/>
                    <a:pt x="82" y="162"/>
                  </a:cubicBezTo>
                  <a:cubicBezTo>
                    <a:pt x="122" y="162"/>
                    <a:pt x="163" y="121"/>
                    <a:pt x="163" y="81"/>
                  </a:cubicBezTo>
                  <a:cubicBezTo>
                    <a:pt x="163" y="40"/>
                    <a:pt x="122" y="0"/>
                    <a:pt x="82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2970;p49"/>
            <p:cNvSpPr/>
            <p:nvPr/>
          </p:nvSpPr>
          <p:spPr>
            <a:xfrm>
              <a:off x="4890800" y="3984225"/>
              <a:ext cx="4075" cy="405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81" y="0"/>
                  </a:moveTo>
                  <a:cubicBezTo>
                    <a:pt x="41" y="0"/>
                    <a:pt x="1" y="40"/>
                    <a:pt x="1" y="81"/>
                  </a:cubicBezTo>
                  <a:cubicBezTo>
                    <a:pt x="1" y="121"/>
                    <a:pt x="41" y="162"/>
                    <a:pt x="81" y="162"/>
                  </a:cubicBezTo>
                  <a:cubicBezTo>
                    <a:pt x="122" y="162"/>
                    <a:pt x="162" y="121"/>
                    <a:pt x="162" y="81"/>
                  </a:cubicBezTo>
                  <a:cubicBezTo>
                    <a:pt x="162" y="40"/>
                    <a:pt x="122" y="0"/>
                    <a:pt x="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2971;p49"/>
            <p:cNvSpPr/>
            <p:nvPr/>
          </p:nvSpPr>
          <p:spPr>
            <a:xfrm>
              <a:off x="4897875" y="3999900"/>
              <a:ext cx="12175" cy="4800"/>
            </a:xfrm>
            <a:custGeom>
              <a:avLst/>
              <a:gdLst/>
              <a:ahLst/>
              <a:cxnLst/>
              <a:rect l="l" t="t" r="r" b="b"/>
              <a:pathLst>
                <a:path w="487" h="192" extrusionOk="0">
                  <a:moveTo>
                    <a:pt x="31" y="0"/>
                  </a:moveTo>
                  <a:lnTo>
                    <a:pt x="1" y="41"/>
                  </a:lnTo>
                  <a:cubicBezTo>
                    <a:pt x="132" y="162"/>
                    <a:pt x="264" y="192"/>
                    <a:pt x="354" y="192"/>
                  </a:cubicBezTo>
                  <a:cubicBezTo>
                    <a:pt x="426" y="192"/>
                    <a:pt x="476" y="172"/>
                    <a:pt x="486" y="172"/>
                  </a:cubicBezTo>
                  <a:lnTo>
                    <a:pt x="466" y="122"/>
                  </a:lnTo>
                  <a:cubicBezTo>
                    <a:pt x="466" y="122"/>
                    <a:pt x="422" y="138"/>
                    <a:pt x="355" y="138"/>
                  </a:cubicBezTo>
                  <a:cubicBezTo>
                    <a:pt x="270" y="138"/>
                    <a:pt x="149" y="113"/>
                    <a:pt x="3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2972;p49"/>
            <p:cNvSpPr/>
            <p:nvPr/>
          </p:nvSpPr>
          <p:spPr>
            <a:xfrm>
              <a:off x="4884225" y="3975350"/>
              <a:ext cx="17225" cy="17225"/>
            </a:xfrm>
            <a:custGeom>
              <a:avLst/>
              <a:gdLst/>
              <a:ahLst/>
              <a:cxnLst/>
              <a:rect l="l" t="t" r="r" b="b"/>
              <a:pathLst>
                <a:path w="689" h="689" extrusionOk="0">
                  <a:moveTo>
                    <a:pt x="344" y="52"/>
                  </a:moveTo>
                  <a:cubicBezTo>
                    <a:pt x="506" y="52"/>
                    <a:pt x="637" y="183"/>
                    <a:pt x="637" y="344"/>
                  </a:cubicBezTo>
                  <a:cubicBezTo>
                    <a:pt x="637" y="506"/>
                    <a:pt x="506" y="638"/>
                    <a:pt x="344" y="638"/>
                  </a:cubicBezTo>
                  <a:cubicBezTo>
                    <a:pt x="183" y="638"/>
                    <a:pt x="51" y="506"/>
                    <a:pt x="51" y="344"/>
                  </a:cubicBezTo>
                  <a:cubicBezTo>
                    <a:pt x="51" y="183"/>
                    <a:pt x="183" y="52"/>
                    <a:pt x="344" y="52"/>
                  </a:cubicBezTo>
                  <a:close/>
                  <a:moveTo>
                    <a:pt x="344" y="1"/>
                  </a:moveTo>
                  <a:cubicBezTo>
                    <a:pt x="152" y="1"/>
                    <a:pt x="1" y="153"/>
                    <a:pt x="1" y="344"/>
                  </a:cubicBezTo>
                  <a:cubicBezTo>
                    <a:pt x="1" y="537"/>
                    <a:pt x="152" y="688"/>
                    <a:pt x="344" y="688"/>
                  </a:cubicBezTo>
                  <a:cubicBezTo>
                    <a:pt x="536" y="688"/>
                    <a:pt x="688" y="537"/>
                    <a:pt x="688" y="344"/>
                  </a:cubicBezTo>
                  <a:cubicBezTo>
                    <a:pt x="688" y="153"/>
                    <a:pt x="536" y="1"/>
                    <a:pt x="344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2973;p49"/>
            <p:cNvSpPr/>
            <p:nvPr/>
          </p:nvSpPr>
          <p:spPr>
            <a:xfrm>
              <a:off x="4911775" y="3975350"/>
              <a:ext cx="17225" cy="17225"/>
            </a:xfrm>
            <a:custGeom>
              <a:avLst/>
              <a:gdLst/>
              <a:ahLst/>
              <a:cxnLst/>
              <a:rect l="l" t="t" r="r" b="b"/>
              <a:pathLst>
                <a:path w="689" h="689" extrusionOk="0">
                  <a:moveTo>
                    <a:pt x="345" y="52"/>
                  </a:moveTo>
                  <a:cubicBezTo>
                    <a:pt x="507" y="52"/>
                    <a:pt x="638" y="183"/>
                    <a:pt x="638" y="344"/>
                  </a:cubicBezTo>
                  <a:cubicBezTo>
                    <a:pt x="638" y="506"/>
                    <a:pt x="507" y="638"/>
                    <a:pt x="345" y="638"/>
                  </a:cubicBezTo>
                  <a:cubicBezTo>
                    <a:pt x="183" y="638"/>
                    <a:pt x="52" y="506"/>
                    <a:pt x="52" y="344"/>
                  </a:cubicBezTo>
                  <a:cubicBezTo>
                    <a:pt x="52" y="183"/>
                    <a:pt x="183" y="52"/>
                    <a:pt x="345" y="52"/>
                  </a:cubicBezTo>
                  <a:close/>
                  <a:moveTo>
                    <a:pt x="345" y="1"/>
                  </a:moveTo>
                  <a:cubicBezTo>
                    <a:pt x="153" y="1"/>
                    <a:pt x="1" y="153"/>
                    <a:pt x="1" y="344"/>
                  </a:cubicBezTo>
                  <a:cubicBezTo>
                    <a:pt x="1" y="537"/>
                    <a:pt x="153" y="688"/>
                    <a:pt x="345" y="688"/>
                  </a:cubicBezTo>
                  <a:cubicBezTo>
                    <a:pt x="537" y="688"/>
                    <a:pt x="689" y="537"/>
                    <a:pt x="689" y="344"/>
                  </a:cubicBezTo>
                  <a:cubicBezTo>
                    <a:pt x="689" y="153"/>
                    <a:pt x="537" y="1"/>
                    <a:pt x="345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2974;p49"/>
            <p:cNvSpPr/>
            <p:nvPr/>
          </p:nvSpPr>
          <p:spPr>
            <a:xfrm>
              <a:off x="4900650" y="3983450"/>
              <a:ext cx="11650" cy="1025"/>
            </a:xfrm>
            <a:custGeom>
              <a:avLst/>
              <a:gdLst/>
              <a:ahLst/>
              <a:cxnLst/>
              <a:rect l="l" t="t" r="r" b="b"/>
              <a:pathLst>
                <a:path w="466" h="41" extrusionOk="0">
                  <a:moveTo>
                    <a:pt x="1" y="0"/>
                  </a:moveTo>
                  <a:lnTo>
                    <a:pt x="1" y="41"/>
                  </a:lnTo>
                  <a:lnTo>
                    <a:pt x="466" y="41"/>
                  </a:lnTo>
                  <a:lnTo>
                    <a:pt x="466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2975;p49"/>
            <p:cNvSpPr/>
            <p:nvPr/>
          </p:nvSpPr>
          <p:spPr>
            <a:xfrm>
              <a:off x="4877150" y="3971800"/>
              <a:ext cx="8100" cy="11925"/>
            </a:xfrm>
            <a:custGeom>
              <a:avLst/>
              <a:gdLst/>
              <a:ahLst/>
              <a:cxnLst/>
              <a:rect l="l" t="t" r="r" b="b"/>
              <a:pathLst>
                <a:path w="324" h="477" extrusionOk="0">
                  <a:moveTo>
                    <a:pt x="41" y="1"/>
                  </a:moveTo>
                  <a:lnTo>
                    <a:pt x="0" y="32"/>
                  </a:lnTo>
                  <a:lnTo>
                    <a:pt x="284" y="477"/>
                  </a:lnTo>
                  <a:lnTo>
                    <a:pt x="324" y="446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2976;p49"/>
            <p:cNvSpPr/>
            <p:nvPr/>
          </p:nvSpPr>
          <p:spPr>
            <a:xfrm>
              <a:off x="4927975" y="3971800"/>
              <a:ext cx="8100" cy="11925"/>
            </a:xfrm>
            <a:custGeom>
              <a:avLst/>
              <a:gdLst/>
              <a:ahLst/>
              <a:cxnLst/>
              <a:rect l="l" t="t" r="r" b="b"/>
              <a:pathLst>
                <a:path w="324" h="477" extrusionOk="0">
                  <a:moveTo>
                    <a:pt x="283" y="1"/>
                  </a:moveTo>
                  <a:lnTo>
                    <a:pt x="0" y="446"/>
                  </a:lnTo>
                  <a:lnTo>
                    <a:pt x="41" y="477"/>
                  </a:lnTo>
                  <a:lnTo>
                    <a:pt x="324" y="32"/>
                  </a:lnTo>
                  <a:lnTo>
                    <a:pt x="283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2977;p49"/>
            <p:cNvSpPr/>
            <p:nvPr/>
          </p:nvSpPr>
          <p:spPr>
            <a:xfrm>
              <a:off x="4837925" y="4369625"/>
              <a:ext cx="60725" cy="30600"/>
            </a:xfrm>
            <a:custGeom>
              <a:avLst/>
              <a:gdLst/>
              <a:ahLst/>
              <a:cxnLst/>
              <a:rect l="l" t="t" r="r" b="b"/>
              <a:pathLst>
                <a:path w="2429" h="1224" extrusionOk="0">
                  <a:moveTo>
                    <a:pt x="355" y="0"/>
                  </a:moveTo>
                  <a:lnTo>
                    <a:pt x="1" y="971"/>
                  </a:lnTo>
                  <a:lnTo>
                    <a:pt x="1154" y="1224"/>
                  </a:lnTo>
                  <a:lnTo>
                    <a:pt x="2429" y="971"/>
                  </a:lnTo>
                  <a:lnTo>
                    <a:pt x="2075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2978;p49"/>
            <p:cNvSpPr/>
            <p:nvPr/>
          </p:nvSpPr>
          <p:spPr>
            <a:xfrm>
              <a:off x="4837925" y="4381000"/>
              <a:ext cx="60725" cy="25800"/>
            </a:xfrm>
            <a:custGeom>
              <a:avLst/>
              <a:gdLst/>
              <a:ahLst/>
              <a:cxnLst/>
              <a:rect l="l" t="t" r="r" b="b"/>
              <a:pathLst>
                <a:path w="2429" h="1032" extrusionOk="0">
                  <a:moveTo>
                    <a:pt x="1215" y="0"/>
                  </a:moveTo>
                  <a:cubicBezTo>
                    <a:pt x="173" y="0"/>
                    <a:pt x="1" y="1032"/>
                    <a:pt x="1" y="1032"/>
                  </a:cubicBezTo>
                  <a:lnTo>
                    <a:pt x="2429" y="1032"/>
                  </a:lnTo>
                  <a:cubicBezTo>
                    <a:pt x="2429" y="1032"/>
                    <a:pt x="2247" y="0"/>
                    <a:pt x="12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2979;p49"/>
            <p:cNvSpPr/>
            <p:nvPr/>
          </p:nvSpPr>
          <p:spPr>
            <a:xfrm>
              <a:off x="4837925" y="4393900"/>
              <a:ext cx="60725" cy="12900"/>
            </a:xfrm>
            <a:custGeom>
              <a:avLst/>
              <a:gdLst/>
              <a:ahLst/>
              <a:cxnLst/>
              <a:rect l="l" t="t" r="r" b="b"/>
              <a:pathLst>
                <a:path w="2429" h="516" extrusionOk="0">
                  <a:moveTo>
                    <a:pt x="1" y="0"/>
                  </a:moveTo>
                  <a:lnTo>
                    <a:pt x="1" y="516"/>
                  </a:lnTo>
                  <a:lnTo>
                    <a:pt x="2429" y="516"/>
                  </a:lnTo>
                  <a:lnTo>
                    <a:pt x="242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2980;p49"/>
            <p:cNvSpPr/>
            <p:nvPr/>
          </p:nvSpPr>
          <p:spPr>
            <a:xfrm>
              <a:off x="4914825" y="4369625"/>
              <a:ext cx="60975" cy="30600"/>
            </a:xfrm>
            <a:custGeom>
              <a:avLst/>
              <a:gdLst/>
              <a:ahLst/>
              <a:cxnLst/>
              <a:rect l="l" t="t" r="r" b="b"/>
              <a:pathLst>
                <a:path w="2439" h="1224" extrusionOk="0">
                  <a:moveTo>
                    <a:pt x="364" y="0"/>
                  </a:moveTo>
                  <a:lnTo>
                    <a:pt x="0" y="971"/>
                  </a:lnTo>
                  <a:lnTo>
                    <a:pt x="1164" y="1224"/>
                  </a:lnTo>
                  <a:lnTo>
                    <a:pt x="2438" y="971"/>
                  </a:lnTo>
                  <a:lnTo>
                    <a:pt x="2084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2981;p49"/>
            <p:cNvSpPr/>
            <p:nvPr/>
          </p:nvSpPr>
          <p:spPr>
            <a:xfrm>
              <a:off x="4914825" y="4381000"/>
              <a:ext cx="60975" cy="25800"/>
            </a:xfrm>
            <a:custGeom>
              <a:avLst/>
              <a:gdLst/>
              <a:ahLst/>
              <a:cxnLst/>
              <a:rect l="l" t="t" r="r" b="b"/>
              <a:pathLst>
                <a:path w="2439" h="1032" extrusionOk="0">
                  <a:moveTo>
                    <a:pt x="1225" y="0"/>
                  </a:moveTo>
                  <a:cubicBezTo>
                    <a:pt x="182" y="0"/>
                    <a:pt x="0" y="1032"/>
                    <a:pt x="0" y="1032"/>
                  </a:cubicBezTo>
                  <a:lnTo>
                    <a:pt x="2438" y="1032"/>
                  </a:lnTo>
                  <a:cubicBezTo>
                    <a:pt x="2438" y="1032"/>
                    <a:pt x="2256" y="0"/>
                    <a:pt x="122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2982;p49"/>
            <p:cNvSpPr/>
            <p:nvPr/>
          </p:nvSpPr>
          <p:spPr>
            <a:xfrm>
              <a:off x="4914825" y="4393900"/>
              <a:ext cx="60975" cy="12900"/>
            </a:xfrm>
            <a:custGeom>
              <a:avLst/>
              <a:gdLst/>
              <a:ahLst/>
              <a:cxnLst/>
              <a:rect l="l" t="t" r="r" b="b"/>
              <a:pathLst>
                <a:path w="2439" h="516" extrusionOk="0">
                  <a:moveTo>
                    <a:pt x="0" y="0"/>
                  </a:moveTo>
                  <a:lnTo>
                    <a:pt x="0" y="516"/>
                  </a:lnTo>
                  <a:lnTo>
                    <a:pt x="2438" y="516"/>
                  </a:lnTo>
                  <a:lnTo>
                    <a:pt x="243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2983;p49"/>
            <p:cNvSpPr/>
            <p:nvPr/>
          </p:nvSpPr>
          <p:spPr>
            <a:xfrm>
              <a:off x="4825550" y="4183225"/>
              <a:ext cx="162125" cy="74125"/>
            </a:xfrm>
            <a:custGeom>
              <a:avLst/>
              <a:gdLst/>
              <a:ahLst/>
              <a:cxnLst/>
              <a:rect l="l" t="t" r="r" b="b"/>
              <a:pathLst>
                <a:path w="6485" h="2965" extrusionOk="0">
                  <a:moveTo>
                    <a:pt x="1053" y="1"/>
                  </a:moveTo>
                  <a:lnTo>
                    <a:pt x="658" y="243"/>
                  </a:lnTo>
                  <a:cubicBezTo>
                    <a:pt x="132" y="567"/>
                    <a:pt x="1" y="1154"/>
                    <a:pt x="51" y="1751"/>
                  </a:cubicBezTo>
                  <a:lnTo>
                    <a:pt x="193" y="2965"/>
                  </a:lnTo>
                  <a:lnTo>
                    <a:pt x="3247" y="2671"/>
                  </a:lnTo>
                  <a:lnTo>
                    <a:pt x="3268" y="2671"/>
                  </a:lnTo>
                  <a:lnTo>
                    <a:pt x="6353" y="2965"/>
                  </a:lnTo>
                  <a:lnTo>
                    <a:pt x="6444" y="1751"/>
                  </a:lnTo>
                  <a:cubicBezTo>
                    <a:pt x="6484" y="1154"/>
                    <a:pt x="6383" y="567"/>
                    <a:pt x="5857" y="243"/>
                  </a:cubicBezTo>
                  <a:lnTo>
                    <a:pt x="546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2984;p49"/>
            <p:cNvSpPr/>
            <p:nvPr/>
          </p:nvSpPr>
          <p:spPr>
            <a:xfrm>
              <a:off x="4828825" y="4235075"/>
              <a:ext cx="72875" cy="140650"/>
            </a:xfrm>
            <a:custGeom>
              <a:avLst/>
              <a:gdLst/>
              <a:ahLst/>
              <a:cxnLst/>
              <a:rect l="l" t="t" r="r" b="b"/>
              <a:pathLst>
                <a:path w="2915" h="5626" extrusionOk="0">
                  <a:moveTo>
                    <a:pt x="2864" y="1"/>
                  </a:moveTo>
                  <a:lnTo>
                    <a:pt x="1" y="61"/>
                  </a:lnTo>
                  <a:lnTo>
                    <a:pt x="426" y="5625"/>
                  </a:lnTo>
                  <a:lnTo>
                    <a:pt x="2914" y="5625"/>
                  </a:lnTo>
                  <a:lnTo>
                    <a:pt x="2864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2985;p49"/>
            <p:cNvSpPr/>
            <p:nvPr/>
          </p:nvSpPr>
          <p:spPr>
            <a:xfrm>
              <a:off x="4911275" y="4229525"/>
              <a:ext cx="75150" cy="146200"/>
            </a:xfrm>
            <a:custGeom>
              <a:avLst/>
              <a:gdLst/>
              <a:ahLst/>
              <a:cxnLst/>
              <a:rect l="l" t="t" r="r" b="b"/>
              <a:pathLst>
                <a:path w="3006" h="5848" extrusionOk="0">
                  <a:moveTo>
                    <a:pt x="1" y="0"/>
                  </a:moveTo>
                  <a:lnTo>
                    <a:pt x="81" y="5847"/>
                  </a:lnTo>
                  <a:lnTo>
                    <a:pt x="2580" y="5847"/>
                  </a:lnTo>
                  <a:lnTo>
                    <a:pt x="3005" y="8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2986;p49"/>
            <p:cNvSpPr/>
            <p:nvPr/>
          </p:nvSpPr>
          <p:spPr>
            <a:xfrm>
              <a:off x="4842250" y="4165800"/>
              <a:ext cx="131775" cy="22500"/>
            </a:xfrm>
            <a:custGeom>
              <a:avLst/>
              <a:gdLst/>
              <a:ahLst/>
              <a:cxnLst/>
              <a:rect l="l" t="t" r="r" b="b"/>
              <a:pathLst>
                <a:path w="5271" h="900" extrusionOk="0">
                  <a:moveTo>
                    <a:pt x="131" y="0"/>
                  </a:moveTo>
                  <a:cubicBezTo>
                    <a:pt x="91" y="70"/>
                    <a:pt x="71" y="131"/>
                    <a:pt x="51" y="192"/>
                  </a:cubicBezTo>
                  <a:cubicBezTo>
                    <a:pt x="0" y="465"/>
                    <a:pt x="192" y="718"/>
                    <a:pt x="455" y="758"/>
                  </a:cubicBezTo>
                  <a:cubicBezTo>
                    <a:pt x="830" y="819"/>
                    <a:pt x="1538" y="900"/>
                    <a:pt x="2579" y="900"/>
                  </a:cubicBezTo>
                  <a:cubicBezTo>
                    <a:pt x="3631" y="900"/>
                    <a:pt x="4380" y="819"/>
                    <a:pt x="4755" y="758"/>
                  </a:cubicBezTo>
                  <a:cubicBezTo>
                    <a:pt x="5078" y="708"/>
                    <a:pt x="5270" y="354"/>
                    <a:pt x="5119" y="61"/>
                  </a:cubicBezTo>
                  <a:cubicBezTo>
                    <a:pt x="5099" y="20"/>
                    <a:pt x="5078" y="0"/>
                    <a:pt x="5078" y="0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2987;p49"/>
            <p:cNvSpPr/>
            <p:nvPr/>
          </p:nvSpPr>
          <p:spPr>
            <a:xfrm>
              <a:off x="4564825" y="4258600"/>
              <a:ext cx="26825" cy="146700"/>
            </a:xfrm>
            <a:custGeom>
              <a:avLst/>
              <a:gdLst/>
              <a:ahLst/>
              <a:cxnLst/>
              <a:rect l="l" t="t" r="r" b="b"/>
              <a:pathLst>
                <a:path w="1073" h="5868" extrusionOk="0">
                  <a:moveTo>
                    <a:pt x="51" y="0"/>
                  </a:moveTo>
                  <a:cubicBezTo>
                    <a:pt x="31" y="0"/>
                    <a:pt x="0" y="20"/>
                    <a:pt x="0" y="51"/>
                  </a:cubicBezTo>
                  <a:lnTo>
                    <a:pt x="728" y="5817"/>
                  </a:lnTo>
                  <a:cubicBezTo>
                    <a:pt x="728" y="5847"/>
                    <a:pt x="749" y="5867"/>
                    <a:pt x="779" y="5867"/>
                  </a:cubicBezTo>
                  <a:lnTo>
                    <a:pt x="1022" y="5867"/>
                  </a:lnTo>
                  <a:cubicBezTo>
                    <a:pt x="1052" y="5867"/>
                    <a:pt x="1072" y="5847"/>
                    <a:pt x="1072" y="5817"/>
                  </a:cubicBezTo>
                  <a:lnTo>
                    <a:pt x="618" y="51"/>
                  </a:lnTo>
                  <a:cubicBezTo>
                    <a:pt x="618" y="20"/>
                    <a:pt x="597" y="0"/>
                    <a:pt x="567" y="0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2988;p49"/>
            <p:cNvSpPr/>
            <p:nvPr/>
          </p:nvSpPr>
          <p:spPr>
            <a:xfrm>
              <a:off x="4463925" y="4258600"/>
              <a:ext cx="25825" cy="146700"/>
            </a:xfrm>
            <a:custGeom>
              <a:avLst/>
              <a:gdLst/>
              <a:ahLst/>
              <a:cxnLst/>
              <a:rect l="l" t="t" r="r" b="b"/>
              <a:pathLst>
                <a:path w="1033" h="5868" extrusionOk="0">
                  <a:moveTo>
                    <a:pt x="385" y="0"/>
                  </a:moveTo>
                  <a:cubicBezTo>
                    <a:pt x="354" y="0"/>
                    <a:pt x="334" y="20"/>
                    <a:pt x="334" y="51"/>
                  </a:cubicBezTo>
                  <a:lnTo>
                    <a:pt x="0" y="5817"/>
                  </a:lnTo>
                  <a:cubicBezTo>
                    <a:pt x="0" y="5847"/>
                    <a:pt x="30" y="5867"/>
                    <a:pt x="51" y="5867"/>
                  </a:cubicBezTo>
                  <a:lnTo>
                    <a:pt x="293" y="5867"/>
                  </a:lnTo>
                  <a:cubicBezTo>
                    <a:pt x="324" y="5867"/>
                    <a:pt x="344" y="5847"/>
                    <a:pt x="344" y="5817"/>
                  </a:cubicBezTo>
                  <a:lnTo>
                    <a:pt x="1032" y="51"/>
                  </a:lnTo>
                  <a:cubicBezTo>
                    <a:pt x="1032" y="20"/>
                    <a:pt x="1012" y="0"/>
                    <a:pt x="981" y="0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2989;p49"/>
            <p:cNvSpPr/>
            <p:nvPr/>
          </p:nvSpPr>
          <p:spPr>
            <a:xfrm>
              <a:off x="4428000" y="4067400"/>
              <a:ext cx="180600" cy="202600"/>
            </a:xfrm>
            <a:custGeom>
              <a:avLst/>
              <a:gdLst/>
              <a:ahLst/>
              <a:cxnLst/>
              <a:rect l="l" t="t" r="r" b="b"/>
              <a:pathLst>
                <a:path w="7224" h="8104" extrusionOk="0">
                  <a:moveTo>
                    <a:pt x="223" y="1"/>
                  </a:moveTo>
                  <a:cubicBezTo>
                    <a:pt x="102" y="1"/>
                    <a:pt x="1" y="102"/>
                    <a:pt x="1" y="234"/>
                  </a:cubicBezTo>
                  <a:lnTo>
                    <a:pt x="345" y="5989"/>
                  </a:lnTo>
                  <a:cubicBezTo>
                    <a:pt x="415" y="7183"/>
                    <a:pt x="1407" y="8104"/>
                    <a:pt x="2600" y="8104"/>
                  </a:cubicBezTo>
                  <a:lnTo>
                    <a:pt x="7001" y="8104"/>
                  </a:lnTo>
                  <a:cubicBezTo>
                    <a:pt x="7092" y="8104"/>
                    <a:pt x="7173" y="8043"/>
                    <a:pt x="7213" y="7952"/>
                  </a:cubicBezTo>
                  <a:cubicBezTo>
                    <a:pt x="7223" y="7901"/>
                    <a:pt x="7223" y="7841"/>
                    <a:pt x="7203" y="7790"/>
                  </a:cubicBezTo>
                  <a:cubicBezTo>
                    <a:pt x="7071" y="7497"/>
                    <a:pt x="6778" y="7304"/>
                    <a:pt x="6444" y="7304"/>
                  </a:cubicBezTo>
                  <a:lnTo>
                    <a:pt x="2944" y="7304"/>
                  </a:lnTo>
                  <a:cubicBezTo>
                    <a:pt x="2004" y="7304"/>
                    <a:pt x="1225" y="6596"/>
                    <a:pt x="1134" y="5656"/>
                  </a:cubicBezTo>
                  <a:lnTo>
                    <a:pt x="588" y="203"/>
                  </a:lnTo>
                  <a:cubicBezTo>
                    <a:pt x="577" y="82"/>
                    <a:pt x="476" y="1"/>
                    <a:pt x="365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2990;p49"/>
            <p:cNvSpPr/>
            <p:nvPr/>
          </p:nvSpPr>
          <p:spPr>
            <a:xfrm>
              <a:off x="4670525" y="4345075"/>
              <a:ext cx="84750" cy="39475"/>
            </a:xfrm>
            <a:custGeom>
              <a:avLst/>
              <a:gdLst/>
              <a:ahLst/>
              <a:cxnLst/>
              <a:rect l="l" t="t" r="r" b="b"/>
              <a:pathLst>
                <a:path w="3390" h="1579" extrusionOk="0">
                  <a:moveTo>
                    <a:pt x="1569" y="1"/>
                  </a:moveTo>
                  <a:lnTo>
                    <a:pt x="0" y="477"/>
                  </a:lnTo>
                  <a:lnTo>
                    <a:pt x="112" y="1579"/>
                  </a:lnTo>
                  <a:lnTo>
                    <a:pt x="3390" y="578"/>
                  </a:lnTo>
                  <a:lnTo>
                    <a:pt x="3005" y="41"/>
                  </a:lnTo>
                  <a:lnTo>
                    <a:pt x="1569" y="1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2991;p49"/>
            <p:cNvSpPr/>
            <p:nvPr/>
          </p:nvSpPr>
          <p:spPr>
            <a:xfrm>
              <a:off x="4671800" y="4343500"/>
              <a:ext cx="94100" cy="43850"/>
            </a:xfrm>
            <a:custGeom>
              <a:avLst/>
              <a:gdLst/>
              <a:ahLst/>
              <a:cxnLst/>
              <a:rect l="l" t="t" r="r" b="b"/>
              <a:pathLst>
                <a:path w="3764" h="1754" extrusionOk="0">
                  <a:moveTo>
                    <a:pt x="3048" y="1"/>
                  </a:moveTo>
                  <a:cubicBezTo>
                    <a:pt x="3002" y="1"/>
                    <a:pt x="2953" y="8"/>
                    <a:pt x="2903" y="23"/>
                  </a:cubicBezTo>
                  <a:cubicBezTo>
                    <a:pt x="2377" y="185"/>
                    <a:pt x="2458" y="671"/>
                    <a:pt x="2458" y="671"/>
                  </a:cubicBezTo>
                  <a:lnTo>
                    <a:pt x="0" y="1419"/>
                  </a:lnTo>
                  <a:lnTo>
                    <a:pt x="81" y="1753"/>
                  </a:lnTo>
                  <a:lnTo>
                    <a:pt x="3763" y="630"/>
                  </a:lnTo>
                  <a:cubicBezTo>
                    <a:pt x="3763" y="630"/>
                    <a:pt x="3490" y="1"/>
                    <a:pt x="304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2992;p49"/>
            <p:cNvSpPr/>
            <p:nvPr/>
          </p:nvSpPr>
          <p:spPr>
            <a:xfrm>
              <a:off x="4598975" y="4206000"/>
              <a:ext cx="123925" cy="162125"/>
            </a:xfrm>
            <a:custGeom>
              <a:avLst/>
              <a:gdLst/>
              <a:ahLst/>
              <a:cxnLst/>
              <a:rect l="l" t="t" r="r" b="b"/>
              <a:pathLst>
                <a:path w="4957" h="6485" extrusionOk="0">
                  <a:moveTo>
                    <a:pt x="1912" y="0"/>
                  </a:moveTo>
                  <a:lnTo>
                    <a:pt x="0" y="1659"/>
                  </a:lnTo>
                  <a:lnTo>
                    <a:pt x="2489" y="6485"/>
                  </a:lnTo>
                  <a:lnTo>
                    <a:pt x="4957" y="5554"/>
                  </a:lnTo>
                  <a:lnTo>
                    <a:pt x="1912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2993;p49"/>
            <p:cNvSpPr/>
            <p:nvPr/>
          </p:nvSpPr>
          <p:spPr>
            <a:xfrm>
              <a:off x="4610100" y="4373900"/>
              <a:ext cx="85500" cy="30650"/>
            </a:xfrm>
            <a:custGeom>
              <a:avLst/>
              <a:gdLst/>
              <a:ahLst/>
              <a:cxnLst/>
              <a:rect l="l" t="t" r="r" b="b"/>
              <a:pathLst>
                <a:path w="3420" h="1226" extrusionOk="0">
                  <a:moveTo>
                    <a:pt x="263" y="1"/>
                  </a:moveTo>
                  <a:lnTo>
                    <a:pt x="0" y="1063"/>
                  </a:lnTo>
                  <a:lnTo>
                    <a:pt x="3419" y="1225"/>
                  </a:lnTo>
                  <a:lnTo>
                    <a:pt x="3419" y="1225"/>
                  </a:lnTo>
                  <a:lnTo>
                    <a:pt x="3237" y="598"/>
                  </a:lnTo>
                  <a:lnTo>
                    <a:pt x="1902" y="72"/>
                  </a:lnTo>
                  <a:lnTo>
                    <a:pt x="263" y="1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2994;p49"/>
            <p:cNvSpPr/>
            <p:nvPr/>
          </p:nvSpPr>
          <p:spPr>
            <a:xfrm>
              <a:off x="4609575" y="4386300"/>
              <a:ext cx="96125" cy="21775"/>
            </a:xfrm>
            <a:custGeom>
              <a:avLst/>
              <a:gdLst/>
              <a:ahLst/>
              <a:cxnLst/>
              <a:rect l="l" t="t" r="r" b="b"/>
              <a:pathLst>
                <a:path w="3845" h="871" extrusionOk="0">
                  <a:moveTo>
                    <a:pt x="3205" y="0"/>
                  </a:moveTo>
                  <a:cubicBezTo>
                    <a:pt x="2688" y="0"/>
                    <a:pt x="2600" y="466"/>
                    <a:pt x="2600" y="466"/>
                  </a:cubicBezTo>
                  <a:lnTo>
                    <a:pt x="31" y="345"/>
                  </a:lnTo>
                  <a:lnTo>
                    <a:pt x="1" y="689"/>
                  </a:lnTo>
                  <a:lnTo>
                    <a:pt x="3845" y="871"/>
                  </a:lnTo>
                  <a:cubicBezTo>
                    <a:pt x="3845" y="871"/>
                    <a:pt x="3794" y="31"/>
                    <a:pt x="3238" y="1"/>
                  </a:cubicBezTo>
                  <a:cubicBezTo>
                    <a:pt x="3227" y="1"/>
                    <a:pt x="3216" y="0"/>
                    <a:pt x="320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2995;p49"/>
            <p:cNvSpPr/>
            <p:nvPr/>
          </p:nvSpPr>
          <p:spPr>
            <a:xfrm>
              <a:off x="4464425" y="4180700"/>
              <a:ext cx="211675" cy="198800"/>
            </a:xfrm>
            <a:custGeom>
              <a:avLst/>
              <a:gdLst/>
              <a:ahLst/>
              <a:cxnLst/>
              <a:rect l="l" t="t" r="r" b="b"/>
              <a:pathLst>
                <a:path w="8467" h="7952" extrusionOk="0">
                  <a:moveTo>
                    <a:pt x="243" y="0"/>
                  </a:moveTo>
                  <a:cubicBezTo>
                    <a:pt x="243" y="0"/>
                    <a:pt x="10" y="648"/>
                    <a:pt x="10" y="1387"/>
                  </a:cubicBezTo>
                  <a:cubicBezTo>
                    <a:pt x="1" y="2156"/>
                    <a:pt x="628" y="2772"/>
                    <a:pt x="1397" y="2772"/>
                  </a:cubicBezTo>
                  <a:lnTo>
                    <a:pt x="5088" y="2772"/>
                  </a:lnTo>
                  <a:lnTo>
                    <a:pt x="5736" y="7830"/>
                  </a:lnTo>
                  <a:lnTo>
                    <a:pt x="8467" y="7951"/>
                  </a:lnTo>
                  <a:lnTo>
                    <a:pt x="7587" y="2125"/>
                  </a:lnTo>
                  <a:cubicBezTo>
                    <a:pt x="7597" y="1164"/>
                    <a:pt x="7111" y="456"/>
                    <a:pt x="6140" y="335"/>
                  </a:cubicBezTo>
                  <a:lnTo>
                    <a:pt x="3501" y="72"/>
                  </a:lnTo>
                  <a:lnTo>
                    <a:pt x="243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2996;p49"/>
            <p:cNvSpPr/>
            <p:nvPr/>
          </p:nvSpPr>
          <p:spPr>
            <a:xfrm>
              <a:off x="4512475" y="4026625"/>
              <a:ext cx="155550" cy="80625"/>
            </a:xfrm>
            <a:custGeom>
              <a:avLst/>
              <a:gdLst/>
              <a:ahLst/>
              <a:cxnLst/>
              <a:rect l="l" t="t" r="r" b="b"/>
              <a:pathLst>
                <a:path w="6222" h="3225" extrusionOk="0">
                  <a:moveTo>
                    <a:pt x="999" y="0"/>
                  </a:moveTo>
                  <a:cubicBezTo>
                    <a:pt x="868" y="0"/>
                    <a:pt x="737" y="31"/>
                    <a:pt x="617" y="94"/>
                  </a:cubicBezTo>
                  <a:cubicBezTo>
                    <a:pt x="152" y="327"/>
                    <a:pt x="1" y="903"/>
                    <a:pt x="273" y="1339"/>
                  </a:cubicBezTo>
                  <a:lnTo>
                    <a:pt x="293" y="1379"/>
                  </a:lnTo>
                  <a:cubicBezTo>
                    <a:pt x="324" y="1420"/>
                    <a:pt x="354" y="1460"/>
                    <a:pt x="395" y="1501"/>
                  </a:cubicBezTo>
                  <a:lnTo>
                    <a:pt x="1538" y="2724"/>
                  </a:lnTo>
                  <a:cubicBezTo>
                    <a:pt x="1761" y="2967"/>
                    <a:pt x="2054" y="3149"/>
                    <a:pt x="2388" y="3200"/>
                  </a:cubicBezTo>
                  <a:cubicBezTo>
                    <a:pt x="2477" y="3215"/>
                    <a:pt x="2571" y="3224"/>
                    <a:pt x="2663" y="3224"/>
                  </a:cubicBezTo>
                  <a:cubicBezTo>
                    <a:pt x="2696" y="3224"/>
                    <a:pt x="2729" y="3223"/>
                    <a:pt x="2762" y="3220"/>
                  </a:cubicBezTo>
                  <a:cubicBezTo>
                    <a:pt x="3055" y="3189"/>
                    <a:pt x="3328" y="3119"/>
                    <a:pt x="3591" y="2987"/>
                  </a:cubicBezTo>
                  <a:lnTo>
                    <a:pt x="3895" y="2846"/>
                  </a:lnTo>
                  <a:cubicBezTo>
                    <a:pt x="4117" y="2724"/>
                    <a:pt x="4340" y="2603"/>
                    <a:pt x="4573" y="2472"/>
                  </a:cubicBezTo>
                  <a:lnTo>
                    <a:pt x="6110" y="1510"/>
                  </a:lnTo>
                  <a:cubicBezTo>
                    <a:pt x="6191" y="1460"/>
                    <a:pt x="6221" y="1359"/>
                    <a:pt x="6171" y="1268"/>
                  </a:cubicBezTo>
                  <a:lnTo>
                    <a:pt x="5584" y="236"/>
                  </a:lnTo>
                  <a:cubicBezTo>
                    <a:pt x="5556" y="179"/>
                    <a:pt x="5498" y="147"/>
                    <a:pt x="5434" y="147"/>
                  </a:cubicBezTo>
                  <a:cubicBezTo>
                    <a:pt x="5407" y="147"/>
                    <a:pt x="5379" y="153"/>
                    <a:pt x="5351" y="165"/>
                  </a:cubicBezTo>
                  <a:lnTo>
                    <a:pt x="2610" y="1288"/>
                  </a:lnTo>
                  <a:lnTo>
                    <a:pt x="1660" y="296"/>
                  </a:lnTo>
                  <a:cubicBezTo>
                    <a:pt x="1488" y="106"/>
                    <a:pt x="1244" y="0"/>
                    <a:pt x="999" y="0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2997;p49"/>
            <p:cNvSpPr/>
            <p:nvPr/>
          </p:nvSpPr>
          <p:spPr>
            <a:xfrm>
              <a:off x="4462650" y="4019625"/>
              <a:ext cx="109775" cy="166925"/>
            </a:xfrm>
            <a:custGeom>
              <a:avLst/>
              <a:gdLst/>
              <a:ahLst/>
              <a:cxnLst/>
              <a:rect l="l" t="t" r="r" b="b"/>
              <a:pathLst>
                <a:path w="4391" h="6677" extrusionOk="0">
                  <a:moveTo>
                    <a:pt x="1760" y="0"/>
                  </a:moveTo>
                  <a:cubicBezTo>
                    <a:pt x="1124" y="131"/>
                    <a:pt x="598" y="567"/>
                    <a:pt x="344" y="1163"/>
                  </a:cubicBezTo>
                  <a:cubicBezTo>
                    <a:pt x="72" y="1831"/>
                    <a:pt x="0" y="2680"/>
                    <a:pt x="81" y="3419"/>
                  </a:cubicBezTo>
                  <a:lnTo>
                    <a:pt x="223" y="5715"/>
                  </a:lnTo>
                  <a:cubicBezTo>
                    <a:pt x="233" y="5827"/>
                    <a:pt x="223" y="5948"/>
                    <a:pt x="203" y="6059"/>
                  </a:cubicBezTo>
                  <a:cubicBezTo>
                    <a:pt x="152" y="6231"/>
                    <a:pt x="112" y="6524"/>
                    <a:pt x="263" y="6575"/>
                  </a:cubicBezTo>
                  <a:cubicBezTo>
                    <a:pt x="466" y="6656"/>
                    <a:pt x="1680" y="6677"/>
                    <a:pt x="2246" y="6677"/>
                  </a:cubicBezTo>
                  <a:cubicBezTo>
                    <a:pt x="2813" y="6677"/>
                    <a:pt x="4057" y="6677"/>
                    <a:pt x="4239" y="6575"/>
                  </a:cubicBezTo>
                  <a:cubicBezTo>
                    <a:pt x="4350" y="6504"/>
                    <a:pt x="4320" y="6252"/>
                    <a:pt x="4280" y="6079"/>
                  </a:cubicBezTo>
                  <a:cubicBezTo>
                    <a:pt x="4249" y="5958"/>
                    <a:pt x="4249" y="5837"/>
                    <a:pt x="4259" y="5705"/>
                  </a:cubicBezTo>
                  <a:cubicBezTo>
                    <a:pt x="4381" y="4694"/>
                    <a:pt x="4320" y="4238"/>
                    <a:pt x="4381" y="3217"/>
                  </a:cubicBezTo>
                  <a:cubicBezTo>
                    <a:pt x="4391" y="2660"/>
                    <a:pt x="4340" y="2013"/>
                    <a:pt x="4239" y="1608"/>
                  </a:cubicBezTo>
                  <a:cubicBezTo>
                    <a:pt x="4188" y="1376"/>
                    <a:pt x="3855" y="354"/>
                    <a:pt x="3379" y="61"/>
                  </a:cubicBezTo>
                  <a:lnTo>
                    <a:pt x="3379" y="61"/>
                  </a:lnTo>
                  <a:cubicBezTo>
                    <a:pt x="3399" y="273"/>
                    <a:pt x="3551" y="749"/>
                    <a:pt x="3450" y="1093"/>
                  </a:cubicBezTo>
                  <a:cubicBezTo>
                    <a:pt x="3419" y="1183"/>
                    <a:pt x="3369" y="1255"/>
                    <a:pt x="3298" y="1275"/>
                  </a:cubicBezTo>
                  <a:lnTo>
                    <a:pt x="3309" y="1335"/>
                  </a:lnTo>
                  <a:cubicBezTo>
                    <a:pt x="2783" y="1335"/>
                    <a:pt x="2216" y="698"/>
                    <a:pt x="1760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2998;p49"/>
            <p:cNvSpPr/>
            <p:nvPr/>
          </p:nvSpPr>
          <p:spPr>
            <a:xfrm>
              <a:off x="4506650" y="4016075"/>
              <a:ext cx="50350" cy="36950"/>
            </a:xfrm>
            <a:custGeom>
              <a:avLst/>
              <a:gdLst/>
              <a:ahLst/>
              <a:cxnLst/>
              <a:rect l="l" t="t" r="r" b="b"/>
              <a:pathLst>
                <a:path w="2014" h="1478" extrusionOk="0">
                  <a:moveTo>
                    <a:pt x="243" y="1"/>
                  </a:moveTo>
                  <a:lnTo>
                    <a:pt x="0" y="142"/>
                  </a:lnTo>
                  <a:cubicBezTo>
                    <a:pt x="274" y="688"/>
                    <a:pt x="992" y="1447"/>
                    <a:pt x="1518" y="1477"/>
                  </a:cubicBezTo>
                  <a:lnTo>
                    <a:pt x="1579" y="1477"/>
                  </a:lnTo>
                  <a:cubicBezTo>
                    <a:pt x="2014" y="1457"/>
                    <a:pt x="1619" y="203"/>
                    <a:pt x="1619" y="203"/>
                  </a:cubicBezTo>
                  <a:lnTo>
                    <a:pt x="1630" y="203"/>
                  </a:lnTo>
                  <a:lnTo>
                    <a:pt x="1417" y="61"/>
                  </a:lnTo>
                  <a:cubicBezTo>
                    <a:pt x="1235" y="71"/>
                    <a:pt x="1053" y="82"/>
                    <a:pt x="881" y="91"/>
                  </a:cubicBezTo>
                  <a:cubicBezTo>
                    <a:pt x="859" y="93"/>
                    <a:pt x="837" y="94"/>
                    <a:pt x="815" y="94"/>
                  </a:cubicBezTo>
                  <a:cubicBezTo>
                    <a:pt x="616" y="94"/>
                    <a:pt x="425" y="19"/>
                    <a:pt x="243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2999;p49"/>
            <p:cNvSpPr/>
            <p:nvPr/>
          </p:nvSpPr>
          <p:spPr>
            <a:xfrm>
              <a:off x="4589850" y="4242175"/>
              <a:ext cx="17975" cy="9350"/>
            </a:xfrm>
            <a:custGeom>
              <a:avLst/>
              <a:gdLst/>
              <a:ahLst/>
              <a:cxnLst/>
              <a:rect l="l" t="t" r="r" b="b"/>
              <a:pathLst>
                <a:path w="719" h="374" extrusionOk="0">
                  <a:moveTo>
                    <a:pt x="699" y="0"/>
                  </a:moveTo>
                  <a:lnTo>
                    <a:pt x="132" y="263"/>
                  </a:lnTo>
                  <a:lnTo>
                    <a:pt x="132" y="263"/>
                  </a:lnTo>
                  <a:lnTo>
                    <a:pt x="304" y="30"/>
                  </a:lnTo>
                  <a:lnTo>
                    <a:pt x="264" y="10"/>
                  </a:lnTo>
                  <a:lnTo>
                    <a:pt x="1" y="374"/>
                  </a:lnTo>
                  <a:lnTo>
                    <a:pt x="719" y="40"/>
                  </a:lnTo>
                  <a:lnTo>
                    <a:pt x="699" y="0"/>
                  </a:ln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3000;p49"/>
            <p:cNvSpPr/>
            <p:nvPr/>
          </p:nvSpPr>
          <p:spPr>
            <a:xfrm>
              <a:off x="4464925" y="4208275"/>
              <a:ext cx="18250" cy="29600"/>
            </a:xfrm>
            <a:custGeom>
              <a:avLst/>
              <a:gdLst/>
              <a:ahLst/>
              <a:cxnLst/>
              <a:rect l="l" t="t" r="r" b="b"/>
              <a:pathLst>
                <a:path w="730" h="1184" extrusionOk="0">
                  <a:moveTo>
                    <a:pt x="1" y="1"/>
                  </a:moveTo>
                  <a:lnTo>
                    <a:pt x="1" y="41"/>
                  </a:lnTo>
                  <a:lnTo>
                    <a:pt x="617" y="41"/>
                  </a:lnTo>
                  <a:cubicBezTo>
                    <a:pt x="628" y="172"/>
                    <a:pt x="658" y="840"/>
                    <a:pt x="456" y="1062"/>
                  </a:cubicBezTo>
                  <a:cubicBezTo>
                    <a:pt x="405" y="1113"/>
                    <a:pt x="354" y="1133"/>
                    <a:pt x="294" y="1133"/>
                  </a:cubicBezTo>
                  <a:lnTo>
                    <a:pt x="294" y="1184"/>
                  </a:lnTo>
                  <a:cubicBezTo>
                    <a:pt x="365" y="1184"/>
                    <a:pt x="435" y="1154"/>
                    <a:pt x="486" y="1093"/>
                  </a:cubicBezTo>
                  <a:cubicBezTo>
                    <a:pt x="729" y="830"/>
                    <a:pt x="658" y="51"/>
                    <a:pt x="658" y="21"/>
                  </a:cubicBezTo>
                  <a:lnTo>
                    <a:pt x="658" y="1"/>
                  </a:ln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3001;p49"/>
            <p:cNvSpPr/>
            <p:nvPr/>
          </p:nvSpPr>
          <p:spPr>
            <a:xfrm>
              <a:off x="4651050" y="4216875"/>
              <a:ext cx="23300" cy="146450"/>
            </a:xfrm>
            <a:custGeom>
              <a:avLst/>
              <a:gdLst/>
              <a:ahLst/>
              <a:cxnLst/>
              <a:rect l="l" t="t" r="r" b="b"/>
              <a:pathLst>
                <a:path w="932" h="5858" extrusionOk="0">
                  <a:moveTo>
                    <a:pt x="62" y="0"/>
                  </a:moveTo>
                  <a:lnTo>
                    <a:pt x="1" y="10"/>
                  </a:lnTo>
                  <a:lnTo>
                    <a:pt x="881" y="5857"/>
                  </a:lnTo>
                  <a:lnTo>
                    <a:pt x="932" y="5847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3002;p49"/>
            <p:cNvSpPr/>
            <p:nvPr/>
          </p:nvSpPr>
          <p:spPr>
            <a:xfrm>
              <a:off x="5080975" y="4374925"/>
              <a:ext cx="85500" cy="27100"/>
            </a:xfrm>
            <a:custGeom>
              <a:avLst/>
              <a:gdLst/>
              <a:ahLst/>
              <a:cxnLst/>
              <a:rect l="l" t="t" r="r" b="b"/>
              <a:pathLst>
                <a:path w="3420" h="1084" extrusionOk="0">
                  <a:moveTo>
                    <a:pt x="1579" y="0"/>
                  </a:moveTo>
                  <a:lnTo>
                    <a:pt x="213" y="466"/>
                  </a:lnTo>
                  <a:lnTo>
                    <a:pt x="1" y="1083"/>
                  </a:lnTo>
                  <a:lnTo>
                    <a:pt x="3420" y="1083"/>
                  </a:lnTo>
                  <a:lnTo>
                    <a:pt x="32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3003;p49"/>
            <p:cNvSpPr/>
            <p:nvPr/>
          </p:nvSpPr>
          <p:spPr>
            <a:xfrm>
              <a:off x="5070600" y="4384025"/>
              <a:ext cx="96375" cy="21025"/>
            </a:xfrm>
            <a:custGeom>
              <a:avLst/>
              <a:gdLst/>
              <a:ahLst/>
              <a:cxnLst/>
              <a:rect l="l" t="t" r="r" b="b"/>
              <a:pathLst>
                <a:path w="3855" h="841" extrusionOk="0">
                  <a:moveTo>
                    <a:pt x="648" y="1"/>
                  </a:moveTo>
                  <a:cubicBezTo>
                    <a:pt x="92" y="1"/>
                    <a:pt x="0" y="841"/>
                    <a:pt x="0" y="841"/>
                  </a:cubicBezTo>
                  <a:lnTo>
                    <a:pt x="3855" y="841"/>
                  </a:lnTo>
                  <a:lnTo>
                    <a:pt x="3835" y="497"/>
                  </a:lnTo>
                  <a:lnTo>
                    <a:pt x="1265" y="497"/>
                  </a:lnTo>
                  <a:cubicBezTo>
                    <a:pt x="1265" y="497"/>
                    <a:pt x="1205" y="1"/>
                    <a:pt x="648" y="1"/>
                  </a:cubicBezTo>
                  <a:close/>
                </a:path>
              </a:pathLst>
            </a:custGeom>
            <a:solidFill>
              <a:srgbClr val="F4F8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3004;p49"/>
            <p:cNvSpPr/>
            <p:nvPr/>
          </p:nvSpPr>
          <p:spPr>
            <a:xfrm>
              <a:off x="5107025" y="4182975"/>
              <a:ext cx="180325" cy="196275"/>
            </a:xfrm>
            <a:custGeom>
              <a:avLst/>
              <a:gdLst/>
              <a:ahLst/>
              <a:cxnLst/>
              <a:rect l="l" t="t" r="r" b="b"/>
              <a:pathLst>
                <a:path w="7213" h="7851" extrusionOk="0">
                  <a:moveTo>
                    <a:pt x="5857" y="1"/>
                  </a:moveTo>
                  <a:lnTo>
                    <a:pt x="3682" y="284"/>
                  </a:lnTo>
                  <a:cubicBezTo>
                    <a:pt x="2934" y="355"/>
                    <a:pt x="2297" y="851"/>
                    <a:pt x="2043" y="1559"/>
                  </a:cubicBezTo>
                  <a:lnTo>
                    <a:pt x="0" y="7851"/>
                  </a:lnTo>
                  <a:lnTo>
                    <a:pt x="2560" y="7851"/>
                  </a:lnTo>
                  <a:lnTo>
                    <a:pt x="3520" y="2094"/>
                  </a:lnTo>
                  <a:lnTo>
                    <a:pt x="7213" y="2094"/>
                  </a:lnTo>
                  <a:lnTo>
                    <a:pt x="5857" y="1"/>
                  </a:ln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3005;p49"/>
            <p:cNvSpPr/>
            <p:nvPr/>
          </p:nvSpPr>
          <p:spPr>
            <a:xfrm>
              <a:off x="5227650" y="4258075"/>
              <a:ext cx="26825" cy="146700"/>
            </a:xfrm>
            <a:custGeom>
              <a:avLst/>
              <a:gdLst/>
              <a:ahLst/>
              <a:cxnLst/>
              <a:rect l="l" t="t" r="r" b="b"/>
              <a:pathLst>
                <a:path w="1073" h="5868" extrusionOk="0">
                  <a:moveTo>
                    <a:pt x="506" y="1"/>
                  </a:moveTo>
                  <a:cubicBezTo>
                    <a:pt x="476" y="1"/>
                    <a:pt x="455" y="21"/>
                    <a:pt x="455" y="52"/>
                  </a:cubicBezTo>
                  <a:lnTo>
                    <a:pt x="1" y="5818"/>
                  </a:lnTo>
                  <a:cubicBezTo>
                    <a:pt x="1" y="5848"/>
                    <a:pt x="21" y="5868"/>
                    <a:pt x="51" y="5868"/>
                  </a:cubicBezTo>
                  <a:lnTo>
                    <a:pt x="294" y="5868"/>
                  </a:lnTo>
                  <a:cubicBezTo>
                    <a:pt x="324" y="5868"/>
                    <a:pt x="345" y="5848"/>
                    <a:pt x="345" y="5818"/>
                  </a:cubicBezTo>
                  <a:lnTo>
                    <a:pt x="1073" y="52"/>
                  </a:lnTo>
                  <a:cubicBezTo>
                    <a:pt x="1073" y="21"/>
                    <a:pt x="1042" y="1"/>
                    <a:pt x="1012" y="1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3006;p49"/>
            <p:cNvSpPr/>
            <p:nvPr/>
          </p:nvSpPr>
          <p:spPr>
            <a:xfrm>
              <a:off x="5329325" y="4258075"/>
              <a:ext cx="26050" cy="146700"/>
            </a:xfrm>
            <a:custGeom>
              <a:avLst/>
              <a:gdLst/>
              <a:ahLst/>
              <a:cxnLst/>
              <a:rect l="l" t="t" r="r" b="b"/>
              <a:pathLst>
                <a:path w="1042" h="5868" extrusionOk="0">
                  <a:moveTo>
                    <a:pt x="61" y="1"/>
                  </a:moveTo>
                  <a:cubicBezTo>
                    <a:pt x="30" y="1"/>
                    <a:pt x="0" y="21"/>
                    <a:pt x="0" y="52"/>
                  </a:cubicBezTo>
                  <a:lnTo>
                    <a:pt x="698" y="5818"/>
                  </a:lnTo>
                  <a:cubicBezTo>
                    <a:pt x="698" y="5848"/>
                    <a:pt x="718" y="5868"/>
                    <a:pt x="749" y="5868"/>
                  </a:cubicBezTo>
                  <a:lnTo>
                    <a:pt x="991" y="5868"/>
                  </a:lnTo>
                  <a:cubicBezTo>
                    <a:pt x="1012" y="5868"/>
                    <a:pt x="1042" y="5848"/>
                    <a:pt x="1042" y="5818"/>
                  </a:cubicBezTo>
                  <a:lnTo>
                    <a:pt x="708" y="52"/>
                  </a:lnTo>
                  <a:cubicBezTo>
                    <a:pt x="708" y="21"/>
                    <a:pt x="688" y="1"/>
                    <a:pt x="657" y="1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3007;p49"/>
            <p:cNvSpPr/>
            <p:nvPr/>
          </p:nvSpPr>
          <p:spPr>
            <a:xfrm>
              <a:off x="5210700" y="4066900"/>
              <a:ext cx="180575" cy="202850"/>
            </a:xfrm>
            <a:custGeom>
              <a:avLst/>
              <a:gdLst/>
              <a:ahLst/>
              <a:cxnLst/>
              <a:rect l="l" t="t" r="r" b="b"/>
              <a:pathLst>
                <a:path w="7223" h="8114" extrusionOk="0">
                  <a:moveTo>
                    <a:pt x="6859" y="0"/>
                  </a:moveTo>
                  <a:cubicBezTo>
                    <a:pt x="6748" y="0"/>
                    <a:pt x="6647" y="92"/>
                    <a:pt x="6636" y="203"/>
                  </a:cubicBezTo>
                  <a:lnTo>
                    <a:pt x="6090" y="5665"/>
                  </a:lnTo>
                  <a:cubicBezTo>
                    <a:pt x="5999" y="6596"/>
                    <a:pt x="5210" y="7314"/>
                    <a:pt x="4280" y="7314"/>
                  </a:cubicBezTo>
                  <a:lnTo>
                    <a:pt x="769" y="7314"/>
                  </a:lnTo>
                  <a:cubicBezTo>
                    <a:pt x="446" y="7314"/>
                    <a:pt x="153" y="7497"/>
                    <a:pt x="21" y="7800"/>
                  </a:cubicBezTo>
                  <a:cubicBezTo>
                    <a:pt x="0" y="7850"/>
                    <a:pt x="0" y="7911"/>
                    <a:pt x="11" y="7962"/>
                  </a:cubicBezTo>
                  <a:cubicBezTo>
                    <a:pt x="41" y="8053"/>
                    <a:pt x="132" y="8113"/>
                    <a:pt x="223" y="8113"/>
                  </a:cubicBezTo>
                  <a:lnTo>
                    <a:pt x="4624" y="8113"/>
                  </a:lnTo>
                  <a:cubicBezTo>
                    <a:pt x="5817" y="8113"/>
                    <a:pt x="6809" y="7183"/>
                    <a:pt x="6879" y="5989"/>
                  </a:cubicBezTo>
                  <a:lnTo>
                    <a:pt x="7223" y="243"/>
                  </a:lnTo>
                  <a:cubicBezTo>
                    <a:pt x="7223" y="112"/>
                    <a:pt x="7122" y="0"/>
                    <a:pt x="6991" y="0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3008;p49"/>
            <p:cNvSpPr/>
            <p:nvPr/>
          </p:nvSpPr>
          <p:spPr>
            <a:xfrm>
              <a:off x="5126500" y="4374925"/>
              <a:ext cx="85225" cy="27100"/>
            </a:xfrm>
            <a:custGeom>
              <a:avLst/>
              <a:gdLst/>
              <a:ahLst/>
              <a:cxnLst/>
              <a:rect l="l" t="t" r="r" b="b"/>
              <a:pathLst>
                <a:path w="3409" h="1084" extrusionOk="0">
                  <a:moveTo>
                    <a:pt x="1568" y="0"/>
                  </a:moveTo>
                  <a:lnTo>
                    <a:pt x="203" y="466"/>
                  </a:lnTo>
                  <a:lnTo>
                    <a:pt x="0" y="1083"/>
                  </a:lnTo>
                  <a:lnTo>
                    <a:pt x="3409" y="1083"/>
                  </a:lnTo>
                  <a:lnTo>
                    <a:pt x="319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3009;p49"/>
            <p:cNvSpPr/>
            <p:nvPr/>
          </p:nvSpPr>
          <p:spPr>
            <a:xfrm>
              <a:off x="5115875" y="4384025"/>
              <a:ext cx="96375" cy="21025"/>
            </a:xfrm>
            <a:custGeom>
              <a:avLst/>
              <a:gdLst/>
              <a:ahLst/>
              <a:cxnLst/>
              <a:rect l="l" t="t" r="r" b="b"/>
              <a:pathLst>
                <a:path w="3855" h="841" extrusionOk="0">
                  <a:moveTo>
                    <a:pt x="648" y="1"/>
                  </a:moveTo>
                  <a:cubicBezTo>
                    <a:pt x="102" y="1"/>
                    <a:pt x="0" y="841"/>
                    <a:pt x="0" y="841"/>
                  </a:cubicBezTo>
                  <a:lnTo>
                    <a:pt x="3854" y="841"/>
                  </a:lnTo>
                  <a:lnTo>
                    <a:pt x="3834" y="497"/>
                  </a:lnTo>
                  <a:lnTo>
                    <a:pt x="1265" y="497"/>
                  </a:lnTo>
                  <a:cubicBezTo>
                    <a:pt x="1265" y="497"/>
                    <a:pt x="1204" y="1"/>
                    <a:pt x="648" y="1"/>
                  </a:cubicBezTo>
                  <a:close/>
                </a:path>
              </a:pathLst>
            </a:custGeom>
            <a:solidFill>
              <a:srgbClr val="F4F8F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3010;p49"/>
            <p:cNvSpPr/>
            <p:nvPr/>
          </p:nvSpPr>
          <p:spPr>
            <a:xfrm>
              <a:off x="5145450" y="4179700"/>
              <a:ext cx="210425" cy="199550"/>
            </a:xfrm>
            <a:custGeom>
              <a:avLst/>
              <a:gdLst/>
              <a:ahLst/>
              <a:cxnLst/>
              <a:rect l="l" t="t" r="r" b="b"/>
              <a:pathLst>
                <a:path w="8417" h="7982" extrusionOk="0">
                  <a:moveTo>
                    <a:pt x="5038" y="0"/>
                  </a:moveTo>
                  <a:lnTo>
                    <a:pt x="2995" y="314"/>
                  </a:lnTo>
                  <a:cubicBezTo>
                    <a:pt x="2783" y="344"/>
                    <a:pt x="2570" y="395"/>
                    <a:pt x="2378" y="476"/>
                  </a:cubicBezTo>
                  <a:cubicBezTo>
                    <a:pt x="1630" y="779"/>
                    <a:pt x="1316" y="1012"/>
                    <a:pt x="1093" y="2145"/>
                  </a:cubicBezTo>
                  <a:lnTo>
                    <a:pt x="1" y="7982"/>
                  </a:lnTo>
                  <a:lnTo>
                    <a:pt x="2661" y="7982"/>
                  </a:lnTo>
                  <a:lnTo>
                    <a:pt x="3592" y="2802"/>
                  </a:lnTo>
                  <a:lnTo>
                    <a:pt x="7031" y="2802"/>
                  </a:lnTo>
                  <a:cubicBezTo>
                    <a:pt x="7790" y="2802"/>
                    <a:pt x="8417" y="2175"/>
                    <a:pt x="8407" y="1416"/>
                  </a:cubicBezTo>
                  <a:cubicBezTo>
                    <a:pt x="8407" y="678"/>
                    <a:pt x="8174" y="20"/>
                    <a:pt x="8174" y="20"/>
                  </a:cubicBezTo>
                  <a:lnTo>
                    <a:pt x="5038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3011;p49"/>
            <p:cNvSpPr/>
            <p:nvPr/>
          </p:nvSpPr>
          <p:spPr>
            <a:xfrm>
              <a:off x="5337400" y="4207775"/>
              <a:ext cx="17975" cy="29600"/>
            </a:xfrm>
            <a:custGeom>
              <a:avLst/>
              <a:gdLst/>
              <a:ahLst/>
              <a:cxnLst/>
              <a:rect l="l" t="t" r="r" b="b"/>
              <a:pathLst>
                <a:path w="719" h="1184" extrusionOk="0">
                  <a:moveTo>
                    <a:pt x="61" y="0"/>
                  </a:moveTo>
                  <a:lnTo>
                    <a:pt x="61" y="21"/>
                  </a:lnTo>
                  <a:cubicBezTo>
                    <a:pt x="61" y="61"/>
                    <a:pt x="1" y="839"/>
                    <a:pt x="233" y="1102"/>
                  </a:cubicBezTo>
                  <a:cubicBezTo>
                    <a:pt x="294" y="1153"/>
                    <a:pt x="354" y="1183"/>
                    <a:pt x="426" y="1183"/>
                  </a:cubicBezTo>
                  <a:lnTo>
                    <a:pt x="426" y="1143"/>
                  </a:lnTo>
                  <a:cubicBezTo>
                    <a:pt x="365" y="1143"/>
                    <a:pt x="314" y="1113"/>
                    <a:pt x="273" y="1073"/>
                  </a:cubicBezTo>
                  <a:cubicBezTo>
                    <a:pt x="61" y="839"/>
                    <a:pt x="102" y="172"/>
                    <a:pt x="102" y="50"/>
                  </a:cubicBezTo>
                  <a:lnTo>
                    <a:pt x="719" y="50"/>
                  </a:lnTo>
                  <a:lnTo>
                    <a:pt x="719" y="0"/>
                  </a:ln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3012;p49"/>
            <p:cNvSpPr/>
            <p:nvPr/>
          </p:nvSpPr>
          <p:spPr>
            <a:xfrm>
              <a:off x="5165675" y="4022525"/>
              <a:ext cx="155575" cy="91650"/>
            </a:xfrm>
            <a:custGeom>
              <a:avLst/>
              <a:gdLst/>
              <a:ahLst/>
              <a:cxnLst/>
              <a:rect l="l" t="t" r="r" b="b"/>
              <a:pathLst>
                <a:path w="6223" h="3666" extrusionOk="0">
                  <a:moveTo>
                    <a:pt x="1171" y="1"/>
                  </a:moveTo>
                  <a:cubicBezTo>
                    <a:pt x="1073" y="1"/>
                    <a:pt x="979" y="46"/>
                    <a:pt x="911" y="127"/>
                  </a:cubicBezTo>
                  <a:lnTo>
                    <a:pt x="82" y="1118"/>
                  </a:lnTo>
                  <a:cubicBezTo>
                    <a:pt x="1" y="1209"/>
                    <a:pt x="1" y="1351"/>
                    <a:pt x="82" y="1452"/>
                  </a:cubicBezTo>
                  <a:cubicBezTo>
                    <a:pt x="153" y="1543"/>
                    <a:pt x="264" y="1593"/>
                    <a:pt x="385" y="1593"/>
                  </a:cubicBezTo>
                  <a:cubicBezTo>
                    <a:pt x="405" y="1685"/>
                    <a:pt x="466" y="1766"/>
                    <a:pt x="537" y="1826"/>
                  </a:cubicBezTo>
                  <a:lnTo>
                    <a:pt x="2520" y="3273"/>
                  </a:lnTo>
                  <a:cubicBezTo>
                    <a:pt x="2743" y="3434"/>
                    <a:pt x="2995" y="3556"/>
                    <a:pt x="3248" y="3627"/>
                  </a:cubicBezTo>
                  <a:cubicBezTo>
                    <a:pt x="3319" y="3637"/>
                    <a:pt x="3390" y="3657"/>
                    <a:pt x="3460" y="3657"/>
                  </a:cubicBezTo>
                  <a:cubicBezTo>
                    <a:pt x="3510" y="3662"/>
                    <a:pt x="3560" y="3665"/>
                    <a:pt x="3609" y="3665"/>
                  </a:cubicBezTo>
                  <a:cubicBezTo>
                    <a:pt x="3922" y="3665"/>
                    <a:pt x="4229" y="3556"/>
                    <a:pt x="4482" y="3364"/>
                  </a:cubicBezTo>
                  <a:lnTo>
                    <a:pt x="5757" y="2393"/>
                  </a:lnTo>
                  <a:cubicBezTo>
                    <a:pt x="5798" y="2362"/>
                    <a:pt x="5838" y="2332"/>
                    <a:pt x="5868" y="2292"/>
                  </a:cubicBezTo>
                  <a:lnTo>
                    <a:pt x="5899" y="2261"/>
                  </a:lnTo>
                  <a:cubicBezTo>
                    <a:pt x="6222" y="1907"/>
                    <a:pt x="6171" y="1341"/>
                    <a:pt x="5798" y="1047"/>
                  </a:cubicBezTo>
                  <a:cubicBezTo>
                    <a:pt x="5644" y="930"/>
                    <a:pt x="5465" y="872"/>
                    <a:pt x="5286" y="872"/>
                  </a:cubicBezTo>
                  <a:cubicBezTo>
                    <a:pt x="5111" y="872"/>
                    <a:pt x="4936" y="927"/>
                    <a:pt x="4786" y="1037"/>
                  </a:cubicBezTo>
                  <a:lnTo>
                    <a:pt x="3714" y="1836"/>
                  </a:lnTo>
                  <a:lnTo>
                    <a:pt x="1801" y="379"/>
                  </a:lnTo>
                  <a:cubicBezTo>
                    <a:pt x="1722" y="326"/>
                    <a:pt x="1635" y="297"/>
                    <a:pt x="1546" y="297"/>
                  </a:cubicBezTo>
                  <a:cubicBezTo>
                    <a:pt x="1534" y="297"/>
                    <a:pt x="1521" y="297"/>
                    <a:pt x="1508" y="299"/>
                  </a:cubicBezTo>
                  <a:lnTo>
                    <a:pt x="1488" y="299"/>
                  </a:lnTo>
                  <a:lnTo>
                    <a:pt x="1478" y="248"/>
                  </a:lnTo>
                  <a:cubicBezTo>
                    <a:pt x="1457" y="157"/>
                    <a:pt x="1397" y="76"/>
                    <a:pt x="1316" y="36"/>
                  </a:cubicBezTo>
                  <a:cubicBezTo>
                    <a:pt x="1269" y="12"/>
                    <a:pt x="1219" y="1"/>
                    <a:pt x="117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3013;p49"/>
            <p:cNvSpPr/>
            <p:nvPr/>
          </p:nvSpPr>
          <p:spPr>
            <a:xfrm>
              <a:off x="5175050" y="4029225"/>
              <a:ext cx="27850" cy="33650"/>
            </a:xfrm>
            <a:custGeom>
              <a:avLst/>
              <a:gdLst/>
              <a:ahLst/>
              <a:cxnLst/>
              <a:rect l="l" t="t" r="r" b="b"/>
              <a:pathLst>
                <a:path w="1114" h="1346" extrusionOk="0">
                  <a:moveTo>
                    <a:pt x="1082" y="1"/>
                  </a:moveTo>
                  <a:lnTo>
                    <a:pt x="1" y="1316"/>
                  </a:lnTo>
                  <a:lnTo>
                    <a:pt x="41" y="1346"/>
                  </a:lnTo>
                  <a:lnTo>
                    <a:pt x="1113" y="31"/>
                  </a:lnTo>
                  <a:lnTo>
                    <a:pt x="1082" y="1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3014;p49"/>
            <p:cNvSpPr/>
            <p:nvPr/>
          </p:nvSpPr>
          <p:spPr>
            <a:xfrm>
              <a:off x="5193500" y="4023400"/>
              <a:ext cx="7625" cy="6100"/>
            </a:xfrm>
            <a:custGeom>
              <a:avLst/>
              <a:gdLst/>
              <a:ahLst/>
              <a:cxnLst/>
              <a:rect l="l" t="t" r="r" b="b"/>
              <a:pathLst>
                <a:path w="305" h="244" extrusionOk="0">
                  <a:moveTo>
                    <a:pt x="1" y="1"/>
                  </a:moveTo>
                  <a:lnTo>
                    <a:pt x="1" y="41"/>
                  </a:lnTo>
                  <a:cubicBezTo>
                    <a:pt x="193" y="61"/>
                    <a:pt x="264" y="243"/>
                    <a:pt x="264" y="243"/>
                  </a:cubicBezTo>
                  <a:lnTo>
                    <a:pt x="304" y="223"/>
                  </a:lnTo>
                  <a:cubicBezTo>
                    <a:pt x="304" y="213"/>
                    <a:pt x="223" y="21"/>
                    <a:pt x="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3015;p49"/>
            <p:cNvSpPr/>
            <p:nvPr/>
          </p:nvSpPr>
          <p:spPr>
            <a:xfrm>
              <a:off x="5188200" y="4029225"/>
              <a:ext cx="7850" cy="6350"/>
            </a:xfrm>
            <a:custGeom>
              <a:avLst/>
              <a:gdLst/>
              <a:ahLst/>
              <a:cxnLst/>
              <a:rect l="l" t="t" r="r" b="b"/>
              <a:pathLst>
                <a:path w="314" h="254" extrusionOk="0">
                  <a:moveTo>
                    <a:pt x="21" y="1"/>
                  </a:moveTo>
                  <a:lnTo>
                    <a:pt x="1" y="41"/>
                  </a:lnTo>
                  <a:cubicBezTo>
                    <a:pt x="162" y="102"/>
                    <a:pt x="273" y="253"/>
                    <a:pt x="273" y="253"/>
                  </a:cubicBezTo>
                  <a:lnTo>
                    <a:pt x="314" y="233"/>
                  </a:lnTo>
                  <a:cubicBezTo>
                    <a:pt x="304" y="223"/>
                    <a:pt x="192" y="61"/>
                    <a:pt x="2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3016;p49"/>
            <p:cNvSpPr/>
            <p:nvPr/>
          </p:nvSpPr>
          <p:spPr>
            <a:xfrm>
              <a:off x="5182875" y="4035300"/>
              <a:ext cx="7875" cy="6600"/>
            </a:xfrm>
            <a:custGeom>
              <a:avLst/>
              <a:gdLst/>
              <a:ahLst/>
              <a:cxnLst/>
              <a:rect l="l" t="t" r="r" b="b"/>
              <a:pathLst>
                <a:path w="315" h="264" extrusionOk="0">
                  <a:moveTo>
                    <a:pt x="31" y="0"/>
                  </a:moveTo>
                  <a:lnTo>
                    <a:pt x="1" y="30"/>
                  </a:lnTo>
                  <a:cubicBezTo>
                    <a:pt x="142" y="131"/>
                    <a:pt x="284" y="253"/>
                    <a:pt x="284" y="263"/>
                  </a:cubicBezTo>
                  <a:lnTo>
                    <a:pt x="315" y="223"/>
                  </a:lnTo>
                  <a:cubicBezTo>
                    <a:pt x="315" y="223"/>
                    <a:pt x="173" y="102"/>
                    <a:pt x="31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3017;p49"/>
            <p:cNvSpPr/>
            <p:nvPr/>
          </p:nvSpPr>
          <p:spPr>
            <a:xfrm>
              <a:off x="5177825" y="4041375"/>
              <a:ext cx="7600" cy="6600"/>
            </a:xfrm>
            <a:custGeom>
              <a:avLst/>
              <a:gdLst/>
              <a:ahLst/>
              <a:cxnLst/>
              <a:rect l="l" t="t" r="r" b="b"/>
              <a:pathLst>
                <a:path w="304" h="264" extrusionOk="0">
                  <a:moveTo>
                    <a:pt x="31" y="0"/>
                  </a:moveTo>
                  <a:lnTo>
                    <a:pt x="0" y="20"/>
                  </a:lnTo>
                  <a:cubicBezTo>
                    <a:pt x="112" y="162"/>
                    <a:pt x="274" y="263"/>
                    <a:pt x="284" y="263"/>
                  </a:cubicBezTo>
                  <a:lnTo>
                    <a:pt x="304" y="223"/>
                  </a:lnTo>
                  <a:cubicBezTo>
                    <a:pt x="304" y="223"/>
                    <a:pt x="142" y="131"/>
                    <a:pt x="31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3018;p49"/>
            <p:cNvSpPr/>
            <p:nvPr/>
          </p:nvSpPr>
          <p:spPr>
            <a:xfrm>
              <a:off x="5172525" y="4047175"/>
              <a:ext cx="7600" cy="6850"/>
            </a:xfrm>
            <a:custGeom>
              <a:avLst/>
              <a:gdLst/>
              <a:ahLst/>
              <a:cxnLst/>
              <a:rect l="l" t="t" r="r" b="b"/>
              <a:pathLst>
                <a:path w="304" h="274" extrusionOk="0">
                  <a:moveTo>
                    <a:pt x="41" y="0"/>
                  </a:moveTo>
                  <a:lnTo>
                    <a:pt x="0" y="21"/>
                  </a:lnTo>
                  <a:cubicBezTo>
                    <a:pt x="81" y="213"/>
                    <a:pt x="284" y="274"/>
                    <a:pt x="293" y="274"/>
                  </a:cubicBezTo>
                  <a:lnTo>
                    <a:pt x="304" y="233"/>
                  </a:lnTo>
                  <a:cubicBezTo>
                    <a:pt x="304" y="233"/>
                    <a:pt x="122" y="173"/>
                    <a:pt x="41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3019;p49"/>
            <p:cNvSpPr/>
            <p:nvPr/>
          </p:nvSpPr>
          <p:spPr>
            <a:xfrm>
              <a:off x="5167475" y="4053250"/>
              <a:ext cx="7325" cy="6850"/>
            </a:xfrm>
            <a:custGeom>
              <a:avLst/>
              <a:gdLst/>
              <a:ahLst/>
              <a:cxnLst/>
              <a:rect l="l" t="t" r="r" b="b"/>
              <a:pathLst>
                <a:path w="293" h="274" extrusionOk="0">
                  <a:moveTo>
                    <a:pt x="41" y="0"/>
                  </a:moveTo>
                  <a:lnTo>
                    <a:pt x="0" y="11"/>
                  </a:lnTo>
                  <a:cubicBezTo>
                    <a:pt x="50" y="243"/>
                    <a:pt x="283" y="274"/>
                    <a:pt x="293" y="274"/>
                  </a:cubicBezTo>
                  <a:lnTo>
                    <a:pt x="293" y="233"/>
                  </a:lnTo>
                  <a:cubicBezTo>
                    <a:pt x="283" y="233"/>
                    <a:pt x="91" y="203"/>
                    <a:pt x="41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3020;p49"/>
            <p:cNvSpPr/>
            <p:nvPr/>
          </p:nvSpPr>
          <p:spPr>
            <a:xfrm>
              <a:off x="5283525" y="3924625"/>
              <a:ext cx="65925" cy="77825"/>
            </a:xfrm>
            <a:custGeom>
              <a:avLst/>
              <a:gdLst/>
              <a:ahLst/>
              <a:cxnLst/>
              <a:rect l="l" t="t" r="r" b="b"/>
              <a:pathLst>
                <a:path w="2637" h="3113" extrusionOk="0">
                  <a:moveTo>
                    <a:pt x="424" y="0"/>
                  </a:moveTo>
                  <a:cubicBezTo>
                    <a:pt x="290" y="0"/>
                    <a:pt x="149" y="12"/>
                    <a:pt x="1" y="37"/>
                  </a:cubicBezTo>
                  <a:lnTo>
                    <a:pt x="1286" y="3112"/>
                  </a:lnTo>
                  <a:cubicBezTo>
                    <a:pt x="2636" y="1921"/>
                    <a:pt x="2126" y="0"/>
                    <a:pt x="4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3021;p49"/>
            <p:cNvSpPr/>
            <p:nvPr/>
          </p:nvSpPr>
          <p:spPr>
            <a:xfrm>
              <a:off x="5233225" y="4015825"/>
              <a:ext cx="120900" cy="171750"/>
            </a:xfrm>
            <a:custGeom>
              <a:avLst/>
              <a:gdLst/>
              <a:ahLst/>
              <a:cxnLst/>
              <a:rect l="l" t="t" r="r" b="b"/>
              <a:pathLst>
                <a:path w="4836" h="6870" extrusionOk="0">
                  <a:moveTo>
                    <a:pt x="2711" y="0"/>
                  </a:moveTo>
                  <a:cubicBezTo>
                    <a:pt x="2509" y="0"/>
                    <a:pt x="2145" y="20"/>
                    <a:pt x="1750" y="233"/>
                  </a:cubicBezTo>
                  <a:cubicBezTo>
                    <a:pt x="1669" y="283"/>
                    <a:pt x="1750" y="274"/>
                    <a:pt x="1669" y="334"/>
                  </a:cubicBezTo>
                  <a:cubicBezTo>
                    <a:pt x="1608" y="384"/>
                    <a:pt x="1628" y="355"/>
                    <a:pt x="1568" y="425"/>
                  </a:cubicBezTo>
                  <a:cubicBezTo>
                    <a:pt x="789" y="1254"/>
                    <a:pt x="0" y="2246"/>
                    <a:pt x="718" y="2954"/>
                  </a:cubicBezTo>
                  <a:cubicBezTo>
                    <a:pt x="708" y="3106"/>
                    <a:pt x="688" y="3288"/>
                    <a:pt x="668" y="3612"/>
                  </a:cubicBezTo>
                  <a:cubicBezTo>
                    <a:pt x="607" y="4502"/>
                    <a:pt x="435" y="4633"/>
                    <a:pt x="486" y="5534"/>
                  </a:cubicBezTo>
                  <a:cubicBezTo>
                    <a:pt x="495" y="5736"/>
                    <a:pt x="556" y="5928"/>
                    <a:pt x="648" y="6110"/>
                  </a:cubicBezTo>
                  <a:cubicBezTo>
                    <a:pt x="617" y="6191"/>
                    <a:pt x="486" y="6676"/>
                    <a:pt x="648" y="6768"/>
                  </a:cubicBezTo>
                  <a:cubicBezTo>
                    <a:pt x="738" y="6818"/>
                    <a:pt x="1093" y="6838"/>
                    <a:pt x="1497" y="6859"/>
                  </a:cubicBezTo>
                  <a:cubicBezTo>
                    <a:pt x="1740" y="6859"/>
                    <a:pt x="2003" y="6869"/>
                    <a:pt x="2226" y="6869"/>
                  </a:cubicBezTo>
                  <a:lnTo>
                    <a:pt x="2630" y="6869"/>
                  </a:lnTo>
                  <a:cubicBezTo>
                    <a:pt x="3197" y="6869"/>
                    <a:pt x="4411" y="6849"/>
                    <a:pt x="4623" y="6768"/>
                  </a:cubicBezTo>
                  <a:cubicBezTo>
                    <a:pt x="4835" y="6687"/>
                    <a:pt x="4643" y="6100"/>
                    <a:pt x="4643" y="6100"/>
                  </a:cubicBezTo>
                  <a:cubicBezTo>
                    <a:pt x="4764" y="5857"/>
                    <a:pt x="4815" y="5594"/>
                    <a:pt x="4795" y="5331"/>
                  </a:cubicBezTo>
                  <a:cubicBezTo>
                    <a:pt x="4714" y="3915"/>
                    <a:pt x="4552" y="1811"/>
                    <a:pt x="4056" y="809"/>
                  </a:cubicBezTo>
                  <a:cubicBezTo>
                    <a:pt x="4056" y="789"/>
                    <a:pt x="4046" y="779"/>
                    <a:pt x="4036" y="769"/>
                  </a:cubicBezTo>
                  <a:lnTo>
                    <a:pt x="4036" y="759"/>
                  </a:lnTo>
                  <a:cubicBezTo>
                    <a:pt x="3935" y="557"/>
                    <a:pt x="3813" y="415"/>
                    <a:pt x="3682" y="334"/>
                  </a:cubicBezTo>
                  <a:cubicBezTo>
                    <a:pt x="3662" y="324"/>
                    <a:pt x="3651" y="314"/>
                    <a:pt x="3631" y="304"/>
                  </a:cubicBezTo>
                  <a:cubicBezTo>
                    <a:pt x="3298" y="61"/>
                    <a:pt x="2903" y="0"/>
                    <a:pt x="2711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3022;p49"/>
            <p:cNvSpPr/>
            <p:nvPr/>
          </p:nvSpPr>
          <p:spPr>
            <a:xfrm>
              <a:off x="5280900" y="3996100"/>
              <a:ext cx="31750" cy="32250"/>
            </a:xfrm>
            <a:custGeom>
              <a:avLst/>
              <a:gdLst/>
              <a:ahLst/>
              <a:cxnLst/>
              <a:rect l="l" t="t" r="r" b="b"/>
              <a:pathLst>
                <a:path w="1270" h="1290" extrusionOk="0">
                  <a:moveTo>
                    <a:pt x="76" y="0"/>
                  </a:moveTo>
                  <a:lnTo>
                    <a:pt x="5" y="1123"/>
                  </a:lnTo>
                  <a:cubicBezTo>
                    <a:pt x="5" y="1123"/>
                    <a:pt x="0" y="1289"/>
                    <a:pt x="375" y="1289"/>
                  </a:cubicBezTo>
                  <a:cubicBezTo>
                    <a:pt x="562" y="1289"/>
                    <a:pt x="845" y="1248"/>
                    <a:pt x="1269" y="1123"/>
                  </a:cubicBezTo>
                  <a:lnTo>
                    <a:pt x="1198" y="0"/>
                  </a:ln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3023;p49"/>
            <p:cNvSpPr/>
            <p:nvPr/>
          </p:nvSpPr>
          <p:spPr>
            <a:xfrm>
              <a:off x="5276725" y="3998100"/>
              <a:ext cx="34900" cy="20525"/>
            </a:xfrm>
            <a:custGeom>
              <a:avLst/>
              <a:gdLst/>
              <a:ahLst/>
              <a:cxnLst/>
              <a:rect l="l" t="t" r="r" b="b"/>
              <a:pathLst>
                <a:path w="1396" h="821" extrusionOk="0">
                  <a:moveTo>
                    <a:pt x="0" y="1"/>
                  </a:moveTo>
                  <a:lnTo>
                    <a:pt x="0" y="365"/>
                  </a:lnTo>
                  <a:cubicBezTo>
                    <a:pt x="0" y="365"/>
                    <a:pt x="273" y="821"/>
                    <a:pt x="708" y="821"/>
                  </a:cubicBezTo>
                  <a:cubicBezTo>
                    <a:pt x="1133" y="821"/>
                    <a:pt x="1396" y="365"/>
                    <a:pt x="1396" y="365"/>
                  </a:cubicBezTo>
                  <a:lnTo>
                    <a:pt x="1396" y="1"/>
                  </a:lnTo>
                  <a:close/>
                </a:path>
              </a:pathLst>
            </a:custGeom>
            <a:solidFill>
              <a:srgbClr val="EA8B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3024;p49"/>
            <p:cNvSpPr/>
            <p:nvPr/>
          </p:nvSpPr>
          <p:spPr>
            <a:xfrm>
              <a:off x="5260275" y="3927575"/>
              <a:ext cx="65025" cy="87525"/>
            </a:xfrm>
            <a:custGeom>
              <a:avLst/>
              <a:gdLst/>
              <a:ahLst/>
              <a:cxnLst/>
              <a:rect l="l" t="t" r="r" b="b"/>
              <a:pathLst>
                <a:path w="2601" h="3501" extrusionOk="0">
                  <a:moveTo>
                    <a:pt x="1305" y="0"/>
                  </a:moveTo>
                  <a:cubicBezTo>
                    <a:pt x="587" y="0"/>
                    <a:pt x="0" y="475"/>
                    <a:pt x="0" y="1194"/>
                  </a:cubicBezTo>
                  <a:cubicBezTo>
                    <a:pt x="0" y="1234"/>
                    <a:pt x="0" y="1284"/>
                    <a:pt x="11" y="1325"/>
                  </a:cubicBezTo>
                  <a:lnTo>
                    <a:pt x="11" y="1345"/>
                  </a:lnTo>
                  <a:lnTo>
                    <a:pt x="142" y="2458"/>
                  </a:lnTo>
                  <a:cubicBezTo>
                    <a:pt x="142" y="2468"/>
                    <a:pt x="152" y="2489"/>
                    <a:pt x="152" y="2498"/>
                  </a:cubicBezTo>
                  <a:lnTo>
                    <a:pt x="152" y="2509"/>
                  </a:lnTo>
                  <a:cubicBezTo>
                    <a:pt x="233" y="3075"/>
                    <a:pt x="546" y="3500"/>
                    <a:pt x="1133" y="3500"/>
                  </a:cubicBezTo>
                  <a:cubicBezTo>
                    <a:pt x="1720" y="3500"/>
                    <a:pt x="2084" y="3278"/>
                    <a:pt x="2306" y="2832"/>
                  </a:cubicBezTo>
                  <a:cubicBezTo>
                    <a:pt x="2387" y="2671"/>
                    <a:pt x="2438" y="2489"/>
                    <a:pt x="2468" y="2316"/>
                  </a:cubicBezTo>
                  <a:lnTo>
                    <a:pt x="2590" y="1335"/>
                  </a:lnTo>
                  <a:lnTo>
                    <a:pt x="2600" y="1325"/>
                  </a:lnTo>
                  <a:lnTo>
                    <a:pt x="2600" y="1194"/>
                  </a:lnTo>
                  <a:cubicBezTo>
                    <a:pt x="2600" y="475"/>
                    <a:pt x="2023" y="0"/>
                    <a:pt x="1305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3025;p49"/>
            <p:cNvSpPr/>
            <p:nvPr/>
          </p:nvSpPr>
          <p:spPr>
            <a:xfrm>
              <a:off x="5277450" y="3976375"/>
              <a:ext cx="6100" cy="12150"/>
            </a:xfrm>
            <a:custGeom>
              <a:avLst/>
              <a:gdLst/>
              <a:ahLst/>
              <a:cxnLst/>
              <a:rect l="l" t="t" r="r" b="b"/>
              <a:pathLst>
                <a:path w="244" h="486" extrusionOk="0">
                  <a:moveTo>
                    <a:pt x="194" y="0"/>
                  </a:moveTo>
                  <a:cubicBezTo>
                    <a:pt x="183" y="11"/>
                    <a:pt x="1" y="213"/>
                    <a:pt x="52" y="354"/>
                  </a:cubicBezTo>
                  <a:cubicBezTo>
                    <a:pt x="72" y="425"/>
                    <a:pt x="133" y="465"/>
                    <a:pt x="234" y="486"/>
                  </a:cubicBezTo>
                  <a:lnTo>
                    <a:pt x="244" y="445"/>
                  </a:lnTo>
                  <a:cubicBezTo>
                    <a:pt x="163" y="425"/>
                    <a:pt x="113" y="395"/>
                    <a:pt x="92" y="344"/>
                  </a:cubicBezTo>
                  <a:cubicBezTo>
                    <a:pt x="52" y="223"/>
                    <a:pt x="224" y="31"/>
                    <a:pt x="224" y="31"/>
                  </a:cubicBezTo>
                  <a:lnTo>
                    <a:pt x="194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3026;p49"/>
            <p:cNvSpPr/>
            <p:nvPr/>
          </p:nvSpPr>
          <p:spPr>
            <a:xfrm>
              <a:off x="5295175" y="3966250"/>
              <a:ext cx="11650" cy="5575"/>
            </a:xfrm>
            <a:custGeom>
              <a:avLst/>
              <a:gdLst/>
              <a:ahLst/>
              <a:cxnLst/>
              <a:rect l="l" t="t" r="r" b="b"/>
              <a:pathLst>
                <a:path w="466" h="223" extrusionOk="0">
                  <a:moveTo>
                    <a:pt x="20" y="0"/>
                  </a:moveTo>
                  <a:lnTo>
                    <a:pt x="0" y="122"/>
                  </a:lnTo>
                  <a:lnTo>
                    <a:pt x="445" y="223"/>
                  </a:lnTo>
                  <a:lnTo>
                    <a:pt x="465" y="102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3027;p49"/>
            <p:cNvSpPr/>
            <p:nvPr/>
          </p:nvSpPr>
          <p:spPr>
            <a:xfrm>
              <a:off x="5267350" y="3966250"/>
              <a:ext cx="9900" cy="5575"/>
            </a:xfrm>
            <a:custGeom>
              <a:avLst/>
              <a:gdLst/>
              <a:ahLst/>
              <a:cxnLst/>
              <a:rect l="l" t="t" r="r" b="b"/>
              <a:pathLst>
                <a:path w="396" h="223" extrusionOk="0">
                  <a:moveTo>
                    <a:pt x="364" y="0"/>
                  </a:moveTo>
                  <a:lnTo>
                    <a:pt x="0" y="112"/>
                  </a:lnTo>
                  <a:lnTo>
                    <a:pt x="31" y="223"/>
                  </a:lnTo>
                  <a:lnTo>
                    <a:pt x="395" y="122"/>
                  </a:lnTo>
                  <a:lnTo>
                    <a:pt x="364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3028;p49"/>
            <p:cNvSpPr/>
            <p:nvPr/>
          </p:nvSpPr>
          <p:spPr>
            <a:xfrm>
              <a:off x="5271150" y="3974350"/>
              <a:ext cx="4075" cy="405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81" y="0"/>
                  </a:moveTo>
                  <a:cubicBezTo>
                    <a:pt x="41" y="0"/>
                    <a:pt x="0" y="41"/>
                    <a:pt x="0" y="81"/>
                  </a:cubicBezTo>
                  <a:cubicBezTo>
                    <a:pt x="0" y="121"/>
                    <a:pt x="41" y="162"/>
                    <a:pt x="81" y="162"/>
                  </a:cubicBezTo>
                  <a:cubicBezTo>
                    <a:pt x="122" y="162"/>
                    <a:pt x="162" y="121"/>
                    <a:pt x="162" y="81"/>
                  </a:cubicBezTo>
                  <a:cubicBezTo>
                    <a:pt x="162" y="41"/>
                    <a:pt x="122" y="0"/>
                    <a:pt x="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3029;p49"/>
            <p:cNvSpPr/>
            <p:nvPr/>
          </p:nvSpPr>
          <p:spPr>
            <a:xfrm>
              <a:off x="5296950" y="3974350"/>
              <a:ext cx="4075" cy="4050"/>
            </a:xfrm>
            <a:custGeom>
              <a:avLst/>
              <a:gdLst/>
              <a:ahLst/>
              <a:cxnLst/>
              <a:rect l="l" t="t" r="r" b="b"/>
              <a:pathLst>
                <a:path w="163" h="162" extrusionOk="0">
                  <a:moveTo>
                    <a:pt x="81" y="0"/>
                  </a:moveTo>
                  <a:cubicBezTo>
                    <a:pt x="41" y="0"/>
                    <a:pt x="0" y="41"/>
                    <a:pt x="0" y="81"/>
                  </a:cubicBezTo>
                  <a:cubicBezTo>
                    <a:pt x="0" y="121"/>
                    <a:pt x="41" y="162"/>
                    <a:pt x="81" y="162"/>
                  </a:cubicBezTo>
                  <a:cubicBezTo>
                    <a:pt x="122" y="162"/>
                    <a:pt x="162" y="121"/>
                    <a:pt x="162" y="81"/>
                  </a:cubicBezTo>
                  <a:cubicBezTo>
                    <a:pt x="162" y="41"/>
                    <a:pt x="122" y="0"/>
                    <a:pt x="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3030;p49"/>
            <p:cNvSpPr/>
            <p:nvPr/>
          </p:nvSpPr>
          <p:spPr>
            <a:xfrm>
              <a:off x="5326025" y="3967025"/>
              <a:ext cx="2800" cy="8100"/>
            </a:xfrm>
            <a:custGeom>
              <a:avLst/>
              <a:gdLst/>
              <a:ahLst/>
              <a:cxnLst/>
              <a:rect l="l" t="t" r="r" b="b"/>
              <a:pathLst>
                <a:path w="112" h="324" extrusionOk="0">
                  <a:moveTo>
                    <a:pt x="20" y="0"/>
                  </a:moveTo>
                  <a:lnTo>
                    <a:pt x="0" y="20"/>
                  </a:lnTo>
                  <a:cubicBezTo>
                    <a:pt x="61" y="91"/>
                    <a:pt x="81" y="202"/>
                    <a:pt x="51" y="313"/>
                  </a:cubicBezTo>
                  <a:lnTo>
                    <a:pt x="81" y="324"/>
                  </a:lnTo>
                  <a:cubicBezTo>
                    <a:pt x="112" y="202"/>
                    <a:pt x="92" y="81"/>
                    <a:pt x="20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3031;p49"/>
            <p:cNvSpPr/>
            <p:nvPr/>
          </p:nvSpPr>
          <p:spPr>
            <a:xfrm>
              <a:off x="5243075" y="3924775"/>
              <a:ext cx="89800" cy="64775"/>
            </a:xfrm>
            <a:custGeom>
              <a:avLst/>
              <a:gdLst/>
              <a:ahLst/>
              <a:cxnLst/>
              <a:rect l="l" t="t" r="r" b="b"/>
              <a:pathLst>
                <a:path w="3592" h="2591" extrusionOk="0">
                  <a:moveTo>
                    <a:pt x="1983" y="0"/>
                  </a:moveTo>
                  <a:cubicBezTo>
                    <a:pt x="0" y="0"/>
                    <a:pt x="809" y="2398"/>
                    <a:pt x="809" y="2398"/>
                  </a:cubicBezTo>
                  <a:cubicBezTo>
                    <a:pt x="941" y="2075"/>
                    <a:pt x="921" y="1518"/>
                    <a:pt x="921" y="1518"/>
                  </a:cubicBezTo>
                  <a:cubicBezTo>
                    <a:pt x="1245" y="1295"/>
                    <a:pt x="1356" y="951"/>
                    <a:pt x="1356" y="951"/>
                  </a:cubicBezTo>
                  <a:cubicBezTo>
                    <a:pt x="1720" y="1477"/>
                    <a:pt x="2651" y="1549"/>
                    <a:pt x="2651" y="1549"/>
                  </a:cubicBezTo>
                  <a:cubicBezTo>
                    <a:pt x="2641" y="2307"/>
                    <a:pt x="3177" y="2590"/>
                    <a:pt x="3177" y="2590"/>
                  </a:cubicBezTo>
                  <a:cubicBezTo>
                    <a:pt x="3470" y="2459"/>
                    <a:pt x="3592" y="1862"/>
                    <a:pt x="3581" y="1549"/>
                  </a:cubicBezTo>
                  <a:cubicBezTo>
                    <a:pt x="3561" y="931"/>
                    <a:pt x="3298" y="0"/>
                    <a:pt x="198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3032;p49"/>
            <p:cNvSpPr/>
            <p:nvPr/>
          </p:nvSpPr>
          <p:spPr>
            <a:xfrm>
              <a:off x="5289350" y="3979900"/>
              <a:ext cx="14200" cy="6350"/>
            </a:xfrm>
            <a:custGeom>
              <a:avLst/>
              <a:gdLst/>
              <a:ahLst/>
              <a:cxnLst/>
              <a:rect l="l" t="t" r="r" b="b"/>
              <a:pathLst>
                <a:path w="568" h="254" extrusionOk="0">
                  <a:moveTo>
                    <a:pt x="253" y="1"/>
                  </a:moveTo>
                  <a:cubicBezTo>
                    <a:pt x="112" y="1"/>
                    <a:pt x="1" y="61"/>
                    <a:pt x="21" y="133"/>
                  </a:cubicBezTo>
                  <a:cubicBezTo>
                    <a:pt x="31" y="203"/>
                    <a:pt x="152" y="254"/>
                    <a:pt x="294" y="254"/>
                  </a:cubicBezTo>
                  <a:lnTo>
                    <a:pt x="304" y="254"/>
                  </a:lnTo>
                  <a:cubicBezTo>
                    <a:pt x="456" y="243"/>
                    <a:pt x="567" y="193"/>
                    <a:pt x="547" y="122"/>
                  </a:cubicBezTo>
                  <a:cubicBezTo>
                    <a:pt x="537" y="52"/>
                    <a:pt x="415" y="1"/>
                    <a:pt x="274" y="1"/>
                  </a:cubicBezTo>
                  <a:close/>
                </a:path>
              </a:pathLst>
            </a:custGeom>
            <a:solidFill>
              <a:srgbClr val="FFA3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3033;p49"/>
            <p:cNvSpPr/>
            <p:nvPr/>
          </p:nvSpPr>
          <p:spPr>
            <a:xfrm>
              <a:off x="5266325" y="3980400"/>
              <a:ext cx="9650" cy="5350"/>
            </a:xfrm>
            <a:custGeom>
              <a:avLst/>
              <a:gdLst/>
              <a:ahLst/>
              <a:cxnLst/>
              <a:rect l="l" t="t" r="r" b="b"/>
              <a:pathLst>
                <a:path w="386" h="214" extrusionOk="0">
                  <a:moveTo>
                    <a:pt x="193" y="1"/>
                  </a:moveTo>
                  <a:cubicBezTo>
                    <a:pt x="183" y="1"/>
                    <a:pt x="183" y="11"/>
                    <a:pt x="183" y="11"/>
                  </a:cubicBezTo>
                  <a:cubicBezTo>
                    <a:pt x="82" y="11"/>
                    <a:pt x="1" y="62"/>
                    <a:pt x="11" y="122"/>
                  </a:cubicBezTo>
                  <a:cubicBezTo>
                    <a:pt x="21" y="173"/>
                    <a:pt x="102" y="214"/>
                    <a:pt x="203" y="214"/>
                  </a:cubicBezTo>
                  <a:lnTo>
                    <a:pt x="214" y="214"/>
                  </a:lnTo>
                  <a:cubicBezTo>
                    <a:pt x="315" y="214"/>
                    <a:pt x="385" y="163"/>
                    <a:pt x="376" y="102"/>
                  </a:cubicBezTo>
                  <a:cubicBezTo>
                    <a:pt x="365" y="52"/>
                    <a:pt x="284" y="1"/>
                    <a:pt x="193" y="1"/>
                  </a:cubicBezTo>
                  <a:close/>
                </a:path>
              </a:pathLst>
            </a:custGeom>
            <a:solidFill>
              <a:srgbClr val="FFA39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3034;p49"/>
            <p:cNvSpPr/>
            <p:nvPr/>
          </p:nvSpPr>
          <p:spPr>
            <a:xfrm>
              <a:off x="5144700" y="4189800"/>
              <a:ext cx="63000" cy="189450"/>
            </a:xfrm>
            <a:custGeom>
              <a:avLst/>
              <a:gdLst/>
              <a:ahLst/>
              <a:cxnLst/>
              <a:rect l="l" t="t" r="r" b="b"/>
              <a:pathLst>
                <a:path w="2520" h="7578" extrusionOk="0">
                  <a:moveTo>
                    <a:pt x="2499" y="1"/>
                  </a:moveTo>
                  <a:cubicBezTo>
                    <a:pt x="1376" y="304"/>
                    <a:pt x="1255" y="972"/>
                    <a:pt x="1143" y="1609"/>
                  </a:cubicBezTo>
                  <a:cubicBezTo>
                    <a:pt x="1123" y="1680"/>
                    <a:pt x="1113" y="1751"/>
                    <a:pt x="1103" y="1821"/>
                  </a:cubicBezTo>
                  <a:cubicBezTo>
                    <a:pt x="961" y="2530"/>
                    <a:pt x="10" y="7517"/>
                    <a:pt x="1" y="7567"/>
                  </a:cubicBezTo>
                  <a:lnTo>
                    <a:pt x="61" y="7578"/>
                  </a:lnTo>
                  <a:cubicBezTo>
                    <a:pt x="71" y="7527"/>
                    <a:pt x="1022" y="2540"/>
                    <a:pt x="1154" y="1832"/>
                  </a:cubicBezTo>
                  <a:cubicBezTo>
                    <a:pt x="1174" y="1761"/>
                    <a:pt x="1184" y="1690"/>
                    <a:pt x="1194" y="1619"/>
                  </a:cubicBezTo>
                  <a:cubicBezTo>
                    <a:pt x="1316" y="972"/>
                    <a:pt x="1427" y="355"/>
                    <a:pt x="2519" y="61"/>
                  </a:cubicBezTo>
                  <a:lnTo>
                    <a:pt x="2499" y="1"/>
                  </a:lnTo>
                  <a:close/>
                </a:path>
              </a:pathLst>
            </a:custGeom>
            <a:solidFill>
              <a:srgbClr val="00345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3035;p49"/>
            <p:cNvSpPr/>
            <p:nvPr/>
          </p:nvSpPr>
          <p:spPr>
            <a:xfrm>
              <a:off x="5220075" y="4242900"/>
              <a:ext cx="17725" cy="6875"/>
            </a:xfrm>
            <a:custGeom>
              <a:avLst/>
              <a:gdLst/>
              <a:ahLst/>
              <a:cxnLst/>
              <a:rect l="l" t="t" r="r" b="b"/>
              <a:pathLst>
                <a:path w="709" h="275" extrusionOk="0">
                  <a:moveTo>
                    <a:pt x="283" y="1"/>
                  </a:moveTo>
                  <a:lnTo>
                    <a:pt x="253" y="52"/>
                  </a:lnTo>
                  <a:lnTo>
                    <a:pt x="506" y="214"/>
                  </a:lnTo>
                  <a:lnTo>
                    <a:pt x="0" y="214"/>
                  </a:lnTo>
                  <a:lnTo>
                    <a:pt x="0" y="274"/>
                  </a:lnTo>
                  <a:lnTo>
                    <a:pt x="708" y="274"/>
                  </a:lnTo>
                  <a:lnTo>
                    <a:pt x="283" y="1"/>
                  </a:lnTo>
                  <a:close/>
                </a:path>
              </a:pathLst>
            </a:custGeom>
            <a:solidFill>
              <a:srgbClr val="F7393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3036;p49"/>
            <p:cNvSpPr/>
            <p:nvPr/>
          </p:nvSpPr>
          <p:spPr>
            <a:xfrm>
              <a:off x="5148400" y="4058175"/>
              <a:ext cx="40075" cy="43400"/>
            </a:xfrm>
            <a:custGeom>
              <a:avLst/>
              <a:gdLst/>
              <a:ahLst/>
              <a:cxnLst/>
              <a:rect l="l" t="t" r="r" b="b"/>
              <a:pathLst>
                <a:path w="1603" h="1736" extrusionOk="0">
                  <a:moveTo>
                    <a:pt x="822" y="1"/>
                  </a:moveTo>
                  <a:cubicBezTo>
                    <a:pt x="811" y="1"/>
                    <a:pt x="801" y="2"/>
                    <a:pt x="793" y="6"/>
                  </a:cubicBezTo>
                  <a:cubicBezTo>
                    <a:pt x="642" y="66"/>
                    <a:pt x="804" y="299"/>
                    <a:pt x="884" y="410"/>
                  </a:cubicBezTo>
                  <a:cubicBezTo>
                    <a:pt x="891" y="418"/>
                    <a:pt x="888" y="425"/>
                    <a:pt x="882" y="425"/>
                  </a:cubicBezTo>
                  <a:cubicBezTo>
                    <a:pt x="880" y="425"/>
                    <a:pt x="877" y="423"/>
                    <a:pt x="874" y="421"/>
                  </a:cubicBezTo>
                  <a:cubicBezTo>
                    <a:pt x="742" y="340"/>
                    <a:pt x="621" y="260"/>
                    <a:pt x="534" y="260"/>
                  </a:cubicBezTo>
                  <a:cubicBezTo>
                    <a:pt x="500" y="260"/>
                    <a:pt x="471" y="271"/>
                    <a:pt x="449" y="299"/>
                  </a:cubicBezTo>
                  <a:cubicBezTo>
                    <a:pt x="358" y="400"/>
                    <a:pt x="399" y="511"/>
                    <a:pt x="399" y="511"/>
                  </a:cubicBezTo>
                  <a:cubicBezTo>
                    <a:pt x="399" y="511"/>
                    <a:pt x="278" y="532"/>
                    <a:pt x="227" y="623"/>
                  </a:cubicBezTo>
                  <a:cubicBezTo>
                    <a:pt x="166" y="744"/>
                    <a:pt x="247" y="835"/>
                    <a:pt x="247" y="835"/>
                  </a:cubicBezTo>
                  <a:cubicBezTo>
                    <a:pt x="247" y="835"/>
                    <a:pt x="136" y="846"/>
                    <a:pt x="95" y="947"/>
                  </a:cubicBezTo>
                  <a:cubicBezTo>
                    <a:pt x="44" y="1078"/>
                    <a:pt x="146" y="1149"/>
                    <a:pt x="146" y="1149"/>
                  </a:cubicBezTo>
                  <a:cubicBezTo>
                    <a:pt x="146" y="1149"/>
                    <a:pt x="132" y="1146"/>
                    <a:pt x="113" y="1146"/>
                  </a:cubicBezTo>
                  <a:cubicBezTo>
                    <a:pt x="70" y="1146"/>
                    <a:pt x="0" y="1161"/>
                    <a:pt x="15" y="1260"/>
                  </a:cubicBezTo>
                  <a:cubicBezTo>
                    <a:pt x="44" y="1401"/>
                    <a:pt x="227" y="1614"/>
                    <a:pt x="1036" y="1736"/>
                  </a:cubicBezTo>
                  <a:cubicBezTo>
                    <a:pt x="1036" y="1736"/>
                    <a:pt x="1339" y="1230"/>
                    <a:pt x="1602" y="471"/>
                  </a:cubicBezTo>
                  <a:cubicBezTo>
                    <a:pt x="1602" y="471"/>
                    <a:pt x="1015" y="1"/>
                    <a:pt x="822" y="1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3037;p49"/>
            <p:cNvSpPr/>
            <p:nvPr/>
          </p:nvSpPr>
          <p:spPr>
            <a:xfrm>
              <a:off x="5157850" y="4070950"/>
              <a:ext cx="4325" cy="3325"/>
            </a:xfrm>
            <a:custGeom>
              <a:avLst/>
              <a:gdLst/>
              <a:ahLst/>
              <a:cxnLst/>
              <a:rect l="l" t="t" r="r" b="b"/>
              <a:pathLst>
                <a:path w="173" h="133" extrusionOk="0">
                  <a:moveTo>
                    <a:pt x="21" y="0"/>
                  </a:moveTo>
                  <a:lnTo>
                    <a:pt x="1" y="31"/>
                  </a:lnTo>
                  <a:cubicBezTo>
                    <a:pt x="51" y="61"/>
                    <a:pt x="102" y="101"/>
                    <a:pt x="163" y="132"/>
                  </a:cubicBezTo>
                  <a:lnTo>
                    <a:pt x="172" y="112"/>
                  </a:lnTo>
                  <a:cubicBezTo>
                    <a:pt x="122" y="81"/>
                    <a:pt x="71" y="41"/>
                    <a:pt x="2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3038;p49"/>
            <p:cNvSpPr/>
            <p:nvPr/>
          </p:nvSpPr>
          <p:spPr>
            <a:xfrm>
              <a:off x="5154050" y="4078300"/>
              <a:ext cx="5075" cy="3050"/>
            </a:xfrm>
            <a:custGeom>
              <a:avLst/>
              <a:gdLst/>
              <a:ahLst/>
              <a:cxnLst/>
              <a:rect l="l" t="t" r="r" b="b"/>
              <a:pathLst>
                <a:path w="203" h="122" extrusionOk="0">
                  <a:moveTo>
                    <a:pt x="11" y="0"/>
                  </a:moveTo>
                  <a:lnTo>
                    <a:pt x="1" y="30"/>
                  </a:lnTo>
                  <a:cubicBezTo>
                    <a:pt x="61" y="61"/>
                    <a:pt x="122" y="91"/>
                    <a:pt x="193" y="121"/>
                  </a:cubicBezTo>
                  <a:lnTo>
                    <a:pt x="203" y="101"/>
                  </a:lnTo>
                  <a:cubicBezTo>
                    <a:pt x="142" y="70"/>
                    <a:pt x="72" y="30"/>
                    <a:pt x="1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3039;p49"/>
            <p:cNvSpPr/>
            <p:nvPr/>
          </p:nvSpPr>
          <p:spPr>
            <a:xfrm>
              <a:off x="5152025" y="4085875"/>
              <a:ext cx="5075" cy="2550"/>
            </a:xfrm>
            <a:custGeom>
              <a:avLst/>
              <a:gdLst/>
              <a:ahLst/>
              <a:cxnLst/>
              <a:rect l="l" t="t" r="r" b="b"/>
              <a:pathLst>
                <a:path w="203" h="102" extrusionOk="0">
                  <a:moveTo>
                    <a:pt x="11" y="1"/>
                  </a:moveTo>
                  <a:lnTo>
                    <a:pt x="1" y="30"/>
                  </a:lnTo>
                  <a:cubicBezTo>
                    <a:pt x="61" y="51"/>
                    <a:pt x="133" y="81"/>
                    <a:pt x="193" y="102"/>
                  </a:cubicBezTo>
                  <a:lnTo>
                    <a:pt x="203" y="71"/>
                  </a:lnTo>
                  <a:cubicBezTo>
                    <a:pt x="142" y="51"/>
                    <a:pt x="72" y="30"/>
                    <a:pt x="11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3040;p49"/>
            <p:cNvSpPr/>
            <p:nvPr/>
          </p:nvSpPr>
          <p:spPr>
            <a:xfrm>
              <a:off x="5172025" y="4044000"/>
              <a:ext cx="171975" cy="87975"/>
            </a:xfrm>
            <a:custGeom>
              <a:avLst/>
              <a:gdLst/>
              <a:ahLst/>
              <a:cxnLst/>
              <a:rect l="l" t="t" r="r" b="b"/>
              <a:pathLst>
                <a:path w="6879" h="3519" extrusionOk="0">
                  <a:moveTo>
                    <a:pt x="5928" y="0"/>
                  </a:moveTo>
                  <a:cubicBezTo>
                    <a:pt x="5512" y="0"/>
                    <a:pt x="5099" y="112"/>
                    <a:pt x="4734" y="320"/>
                  </a:cubicBezTo>
                  <a:lnTo>
                    <a:pt x="3591" y="1564"/>
                  </a:lnTo>
                  <a:lnTo>
                    <a:pt x="1437" y="896"/>
                  </a:lnTo>
                  <a:cubicBezTo>
                    <a:pt x="1372" y="890"/>
                    <a:pt x="1269" y="863"/>
                    <a:pt x="1179" y="863"/>
                  </a:cubicBezTo>
                  <a:cubicBezTo>
                    <a:pt x="1130" y="863"/>
                    <a:pt x="1085" y="871"/>
                    <a:pt x="1052" y="896"/>
                  </a:cubicBezTo>
                  <a:lnTo>
                    <a:pt x="1021" y="937"/>
                  </a:lnTo>
                  <a:lnTo>
                    <a:pt x="991" y="886"/>
                  </a:lnTo>
                  <a:cubicBezTo>
                    <a:pt x="920" y="815"/>
                    <a:pt x="839" y="755"/>
                    <a:pt x="738" y="734"/>
                  </a:cubicBezTo>
                  <a:cubicBezTo>
                    <a:pt x="719" y="732"/>
                    <a:pt x="700" y="730"/>
                    <a:pt x="682" y="730"/>
                  </a:cubicBezTo>
                  <a:cubicBezTo>
                    <a:pt x="557" y="730"/>
                    <a:pt x="456" y="796"/>
                    <a:pt x="394" y="1008"/>
                  </a:cubicBezTo>
                  <a:lnTo>
                    <a:pt x="20" y="2393"/>
                  </a:lnTo>
                  <a:cubicBezTo>
                    <a:pt x="0" y="2525"/>
                    <a:pt x="71" y="2647"/>
                    <a:pt x="192" y="2697"/>
                  </a:cubicBezTo>
                  <a:cubicBezTo>
                    <a:pt x="238" y="2716"/>
                    <a:pt x="285" y="2725"/>
                    <a:pt x="332" y="2725"/>
                  </a:cubicBezTo>
                  <a:cubicBezTo>
                    <a:pt x="410" y="2725"/>
                    <a:pt x="487" y="2701"/>
                    <a:pt x="556" y="2656"/>
                  </a:cubicBezTo>
                  <a:cubicBezTo>
                    <a:pt x="627" y="2737"/>
                    <a:pt x="718" y="2778"/>
                    <a:pt x="809" y="2798"/>
                  </a:cubicBezTo>
                  <a:lnTo>
                    <a:pt x="3298" y="3506"/>
                  </a:lnTo>
                  <a:cubicBezTo>
                    <a:pt x="3400" y="3514"/>
                    <a:pt x="3500" y="3519"/>
                    <a:pt x="3599" y="3519"/>
                  </a:cubicBezTo>
                  <a:cubicBezTo>
                    <a:pt x="4012" y="3519"/>
                    <a:pt x="4403" y="3436"/>
                    <a:pt x="4795" y="3142"/>
                  </a:cubicBezTo>
                  <a:lnTo>
                    <a:pt x="5726" y="2231"/>
                  </a:lnTo>
                  <a:lnTo>
                    <a:pt x="6605" y="1281"/>
                  </a:lnTo>
                  <a:cubicBezTo>
                    <a:pt x="6717" y="1119"/>
                    <a:pt x="6757" y="1018"/>
                    <a:pt x="6787" y="856"/>
                  </a:cubicBezTo>
                  <a:cubicBezTo>
                    <a:pt x="6879" y="431"/>
                    <a:pt x="6636" y="67"/>
                    <a:pt x="6201" y="17"/>
                  </a:cubicBezTo>
                  <a:cubicBezTo>
                    <a:pt x="6110" y="6"/>
                    <a:pt x="6019" y="0"/>
                    <a:pt x="5928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3041;p49"/>
            <p:cNvSpPr/>
            <p:nvPr/>
          </p:nvSpPr>
          <p:spPr>
            <a:xfrm>
              <a:off x="5244075" y="4049200"/>
              <a:ext cx="51375" cy="34675"/>
            </a:xfrm>
            <a:custGeom>
              <a:avLst/>
              <a:gdLst/>
              <a:ahLst/>
              <a:cxnLst/>
              <a:rect l="l" t="t" r="r" b="b"/>
              <a:pathLst>
                <a:path w="2055" h="1387" extrusionOk="0">
                  <a:moveTo>
                    <a:pt x="2034" y="0"/>
                  </a:moveTo>
                  <a:cubicBezTo>
                    <a:pt x="1660" y="203"/>
                    <a:pt x="810" y="1205"/>
                    <a:pt x="699" y="1336"/>
                  </a:cubicBezTo>
                  <a:lnTo>
                    <a:pt x="11" y="1124"/>
                  </a:lnTo>
                  <a:lnTo>
                    <a:pt x="1" y="1164"/>
                  </a:lnTo>
                  <a:lnTo>
                    <a:pt x="719" y="1387"/>
                  </a:lnTo>
                  <a:lnTo>
                    <a:pt x="729" y="1376"/>
                  </a:lnTo>
                  <a:cubicBezTo>
                    <a:pt x="740" y="1366"/>
                    <a:pt x="1670" y="243"/>
                    <a:pt x="2055" y="31"/>
                  </a:cubicBezTo>
                  <a:lnTo>
                    <a:pt x="2034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3042;p49"/>
            <p:cNvSpPr/>
            <p:nvPr/>
          </p:nvSpPr>
          <p:spPr>
            <a:xfrm>
              <a:off x="5246100" y="4084100"/>
              <a:ext cx="83475" cy="48075"/>
            </a:xfrm>
            <a:custGeom>
              <a:avLst/>
              <a:gdLst/>
              <a:ahLst/>
              <a:cxnLst/>
              <a:rect l="l" t="t" r="r" b="b"/>
              <a:pathLst>
                <a:path w="3339" h="1923" extrusionOk="0">
                  <a:moveTo>
                    <a:pt x="3309" y="0"/>
                  </a:moveTo>
                  <a:cubicBezTo>
                    <a:pt x="3035" y="314"/>
                    <a:pt x="2581" y="820"/>
                    <a:pt x="1821" y="1497"/>
                  </a:cubicBezTo>
                  <a:cubicBezTo>
                    <a:pt x="1492" y="1802"/>
                    <a:pt x="1035" y="1880"/>
                    <a:pt x="652" y="1880"/>
                  </a:cubicBezTo>
                  <a:cubicBezTo>
                    <a:pt x="576" y="1880"/>
                    <a:pt x="504" y="1877"/>
                    <a:pt x="436" y="1872"/>
                  </a:cubicBezTo>
                  <a:cubicBezTo>
                    <a:pt x="345" y="1862"/>
                    <a:pt x="254" y="1841"/>
                    <a:pt x="142" y="1811"/>
                  </a:cubicBezTo>
                  <a:cubicBezTo>
                    <a:pt x="102" y="1801"/>
                    <a:pt x="52" y="1791"/>
                    <a:pt x="11" y="1781"/>
                  </a:cubicBezTo>
                  <a:lnTo>
                    <a:pt x="1" y="1832"/>
                  </a:lnTo>
                  <a:cubicBezTo>
                    <a:pt x="41" y="1841"/>
                    <a:pt x="92" y="1852"/>
                    <a:pt x="133" y="1862"/>
                  </a:cubicBezTo>
                  <a:cubicBezTo>
                    <a:pt x="243" y="1882"/>
                    <a:pt x="335" y="1902"/>
                    <a:pt x="436" y="1913"/>
                  </a:cubicBezTo>
                  <a:cubicBezTo>
                    <a:pt x="506" y="1922"/>
                    <a:pt x="578" y="1922"/>
                    <a:pt x="659" y="1922"/>
                  </a:cubicBezTo>
                  <a:cubicBezTo>
                    <a:pt x="1053" y="1922"/>
                    <a:pt x="1508" y="1841"/>
                    <a:pt x="1852" y="1538"/>
                  </a:cubicBezTo>
                  <a:cubicBezTo>
                    <a:pt x="2610" y="850"/>
                    <a:pt x="3066" y="344"/>
                    <a:pt x="3339" y="31"/>
                  </a:cubicBezTo>
                  <a:lnTo>
                    <a:pt x="3309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3043;p49"/>
            <p:cNvSpPr/>
            <p:nvPr/>
          </p:nvSpPr>
          <p:spPr>
            <a:xfrm>
              <a:off x="5261275" y="4082850"/>
              <a:ext cx="6350" cy="9875"/>
            </a:xfrm>
            <a:custGeom>
              <a:avLst/>
              <a:gdLst/>
              <a:ahLst/>
              <a:cxnLst/>
              <a:rect l="l" t="t" r="r" b="b"/>
              <a:pathLst>
                <a:path w="254" h="395" extrusionOk="0">
                  <a:moveTo>
                    <a:pt x="41" y="0"/>
                  </a:moveTo>
                  <a:lnTo>
                    <a:pt x="1" y="20"/>
                  </a:lnTo>
                  <a:lnTo>
                    <a:pt x="213" y="394"/>
                  </a:lnTo>
                  <a:lnTo>
                    <a:pt x="254" y="364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3044;p49"/>
            <p:cNvSpPr/>
            <p:nvPr/>
          </p:nvSpPr>
          <p:spPr>
            <a:xfrm>
              <a:off x="5185400" y="4066400"/>
              <a:ext cx="12950" cy="44275"/>
            </a:xfrm>
            <a:custGeom>
              <a:avLst/>
              <a:gdLst/>
              <a:ahLst/>
              <a:cxnLst/>
              <a:rect l="l" t="t" r="r" b="b"/>
              <a:pathLst>
                <a:path w="518" h="1771" extrusionOk="0">
                  <a:moveTo>
                    <a:pt x="477" y="0"/>
                  </a:moveTo>
                  <a:lnTo>
                    <a:pt x="1" y="1760"/>
                  </a:lnTo>
                  <a:lnTo>
                    <a:pt x="41" y="1771"/>
                  </a:lnTo>
                  <a:lnTo>
                    <a:pt x="517" y="11"/>
                  </a:lnTo>
                  <a:lnTo>
                    <a:pt x="477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3045;p49"/>
            <p:cNvSpPr/>
            <p:nvPr/>
          </p:nvSpPr>
          <p:spPr>
            <a:xfrm>
              <a:off x="5185400" y="4065650"/>
              <a:ext cx="9650" cy="3300"/>
            </a:xfrm>
            <a:custGeom>
              <a:avLst/>
              <a:gdLst/>
              <a:ahLst/>
              <a:cxnLst/>
              <a:rect l="l" t="t" r="r" b="b"/>
              <a:pathLst>
                <a:path w="386" h="132" extrusionOk="0">
                  <a:moveTo>
                    <a:pt x="121" y="1"/>
                  </a:moveTo>
                  <a:cubicBezTo>
                    <a:pt x="84" y="1"/>
                    <a:pt x="43" y="6"/>
                    <a:pt x="1" y="20"/>
                  </a:cubicBezTo>
                  <a:lnTo>
                    <a:pt x="11" y="61"/>
                  </a:lnTo>
                  <a:cubicBezTo>
                    <a:pt x="47" y="50"/>
                    <a:pt x="82" y="45"/>
                    <a:pt x="115" y="45"/>
                  </a:cubicBezTo>
                  <a:cubicBezTo>
                    <a:pt x="255" y="45"/>
                    <a:pt x="355" y="131"/>
                    <a:pt x="355" y="131"/>
                  </a:cubicBezTo>
                  <a:lnTo>
                    <a:pt x="385" y="101"/>
                  </a:lnTo>
                  <a:cubicBezTo>
                    <a:pt x="377" y="93"/>
                    <a:pt x="272" y="1"/>
                    <a:pt x="12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3046;p49"/>
            <p:cNvSpPr/>
            <p:nvPr/>
          </p:nvSpPr>
          <p:spPr>
            <a:xfrm>
              <a:off x="5183650" y="4073175"/>
              <a:ext cx="9375" cy="3125"/>
            </a:xfrm>
            <a:custGeom>
              <a:avLst/>
              <a:gdLst/>
              <a:ahLst/>
              <a:cxnLst/>
              <a:rect l="l" t="t" r="r" b="b"/>
              <a:pathLst>
                <a:path w="375" h="125" extrusionOk="0">
                  <a:moveTo>
                    <a:pt x="52" y="0"/>
                  </a:moveTo>
                  <a:cubicBezTo>
                    <a:pt x="35" y="0"/>
                    <a:pt x="18" y="1"/>
                    <a:pt x="0" y="3"/>
                  </a:cubicBezTo>
                  <a:lnTo>
                    <a:pt x="10" y="53"/>
                  </a:lnTo>
                  <a:cubicBezTo>
                    <a:pt x="27" y="51"/>
                    <a:pt x="44" y="50"/>
                    <a:pt x="61" y="50"/>
                  </a:cubicBezTo>
                  <a:cubicBezTo>
                    <a:pt x="215" y="50"/>
                    <a:pt x="354" y="124"/>
                    <a:pt x="354" y="124"/>
                  </a:cubicBezTo>
                  <a:lnTo>
                    <a:pt x="374" y="93"/>
                  </a:lnTo>
                  <a:cubicBezTo>
                    <a:pt x="374" y="85"/>
                    <a:pt x="224" y="0"/>
                    <a:pt x="52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3047;p49"/>
            <p:cNvSpPr/>
            <p:nvPr/>
          </p:nvSpPr>
          <p:spPr>
            <a:xfrm>
              <a:off x="5181375" y="4081050"/>
              <a:ext cx="9375" cy="3575"/>
            </a:xfrm>
            <a:custGeom>
              <a:avLst/>
              <a:gdLst/>
              <a:ahLst/>
              <a:cxnLst/>
              <a:rect l="l" t="t" r="r" b="b"/>
              <a:pathLst>
                <a:path w="375" h="143" extrusionOk="0">
                  <a:moveTo>
                    <a:pt x="11" y="1"/>
                  </a:moveTo>
                  <a:lnTo>
                    <a:pt x="0" y="52"/>
                  </a:lnTo>
                  <a:cubicBezTo>
                    <a:pt x="172" y="82"/>
                    <a:pt x="364" y="133"/>
                    <a:pt x="364" y="143"/>
                  </a:cubicBezTo>
                  <a:lnTo>
                    <a:pt x="375" y="92"/>
                  </a:lnTo>
                  <a:cubicBezTo>
                    <a:pt x="375" y="92"/>
                    <a:pt x="182" y="41"/>
                    <a:pt x="1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3048;p49"/>
            <p:cNvSpPr/>
            <p:nvPr/>
          </p:nvSpPr>
          <p:spPr>
            <a:xfrm>
              <a:off x="5178825" y="4089150"/>
              <a:ext cx="9650" cy="3575"/>
            </a:xfrm>
            <a:custGeom>
              <a:avLst/>
              <a:gdLst/>
              <a:ahLst/>
              <a:cxnLst/>
              <a:rect l="l" t="t" r="r" b="b"/>
              <a:pathLst>
                <a:path w="386" h="143" extrusionOk="0">
                  <a:moveTo>
                    <a:pt x="21" y="1"/>
                  </a:moveTo>
                  <a:lnTo>
                    <a:pt x="1" y="31"/>
                  </a:lnTo>
                  <a:cubicBezTo>
                    <a:pt x="173" y="122"/>
                    <a:pt x="376" y="142"/>
                    <a:pt x="385" y="142"/>
                  </a:cubicBezTo>
                  <a:lnTo>
                    <a:pt x="385" y="92"/>
                  </a:lnTo>
                  <a:cubicBezTo>
                    <a:pt x="385" y="92"/>
                    <a:pt x="183" y="82"/>
                    <a:pt x="21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3049;p49"/>
            <p:cNvSpPr/>
            <p:nvPr/>
          </p:nvSpPr>
          <p:spPr>
            <a:xfrm>
              <a:off x="5176575" y="4097000"/>
              <a:ext cx="9625" cy="3800"/>
            </a:xfrm>
            <a:custGeom>
              <a:avLst/>
              <a:gdLst/>
              <a:ahLst/>
              <a:cxnLst/>
              <a:rect l="l" t="t" r="r" b="b"/>
              <a:pathLst>
                <a:path w="385" h="152" extrusionOk="0">
                  <a:moveTo>
                    <a:pt x="30" y="1"/>
                  </a:moveTo>
                  <a:lnTo>
                    <a:pt x="0" y="31"/>
                  </a:lnTo>
                  <a:cubicBezTo>
                    <a:pt x="111" y="132"/>
                    <a:pt x="253" y="152"/>
                    <a:pt x="334" y="152"/>
                  </a:cubicBezTo>
                  <a:cubicBezTo>
                    <a:pt x="364" y="152"/>
                    <a:pt x="385" y="152"/>
                    <a:pt x="385" y="142"/>
                  </a:cubicBezTo>
                  <a:lnTo>
                    <a:pt x="385" y="102"/>
                  </a:lnTo>
                  <a:cubicBezTo>
                    <a:pt x="381" y="102"/>
                    <a:pt x="360" y="105"/>
                    <a:pt x="328" y="105"/>
                  </a:cubicBezTo>
                  <a:cubicBezTo>
                    <a:pt x="258" y="105"/>
                    <a:pt x="135" y="91"/>
                    <a:pt x="30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3050;p49"/>
            <p:cNvSpPr/>
            <p:nvPr/>
          </p:nvSpPr>
          <p:spPr>
            <a:xfrm>
              <a:off x="5174275" y="4104825"/>
              <a:ext cx="9900" cy="4350"/>
            </a:xfrm>
            <a:custGeom>
              <a:avLst/>
              <a:gdLst/>
              <a:ahLst/>
              <a:cxnLst/>
              <a:rect l="l" t="t" r="r" b="b"/>
              <a:pathLst>
                <a:path w="396" h="174" extrusionOk="0">
                  <a:moveTo>
                    <a:pt x="32" y="1"/>
                  </a:moveTo>
                  <a:lnTo>
                    <a:pt x="1" y="32"/>
                  </a:lnTo>
                  <a:cubicBezTo>
                    <a:pt x="92" y="142"/>
                    <a:pt x="203" y="173"/>
                    <a:pt x="284" y="173"/>
                  </a:cubicBezTo>
                  <a:cubicBezTo>
                    <a:pt x="345" y="173"/>
                    <a:pt x="396" y="153"/>
                    <a:pt x="396" y="153"/>
                  </a:cubicBezTo>
                  <a:lnTo>
                    <a:pt x="375" y="112"/>
                  </a:lnTo>
                  <a:cubicBezTo>
                    <a:pt x="371" y="117"/>
                    <a:pt x="334" y="130"/>
                    <a:pt x="282" y="130"/>
                  </a:cubicBezTo>
                  <a:cubicBezTo>
                    <a:pt x="211" y="130"/>
                    <a:pt x="113" y="106"/>
                    <a:pt x="32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3051;p49"/>
            <p:cNvSpPr/>
            <p:nvPr/>
          </p:nvSpPr>
          <p:spPr>
            <a:xfrm>
              <a:off x="5282275" y="3993825"/>
              <a:ext cx="10900" cy="5325"/>
            </a:xfrm>
            <a:custGeom>
              <a:avLst/>
              <a:gdLst/>
              <a:ahLst/>
              <a:cxnLst/>
              <a:rect l="l" t="t" r="r" b="b"/>
              <a:pathLst>
                <a:path w="436" h="213" extrusionOk="0">
                  <a:moveTo>
                    <a:pt x="385" y="0"/>
                  </a:moveTo>
                  <a:cubicBezTo>
                    <a:pt x="385" y="10"/>
                    <a:pt x="385" y="111"/>
                    <a:pt x="264" y="152"/>
                  </a:cubicBezTo>
                  <a:cubicBezTo>
                    <a:pt x="234" y="161"/>
                    <a:pt x="207" y="164"/>
                    <a:pt x="182" y="164"/>
                  </a:cubicBezTo>
                  <a:cubicBezTo>
                    <a:pt x="95" y="164"/>
                    <a:pt x="39" y="122"/>
                    <a:pt x="31" y="122"/>
                  </a:cubicBezTo>
                  <a:lnTo>
                    <a:pt x="1" y="152"/>
                  </a:lnTo>
                  <a:cubicBezTo>
                    <a:pt x="10" y="162"/>
                    <a:pt x="81" y="212"/>
                    <a:pt x="183" y="212"/>
                  </a:cubicBezTo>
                  <a:cubicBezTo>
                    <a:pt x="213" y="212"/>
                    <a:pt x="243" y="203"/>
                    <a:pt x="273" y="192"/>
                  </a:cubicBezTo>
                  <a:cubicBezTo>
                    <a:pt x="425" y="142"/>
                    <a:pt x="435" y="10"/>
                    <a:pt x="435" y="10"/>
                  </a:cubicBezTo>
                  <a:lnTo>
                    <a:pt x="385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3052;p49"/>
            <p:cNvSpPr/>
            <p:nvPr/>
          </p:nvSpPr>
          <p:spPr>
            <a:xfrm>
              <a:off x="4606800" y="4177150"/>
              <a:ext cx="33675" cy="228150"/>
            </a:xfrm>
            <a:custGeom>
              <a:avLst/>
              <a:gdLst/>
              <a:ahLst/>
              <a:cxnLst/>
              <a:rect l="l" t="t" r="r" b="b"/>
              <a:pathLst>
                <a:path w="1347" h="9126" extrusionOk="0">
                  <a:moveTo>
                    <a:pt x="415" y="1"/>
                  </a:moveTo>
                  <a:lnTo>
                    <a:pt x="0" y="9044"/>
                  </a:lnTo>
                  <a:cubicBezTo>
                    <a:pt x="0" y="9085"/>
                    <a:pt x="31" y="9125"/>
                    <a:pt x="71" y="9125"/>
                  </a:cubicBezTo>
                  <a:lnTo>
                    <a:pt x="304" y="9125"/>
                  </a:lnTo>
                  <a:cubicBezTo>
                    <a:pt x="344" y="9125"/>
                    <a:pt x="385" y="9085"/>
                    <a:pt x="385" y="9044"/>
                  </a:cubicBezTo>
                  <a:lnTo>
                    <a:pt x="1346" y="1"/>
                  </a:ln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3053;p49"/>
            <p:cNvSpPr/>
            <p:nvPr/>
          </p:nvSpPr>
          <p:spPr>
            <a:xfrm>
              <a:off x="4617175" y="4143525"/>
              <a:ext cx="26575" cy="33650"/>
            </a:xfrm>
            <a:custGeom>
              <a:avLst/>
              <a:gdLst/>
              <a:ahLst/>
              <a:cxnLst/>
              <a:rect l="l" t="t" r="r" b="b"/>
              <a:pathLst>
                <a:path w="1063" h="1346" extrusionOk="0">
                  <a:moveTo>
                    <a:pt x="132" y="1"/>
                  </a:moveTo>
                  <a:cubicBezTo>
                    <a:pt x="91" y="1"/>
                    <a:pt x="61" y="31"/>
                    <a:pt x="61" y="71"/>
                  </a:cubicBezTo>
                  <a:lnTo>
                    <a:pt x="0" y="1346"/>
                  </a:lnTo>
                  <a:lnTo>
                    <a:pt x="931" y="1346"/>
                  </a:lnTo>
                  <a:lnTo>
                    <a:pt x="1062" y="71"/>
                  </a:lnTo>
                  <a:cubicBezTo>
                    <a:pt x="1062" y="31"/>
                    <a:pt x="1032" y="1"/>
                    <a:pt x="992" y="1"/>
                  </a:cubicBezTo>
                  <a:close/>
                </a:path>
              </a:pathLst>
            </a:custGeom>
            <a:solidFill>
              <a:srgbClr val="703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3054;p49"/>
            <p:cNvSpPr/>
            <p:nvPr/>
          </p:nvSpPr>
          <p:spPr>
            <a:xfrm>
              <a:off x="5182875" y="4177150"/>
              <a:ext cx="33675" cy="228150"/>
            </a:xfrm>
            <a:custGeom>
              <a:avLst/>
              <a:gdLst/>
              <a:ahLst/>
              <a:cxnLst/>
              <a:rect l="l" t="t" r="r" b="b"/>
              <a:pathLst>
                <a:path w="1347" h="9126" extrusionOk="0">
                  <a:moveTo>
                    <a:pt x="1" y="1"/>
                  </a:moveTo>
                  <a:lnTo>
                    <a:pt x="962" y="9044"/>
                  </a:lnTo>
                  <a:cubicBezTo>
                    <a:pt x="962" y="9085"/>
                    <a:pt x="992" y="9125"/>
                    <a:pt x="1033" y="9125"/>
                  </a:cubicBezTo>
                  <a:lnTo>
                    <a:pt x="1275" y="9125"/>
                  </a:lnTo>
                  <a:cubicBezTo>
                    <a:pt x="1316" y="9125"/>
                    <a:pt x="1346" y="9085"/>
                    <a:pt x="1346" y="9044"/>
                  </a:cubicBezTo>
                  <a:lnTo>
                    <a:pt x="931" y="1"/>
                  </a:ln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3055;p49"/>
            <p:cNvSpPr/>
            <p:nvPr/>
          </p:nvSpPr>
          <p:spPr>
            <a:xfrm>
              <a:off x="5179600" y="4143525"/>
              <a:ext cx="26575" cy="33650"/>
            </a:xfrm>
            <a:custGeom>
              <a:avLst/>
              <a:gdLst/>
              <a:ahLst/>
              <a:cxnLst/>
              <a:rect l="l" t="t" r="r" b="b"/>
              <a:pathLst>
                <a:path w="1063" h="1346" extrusionOk="0">
                  <a:moveTo>
                    <a:pt x="71" y="1"/>
                  </a:moveTo>
                  <a:cubicBezTo>
                    <a:pt x="31" y="1"/>
                    <a:pt x="1" y="31"/>
                    <a:pt x="1" y="71"/>
                  </a:cubicBezTo>
                  <a:lnTo>
                    <a:pt x="132" y="1346"/>
                  </a:lnTo>
                  <a:lnTo>
                    <a:pt x="1062" y="1346"/>
                  </a:lnTo>
                  <a:lnTo>
                    <a:pt x="1002" y="71"/>
                  </a:lnTo>
                  <a:cubicBezTo>
                    <a:pt x="1002" y="31"/>
                    <a:pt x="972" y="1"/>
                    <a:pt x="921" y="1"/>
                  </a:cubicBezTo>
                  <a:close/>
                </a:path>
              </a:pathLst>
            </a:custGeom>
            <a:solidFill>
              <a:srgbClr val="70302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3056;p49"/>
            <p:cNvSpPr/>
            <p:nvPr/>
          </p:nvSpPr>
          <p:spPr>
            <a:xfrm>
              <a:off x="4592625" y="4133425"/>
              <a:ext cx="637825" cy="19975"/>
            </a:xfrm>
            <a:custGeom>
              <a:avLst/>
              <a:gdLst/>
              <a:ahLst/>
              <a:cxnLst/>
              <a:rect l="l" t="t" r="r" b="b"/>
              <a:pathLst>
                <a:path w="25513" h="799" extrusionOk="0">
                  <a:moveTo>
                    <a:pt x="405" y="0"/>
                  </a:moveTo>
                  <a:cubicBezTo>
                    <a:pt x="223" y="0"/>
                    <a:pt x="61" y="142"/>
                    <a:pt x="41" y="324"/>
                  </a:cubicBezTo>
                  <a:lnTo>
                    <a:pt x="1" y="668"/>
                  </a:lnTo>
                  <a:cubicBezTo>
                    <a:pt x="1" y="738"/>
                    <a:pt x="61" y="799"/>
                    <a:pt x="133" y="799"/>
                  </a:cubicBezTo>
                  <a:lnTo>
                    <a:pt x="25381" y="799"/>
                  </a:lnTo>
                  <a:cubicBezTo>
                    <a:pt x="25452" y="799"/>
                    <a:pt x="25512" y="738"/>
                    <a:pt x="25503" y="657"/>
                  </a:cubicBezTo>
                  <a:lnTo>
                    <a:pt x="25462" y="313"/>
                  </a:lnTo>
                  <a:cubicBezTo>
                    <a:pt x="25432" y="131"/>
                    <a:pt x="25280" y="0"/>
                    <a:pt x="25088" y="0"/>
                  </a:cubicBezTo>
                  <a:close/>
                </a:path>
              </a:pathLst>
            </a:custGeom>
            <a:solidFill>
              <a:srgbClr val="8E463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3057;p49"/>
            <p:cNvSpPr/>
            <p:nvPr/>
          </p:nvSpPr>
          <p:spPr>
            <a:xfrm>
              <a:off x="4832375" y="4124825"/>
              <a:ext cx="150250" cy="8625"/>
            </a:xfrm>
            <a:custGeom>
              <a:avLst/>
              <a:gdLst/>
              <a:ahLst/>
              <a:cxnLst/>
              <a:rect l="l" t="t" r="r" b="b"/>
              <a:pathLst>
                <a:path w="6010" h="345" extrusionOk="0">
                  <a:moveTo>
                    <a:pt x="173" y="0"/>
                  </a:moveTo>
                  <a:cubicBezTo>
                    <a:pt x="81" y="0"/>
                    <a:pt x="0" y="81"/>
                    <a:pt x="0" y="172"/>
                  </a:cubicBezTo>
                  <a:cubicBezTo>
                    <a:pt x="0" y="263"/>
                    <a:pt x="81" y="344"/>
                    <a:pt x="173" y="344"/>
                  </a:cubicBezTo>
                  <a:lnTo>
                    <a:pt x="5838" y="344"/>
                  </a:lnTo>
                  <a:cubicBezTo>
                    <a:pt x="5928" y="344"/>
                    <a:pt x="6009" y="263"/>
                    <a:pt x="6009" y="172"/>
                  </a:cubicBezTo>
                  <a:cubicBezTo>
                    <a:pt x="6009" y="81"/>
                    <a:pt x="5928" y="0"/>
                    <a:pt x="5838" y="0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3058;p49"/>
            <p:cNvSpPr/>
            <p:nvPr/>
          </p:nvSpPr>
          <p:spPr>
            <a:xfrm>
              <a:off x="4842750" y="4045425"/>
              <a:ext cx="129250" cy="88025"/>
            </a:xfrm>
            <a:custGeom>
              <a:avLst/>
              <a:gdLst/>
              <a:ahLst/>
              <a:cxnLst/>
              <a:rect l="l" t="t" r="r" b="b"/>
              <a:pathLst>
                <a:path w="5170" h="3521" extrusionOk="0">
                  <a:moveTo>
                    <a:pt x="21" y="0"/>
                  </a:moveTo>
                  <a:cubicBezTo>
                    <a:pt x="10" y="0"/>
                    <a:pt x="1" y="10"/>
                    <a:pt x="1" y="20"/>
                  </a:cubicBezTo>
                  <a:lnTo>
                    <a:pt x="1" y="3500"/>
                  </a:lnTo>
                  <a:cubicBezTo>
                    <a:pt x="1" y="3510"/>
                    <a:pt x="10" y="3520"/>
                    <a:pt x="21" y="3520"/>
                  </a:cubicBezTo>
                  <a:lnTo>
                    <a:pt x="5160" y="3520"/>
                  </a:lnTo>
                  <a:cubicBezTo>
                    <a:pt x="5169" y="3520"/>
                    <a:pt x="5169" y="3510"/>
                    <a:pt x="5169" y="3500"/>
                  </a:cubicBezTo>
                  <a:lnTo>
                    <a:pt x="5169" y="20"/>
                  </a:lnTo>
                  <a:cubicBezTo>
                    <a:pt x="5169" y="10"/>
                    <a:pt x="5169" y="0"/>
                    <a:pt x="5160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3059;p49"/>
            <p:cNvSpPr/>
            <p:nvPr/>
          </p:nvSpPr>
          <p:spPr>
            <a:xfrm>
              <a:off x="4898400" y="4080300"/>
              <a:ext cx="18225" cy="18250"/>
            </a:xfrm>
            <a:custGeom>
              <a:avLst/>
              <a:gdLst/>
              <a:ahLst/>
              <a:cxnLst/>
              <a:rect l="l" t="t" r="r" b="b"/>
              <a:pathLst>
                <a:path w="729" h="730" extrusionOk="0">
                  <a:moveTo>
                    <a:pt x="10" y="1"/>
                  </a:moveTo>
                  <a:cubicBezTo>
                    <a:pt x="0" y="1"/>
                    <a:pt x="0" y="1"/>
                    <a:pt x="0" y="11"/>
                  </a:cubicBezTo>
                  <a:lnTo>
                    <a:pt x="0" y="719"/>
                  </a:lnTo>
                  <a:cubicBezTo>
                    <a:pt x="0" y="729"/>
                    <a:pt x="0" y="729"/>
                    <a:pt x="10" y="729"/>
                  </a:cubicBezTo>
                  <a:lnTo>
                    <a:pt x="718" y="729"/>
                  </a:lnTo>
                  <a:cubicBezTo>
                    <a:pt x="718" y="729"/>
                    <a:pt x="728" y="729"/>
                    <a:pt x="728" y="719"/>
                  </a:cubicBezTo>
                  <a:lnTo>
                    <a:pt x="728" y="11"/>
                  </a:lnTo>
                  <a:cubicBezTo>
                    <a:pt x="728" y="1"/>
                    <a:pt x="718" y="1"/>
                    <a:pt x="718" y="1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3060;p49"/>
            <p:cNvSpPr/>
            <p:nvPr/>
          </p:nvSpPr>
          <p:spPr>
            <a:xfrm>
              <a:off x="4636400" y="4124825"/>
              <a:ext cx="89275" cy="8625"/>
            </a:xfrm>
            <a:custGeom>
              <a:avLst/>
              <a:gdLst/>
              <a:ahLst/>
              <a:cxnLst/>
              <a:rect l="l" t="t" r="r" b="b"/>
              <a:pathLst>
                <a:path w="3571" h="345" extrusionOk="0">
                  <a:moveTo>
                    <a:pt x="20" y="0"/>
                  </a:moveTo>
                  <a:cubicBezTo>
                    <a:pt x="10" y="0"/>
                    <a:pt x="0" y="10"/>
                    <a:pt x="0" y="10"/>
                  </a:cubicBezTo>
                  <a:lnTo>
                    <a:pt x="0" y="334"/>
                  </a:lnTo>
                  <a:cubicBezTo>
                    <a:pt x="0" y="334"/>
                    <a:pt x="10" y="344"/>
                    <a:pt x="20" y="344"/>
                  </a:cubicBezTo>
                  <a:lnTo>
                    <a:pt x="3550" y="344"/>
                  </a:lnTo>
                  <a:cubicBezTo>
                    <a:pt x="3561" y="344"/>
                    <a:pt x="3571" y="334"/>
                    <a:pt x="3571" y="334"/>
                  </a:cubicBezTo>
                  <a:lnTo>
                    <a:pt x="3571" y="10"/>
                  </a:lnTo>
                  <a:cubicBezTo>
                    <a:pt x="3571" y="10"/>
                    <a:pt x="3561" y="0"/>
                    <a:pt x="3550" y="0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3061;p49"/>
            <p:cNvSpPr/>
            <p:nvPr/>
          </p:nvSpPr>
          <p:spPr>
            <a:xfrm>
              <a:off x="4717325" y="4045425"/>
              <a:ext cx="24550" cy="88025"/>
            </a:xfrm>
            <a:custGeom>
              <a:avLst/>
              <a:gdLst/>
              <a:ahLst/>
              <a:cxnLst/>
              <a:rect l="l" t="t" r="r" b="b"/>
              <a:pathLst>
                <a:path w="982" h="3521" extrusionOk="0">
                  <a:moveTo>
                    <a:pt x="779" y="0"/>
                  </a:moveTo>
                  <a:cubicBezTo>
                    <a:pt x="678" y="0"/>
                    <a:pt x="597" y="91"/>
                    <a:pt x="597" y="192"/>
                  </a:cubicBezTo>
                  <a:lnTo>
                    <a:pt x="0" y="3328"/>
                  </a:lnTo>
                  <a:cubicBezTo>
                    <a:pt x="0" y="3439"/>
                    <a:pt x="81" y="3520"/>
                    <a:pt x="192" y="3520"/>
                  </a:cubicBezTo>
                  <a:lnTo>
                    <a:pt x="203" y="3520"/>
                  </a:lnTo>
                  <a:cubicBezTo>
                    <a:pt x="304" y="3520"/>
                    <a:pt x="385" y="3439"/>
                    <a:pt x="385" y="3328"/>
                  </a:cubicBezTo>
                  <a:lnTo>
                    <a:pt x="981" y="192"/>
                  </a:lnTo>
                  <a:cubicBezTo>
                    <a:pt x="981" y="91"/>
                    <a:pt x="900" y="0"/>
                    <a:pt x="789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3062;p49"/>
            <p:cNvSpPr/>
            <p:nvPr/>
          </p:nvSpPr>
          <p:spPr>
            <a:xfrm>
              <a:off x="5025575" y="4124825"/>
              <a:ext cx="89050" cy="8625"/>
            </a:xfrm>
            <a:custGeom>
              <a:avLst/>
              <a:gdLst/>
              <a:ahLst/>
              <a:cxnLst/>
              <a:rect l="l" t="t" r="r" b="b"/>
              <a:pathLst>
                <a:path w="3562" h="345" extrusionOk="0">
                  <a:moveTo>
                    <a:pt x="11" y="0"/>
                  </a:moveTo>
                  <a:cubicBezTo>
                    <a:pt x="1" y="0"/>
                    <a:pt x="1" y="10"/>
                    <a:pt x="1" y="10"/>
                  </a:cubicBezTo>
                  <a:lnTo>
                    <a:pt x="1" y="334"/>
                  </a:lnTo>
                  <a:cubicBezTo>
                    <a:pt x="1" y="334"/>
                    <a:pt x="1" y="344"/>
                    <a:pt x="11" y="344"/>
                  </a:cubicBezTo>
                  <a:lnTo>
                    <a:pt x="3552" y="344"/>
                  </a:lnTo>
                  <a:cubicBezTo>
                    <a:pt x="3561" y="344"/>
                    <a:pt x="3561" y="334"/>
                    <a:pt x="3561" y="334"/>
                  </a:cubicBezTo>
                  <a:lnTo>
                    <a:pt x="3561" y="10"/>
                  </a:lnTo>
                  <a:cubicBezTo>
                    <a:pt x="3561" y="10"/>
                    <a:pt x="3561" y="0"/>
                    <a:pt x="3552" y="0"/>
                  </a:cubicBezTo>
                  <a:close/>
                </a:path>
              </a:pathLst>
            </a:custGeom>
            <a:solidFill>
              <a:srgbClr val="AFAFA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3063;p49"/>
            <p:cNvSpPr/>
            <p:nvPr/>
          </p:nvSpPr>
          <p:spPr>
            <a:xfrm>
              <a:off x="5009400" y="4045425"/>
              <a:ext cx="24300" cy="88025"/>
            </a:xfrm>
            <a:custGeom>
              <a:avLst/>
              <a:gdLst/>
              <a:ahLst/>
              <a:cxnLst/>
              <a:rect l="l" t="t" r="r" b="b"/>
              <a:pathLst>
                <a:path w="972" h="3521" extrusionOk="0">
                  <a:moveTo>
                    <a:pt x="182" y="0"/>
                  </a:moveTo>
                  <a:cubicBezTo>
                    <a:pt x="81" y="0"/>
                    <a:pt x="0" y="91"/>
                    <a:pt x="0" y="192"/>
                  </a:cubicBezTo>
                  <a:lnTo>
                    <a:pt x="587" y="3328"/>
                  </a:lnTo>
                  <a:cubicBezTo>
                    <a:pt x="587" y="3439"/>
                    <a:pt x="679" y="3520"/>
                    <a:pt x="780" y="3520"/>
                  </a:cubicBezTo>
                  <a:lnTo>
                    <a:pt x="789" y="3520"/>
                  </a:lnTo>
                  <a:cubicBezTo>
                    <a:pt x="891" y="3520"/>
                    <a:pt x="971" y="3439"/>
                    <a:pt x="971" y="3328"/>
                  </a:cubicBezTo>
                  <a:lnTo>
                    <a:pt x="385" y="192"/>
                  </a:lnTo>
                  <a:cubicBezTo>
                    <a:pt x="385" y="91"/>
                    <a:pt x="294" y="0"/>
                    <a:pt x="193" y="0"/>
                  </a:cubicBezTo>
                  <a:close/>
                </a:path>
              </a:pathLst>
            </a:custGeom>
            <a:solidFill>
              <a:srgbClr val="CECEC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3064;p49"/>
            <p:cNvSpPr/>
            <p:nvPr/>
          </p:nvSpPr>
          <p:spPr>
            <a:xfrm>
              <a:off x="4549650" y="3962175"/>
              <a:ext cx="17975" cy="18950"/>
            </a:xfrm>
            <a:custGeom>
              <a:avLst/>
              <a:gdLst/>
              <a:ahLst/>
              <a:cxnLst/>
              <a:rect l="l" t="t" r="r" b="b"/>
              <a:pathLst>
                <a:path w="719" h="758" extrusionOk="0">
                  <a:moveTo>
                    <a:pt x="385" y="1"/>
                  </a:moveTo>
                  <a:cubicBezTo>
                    <a:pt x="254" y="1"/>
                    <a:pt x="127" y="104"/>
                    <a:pt x="71" y="265"/>
                  </a:cubicBezTo>
                  <a:cubicBezTo>
                    <a:pt x="0" y="467"/>
                    <a:pt x="71" y="680"/>
                    <a:pt x="233" y="740"/>
                  </a:cubicBezTo>
                  <a:cubicBezTo>
                    <a:pt x="265" y="752"/>
                    <a:pt x="297" y="758"/>
                    <a:pt x="329" y="758"/>
                  </a:cubicBezTo>
                  <a:cubicBezTo>
                    <a:pt x="462" y="758"/>
                    <a:pt x="591" y="661"/>
                    <a:pt x="648" y="498"/>
                  </a:cubicBezTo>
                  <a:cubicBezTo>
                    <a:pt x="719" y="295"/>
                    <a:pt x="648" y="82"/>
                    <a:pt x="486" y="22"/>
                  </a:cubicBezTo>
                  <a:cubicBezTo>
                    <a:pt x="453" y="7"/>
                    <a:pt x="419" y="1"/>
                    <a:pt x="385" y="1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3065;p49"/>
            <p:cNvSpPr/>
            <p:nvPr/>
          </p:nvSpPr>
          <p:spPr>
            <a:xfrm>
              <a:off x="4509175" y="3995850"/>
              <a:ext cx="36350" cy="43950"/>
            </a:xfrm>
            <a:custGeom>
              <a:avLst/>
              <a:gdLst/>
              <a:ahLst/>
              <a:cxnLst/>
              <a:rect l="l" t="t" r="r" b="b"/>
              <a:pathLst>
                <a:path w="1454" h="1758" extrusionOk="0">
                  <a:moveTo>
                    <a:pt x="102" y="0"/>
                  </a:moveTo>
                  <a:lnTo>
                    <a:pt x="1" y="891"/>
                  </a:lnTo>
                  <a:cubicBezTo>
                    <a:pt x="1" y="891"/>
                    <a:pt x="638" y="1558"/>
                    <a:pt x="1053" y="1730"/>
                  </a:cubicBezTo>
                  <a:cubicBezTo>
                    <a:pt x="1097" y="1749"/>
                    <a:pt x="1136" y="1758"/>
                    <a:pt x="1170" y="1758"/>
                  </a:cubicBezTo>
                  <a:cubicBezTo>
                    <a:pt x="1453" y="1758"/>
                    <a:pt x="1397" y="1154"/>
                    <a:pt x="1397" y="1154"/>
                  </a:cubicBezTo>
                  <a:lnTo>
                    <a:pt x="1346" y="243"/>
                  </a:lnTo>
                  <a:lnTo>
                    <a:pt x="102" y="0"/>
                  </a:ln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3066;p49"/>
            <p:cNvSpPr/>
            <p:nvPr/>
          </p:nvSpPr>
          <p:spPr>
            <a:xfrm>
              <a:off x="4511975" y="3996850"/>
              <a:ext cx="31875" cy="24100"/>
            </a:xfrm>
            <a:custGeom>
              <a:avLst/>
              <a:gdLst/>
              <a:ahLst/>
              <a:cxnLst/>
              <a:rect l="l" t="t" r="r" b="b"/>
              <a:pathLst>
                <a:path w="1275" h="964" extrusionOk="0">
                  <a:moveTo>
                    <a:pt x="71" y="1"/>
                  </a:moveTo>
                  <a:lnTo>
                    <a:pt x="0" y="345"/>
                  </a:lnTo>
                  <a:cubicBezTo>
                    <a:pt x="0" y="345"/>
                    <a:pt x="203" y="851"/>
                    <a:pt x="698" y="952"/>
                  </a:cubicBezTo>
                  <a:cubicBezTo>
                    <a:pt x="739" y="960"/>
                    <a:pt x="781" y="964"/>
                    <a:pt x="822" y="964"/>
                  </a:cubicBezTo>
                  <a:cubicBezTo>
                    <a:pt x="985" y="964"/>
                    <a:pt x="1146" y="909"/>
                    <a:pt x="1275" y="860"/>
                  </a:cubicBezTo>
                  <a:lnTo>
                    <a:pt x="1234" y="223"/>
                  </a:lnTo>
                  <a:lnTo>
                    <a:pt x="71" y="1"/>
                  </a:lnTo>
                  <a:close/>
                </a:path>
              </a:pathLst>
            </a:custGeom>
            <a:solidFill>
              <a:srgbClr val="EF8C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3067;p49"/>
            <p:cNvSpPr/>
            <p:nvPr/>
          </p:nvSpPr>
          <p:spPr>
            <a:xfrm>
              <a:off x="4498550" y="3925025"/>
              <a:ext cx="64775" cy="90300"/>
            </a:xfrm>
            <a:custGeom>
              <a:avLst/>
              <a:gdLst/>
              <a:ahLst/>
              <a:cxnLst/>
              <a:rect l="l" t="t" r="r" b="b"/>
              <a:pathLst>
                <a:path w="2591" h="3612" extrusionOk="0">
                  <a:moveTo>
                    <a:pt x="1296" y="1"/>
                  </a:moveTo>
                  <a:cubicBezTo>
                    <a:pt x="578" y="1"/>
                    <a:pt x="1" y="588"/>
                    <a:pt x="1" y="1305"/>
                  </a:cubicBezTo>
                  <a:lnTo>
                    <a:pt x="1" y="1427"/>
                  </a:lnTo>
                  <a:lnTo>
                    <a:pt x="1" y="1437"/>
                  </a:lnTo>
                  <a:lnTo>
                    <a:pt x="1" y="1447"/>
                  </a:lnTo>
                  <a:lnTo>
                    <a:pt x="133" y="2418"/>
                  </a:lnTo>
                  <a:cubicBezTo>
                    <a:pt x="163" y="2600"/>
                    <a:pt x="203" y="2782"/>
                    <a:pt x="295" y="2944"/>
                  </a:cubicBezTo>
                  <a:cubicBezTo>
                    <a:pt x="517" y="3389"/>
                    <a:pt x="881" y="3612"/>
                    <a:pt x="1468" y="3612"/>
                  </a:cubicBezTo>
                  <a:cubicBezTo>
                    <a:pt x="2055" y="3612"/>
                    <a:pt x="2368" y="3187"/>
                    <a:pt x="2449" y="2621"/>
                  </a:cubicBezTo>
                  <a:lnTo>
                    <a:pt x="2449" y="2611"/>
                  </a:lnTo>
                  <a:cubicBezTo>
                    <a:pt x="2449" y="2591"/>
                    <a:pt x="2449" y="2580"/>
                    <a:pt x="2459" y="2560"/>
                  </a:cubicBezTo>
                  <a:lnTo>
                    <a:pt x="2581" y="1498"/>
                  </a:lnTo>
                  <a:cubicBezTo>
                    <a:pt x="2550" y="1407"/>
                    <a:pt x="2550" y="1296"/>
                    <a:pt x="2590" y="1215"/>
                  </a:cubicBezTo>
                  <a:cubicBezTo>
                    <a:pt x="2550" y="537"/>
                    <a:pt x="1983" y="1"/>
                    <a:pt x="1296" y="1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3068;p49"/>
            <p:cNvSpPr/>
            <p:nvPr/>
          </p:nvSpPr>
          <p:spPr>
            <a:xfrm>
              <a:off x="4497050" y="3923750"/>
              <a:ext cx="68825" cy="52900"/>
            </a:xfrm>
            <a:custGeom>
              <a:avLst/>
              <a:gdLst/>
              <a:ahLst/>
              <a:cxnLst/>
              <a:rect l="l" t="t" r="r" b="b"/>
              <a:pathLst>
                <a:path w="2753" h="2116" extrusionOk="0">
                  <a:moveTo>
                    <a:pt x="1390" y="0"/>
                  </a:moveTo>
                  <a:cubicBezTo>
                    <a:pt x="1368" y="0"/>
                    <a:pt x="1356" y="1"/>
                    <a:pt x="1356" y="1"/>
                  </a:cubicBezTo>
                  <a:cubicBezTo>
                    <a:pt x="1356" y="1"/>
                    <a:pt x="1345" y="0"/>
                    <a:pt x="1325" y="0"/>
                  </a:cubicBezTo>
                  <a:cubicBezTo>
                    <a:pt x="1123" y="0"/>
                    <a:pt x="0" y="59"/>
                    <a:pt x="0" y="1356"/>
                  </a:cubicBezTo>
                  <a:cubicBezTo>
                    <a:pt x="0" y="1700"/>
                    <a:pt x="101" y="1963"/>
                    <a:pt x="121" y="2085"/>
                  </a:cubicBezTo>
                  <a:lnTo>
                    <a:pt x="314" y="2116"/>
                  </a:lnTo>
                  <a:cubicBezTo>
                    <a:pt x="314" y="2116"/>
                    <a:pt x="708" y="1772"/>
                    <a:pt x="769" y="1225"/>
                  </a:cubicBezTo>
                  <a:lnTo>
                    <a:pt x="2378" y="1225"/>
                  </a:lnTo>
                  <a:cubicBezTo>
                    <a:pt x="2448" y="1670"/>
                    <a:pt x="2590" y="1974"/>
                    <a:pt x="2590" y="1974"/>
                  </a:cubicBezTo>
                  <a:lnTo>
                    <a:pt x="2641" y="1660"/>
                  </a:lnTo>
                  <a:cubicBezTo>
                    <a:pt x="2650" y="1539"/>
                    <a:pt x="2650" y="1417"/>
                    <a:pt x="2661" y="1296"/>
                  </a:cubicBezTo>
                  <a:cubicBezTo>
                    <a:pt x="2753" y="58"/>
                    <a:pt x="1605" y="0"/>
                    <a:pt x="139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3069;p49"/>
            <p:cNvSpPr/>
            <p:nvPr/>
          </p:nvSpPr>
          <p:spPr>
            <a:xfrm>
              <a:off x="4543325" y="3978150"/>
              <a:ext cx="5075" cy="10650"/>
            </a:xfrm>
            <a:custGeom>
              <a:avLst/>
              <a:gdLst/>
              <a:ahLst/>
              <a:cxnLst/>
              <a:rect l="l" t="t" r="r" b="b"/>
              <a:pathLst>
                <a:path w="203" h="426" extrusionOk="0">
                  <a:moveTo>
                    <a:pt x="51" y="0"/>
                  </a:moveTo>
                  <a:lnTo>
                    <a:pt x="10" y="30"/>
                  </a:lnTo>
                  <a:cubicBezTo>
                    <a:pt x="51" y="81"/>
                    <a:pt x="152" y="243"/>
                    <a:pt x="112" y="324"/>
                  </a:cubicBezTo>
                  <a:cubicBezTo>
                    <a:pt x="91" y="354"/>
                    <a:pt x="61" y="374"/>
                    <a:pt x="1" y="374"/>
                  </a:cubicBezTo>
                  <a:lnTo>
                    <a:pt x="1" y="425"/>
                  </a:lnTo>
                  <a:cubicBezTo>
                    <a:pt x="82" y="415"/>
                    <a:pt x="132" y="385"/>
                    <a:pt x="152" y="344"/>
                  </a:cubicBezTo>
                  <a:cubicBezTo>
                    <a:pt x="203" y="223"/>
                    <a:pt x="51" y="10"/>
                    <a:pt x="5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3070;p49"/>
            <p:cNvSpPr/>
            <p:nvPr/>
          </p:nvSpPr>
          <p:spPr>
            <a:xfrm>
              <a:off x="4548375" y="3966500"/>
              <a:ext cx="9900" cy="5325"/>
            </a:xfrm>
            <a:custGeom>
              <a:avLst/>
              <a:gdLst/>
              <a:ahLst/>
              <a:cxnLst/>
              <a:rect l="l" t="t" r="r" b="b"/>
              <a:pathLst>
                <a:path w="396" h="213" extrusionOk="0">
                  <a:moveTo>
                    <a:pt x="31" y="1"/>
                  </a:moveTo>
                  <a:lnTo>
                    <a:pt x="1" y="112"/>
                  </a:lnTo>
                  <a:lnTo>
                    <a:pt x="355" y="213"/>
                  </a:lnTo>
                  <a:lnTo>
                    <a:pt x="395" y="102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3071;p49"/>
            <p:cNvSpPr/>
            <p:nvPr/>
          </p:nvSpPr>
          <p:spPr>
            <a:xfrm>
              <a:off x="4521825" y="3966500"/>
              <a:ext cx="9900" cy="5325"/>
            </a:xfrm>
            <a:custGeom>
              <a:avLst/>
              <a:gdLst/>
              <a:ahLst/>
              <a:cxnLst/>
              <a:rect l="l" t="t" r="r" b="b"/>
              <a:pathLst>
                <a:path w="396" h="213" extrusionOk="0">
                  <a:moveTo>
                    <a:pt x="365" y="1"/>
                  </a:moveTo>
                  <a:lnTo>
                    <a:pt x="0" y="102"/>
                  </a:lnTo>
                  <a:lnTo>
                    <a:pt x="31" y="213"/>
                  </a:lnTo>
                  <a:lnTo>
                    <a:pt x="395" y="112"/>
                  </a:lnTo>
                  <a:lnTo>
                    <a:pt x="365" y="1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3072;p49"/>
            <p:cNvSpPr/>
            <p:nvPr/>
          </p:nvSpPr>
          <p:spPr>
            <a:xfrm>
              <a:off x="4550400" y="3974600"/>
              <a:ext cx="3825" cy="3800"/>
            </a:xfrm>
            <a:custGeom>
              <a:avLst/>
              <a:gdLst/>
              <a:ahLst/>
              <a:cxnLst/>
              <a:rect l="l" t="t" r="r" b="b"/>
              <a:pathLst>
                <a:path w="153" h="152" extrusionOk="0">
                  <a:moveTo>
                    <a:pt x="82" y="1"/>
                  </a:moveTo>
                  <a:cubicBezTo>
                    <a:pt x="31" y="1"/>
                    <a:pt x="1" y="31"/>
                    <a:pt x="1" y="82"/>
                  </a:cubicBezTo>
                  <a:cubicBezTo>
                    <a:pt x="1" y="122"/>
                    <a:pt x="31" y="152"/>
                    <a:pt x="82" y="152"/>
                  </a:cubicBezTo>
                  <a:cubicBezTo>
                    <a:pt x="122" y="152"/>
                    <a:pt x="152" y="122"/>
                    <a:pt x="152" y="82"/>
                  </a:cubicBezTo>
                  <a:cubicBezTo>
                    <a:pt x="152" y="31"/>
                    <a:pt x="122" y="1"/>
                    <a:pt x="8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3073;p49"/>
            <p:cNvSpPr/>
            <p:nvPr/>
          </p:nvSpPr>
          <p:spPr>
            <a:xfrm>
              <a:off x="4525875" y="3974600"/>
              <a:ext cx="3825" cy="3800"/>
            </a:xfrm>
            <a:custGeom>
              <a:avLst/>
              <a:gdLst/>
              <a:ahLst/>
              <a:cxnLst/>
              <a:rect l="l" t="t" r="r" b="b"/>
              <a:pathLst>
                <a:path w="153" h="152" extrusionOk="0">
                  <a:moveTo>
                    <a:pt x="81" y="1"/>
                  </a:moveTo>
                  <a:cubicBezTo>
                    <a:pt x="31" y="1"/>
                    <a:pt x="0" y="31"/>
                    <a:pt x="0" y="82"/>
                  </a:cubicBezTo>
                  <a:cubicBezTo>
                    <a:pt x="0" y="122"/>
                    <a:pt x="31" y="152"/>
                    <a:pt x="81" y="152"/>
                  </a:cubicBezTo>
                  <a:cubicBezTo>
                    <a:pt x="122" y="152"/>
                    <a:pt x="152" y="122"/>
                    <a:pt x="152" y="82"/>
                  </a:cubicBezTo>
                  <a:cubicBezTo>
                    <a:pt x="152" y="31"/>
                    <a:pt x="122" y="1"/>
                    <a:pt x="8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3074;p49"/>
            <p:cNvSpPr/>
            <p:nvPr/>
          </p:nvSpPr>
          <p:spPr>
            <a:xfrm>
              <a:off x="4510950" y="3946775"/>
              <a:ext cx="51350" cy="9450"/>
            </a:xfrm>
            <a:custGeom>
              <a:avLst/>
              <a:gdLst/>
              <a:ahLst/>
              <a:cxnLst/>
              <a:rect l="l" t="t" r="r" b="b"/>
              <a:pathLst>
                <a:path w="2054" h="378" extrusionOk="0">
                  <a:moveTo>
                    <a:pt x="11" y="1"/>
                  </a:moveTo>
                  <a:lnTo>
                    <a:pt x="1" y="355"/>
                  </a:lnTo>
                  <a:cubicBezTo>
                    <a:pt x="1" y="355"/>
                    <a:pt x="424" y="378"/>
                    <a:pt x="904" y="378"/>
                  </a:cubicBezTo>
                  <a:cubicBezTo>
                    <a:pt x="1325" y="378"/>
                    <a:pt x="1790" y="360"/>
                    <a:pt x="2054" y="294"/>
                  </a:cubicBezTo>
                  <a:lnTo>
                    <a:pt x="182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3075;p49"/>
            <p:cNvSpPr/>
            <p:nvPr/>
          </p:nvSpPr>
          <p:spPr>
            <a:xfrm>
              <a:off x="4495775" y="3964050"/>
              <a:ext cx="18250" cy="18950"/>
            </a:xfrm>
            <a:custGeom>
              <a:avLst/>
              <a:gdLst/>
              <a:ahLst/>
              <a:cxnLst/>
              <a:rect l="l" t="t" r="r" b="b"/>
              <a:pathLst>
                <a:path w="730" h="758" extrusionOk="0">
                  <a:moveTo>
                    <a:pt x="330" y="0"/>
                  </a:moveTo>
                  <a:cubicBezTo>
                    <a:pt x="297" y="0"/>
                    <a:pt x="265" y="6"/>
                    <a:pt x="233" y="18"/>
                  </a:cubicBezTo>
                  <a:cubicBezTo>
                    <a:pt x="71" y="79"/>
                    <a:pt x="1" y="291"/>
                    <a:pt x="71" y="493"/>
                  </a:cubicBezTo>
                  <a:cubicBezTo>
                    <a:pt x="128" y="654"/>
                    <a:pt x="255" y="757"/>
                    <a:pt x="385" y="757"/>
                  </a:cubicBezTo>
                  <a:cubicBezTo>
                    <a:pt x="419" y="757"/>
                    <a:pt x="453" y="750"/>
                    <a:pt x="486" y="736"/>
                  </a:cubicBezTo>
                  <a:cubicBezTo>
                    <a:pt x="648" y="675"/>
                    <a:pt x="729" y="463"/>
                    <a:pt x="658" y="261"/>
                  </a:cubicBezTo>
                  <a:cubicBezTo>
                    <a:pt x="601" y="98"/>
                    <a:pt x="465" y="0"/>
                    <a:pt x="330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3076;p49"/>
            <p:cNvSpPr/>
            <p:nvPr/>
          </p:nvSpPr>
          <p:spPr>
            <a:xfrm>
              <a:off x="4498325" y="3968025"/>
              <a:ext cx="4575" cy="9125"/>
            </a:xfrm>
            <a:custGeom>
              <a:avLst/>
              <a:gdLst/>
              <a:ahLst/>
              <a:cxnLst/>
              <a:rect l="l" t="t" r="r" b="b"/>
              <a:pathLst>
                <a:path w="183" h="365" extrusionOk="0">
                  <a:moveTo>
                    <a:pt x="162" y="1"/>
                  </a:moveTo>
                  <a:cubicBezTo>
                    <a:pt x="0" y="132"/>
                    <a:pt x="70" y="354"/>
                    <a:pt x="70" y="365"/>
                  </a:cubicBezTo>
                  <a:lnTo>
                    <a:pt x="101" y="354"/>
                  </a:lnTo>
                  <a:cubicBezTo>
                    <a:pt x="101" y="354"/>
                    <a:pt x="41" y="142"/>
                    <a:pt x="182" y="21"/>
                  </a:cubicBezTo>
                  <a:lnTo>
                    <a:pt x="162" y="1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3077;p49"/>
            <p:cNvSpPr/>
            <p:nvPr/>
          </p:nvSpPr>
          <p:spPr>
            <a:xfrm>
              <a:off x="4530675" y="3992050"/>
              <a:ext cx="11900" cy="5850"/>
            </a:xfrm>
            <a:custGeom>
              <a:avLst/>
              <a:gdLst/>
              <a:ahLst/>
              <a:cxnLst/>
              <a:rect l="l" t="t" r="r" b="b"/>
              <a:pathLst>
                <a:path w="476" h="234" extrusionOk="0">
                  <a:moveTo>
                    <a:pt x="41" y="0"/>
                  </a:moveTo>
                  <a:lnTo>
                    <a:pt x="1" y="20"/>
                  </a:lnTo>
                  <a:cubicBezTo>
                    <a:pt x="1" y="20"/>
                    <a:pt x="82" y="233"/>
                    <a:pt x="355" y="233"/>
                  </a:cubicBezTo>
                  <a:cubicBezTo>
                    <a:pt x="395" y="233"/>
                    <a:pt x="435" y="233"/>
                    <a:pt x="476" y="223"/>
                  </a:cubicBezTo>
                  <a:lnTo>
                    <a:pt x="476" y="182"/>
                  </a:lnTo>
                  <a:cubicBezTo>
                    <a:pt x="436" y="189"/>
                    <a:pt x="400" y="192"/>
                    <a:pt x="367" y="192"/>
                  </a:cubicBezTo>
                  <a:cubicBezTo>
                    <a:pt x="112" y="192"/>
                    <a:pt x="41" y="10"/>
                    <a:pt x="4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3078;p49"/>
            <p:cNvSpPr/>
            <p:nvPr/>
          </p:nvSpPr>
          <p:spPr>
            <a:xfrm>
              <a:off x="4681925" y="4101975"/>
              <a:ext cx="24300" cy="8950"/>
            </a:xfrm>
            <a:custGeom>
              <a:avLst/>
              <a:gdLst/>
              <a:ahLst/>
              <a:cxnLst/>
              <a:rect l="l" t="t" r="r" b="b"/>
              <a:pathLst>
                <a:path w="972" h="358" extrusionOk="0">
                  <a:moveTo>
                    <a:pt x="592" y="1"/>
                  </a:moveTo>
                  <a:cubicBezTo>
                    <a:pt x="346" y="1"/>
                    <a:pt x="0" y="95"/>
                    <a:pt x="0" y="95"/>
                  </a:cubicBezTo>
                  <a:lnTo>
                    <a:pt x="617" y="358"/>
                  </a:lnTo>
                  <a:cubicBezTo>
                    <a:pt x="617" y="358"/>
                    <a:pt x="971" y="135"/>
                    <a:pt x="779" y="34"/>
                  </a:cubicBezTo>
                  <a:cubicBezTo>
                    <a:pt x="735" y="10"/>
                    <a:pt x="668" y="1"/>
                    <a:pt x="592" y="1"/>
                  </a:cubicBezTo>
                  <a:close/>
                </a:path>
              </a:pathLst>
            </a:custGeom>
            <a:solidFill>
              <a:srgbClr val="EF8C8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3079;p49"/>
            <p:cNvSpPr/>
            <p:nvPr/>
          </p:nvSpPr>
          <p:spPr>
            <a:xfrm>
              <a:off x="4650050" y="4095475"/>
              <a:ext cx="61225" cy="29375"/>
            </a:xfrm>
            <a:custGeom>
              <a:avLst/>
              <a:gdLst/>
              <a:ahLst/>
              <a:cxnLst/>
              <a:rect l="l" t="t" r="r" b="b"/>
              <a:pathLst>
                <a:path w="2449" h="1175" extrusionOk="0"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279" y="1175"/>
                    <a:pt x="284" y="1175"/>
                  </a:cubicBezTo>
                  <a:cubicBezTo>
                    <a:pt x="284" y="1175"/>
                    <a:pt x="284" y="1175"/>
                    <a:pt x="284" y="1174"/>
                  </a:cubicBezTo>
                  <a:lnTo>
                    <a:pt x="2064" y="1174"/>
                  </a:lnTo>
                  <a:cubicBezTo>
                    <a:pt x="2246" y="1174"/>
                    <a:pt x="2448" y="1174"/>
                    <a:pt x="2448" y="1042"/>
                  </a:cubicBezTo>
                  <a:cubicBezTo>
                    <a:pt x="2448" y="810"/>
                    <a:pt x="1629" y="435"/>
                    <a:pt x="1629" y="435"/>
                  </a:cubicBezTo>
                  <a:cubicBezTo>
                    <a:pt x="1558" y="406"/>
                    <a:pt x="1498" y="365"/>
                    <a:pt x="1426" y="334"/>
                  </a:cubicBezTo>
                  <a:cubicBezTo>
                    <a:pt x="1316" y="285"/>
                    <a:pt x="1200" y="269"/>
                    <a:pt x="1090" y="269"/>
                  </a:cubicBezTo>
                  <a:cubicBezTo>
                    <a:pt x="997" y="269"/>
                    <a:pt x="908" y="280"/>
                    <a:pt x="830" y="294"/>
                  </a:cubicBezTo>
                  <a:cubicBezTo>
                    <a:pt x="779" y="304"/>
                    <a:pt x="728" y="309"/>
                    <a:pt x="678" y="309"/>
                  </a:cubicBezTo>
                  <a:cubicBezTo>
                    <a:pt x="531" y="309"/>
                    <a:pt x="391" y="266"/>
                    <a:pt x="263" y="183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3080;p49"/>
            <p:cNvSpPr/>
            <p:nvPr/>
          </p:nvSpPr>
          <p:spPr>
            <a:xfrm>
              <a:off x="4683675" y="4103325"/>
              <a:ext cx="15200" cy="7350"/>
            </a:xfrm>
            <a:custGeom>
              <a:avLst/>
              <a:gdLst/>
              <a:ahLst/>
              <a:cxnLst/>
              <a:rect l="l" t="t" r="r" b="b"/>
              <a:pathLst>
                <a:path w="608" h="294" extrusionOk="0">
                  <a:moveTo>
                    <a:pt x="11" y="0"/>
                  </a:moveTo>
                  <a:lnTo>
                    <a:pt x="0" y="31"/>
                  </a:lnTo>
                  <a:cubicBezTo>
                    <a:pt x="203" y="92"/>
                    <a:pt x="416" y="193"/>
                    <a:pt x="587" y="294"/>
                  </a:cubicBezTo>
                  <a:lnTo>
                    <a:pt x="607" y="263"/>
                  </a:lnTo>
                  <a:cubicBezTo>
                    <a:pt x="436" y="162"/>
                    <a:pt x="213" y="61"/>
                    <a:pt x="1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3081;p49"/>
            <p:cNvSpPr/>
            <p:nvPr/>
          </p:nvSpPr>
          <p:spPr>
            <a:xfrm>
              <a:off x="4677350" y="4115725"/>
              <a:ext cx="13425" cy="9375"/>
            </a:xfrm>
            <a:custGeom>
              <a:avLst/>
              <a:gdLst/>
              <a:ahLst/>
              <a:cxnLst/>
              <a:rect l="l" t="t" r="r" b="b"/>
              <a:pathLst>
                <a:path w="537" h="375" extrusionOk="0">
                  <a:moveTo>
                    <a:pt x="1" y="0"/>
                  </a:moveTo>
                  <a:lnTo>
                    <a:pt x="1" y="41"/>
                  </a:lnTo>
                  <a:cubicBezTo>
                    <a:pt x="274" y="50"/>
                    <a:pt x="507" y="192"/>
                    <a:pt x="496" y="273"/>
                  </a:cubicBezTo>
                  <a:cubicBezTo>
                    <a:pt x="496" y="313"/>
                    <a:pt x="415" y="344"/>
                    <a:pt x="274" y="344"/>
                  </a:cubicBezTo>
                  <a:lnTo>
                    <a:pt x="274" y="374"/>
                  </a:lnTo>
                  <a:cubicBezTo>
                    <a:pt x="486" y="374"/>
                    <a:pt x="527" y="324"/>
                    <a:pt x="537" y="273"/>
                  </a:cubicBezTo>
                  <a:cubicBezTo>
                    <a:pt x="537" y="162"/>
                    <a:pt x="284" y="20"/>
                    <a:pt x="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3082;p49"/>
            <p:cNvSpPr/>
            <p:nvPr/>
          </p:nvSpPr>
          <p:spPr>
            <a:xfrm>
              <a:off x="4684175" y="4112925"/>
              <a:ext cx="13675" cy="12175"/>
            </a:xfrm>
            <a:custGeom>
              <a:avLst/>
              <a:gdLst/>
              <a:ahLst/>
              <a:cxnLst/>
              <a:rect l="l" t="t" r="r" b="b"/>
              <a:pathLst>
                <a:path w="547" h="487" extrusionOk="0">
                  <a:moveTo>
                    <a:pt x="11" y="0"/>
                  </a:moveTo>
                  <a:lnTo>
                    <a:pt x="1" y="31"/>
                  </a:lnTo>
                  <a:cubicBezTo>
                    <a:pt x="274" y="92"/>
                    <a:pt x="506" y="274"/>
                    <a:pt x="497" y="375"/>
                  </a:cubicBezTo>
                  <a:cubicBezTo>
                    <a:pt x="497" y="425"/>
                    <a:pt x="416" y="456"/>
                    <a:pt x="274" y="456"/>
                  </a:cubicBezTo>
                  <a:lnTo>
                    <a:pt x="274" y="486"/>
                  </a:lnTo>
                  <a:cubicBezTo>
                    <a:pt x="477" y="486"/>
                    <a:pt x="527" y="436"/>
                    <a:pt x="527" y="385"/>
                  </a:cubicBezTo>
                  <a:cubicBezTo>
                    <a:pt x="547" y="254"/>
                    <a:pt x="284" y="61"/>
                    <a:pt x="1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3083;p49"/>
            <p:cNvSpPr/>
            <p:nvPr/>
          </p:nvSpPr>
          <p:spPr>
            <a:xfrm>
              <a:off x="4693050" y="4111925"/>
              <a:ext cx="12900" cy="13175"/>
            </a:xfrm>
            <a:custGeom>
              <a:avLst/>
              <a:gdLst/>
              <a:ahLst/>
              <a:cxnLst/>
              <a:rect l="l" t="t" r="r" b="b"/>
              <a:pathLst>
                <a:path w="516" h="527" extrusionOk="0">
                  <a:moveTo>
                    <a:pt x="10" y="0"/>
                  </a:moveTo>
                  <a:lnTo>
                    <a:pt x="0" y="31"/>
                  </a:lnTo>
                  <a:cubicBezTo>
                    <a:pt x="243" y="112"/>
                    <a:pt x="475" y="303"/>
                    <a:pt x="465" y="415"/>
                  </a:cubicBezTo>
                  <a:cubicBezTo>
                    <a:pt x="455" y="465"/>
                    <a:pt x="374" y="496"/>
                    <a:pt x="243" y="496"/>
                  </a:cubicBezTo>
                  <a:lnTo>
                    <a:pt x="243" y="526"/>
                  </a:lnTo>
                  <a:cubicBezTo>
                    <a:pt x="435" y="526"/>
                    <a:pt x="486" y="465"/>
                    <a:pt x="495" y="415"/>
                  </a:cubicBezTo>
                  <a:cubicBezTo>
                    <a:pt x="516" y="283"/>
                    <a:pt x="253" y="81"/>
                    <a:pt x="10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3084;p49"/>
            <p:cNvSpPr/>
            <p:nvPr/>
          </p:nvSpPr>
          <p:spPr>
            <a:xfrm>
              <a:off x="4477575" y="4030950"/>
              <a:ext cx="183375" cy="101250"/>
            </a:xfrm>
            <a:custGeom>
              <a:avLst/>
              <a:gdLst/>
              <a:ahLst/>
              <a:cxnLst/>
              <a:rect l="l" t="t" r="r" b="b"/>
              <a:pathLst>
                <a:path w="7335" h="4050" extrusionOk="0">
                  <a:moveTo>
                    <a:pt x="767" y="0"/>
                  </a:moveTo>
                  <a:cubicBezTo>
                    <a:pt x="345" y="0"/>
                    <a:pt x="1" y="343"/>
                    <a:pt x="10" y="771"/>
                  </a:cubicBezTo>
                  <a:cubicBezTo>
                    <a:pt x="10" y="933"/>
                    <a:pt x="82" y="1085"/>
                    <a:pt x="192" y="1196"/>
                  </a:cubicBezTo>
                  <a:lnTo>
                    <a:pt x="2175" y="3169"/>
                  </a:lnTo>
                  <a:lnTo>
                    <a:pt x="2175" y="3178"/>
                  </a:lnTo>
                  <a:cubicBezTo>
                    <a:pt x="2499" y="3492"/>
                    <a:pt x="2934" y="3684"/>
                    <a:pt x="3389" y="3725"/>
                  </a:cubicBezTo>
                  <a:lnTo>
                    <a:pt x="6970" y="4048"/>
                  </a:lnTo>
                  <a:cubicBezTo>
                    <a:pt x="6976" y="4049"/>
                    <a:pt x="6983" y="4049"/>
                    <a:pt x="6989" y="4049"/>
                  </a:cubicBezTo>
                  <a:cubicBezTo>
                    <a:pt x="7091" y="4049"/>
                    <a:pt x="7163" y="3972"/>
                    <a:pt x="7172" y="3877"/>
                  </a:cubicBezTo>
                  <a:lnTo>
                    <a:pt x="7324" y="2733"/>
                  </a:lnTo>
                  <a:cubicBezTo>
                    <a:pt x="7334" y="2632"/>
                    <a:pt x="7264" y="2551"/>
                    <a:pt x="7162" y="2541"/>
                  </a:cubicBezTo>
                  <a:lnTo>
                    <a:pt x="3622" y="1904"/>
                  </a:lnTo>
                  <a:lnTo>
                    <a:pt x="3652" y="1884"/>
                  </a:lnTo>
                  <a:lnTo>
                    <a:pt x="3642" y="1884"/>
                  </a:lnTo>
                  <a:lnTo>
                    <a:pt x="2084" y="488"/>
                  </a:lnTo>
                  <a:cubicBezTo>
                    <a:pt x="1740" y="174"/>
                    <a:pt x="1285" y="2"/>
                    <a:pt x="820" y="2"/>
                  </a:cubicBezTo>
                  <a:cubicBezTo>
                    <a:pt x="802" y="1"/>
                    <a:pt x="784" y="0"/>
                    <a:pt x="767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3085;p49"/>
            <p:cNvSpPr/>
            <p:nvPr/>
          </p:nvSpPr>
          <p:spPr>
            <a:xfrm>
              <a:off x="4499075" y="4077525"/>
              <a:ext cx="75875" cy="49075"/>
            </a:xfrm>
            <a:custGeom>
              <a:avLst/>
              <a:gdLst/>
              <a:ahLst/>
              <a:cxnLst/>
              <a:rect l="l" t="t" r="r" b="b"/>
              <a:pathLst>
                <a:path w="3035" h="1963" extrusionOk="0">
                  <a:moveTo>
                    <a:pt x="31" y="0"/>
                  </a:moveTo>
                  <a:lnTo>
                    <a:pt x="0" y="31"/>
                  </a:lnTo>
                  <a:cubicBezTo>
                    <a:pt x="405" y="436"/>
                    <a:pt x="910" y="941"/>
                    <a:pt x="1285" y="1326"/>
                  </a:cubicBezTo>
                  <a:cubicBezTo>
                    <a:pt x="1598" y="1650"/>
                    <a:pt x="2034" y="1841"/>
                    <a:pt x="2600" y="1902"/>
                  </a:cubicBezTo>
                  <a:lnTo>
                    <a:pt x="3035" y="1963"/>
                  </a:lnTo>
                  <a:lnTo>
                    <a:pt x="3035" y="1913"/>
                  </a:lnTo>
                  <a:lnTo>
                    <a:pt x="2600" y="1862"/>
                  </a:lnTo>
                  <a:cubicBezTo>
                    <a:pt x="2054" y="1791"/>
                    <a:pt x="1629" y="1609"/>
                    <a:pt x="1315" y="1295"/>
                  </a:cubicBezTo>
                  <a:cubicBezTo>
                    <a:pt x="941" y="911"/>
                    <a:pt x="435" y="405"/>
                    <a:pt x="3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3086;p49"/>
            <p:cNvSpPr/>
            <p:nvPr/>
          </p:nvSpPr>
          <p:spPr>
            <a:xfrm>
              <a:off x="4561275" y="4077525"/>
              <a:ext cx="7875" cy="8625"/>
            </a:xfrm>
            <a:custGeom>
              <a:avLst/>
              <a:gdLst/>
              <a:ahLst/>
              <a:cxnLst/>
              <a:rect l="l" t="t" r="r" b="b"/>
              <a:pathLst>
                <a:path w="315" h="345" extrusionOk="0">
                  <a:moveTo>
                    <a:pt x="284" y="0"/>
                  </a:moveTo>
                  <a:lnTo>
                    <a:pt x="0" y="324"/>
                  </a:lnTo>
                  <a:lnTo>
                    <a:pt x="31" y="344"/>
                  </a:lnTo>
                  <a:lnTo>
                    <a:pt x="314" y="31"/>
                  </a:lnTo>
                  <a:lnTo>
                    <a:pt x="284" y="0"/>
                  </a:ln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3087;p49"/>
            <p:cNvSpPr/>
            <p:nvPr/>
          </p:nvSpPr>
          <p:spPr>
            <a:xfrm>
              <a:off x="4539025" y="4051475"/>
              <a:ext cx="36700" cy="27575"/>
            </a:xfrm>
            <a:custGeom>
              <a:avLst/>
              <a:gdLst/>
              <a:ahLst/>
              <a:cxnLst/>
              <a:rect l="l" t="t" r="r" b="b"/>
              <a:pathLst>
                <a:path w="1468" h="1103" extrusionOk="0">
                  <a:moveTo>
                    <a:pt x="31" y="1"/>
                  </a:moveTo>
                  <a:lnTo>
                    <a:pt x="0" y="31"/>
                  </a:lnTo>
                  <a:cubicBezTo>
                    <a:pt x="496" y="466"/>
                    <a:pt x="1164" y="1073"/>
                    <a:pt x="1174" y="1073"/>
                  </a:cubicBezTo>
                  <a:lnTo>
                    <a:pt x="1174" y="1083"/>
                  </a:lnTo>
                  <a:lnTo>
                    <a:pt x="1457" y="1103"/>
                  </a:lnTo>
                  <a:lnTo>
                    <a:pt x="1467" y="1063"/>
                  </a:lnTo>
                  <a:lnTo>
                    <a:pt x="1194" y="1033"/>
                  </a:lnTo>
                  <a:cubicBezTo>
                    <a:pt x="1133" y="982"/>
                    <a:pt x="506" y="415"/>
                    <a:pt x="31" y="1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3088;p49"/>
            <p:cNvSpPr/>
            <p:nvPr/>
          </p:nvSpPr>
          <p:spPr>
            <a:xfrm>
              <a:off x="5148250" y="4007475"/>
              <a:ext cx="28250" cy="34325"/>
            </a:xfrm>
            <a:custGeom>
              <a:avLst/>
              <a:gdLst/>
              <a:ahLst/>
              <a:cxnLst/>
              <a:rect l="l" t="t" r="r" b="b"/>
              <a:pathLst>
                <a:path w="1130" h="1373" extrusionOk="0">
                  <a:moveTo>
                    <a:pt x="614" y="0"/>
                  </a:moveTo>
                  <a:cubicBezTo>
                    <a:pt x="507" y="0"/>
                    <a:pt x="421" y="56"/>
                    <a:pt x="415" y="203"/>
                  </a:cubicBezTo>
                  <a:cubicBezTo>
                    <a:pt x="415" y="203"/>
                    <a:pt x="172" y="294"/>
                    <a:pt x="293" y="597"/>
                  </a:cubicBezTo>
                  <a:cubicBezTo>
                    <a:pt x="293" y="597"/>
                    <a:pt x="91" y="689"/>
                    <a:pt x="182" y="911"/>
                  </a:cubicBezTo>
                  <a:cubicBezTo>
                    <a:pt x="182" y="911"/>
                    <a:pt x="0" y="1083"/>
                    <a:pt x="223" y="1285"/>
                  </a:cubicBezTo>
                  <a:cubicBezTo>
                    <a:pt x="293" y="1346"/>
                    <a:pt x="359" y="1373"/>
                    <a:pt x="413" y="1373"/>
                  </a:cubicBezTo>
                  <a:cubicBezTo>
                    <a:pt x="537" y="1373"/>
                    <a:pt x="593" y="1227"/>
                    <a:pt x="466" y="1022"/>
                  </a:cubicBezTo>
                  <a:lnTo>
                    <a:pt x="466" y="1022"/>
                  </a:lnTo>
                  <a:cubicBezTo>
                    <a:pt x="466" y="1022"/>
                    <a:pt x="522" y="1048"/>
                    <a:pt x="585" y="1048"/>
                  </a:cubicBezTo>
                  <a:cubicBezTo>
                    <a:pt x="632" y="1048"/>
                    <a:pt x="683" y="1033"/>
                    <a:pt x="718" y="981"/>
                  </a:cubicBezTo>
                  <a:cubicBezTo>
                    <a:pt x="810" y="850"/>
                    <a:pt x="526" y="668"/>
                    <a:pt x="526" y="668"/>
                  </a:cubicBezTo>
                  <a:lnTo>
                    <a:pt x="526" y="668"/>
                  </a:lnTo>
                  <a:cubicBezTo>
                    <a:pt x="526" y="668"/>
                    <a:pt x="643" y="710"/>
                    <a:pt x="748" y="710"/>
                  </a:cubicBezTo>
                  <a:cubicBezTo>
                    <a:pt x="814" y="710"/>
                    <a:pt x="877" y="693"/>
                    <a:pt x="900" y="638"/>
                  </a:cubicBezTo>
                  <a:cubicBezTo>
                    <a:pt x="971" y="496"/>
                    <a:pt x="710" y="375"/>
                    <a:pt x="708" y="375"/>
                  </a:cubicBezTo>
                  <a:lnTo>
                    <a:pt x="708" y="375"/>
                  </a:lnTo>
                  <a:cubicBezTo>
                    <a:pt x="709" y="375"/>
                    <a:pt x="817" y="424"/>
                    <a:pt x="915" y="424"/>
                  </a:cubicBezTo>
                  <a:cubicBezTo>
                    <a:pt x="964" y="424"/>
                    <a:pt x="1012" y="412"/>
                    <a:pt x="1042" y="375"/>
                  </a:cubicBezTo>
                  <a:cubicBezTo>
                    <a:pt x="1130" y="226"/>
                    <a:pt x="829" y="0"/>
                    <a:pt x="614" y="0"/>
                  </a:cubicBezTo>
                  <a:close/>
                </a:path>
              </a:pathLst>
            </a:custGeom>
            <a:solidFill>
              <a:srgbClr val="FFB1A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3089;p49"/>
            <p:cNvSpPr/>
            <p:nvPr/>
          </p:nvSpPr>
          <p:spPr>
            <a:xfrm>
              <a:off x="5155325" y="4016325"/>
              <a:ext cx="19250" cy="25825"/>
            </a:xfrm>
            <a:custGeom>
              <a:avLst/>
              <a:gdLst/>
              <a:ahLst/>
              <a:cxnLst/>
              <a:rect l="l" t="t" r="r" b="b"/>
              <a:pathLst>
                <a:path w="770" h="1033" extrusionOk="0">
                  <a:moveTo>
                    <a:pt x="425" y="0"/>
                  </a:moveTo>
                  <a:lnTo>
                    <a:pt x="415" y="31"/>
                  </a:lnTo>
                  <a:cubicBezTo>
                    <a:pt x="425" y="31"/>
                    <a:pt x="668" y="152"/>
                    <a:pt x="607" y="274"/>
                  </a:cubicBezTo>
                  <a:cubicBezTo>
                    <a:pt x="585" y="323"/>
                    <a:pt x="530" y="338"/>
                    <a:pt x="470" y="338"/>
                  </a:cubicBezTo>
                  <a:cubicBezTo>
                    <a:pt x="369" y="338"/>
                    <a:pt x="253" y="294"/>
                    <a:pt x="253" y="294"/>
                  </a:cubicBezTo>
                  <a:lnTo>
                    <a:pt x="243" y="324"/>
                  </a:lnTo>
                  <a:cubicBezTo>
                    <a:pt x="243" y="324"/>
                    <a:pt x="415" y="445"/>
                    <a:pt x="435" y="557"/>
                  </a:cubicBezTo>
                  <a:cubicBezTo>
                    <a:pt x="446" y="577"/>
                    <a:pt x="435" y="598"/>
                    <a:pt x="425" y="618"/>
                  </a:cubicBezTo>
                  <a:cubicBezTo>
                    <a:pt x="390" y="667"/>
                    <a:pt x="342" y="680"/>
                    <a:pt x="299" y="680"/>
                  </a:cubicBezTo>
                  <a:cubicBezTo>
                    <a:pt x="245" y="680"/>
                    <a:pt x="198" y="658"/>
                    <a:pt x="192" y="658"/>
                  </a:cubicBezTo>
                  <a:lnTo>
                    <a:pt x="172" y="678"/>
                  </a:lnTo>
                  <a:cubicBezTo>
                    <a:pt x="264" y="830"/>
                    <a:pt x="253" y="931"/>
                    <a:pt x="203" y="971"/>
                  </a:cubicBezTo>
                  <a:cubicBezTo>
                    <a:pt x="183" y="992"/>
                    <a:pt x="155" y="1002"/>
                    <a:pt x="122" y="1002"/>
                  </a:cubicBezTo>
                  <a:cubicBezTo>
                    <a:pt x="89" y="1002"/>
                    <a:pt x="51" y="992"/>
                    <a:pt x="10" y="971"/>
                  </a:cubicBezTo>
                  <a:lnTo>
                    <a:pt x="1" y="992"/>
                  </a:lnTo>
                  <a:cubicBezTo>
                    <a:pt x="41" y="1022"/>
                    <a:pt x="91" y="1032"/>
                    <a:pt x="132" y="1032"/>
                  </a:cubicBezTo>
                  <a:cubicBezTo>
                    <a:pt x="172" y="1032"/>
                    <a:pt x="203" y="1022"/>
                    <a:pt x="223" y="992"/>
                  </a:cubicBezTo>
                  <a:cubicBezTo>
                    <a:pt x="273" y="951"/>
                    <a:pt x="293" y="840"/>
                    <a:pt x="223" y="699"/>
                  </a:cubicBezTo>
                  <a:lnTo>
                    <a:pt x="223" y="699"/>
                  </a:lnTo>
                  <a:cubicBezTo>
                    <a:pt x="242" y="706"/>
                    <a:pt x="269" y="712"/>
                    <a:pt x="299" y="712"/>
                  </a:cubicBezTo>
                  <a:cubicBezTo>
                    <a:pt x="349" y="712"/>
                    <a:pt x="407" y="695"/>
                    <a:pt x="446" y="638"/>
                  </a:cubicBezTo>
                  <a:cubicBezTo>
                    <a:pt x="466" y="607"/>
                    <a:pt x="476" y="577"/>
                    <a:pt x="466" y="547"/>
                  </a:cubicBezTo>
                  <a:cubicBezTo>
                    <a:pt x="455" y="476"/>
                    <a:pt x="374" y="395"/>
                    <a:pt x="324" y="344"/>
                  </a:cubicBezTo>
                  <a:lnTo>
                    <a:pt x="324" y="344"/>
                  </a:lnTo>
                  <a:cubicBezTo>
                    <a:pt x="364" y="358"/>
                    <a:pt x="420" y="369"/>
                    <a:pt x="474" y="369"/>
                  </a:cubicBezTo>
                  <a:cubicBezTo>
                    <a:pt x="543" y="369"/>
                    <a:pt x="609" y="351"/>
                    <a:pt x="637" y="294"/>
                  </a:cubicBezTo>
                  <a:cubicBezTo>
                    <a:pt x="678" y="203"/>
                    <a:pt x="607" y="122"/>
                    <a:pt x="536" y="72"/>
                  </a:cubicBezTo>
                  <a:lnTo>
                    <a:pt x="536" y="72"/>
                  </a:lnTo>
                  <a:cubicBezTo>
                    <a:pt x="566" y="79"/>
                    <a:pt x="598" y="84"/>
                    <a:pt x="630" y="84"/>
                  </a:cubicBezTo>
                  <a:cubicBezTo>
                    <a:pt x="684" y="84"/>
                    <a:pt x="737" y="70"/>
                    <a:pt x="769" y="31"/>
                  </a:cubicBezTo>
                  <a:lnTo>
                    <a:pt x="739" y="11"/>
                  </a:lnTo>
                  <a:cubicBezTo>
                    <a:pt x="717" y="42"/>
                    <a:pt x="678" y="53"/>
                    <a:pt x="635" y="53"/>
                  </a:cubicBezTo>
                  <a:cubicBezTo>
                    <a:pt x="540" y="53"/>
                    <a:pt x="425" y="0"/>
                    <a:pt x="425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3090;p49"/>
            <p:cNvSpPr/>
            <p:nvPr/>
          </p:nvSpPr>
          <p:spPr>
            <a:xfrm>
              <a:off x="5173525" y="4013050"/>
              <a:ext cx="1800" cy="4075"/>
            </a:xfrm>
            <a:custGeom>
              <a:avLst/>
              <a:gdLst/>
              <a:ahLst/>
              <a:cxnLst/>
              <a:rect l="l" t="t" r="r" b="b"/>
              <a:pathLst>
                <a:path w="72" h="163" extrusionOk="0">
                  <a:moveTo>
                    <a:pt x="31" y="0"/>
                  </a:moveTo>
                  <a:lnTo>
                    <a:pt x="1" y="10"/>
                  </a:lnTo>
                  <a:cubicBezTo>
                    <a:pt x="21" y="50"/>
                    <a:pt x="41" y="101"/>
                    <a:pt x="11" y="142"/>
                  </a:cubicBezTo>
                  <a:lnTo>
                    <a:pt x="41" y="162"/>
                  </a:lnTo>
                  <a:cubicBezTo>
                    <a:pt x="71" y="111"/>
                    <a:pt x="62" y="61"/>
                    <a:pt x="31" y="0"/>
                  </a:cubicBezTo>
                  <a:close/>
                </a:path>
              </a:pathLst>
            </a:custGeom>
            <a:solidFill>
              <a:srgbClr val="001E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3091;p49"/>
            <p:cNvSpPr/>
            <p:nvPr/>
          </p:nvSpPr>
          <p:spPr>
            <a:xfrm>
              <a:off x="4878150" y="4119250"/>
              <a:ext cx="89300" cy="14200"/>
            </a:xfrm>
            <a:custGeom>
              <a:avLst/>
              <a:gdLst/>
              <a:ahLst/>
              <a:cxnLst/>
              <a:rect l="l" t="t" r="r" b="b"/>
              <a:pathLst>
                <a:path w="3572" h="568" extrusionOk="0">
                  <a:moveTo>
                    <a:pt x="21" y="1"/>
                  </a:moveTo>
                  <a:cubicBezTo>
                    <a:pt x="10" y="1"/>
                    <a:pt x="1" y="1"/>
                    <a:pt x="1" y="10"/>
                  </a:cubicBezTo>
                  <a:lnTo>
                    <a:pt x="1" y="547"/>
                  </a:lnTo>
                  <a:cubicBezTo>
                    <a:pt x="1" y="557"/>
                    <a:pt x="10" y="567"/>
                    <a:pt x="21" y="567"/>
                  </a:cubicBezTo>
                  <a:lnTo>
                    <a:pt x="3561" y="567"/>
                  </a:lnTo>
                  <a:cubicBezTo>
                    <a:pt x="3561" y="567"/>
                    <a:pt x="3571" y="557"/>
                    <a:pt x="3571" y="547"/>
                  </a:cubicBezTo>
                  <a:lnTo>
                    <a:pt x="3571" y="10"/>
                  </a:lnTo>
                  <a:cubicBezTo>
                    <a:pt x="3571" y="1"/>
                    <a:pt x="3561" y="1"/>
                    <a:pt x="3561" y="1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3092;p49"/>
            <p:cNvSpPr/>
            <p:nvPr/>
          </p:nvSpPr>
          <p:spPr>
            <a:xfrm>
              <a:off x="4870075" y="4105100"/>
              <a:ext cx="89275" cy="14175"/>
            </a:xfrm>
            <a:custGeom>
              <a:avLst/>
              <a:gdLst/>
              <a:ahLst/>
              <a:cxnLst/>
              <a:rect l="l" t="t" r="r" b="b"/>
              <a:pathLst>
                <a:path w="3571" h="567" extrusionOk="0">
                  <a:moveTo>
                    <a:pt x="20" y="0"/>
                  </a:moveTo>
                  <a:cubicBezTo>
                    <a:pt x="10" y="0"/>
                    <a:pt x="0" y="0"/>
                    <a:pt x="0" y="10"/>
                  </a:cubicBezTo>
                  <a:lnTo>
                    <a:pt x="0" y="547"/>
                  </a:lnTo>
                  <a:cubicBezTo>
                    <a:pt x="0" y="556"/>
                    <a:pt x="10" y="567"/>
                    <a:pt x="20" y="567"/>
                  </a:cubicBezTo>
                  <a:lnTo>
                    <a:pt x="3550" y="567"/>
                  </a:lnTo>
                  <a:cubicBezTo>
                    <a:pt x="3561" y="567"/>
                    <a:pt x="3570" y="556"/>
                    <a:pt x="3570" y="547"/>
                  </a:cubicBezTo>
                  <a:lnTo>
                    <a:pt x="3570" y="10"/>
                  </a:lnTo>
                  <a:cubicBezTo>
                    <a:pt x="3570" y="0"/>
                    <a:pt x="3561" y="0"/>
                    <a:pt x="3550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3093;p49"/>
            <p:cNvSpPr/>
            <p:nvPr/>
          </p:nvSpPr>
          <p:spPr>
            <a:xfrm>
              <a:off x="4948200" y="4088150"/>
              <a:ext cx="66775" cy="46675"/>
            </a:xfrm>
            <a:custGeom>
              <a:avLst/>
              <a:gdLst/>
              <a:ahLst/>
              <a:cxnLst/>
              <a:rect l="l" t="t" r="r" b="b"/>
              <a:pathLst>
                <a:path w="2671" h="1867" extrusionOk="0">
                  <a:moveTo>
                    <a:pt x="294" y="0"/>
                  </a:moveTo>
                  <a:cubicBezTo>
                    <a:pt x="284" y="0"/>
                    <a:pt x="274" y="0"/>
                    <a:pt x="274" y="11"/>
                  </a:cubicBezTo>
                  <a:lnTo>
                    <a:pt x="11" y="476"/>
                  </a:lnTo>
                  <a:cubicBezTo>
                    <a:pt x="0" y="486"/>
                    <a:pt x="0" y="496"/>
                    <a:pt x="11" y="496"/>
                  </a:cubicBezTo>
                  <a:lnTo>
                    <a:pt x="2378" y="1861"/>
                  </a:lnTo>
                  <a:cubicBezTo>
                    <a:pt x="2381" y="1865"/>
                    <a:pt x="2385" y="1866"/>
                    <a:pt x="2388" y="1866"/>
                  </a:cubicBezTo>
                  <a:cubicBezTo>
                    <a:pt x="2394" y="1866"/>
                    <a:pt x="2398" y="1861"/>
                    <a:pt x="2398" y="1861"/>
                  </a:cubicBezTo>
                  <a:lnTo>
                    <a:pt x="2671" y="1396"/>
                  </a:lnTo>
                  <a:cubicBezTo>
                    <a:pt x="2671" y="1386"/>
                    <a:pt x="2671" y="1376"/>
                    <a:pt x="2661" y="1376"/>
                  </a:cubicBezTo>
                  <a:lnTo>
                    <a:pt x="294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3094;p49"/>
            <p:cNvSpPr/>
            <p:nvPr/>
          </p:nvSpPr>
          <p:spPr>
            <a:xfrm>
              <a:off x="4743125" y="4119250"/>
              <a:ext cx="89275" cy="14200"/>
            </a:xfrm>
            <a:custGeom>
              <a:avLst/>
              <a:gdLst/>
              <a:ahLst/>
              <a:cxnLst/>
              <a:rect l="l" t="t" r="r" b="b"/>
              <a:pathLst>
                <a:path w="3571" h="568" extrusionOk="0">
                  <a:moveTo>
                    <a:pt x="20" y="1"/>
                  </a:moveTo>
                  <a:cubicBezTo>
                    <a:pt x="10" y="1"/>
                    <a:pt x="0" y="1"/>
                    <a:pt x="0" y="10"/>
                  </a:cubicBezTo>
                  <a:lnTo>
                    <a:pt x="0" y="547"/>
                  </a:lnTo>
                  <a:cubicBezTo>
                    <a:pt x="0" y="557"/>
                    <a:pt x="10" y="567"/>
                    <a:pt x="20" y="567"/>
                  </a:cubicBezTo>
                  <a:lnTo>
                    <a:pt x="3550" y="567"/>
                  </a:lnTo>
                  <a:cubicBezTo>
                    <a:pt x="3561" y="567"/>
                    <a:pt x="3570" y="557"/>
                    <a:pt x="3570" y="547"/>
                  </a:cubicBezTo>
                  <a:lnTo>
                    <a:pt x="3570" y="10"/>
                  </a:lnTo>
                  <a:cubicBezTo>
                    <a:pt x="3570" y="1"/>
                    <a:pt x="3561" y="1"/>
                    <a:pt x="3550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3095;p49"/>
            <p:cNvSpPr/>
            <p:nvPr/>
          </p:nvSpPr>
          <p:spPr>
            <a:xfrm>
              <a:off x="4583025" y="3931825"/>
              <a:ext cx="15700" cy="6925"/>
            </a:xfrm>
            <a:custGeom>
              <a:avLst/>
              <a:gdLst/>
              <a:ahLst/>
              <a:cxnLst/>
              <a:rect l="l" t="t" r="r" b="b"/>
              <a:pathLst>
                <a:path w="628" h="277" extrusionOk="0">
                  <a:moveTo>
                    <a:pt x="117" y="0"/>
                  </a:moveTo>
                  <a:cubicBezTo>
                    <a:pt x="70" y="0"/>
                    <a:pt x="20" y="37"/>
                    <a:pt x="11" y="83"/>
                  </a:cubicBezTo>
                  <a:cubicBezTo>
                    <a:pt x="0" y="143"/>
                    <a:pt x="41" y="194"/>
                    <a:pt x="102" y="204"/>
                  </a:cubicBezTo>
                  <a:lnTo>
                    <a:pt x="496" y="275"/>
                  </a:lnTo>
                  <a:cubicBezTo>
                    <a:pt x="503" y="276"/>
                    <a:pt x="509" y="277"/>
                    <a:pt x="514" y="277"/>
                  </a:cubicBezTo>
                  <a:cubicBezTo>
                    <a:pt x="567" y="277"/>
                    <a:pt x="608" y="239"/>
                    <a:pt x="618" y="194"/>
                  </a:cubicBezTo>
                  <a:cubicBezTo>
                    <a:pt x="628" y="134"/>
                    <a:pt x="587" y="83"/>
                    <a:pt x="537" y="73"/>
                  </a:cubicBezTo>
                  <a:lnTo>
                    <a:pt x="132" y="2"/>
                  </a:lnTo>
                  <a:cubicBezTo>
                    <a:pt x="127" y="1"/>
                    <a:pt x="122" y="0"/>
                    <a:pt x="11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3096;p49"/>
            <p:cNvSpPr/>
            <p:nvPr/>
          </p:nvSpPr>
          <p:spPr>
            <a:xfrm>
              <a:off x="4565075" y="3844400"/>
              <a:ext cx="72350" cy="67250"/>
            </a:xfrm>
            <a:custGeom>
              <a:avLst/>
              <a:gdLst/>
              <a:ahLst/>
              <a:cxnLst/>
              <a:rect l="l" t="t" r="r" b="b"/>
              <a:pathLst>
                <a:path w="2894" h="2690" extrusionOk="0">
                  <a:moveTo>
                    <a:pt x="1445" y="0"/>
                  </a:moveTo>
                  <a:cubicBezTo>
                    <a:pt x="803" y="0"/>
                    <a:pt x="230" y="458"/>
                    <a:pt x="111" y="1111"/>
                  </a:cubicBezTo>
                  <a:cubicBezTo>
                    <a:pt x="1" y="1729"/>
                    <a:pt x="324" y="2316"/>
                    <a:pt x="860" y="2568"/>
                  </a:cubicBezTo>
                  <a:lnTo>
                    <a:pt x="1558" y="2689"/>
                  </a:lnTo>
                  <a:cubicBezTo>
                    <a:pt x="2145" y="2639"/>
                    <a:pt x="2651" y="2194"/>
                    <a:pt x="2762" y="1587"/>
                  </a:cubicBezTo>
                  <a:cubicBezTo>
                    <a:pt x="2894" y="848"/>
                    <a:pt x="2408" y="151"/>
                    <a:pt x="1669" y="19"/>
                  </a:cubicBezTo>
                  <a:cubicBezTo>
                    <a:pt x="1594" y="6"/>
                    <a:pt x="1519" y="0"/>
                    <a:pt x="1445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3097;p49"/>
            <p:cNvSpPr/>
            <p:nvPr/>
          </p:nvSpPr>
          <p:spPr>
            <a:xfrm>
              <a:off x="4544850" y="3822875"/>
              <a:ext cx="111800" cy="105225"/>
            </a:xfrm>
            <a:custGeom>
              <a:avLst/>
              <a:gdLst/>
              <a:ahLst/>
              <a:cxnLst/>
              <a:rect l="l" t="t" r="r" b="b"/>
              <a:pathLst>
                <a:path w="4472" h="4209" extrusionOk="0">
                  <a:moveTo>
                    <a:pt x="2620" y="0"/>
                  </a:moveTo>
                  <a:lnTo>
                    <a:pt x="2489" y="749"/>
                  </a:lnTo>
                  <a:lnTo>
                    <a:pt x="2509" y="749"/>
                  </a:lnTo>
                  <a:lnTo>
                    <a:pt x="2651" y="0"/>
                  </a:lnTo>
                  <a:close/>
                  <a:moveTo>
                    <a:pt x="1730" y="20"/>
                  </a:moveTo>
                  <a:cubicBezTo>
                    <a:pt x="1720" y="30"/>
                    <a:pt x="1709" y="30"/>
                    <a:pt x="1700" y="30"/>
                  </a:cubicBezTo>
                  <a:lnTo>
                    <a:pt x="1882" y="769"/>
                  </a:lnTo>
                  <a:lnTo>
                    <a:pt x="1902" y="769"/>
                  </a:lnTo>
                  <a:lnTo>
                    <a:pt x="1730" y="20"/>
                  </a:lnTo>
                  <a:close/>
                  <a:moveTo>
                    <a:pt x="3470" y="334"/>
                  </a:moveTo>
                  <a:lnTo>
                    <a:pt x="3055" y="971"/>
                  </a:lnTo>
                  <a:cubicBezTo>
                    <a:pt x="3065" y="971"/>
                    <a:pt x="3076" y="981"/>
                    <a:pt x="3076" y="981"/>
                  </a:cubicBezTo>
                  <a:lnTo>
                    <a:pt x="3500" y="344"/>
                  </a:lnTo>
                  <a:cubicBezTo>
                    <a:pt x="3490" y="344"/>
                    <a:pt x="3480" y="334"/>
                    <a:pt x="3470" y="334"/>
                  </a:cubicBezTo>
                  <a:close/>
                  <a:moveTo>
                    <a:pt x="900" y="415"/>
                  </a:moveTo>
                  <a:cubicBezTo>
                    <a:pt x="891" y="415"/>
                    <a:pt x="880" y="425"/>
                    <a:pt x="870" y="435"/>
                  </a:cubicBezTo>
                  <a:lnTo>
                    <a:pt x="1336" y="1042"/>
                  </a:lnTo>
                  <a:lnTo>
                    <a:pt x="1356" y="1021"/>
                  </a:lnTo>
                  <a:lnTo>
                    <a:pt x="900" y="415"/>
                  </a:lnTo>
                  <a:close/>
                  <a:moveTo>
                    <a:pt x="4128" y="981"/>
                  </a:moveTo>
                  <a:lnTo>
                    <a:pt x="3490" y="1396"/>
                  </a:lnTo>
                  <a:cubicBezTo>
                    <a:pt x="3490" y="1406"/>
                    <a:pt x="3500" y="1406"/>
                    <a:pt x="3500" y="1416"/>
                  </a:cubicBezTo>
                  <a:lnTo>
                    <a:pt x="4148" y="1012"/>
                  </a:lnTo>
                  <a:cubicBezTo>
                    <a:pt x="4137" y="1001"/>
                    <a:pt x="4137" y="992"/>
                    <a:pt x="4128" y="981"/>
                  </a:cubicBezTo>
                  <a:close/>
                  <a:moveTo>
                    <a:pt x="284" y="1102"/>
                  </a:moveTo>
                  <a:cubicBezTo>
                    <a:pt x="284" y="1113"/>
                    <a:pt x="273" y="1123"/>
                    <a:pt x="273" y="1133"/>
                  </a:cubicBezTo>
                  <a:lnTo>
                    <a:pt x="941" y="1497"/>
                  </a:lnTo>
                  <a:cubicBezTo>
                    <a:pt x="941" y="1497"/>
                    <a:pt x="951" y="1487"/>
                    <a:pt x="951" y="1477"/>
                  </a:cubicBezTo>
                  <a:lnTo>
                    <a:pt x="284" y="1102"/>
                  </a:lnTo>
                  <a:close/>
                  <a:moveTo>
                    <a:pt x="4461" y="1831"/>
                  </a:moveTo>
                  <a:lnTo>
                    <a:pt x="3712" y="1963"/>
                  </a:lnTo>
                  <a:cubicBezTo>
                    <a:pt x="3712" y="1972"/>
                    <a:pt x="3712" y="1983"/>
                    <a:pt x="3723" y="1983"/>
                  </a:cubicBezTo>
                  <a:lnTo>
                    <a:pt x="4471" y="1871"/>
                  </a:lnTo>
                  <a:cubicBezTo>
                    <a:pt x="4471" y="1851"/>
                    <a:pt x="4471" y="1841"/>
                    <a:pt x="4461" y="1831"/>
                  </a:cubicBezTo>
                  <a:close/>
                  <a:moveTo>
                    <a:pt x="0" y="1972"/>
                  </a:moveTo>
                  <a:lnTo>
                    <a:pt x="0" y="2013"/>
                  </a:lnTo>
                  <a:lnTo>
                    <a:pt x="759" y="2084"/>
                  </a:lnTo>
                  <a:lnTo>
                    <a:pt x="759" y="2064"/>
                  </a:lnTo>
                  <a:lnTo>
                    <a:pt x="0" y="1972"/>
                  </a:lnTo>
                  <a:close/>
                  <a:moveTo>
                    <a:pt x="3692" y="2570"/>
                  </a:moveTo>
                  <a:lnTo>
                    <a:pt x="3692" y="2600"/>
                  </a:lnTo>
                  <a:lnTo>
                    <a:pt x="4431" y="2782"/>
                  </a:lnTo>
                  <a:cubicBezTo>
                    <a:pt x="4431" y="2772"/>
                    <a:pt x="4431" y="2761"/>
                    <a:pt x="4441" y="2752"/>
                  </a:cubicBezTo>
                  <a:lnTo>
                    <a:pt x="3692" y="2570"/>
                  </a:lnTo>
                  <a:close/>
                  <a:moveTo>
                    <a:pt x="819" y="2660"/>
                  </a:moveTo>
                  <a:lnTo>
                    <a:pt x="91" y="2893"/>
                  </a:lnTo>
                  <a:cubicBezTo>
                    <a:pt x="91" y="2903"/>
                    <a:pt x="102" y="2914"/>
                    <a:pt x="102" y="2923"/>
                  </a:cubicBezTo>
                  <a:lnTo>
                    <a:pt x="830" y="2680"/>
                  </a:lnTo>
                  <a:cubicBezTo>
                    <a:pt x="830" y="2680"/>
                    <a:pt x="819" y="2671"/>
                    <a:pt x="819" y="2660"/>
                  </a:cubicBezTo>
                  <a:close/>
                  <a:moveTo>
                    <a:pt x="3429" y="3126"/>
                  </a:moveTo>
                  <a:lnTo>
                    <a:pt x="3419" y="3136"/>
                  </a:lnTo>
                  <a:lnTo>
                    <a:pt x="4016" y="3611"/>
                  </a:lnTo>
                  <a:cubicBezTo>
                    <a:pt x="4026" y="3601"/>
                    <a:pt x="4036" y="3591"/>
                    <a:pt x="4036" y="3581"/>
                  </a:cubicBezTo>
                  <a:lnTo>
                    <a:pt x="3429" y="3126"/>
                  </a:lnTo>
                  <a:close/>
                  <a:moveTo>
                    <a:pt x="1113" y="3197"/>
                  </a:moveTo>
                  <a:lnTo>
                    <a:pt x="536" y="3692"/>
                  </a:lnTo>
                  <a:lnTo>
                    <a:pt x="567" y="3723"/>
                  </a:lnTo>
                  <a:lnTo>
                    <a:pt x="1133" y="3217"/>
                  </a:lnTo>
                  <a:lnTo>
                    <a:pt x="1113" y="3197"/>
                  </a:lnTo>
                  <a:close/>
                  <a:moveTo>
                    <a:pt x="2974" y="3520"/>
                  </a:moveTo>
                  <a:cubicBezTo>
                    <a:pt x="2964" y="3530"/>
                    <a:pt x="2964" y="3530"/>
                    <a:pt x="2954" y="3530"/>
                  </a:cubicBezTo>
                  <a:lnTo>
                    <a:pt x="3318" y="4208"/>
                  </a:lnTo>
                  <a:cubicBezTo>
                    <a:pt x="3328" y="4198"/>
                    <a:pt x="3339" y="4188"/>
                    <a:pt x="3348" y="4188"/>
                  </a:cubicBezTo>
                  <a:lnTo>
                    <a:pt x="2974" y="352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3098;p49"/>
            <p:cNvSpPr/>
            <p:nvPr/>
          </p:nvSpPr>
          <p:spPr>
            <a:xfrm>
              <a:off x="4576200" y="3847950"/>
              <a:ext cx="31400" cy="14825"/>
            </a:xfrm>
            <a:custGeom>
              <a:avLst/>
              <a:gdLst/>
              <a:ahLst/>
              <a:cxnLst/>
              <a:rect l="l" t="t" r="r" b="b"/>
              <a:pathLst>
                <a:path w="1256" h="593" extrusionOk="0">
                  <a:moveTo>
                    <a:pt x="997" y="0"/>
                  </a:moveTo>
                  <a:cubicBezTo>
                    <a:pt x="612" y="0"/>
                    <a:pt x="242" y="187"/>
                    <a:pt x="10" y="504"/>
                  </a:cubicBezTo>
                  <a:cubicBezTo>
                    <a:pt x="1" y="535"/>
                    <a:pt x="1" y="565"/>
                    <a:pt x="31" y="585"/>
                  </a:cubicBezTo>
                  <a:cubicBezTo>
                    <a:pt x="36" y="590"/>
                    <a:pt x="44" y="593"/>
                    <a:pt x="51" y="593"/>
                  </a:cubicBezTo>
                  <a:cubicBezTo>
                    <a:pt x="59" y="593"/>
                    <a:pt x="66" y="590"/>
                    <a:pt x="71" y="585"/>
                  </a:cubicBezTo>
                  <a:cubicBezTo>
                    <a:pt x="82" y="585"/>
                    <a:pt x="91" y="575"/>
                    <a:pt x="102" y="565"/>
                  </a:cubicBezTo>
                  <a:cubicBezTo>
                    <a:pt x="306" y="284"/>
                    <a:pt x="639" y="111"/>
                    <a:pt x="986" y="111"/>
                  </a:cubicBezTo>
                  <a:cubicBezTo>
                    <a:pt x="1052" y="111"/>
                    <a:pt x="1118" y="117"/>
                    <a:pt x="1184" y="130"/>
                  </a:cubicBezTo>
                  <a:cubicBezTo>
                    <a:pt x="1215" y="130"/>
                    <a:pt x="1245" y="110"/>
                    <a:pt x="1245" y="79"/>
                  </a:cubicBezTo>
                  <a:cubicBezTo>
                    <a:pt x="1255" y="49"/>
                    <a:pt x="1235" y="29"/>
                    <a:pt x="1204" y="18"/>
                  </a:cubicBezTo>
                  <a:cubicBezTo>
                    <a:pt x="1135" y="6"/>
                    <a:pt x="1066" y="0"/>
                    <a:pt x="99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3099;p49"/>
            <p:cNvSpPr/>
            <p:nvPr/>
          </p:nvSpPr>
          <p:spPr>
            <a:xfrm>
              <a:off x="4571400" y="3868575"/>
              <a:ext cx="3550" cy="5900"/>
            </a:xfrm>
            <a:custGeom>
              <a:avLst/>
              <a:gdLst/>
              <a:ahLst/>
              <a:cxnLst/>
              <a:rect l="l" t="t" r="r" b="b"/>
              <a:pathLst>
                <a:path w="142" h="236" extrusionOk="0">
                  <a:moveTo>
                    <a:pt x="85" y="0"/>
                  </a:moveTo>
                  <a:cubicBezTo>
                    <a:pt x="61" y="0"/>
                    <a:pt x="39" y="17"/>
                    <a:pt x="31" y="33"/>
                  </a:cubicBezTo>
                  <a:cubicBezTo>
                    <a:pt x="20" y="84"/>
                    <a:pt x="11" y="124"/>
                    <a:pt x="0" y="175"/>
                  </a:cubicBezTo>
                  <a:cubicBezTo>
                    <a:pt x="0" y="205"/>
                    <a:pt x="11" y="225"/>
                    <a:pt x="41" y="236"/>
                  </a:cubicBezTo>
                  <a:lnTo>
                    <a:pt x="71" y="236"/>
                  </a:lnTo>
                  <a:cubicBezTo>
                    <a:pt x="92" y="225"/>
                    <a:pt x="101" y="205"/>
                    <a:pt x="112" y="185"/>
                  </a:cubicBezTo>
                  <a:cubicBezTo>
                    <a:pt x="112" y="144"/>
                    <a:pt x="121" y="104"/>
                    <a:pt x="132" y="63"/>
                  </a:cubicBezTo>
                  <a:cubicBezTo>
                    <a:pt x="142" y="43"/>
                    <a:pt x="132" y="13"/>
                    <a:pt x="101" y="3"/>
                  </a:cubicBezTo>
                  <a:cubicBezTo>
                    <a:pt x="96" y="1"/>
                    <a:pt x="91" y="0"/>
                    <a:pt x="8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3100;p49"/>
            <p:cNvSpPr/>
            <p:nvPr/>
          </p:nvSpPr>
          <p:spPr>
            <a:xfrm>
              <a:off x="4581775" y="3891650"/>
              <a:ext cx="27825" cy="31900"/>
            </a:xfrm>
            <a:custGeom>
              <a:avLst/>
              <a:gdLst/>
              <a:ahLst/>
              <a:cxnLst/>
              <a:rect l="l" t="t" r="r" b="b"/>
              <a:pathLst>
                <a:path w="1113" h="1276" extrusionOk="0">
                  <a:moveTo>
                    <a:pt x="203" y="1"/>
                  </a:moveTo>
                  <a:lnTo>
                    <a:pt x="0" y="1113"/>
                  </a:lnTo>
                  <a:lnTo>
                    <a:pt x="920" y="1275"/>
                  </a:lnTo>
                  <a:lnTo>
                    <a:pt x="1113" y="152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3101;p49"/>
            <p:cNvSpPr/>
            <p:nvPr/>
          </p:nvSpPr>
          <p:spPr>
            <a:xfrm>
              <a:off x="4598700" y="3872425"/>
              <a:ext cx="16975" cy="49600"/>
            </a:xfrm>
            <a:custGeom>
              <a:avLst/>
              <a:gdLst/>
              <a:ahLst/>
              <a:cxnLst/>
              <a:rect l="l" t="t" r="r" b="b"/>
              <a:pathLst>
                <a:path w="679" h="1984" extrusionOk="0">
                  <a:moveTo>
                    <a:pt x="355" y="244"/>
                  </a:moveTo>
                  <a:cubicBezTo>
                    <a:pt x="375" y="294"/>
                    <a:pt x="375" y="345"/>
                    <a:pt x="375" y="385"/>
                  </a:cubicBezTo>
                  <a:cubicBezTo>
                    <a:pt x="375" y="577"/>
                    <a:pt x="274" y="779"/>
                    <a:pt x="213" y="790"/>
                  </a:cubicBezTo>
                  <a:cubicBezTo>
                    <a:pt x="193" y="790"/>
                    <a:pt x="183" y="759"/>
                    <a:pt x="173" y="739"/>
                  </a:cubicBezTo>
                  <a:cubicBezTo>
                    <a:pt x="102" y="537"/>
                    <a:pt x="223" y="294"/>
                    <a:pt x="345" y="244"/>
                  </a:cubicBezTo>
                  <a:close/>
                  <a:moveTo>
                    <a:pt x="132" y="1"/>
                  </a:moveTo>
                  <a:lnTo>
                    <a:pt x="122" y="62"/>
                  </a:lnTo>
                  <a:cubicBezTo>
                    <a:pt x="234" y="82"/>
                    <a:pt x="294" y="132"/>
                    <a:pt x="335" y="193"/>
                  </a:cubicBezTo>
                  <a:lnTo>
                    <a:pt x="315" y="193"/>
                  </a:lnTo>
                  <a:cubicBezTo>
                    <a:pt x="162" y="264"/>
                    <a:pt x="41" y="537"/>
                    <a:pt x="122" y="759"/>
                  </a:cubicBezTo>
                  <a:cubicBezTo>
                    <a:pt x="142" y="840"/>
                    <a:pt x="193" y="840"/>
                    <a:pt x="223" y="840"/>
                  </a:cubicBezTo>
                  <a:cubicBezTo>
                    <a:pt x="315" y="820"/>
                    <a:pt x="425" y="588"/>
                    <a:pt x="425" y="385"/>
                  </a:cubicBezTo>
                  <a:cubicBezTo>
                    <a:pt x="436" y="334"/>
                    <a:pt x="425" y="284"/>
                    <a:pt x="416" y="244"/>
                  </a:cubicBezTo>
                  <a:lnTo>
                    <a:pt x="416" y="244"/>
                  </a:lnTo>
                  <a:cubicBezTo>
                    <a:pt x="436" y="253"/>
                    <a:pt x="456" y="274"/>
                    <a:pt x="476" y="304"/>
                  </a:cubicBezTo>
                  <a:cubicBezTo>
                    <a:pt x="608" y="537"/>
                    <a:pt x="31" y="1892"/>
                    <a:pt x="1" y="1943"/>
                  </a:cubicBezTo>
                  <a:lnTo>
                    <a:pt x="21" y="1953"/>
                  </a:lnTo>
                  <a:lnTo>
                    <a:pt x="41" y="1984"/>
                  </a:lnTo>
                  <a:cubicBezTo>
                    <a:pt x="52" y="1973"/>
                    <a:pt x="679" y="537"/>
                    <a:pt x="527" y="274"/>
                  </a:cubicBezTo>
                  <a:cubicBezTo>
                    <a:pt x="486" y="213"/>
                    <a:pt x="436" y="183"/>
                    <a:pt x="385" y="183"/>
                  </a:cubicBezTo>
                  <a:cubicBezTo>
                    <a:pt x="345" y="92"/>
                    <a:pt x="254" y="31"/>
                    <a:pt x="132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3102;p49"/>
            <p:cNvSpPr/>
            <p:nvPr/>
          </p:nvSpPr>
          <p:spPr>
            <a:xfrm>
              <a:off x="4584550" y="3872275"/>
              <a:ext cx="17475" cy="47475"/>
            </a:xfrm>
            <a:custGeom>
              <a:avLst/>
              <a:gdLst/>
              <a:ahLst/>
              <a:cxnLst/>
              <a:rect l="l" t="t" r="r" b="b"/>
              <a:pathLst>
                <a:path w="699" h="1899" extrusionOk="0">
                  <a:moveTo>
                    <a:pt x="405" y="158"/>
                  </a:moveTo>
                  <a:cubicBezTo>
                    <a:pt x="405" y="158"/>
                    <a:pt x="415" y="158"/>
                    <a:pt x="415" y="169"/>
                  </a:cubicBezTo>
                  <a:cubicBezTo>
                    <a:pt x="506" y="259"/>
                    <a:pt x="546" y="522"/>
                    <a:pt x="405" y="684"/>
                  </a:cubicBezTo>
                  <a:cubicBezTo>
                    <a:pt x="397" y="701"/>
                    <a:pt x="382" y="717"/>
                    <a:pt x="365" y="717"/>
                  </a:cubicBezTo>
                  <a:cubicBezTo>
                    <a:pt x="362" y="717"/>
                    <a:pt x="358" y="717"/>
                    <a:pt x="355" y="715"/>
                  </a:cubicBezTo>
                  <a:cubicBezTo>
                    <a:pt x="304" y="684"/>
                    <a:pt x="274" y="472"/>
                    <a:pt x="334" y="290"/>
                  </a:cubicBezTo>
                  <a:cubicBezTo>
                    <a:pt x="355" y="239"/>
                    <a:pt x="375" y="199"/>
                    <a:pt x="405" y="158"/>
                  </a:cubicBezTo>
                  <a:close/>
                  <a:moveTo>
                    <a:pt x="626" y="1"/>
                  </a:moveTo>
                  <a:cubicBezTo>
                    <a:pt x="536" y="1"/>
                    <a:pt x="459" y="31"/>
                    <a:pt x="395" y="88"/>
                  </a:cubicBezTo>
                  <a:cubicBezTo>
                    <a:pt x="383" y="85"/>
                    <a:pt x="371" y="84"/>
                    <a:pt x="359" y="84"/>
                  </a:cubicBezTo>
                  <a:cubicBezTo>
                    <a:pt x="320" y="84"/>
                    <a:pt x="279" y="97"/>
                    <a:pt x="233" y="128"/>
                  </a:cubicBezTo>
                  <a:cubicBezTo>
                    <a:pt x="0" y="331"/>
                    <a:pt x="101" y="1888"/>
                    <a:pt x="112" y="1898"/>
                  </a:cubicBezTo>
                  <a:lnTo>
                    <a:pt x="132" y="1888"/>
                  </a:lnTo>
                  <a:lnTo>
                    <a:pt x="152" y="1878"/>
                  </a:lnTo>
                  <a:cubicBezTo>
                    <a:pt x="142" y="1817"/>
                    <a:pt x="71" y="340"/>
                    <a:pt x="274" y="169"/>
                  </a:cubicBezTo>
                  <a:cubicBezTo>
                    <a:pt x="304" y="149"/>
                    <a:pt x="324" y="138"/>
                    <a:pt x="355" y="138"/>
                  </a:cubicBezTo>
                  <a:cubicBezTo>
                    <a:pt x="324" y="178"/>
                    <a:pt x="304" y="219"/>
                    <a:pt x="283" y="270"/>
                  </a:cubicBezTo>
                  <a:cubicBezTo>
                    <a:pt x="213" y="462"/>
                    <a:pt x="243" y="715"/>
                    <a:pt x="334" y="765"/>
                  </a:cubicBezTo>
                  <a:cubicBezTo>
                    <a:pt x="342" y="769"/>
                    <a:pt x="352" y="773"/>
                    <a:pt x="365" y="773"/>
                  </a:cubicBezTo>
                  <a:cubicBezTo>
                    <a:pt x="386" y="773"/>
                    <a:pt x="414" y="762"/>
                    <a:pt x="445" y="725"/>
                  </a:cubicBezTo>
                  <a:cubicBezTo>
                    <a:pt x="597" y="543"/>
                    <a:pt x="577" y="239"/>
                    <a:pt x="456" y="128"/>
                  </a:cubicBezTo>
                  <a:lnTo>
                    <a:pt x="445" y="118"/>
                  </a:lnTo>
                  <a:cubicBezTo>
                    <a:pt x="483" y="81"/>
                    <a:pt x="537" y="60"/>
                    <a:pt x="608" y="60"/>
                  </a:cubicBezTo>
                  <a:cubicBezTo>
                    <a:pt x="633" y="60"/>
                    <a:pt x="659" y="62"/>
                    <a:pt x="688" y="68"/>
                  </a:cubicBezTo>
                  <a:lnTo>
                    <a:pt x="698" y="7"/>
                  </a:lnTo>
                  <a:cubicBezTo>
                    <a:pt x="674" y="3"/>
                    <a:pt x="649" y="1"/>
                    <a:pt x="626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3103;p49"/>
            <p:cNvSpPr/>
            <p:nvPr/>
          </p:nvSpPr>
          <p:spPr>
            <a:xfrm>
              <a:off x="4580000" y="3917650"/>
              <a:ext cx="26575" cy="8975"/>
            </a:xfrm>
            <a:custGeom>
              <a:avLst/>
              <a:gdLst/>
              <a:ahLst/>
              <a:cxnLst/>
              <a:rect l="l" t="t" r="r" b="b"/>
              <a:pathLst>
                <a:path w="1063" h="359" extrusionOk="0">
                  <a:moveTo>
                    <a:pt x="114" y="1"/>
                  </a:moveTo>
                  <a:cubicBezTo>
                    <a:pt x="61" y="1"/>
                    <a:pt x="19" y="38"/>
                    <a:pt x="11" y="83"/>
                  </a:cubicBezTo>
                  <a:cubicBezTo>
                    <a:pt x="0" y="144"/>
                    <a:pt x="40" y="195"/>
                    <a:pt x="91" y="204"/>
                  </a:cubicBezTo>
                  <a:lnTo>
                    <a:pt x="931" y="357"/>
                  </a:lnTo>
                  <a:cubicBezTo>
                    <a:pt x="936" y="358"/>
                    <a:pt x="941" y="358"/>
                    <a:pt x="946" y="358"/>
                  </a:cubicBezTo>
                  <a:cubicBezTo>
                    <a:pt x="993" y="358"/>
                    <a:pt x="1043" y="320"/>
                    <a:pt x="1052" y="265"/>
                  </a:cubicBezTo>
                  <a:cubicBezTo>
                    <a:pt x="1063" y="215"/>
                    <a:pt x="1022" y="154"/>
                    <a:pt x="961" y="144"/>
                  </a:cubicBezTo>
                  <a:lnTo>
                    <a:pt x="132" y="2"/>
                  </a:lnTo>
                  <a:cubicBezTo>
                    <a:pt x="126" y="1"/>
                    <a:pt x="120" y="1"/>
                    <a:pt x="114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3104;p49"/>
            <p:cNvSpPr/>
            <p:nvPr/>
          </p:nvSpPr>
          <p:spPr>
            <a:xfrm>
              <a:off x="4578225" y="3927775"/>
              <a:ext cx="26575" cy="8950"/>
            </a:xfrm>
            <a:custGeom>
              <a:avLst/>
              <a:gdLst/>
              <a:ahLst/>
              <a:cxnLst/>
              <a:rect l="l" t="t" r="r" b="b"/>
              <a:pathLst>
                <a:path w="1063" h="358" extrusionOk="0">
                  <a:moveTo>
                    <a:pt x="114" y="0"/>
                  </a:moveTo>
                  <a:cubicBezTo>
                    <a:pt x="61" y="0"/>
                    <a:pt x="20" y="38"/>
                    <a:pt x="10" y="83"/>
                  </a:cubicBezTo>
                  <a:cubicBezTo>
                    <a:pt x="1" y="143"/>
                    <a:pt x="41" y="194"/>
                    <a:pt x="91" y="204"/>
                  </a:cubicBezTo>
                  <a:lnTo>
                    <a:pt x="931" y="356"/>
                  </a:lnTo>
                  <a:cubicBezTo>
                    <a:pt x="936" y="357"/>
                    <a:pt x="941" y="358"/>
                    <a:pt x="947" y="358"/>
                  </a:cubicBezTo>
                  <a:cubicBezTo>
                    <a:pt x="993" y="358"/>
                    <a:pt x="1043" y="320"/>
                    <a:pt x="1053" y="275"/>
                  </a:cubicBezTo>
                  <a:cubicBezTo>
                    <a:pt x="1062" y="215"/>
                    <a:pt x="1022" y="164"/>
                    <a:pt x="961" y="154"/>
                  </a:cubicBezTo>
                  <a:lnTo>
                    <a:pt x="132" y="2"/>
                  </a:lnTo>
                  <a:cubicBezTo>
                    <a:pt x="126" y="1"/>
                    <a:pt x="120" y="0"/>
                    <a:pt x="11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3105;p49"/>
            <p:cNvSpPr/>
            <p:nvPr/>
          </p:nvSpPr>
          <p:spPr>
            <a:xfrm>
              <a:off x="4579250" y="3922725"/>
              <a:ext cx="26325" cy="8950"/>
            </a:xfrm>
            <a:custGeom>
              <a:avLst/>
              <a:gdLst/>
              <a:ahLst/>
              <a:cxnLst/>
              <a:rect l="l" t="t" r="r" b="b"/>
              <a:pathLst>
                <a:path w="1053" h="358" extrusionOk="0">
                  <a:moveTo>
                    <a:pt x="106" y="0"/>
                  </a:moveTo>
                  <a:cubicBezTo>
                    <a:pt x="59" y="0"/>
                    <a:pt x="9" y="37"/>
                    <a:pt x="0" y="82"/>
                  </a:cubicBezTo>
                  <a:cubicBezTo>
                    <a:pt x="0" y="143"/>
                    <a:pt x="30" y="194"/>
                    <a:pt x="91" y="204"/>
                  </a:cubicBezTo>
                  <a:lnTo>
                    <a:pt x="920" y="356"/>
                  </a:lnTo>
                  <a:cubicBezTo>
                    <a:pt x="926" y="357"/>
                    <a:pt x="932" y="357"/>
                    <a:pt x="938" y="357"/>
                  </a:cubicBezTo>
                  <a:cubicBezTo>
                    <a:pt x="991" y="357"/>
                    <a:pt x="1033" y="319"/>
                    <a:pt x="1042" y="265"/>
                  </a:cubicBezTo>
                  <a:cubicBezTo>
                    <a:pt x="1052" y="214"/>
                    <a:pt x="1012" y="163"/>
                    <a:pt x="961" y="154"/>
                  </a:cubicBezTo>
                  <a:lnTo>
                    <a:pt x="121" y="1"/>
                  </a:lnTo>
                  <a:cubicBezTo>
                    <a:pt x="116" y="1"/>
                    <a:pt x="111" y="0"/>
                    <a:pt x="10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3106;p49"/>
            <p:cNvSpPr/>
            <p:nvPr/>
          </p:nvSpPr>
          <p:spPr>
            <a:xfrm>
              <a:off x="5219550" y="3943325"/>
              <a:ext cx="15450" cy="7675"/>
            </a:xfrm>
            <a:custGeom>
              <a:avLst/>
              <a:gdLst/>
              <a:ahLst/>
              <a:cxnLst/>
              <a:rect l="l" t="t" r="r" b="b"/>
              <a:pathLst>
                <a:path w="618" h="307" extrusionOk="0">
                  <a:moveTo>
                    <a:pt x="512" y="1"/>
                  </a:moveTo>
                  <a:cubicBezTo>
                    <a:pt x="501" y="1"/>
                    <a:pt x="488" y="3"/>
                    <a:pt x="476" y="7"/>
                  </a:cubicBezTo>
                  <a:lnTo>
                    <a:pt x="82" y="98"/>
                  </a:lnTo>
                  <a:cubicBezTo>
                    <a:pt x="31" y="119"/>
                    <a:pt x="1" y="169"/>
                    <a:pt x="11" y="230"/>
                  </a:cubicBezTo>
                  <a:cubicBezTo>
                    <a:pt x="19" y="271"/>
                    <a:pt x="62" y="306"/>
                    <a:pt x="104" y="306"/>
                  </a:cubicBezTo>
                  <a:cubicBezTo>
                    <a:pt x="114" y="306"/>
                    <a:pt x="123" y="304"/>
                    <a:pt x="132" y="301"/>
                  </a:cubicBezTo>
                  <a:lnTo>
                    <a:pt x="527" y="200"/>
                  </a:lnTo>
                  <a:cubicBezTo>
                    <a:pt x="588" y="189"/>
                    <a:pt x="618" y="128"/>
                    <a:pt x="608" y="78"/>
                  </a:cubicBezTo>
                  <a:cubicBezTo>
                    <a:pt x="592" y="30"/>
                    <a:pt x="556" y="1"/>
                    <a:pt x="51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3107;p49"/>
            <p:cNvSpPr/>
            <p:nvPr/>
          </p:nvSpPr>
          <p:spPr>
            <a:xfrm>
              <a:off x="5175800" y="3857225"/>
              <a:ext cx="73625" cy="67325"/>
            </a:xfrm>
            <a:custGeom>
              <a:avLst/>
              <a:gdLst/>
              <a:ahLst/>
              <a:cxnLst/>
              <a:rect l="l" t="t" r="r" b="b"/>
              <a:pathLst>
                <a:path w="2945" h="2693" extrusionOk="0">
                  <a:moveTo>
                    <a:pt x="1485" y="1"/>
                  </a:moveTo>
                  <a:cubicBezTo>
                    <a:pt x="1376" y="1"/>
                    <a:pt x="1264" y="14"/>
                    <a:pt x="1154" y="42"/>
                  </a:cubicBezTo>
                  <a:cubicBezTo>
                    <a:pt x="436" y="224"/>
                    <a:pt x="0" y="953"/>
                    <a:pt x="183" y="1681"/>
                  </a:cubicBezTo>
                  <a:cubicBezTo>
                    <a:pt x="335" y="2278"/>
                    <a:pt x="870" y="2682"/>
                    <a:pt x="1468" y="2693"/>
                  </a:cubicBezTo>
                  <a:lnTo>
                    <a:pt x="2145" y="2520"/>
                  </a:lnTo>
                  <a:cubicBezTo>
                    <a:pt x="2661" y="2227"/>
                    <a:pt x="2945" y="1620"/>
                    <a:pt x="2792" y="1014"/>
                  </a:cubicBezTo>
                  <a:cubicBezTo>
                    <a:pt x="2638" y="406"/>
                    <a:pt x="2086" y="1"/>
                    <a:pt x="1485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3108;p49"/>
            <p:cNvSpPr/>
            <p:nvPr/>
          </p:nvSpPr>
          <p:spPr>
            <a:xfrm>
              <a:off x="5156850" y="3835250"/>
              <a:ext cx="111800" cy="107250"/>
            </a:xfrm>
            <a:custGeom>
              <a:avLst/>
              <a:gdLst/>
              <a:ahLst/>
              <a:cxnLst/>
              <a:rect l="l" t="t" r="r" b="b"/>
              <a:pathLst>
                <a:path w="4472" h="4290" extrusionOk="0">
                  <a:moveTo>
                    <a:pt x="2590" y="0"/>
                  </a:moveTo>
                  <a:lnTo>
                    <a:pt x="2478" y="760"/>
                  </a:lnTo>
                  <a:lnTo>
                    <a:pt x="2498" y="760"/>
                  </a:lnTo>
                  <a:lnTo>
                    <a:pt x="2630" y="11"/>
                  </a:lnTo>
                  <a:cubicBezTo>
                    <a:pt x="2620" y="11"/>
                    <a:pt x="2600" y="11"/>
                    <a:pt x="2590" y="0"/>
                  </a:cubicBezTo>
                  <a:close/>
                  <a:moveTo>
                    <a:pt x="1709" y="41"/>
                  </a:moveTo>
                  <a:lnTo>
                    <a:pt x="1689" y="51"/>
                  </a:lnTo>
                  <a:lnTo>
                    <a:pt x="1669" y="51"/>
                  </a:lnTo>
                  <a:lnTo>
                    <a:pt x="1871" y="789"/>
                  </a:lnTo>
                  <a:lnTo>
                    <a:pt x="1891" y="789"/>
                  </a:lnTo>
                  <a:lnTo>
                    <a:pt x="1709" y="41"/>
                  </a:lnTo>
                  <a:close/>
                  <a:moveTo>
                    <a:pt x="3449" y="324"/>
                  </a:moveTo>
                  <a:lnTo>
                    <a:pt x="3045" y="972"/>
                  </a:lnTo>
                  <a:cubicBezTo>
                    <a:pt x="3055" y="982"/>
                    <a:pt x="3055" y="982"/>
                    <a:pt x="3065" y="982"/>
                  </a:cubicBezTo>
                  <a:lnTo>
                    <a:pt x="3480" y="344"/>
                  </a:lnTo>
                  <a:cubicBezTo>
                    <a:pt x="3469" y="344"/>
                    <a:pt x="3460" y="335"/>
                    <a:pt x="3449" y="324"/>
                  </a:cubicBezTo>
                  <a:close/>
                  <a:moveTo>
                    <a:pt x="880" y="446"/>
                  </a:moveTo>
                  <a:cubicBezTo>
                    <a:pt x="870" y="446"/>
                    <a:pt x="860" y="456"/>
                    <a:pt x="850" y="466"/>
                  </a:cubicBezTo>
                  <a:lnTo>
                    <a:pt x="1325" y="1063"/>
                  </a:lnTo>
                  <a:cubicBezTo>
                    <a:pt x="1325" y="1053"/>
                    <a:pt x="1335" y="1053"/>
                    <a:pt x="1345" y="1053"/>
                  </a:cubicBezTo>
                  <a:lnTo>
                    <a:pt x="880" y="446"/>
                  </a:lnTo>
                  <a:close/>
                  <a:moveTo>
                    <a:pt x="4117" y="972"/>
                  </a:moveTo>
                  <a:lnTo>
                    <a:pt x="3480" y="1396"/>
                  </a:lnTo>
                  <a:cubicBezTo>
                    <a:pt x="3490" y="1407"/>
                    <a:pt x="3490" y="1407"/>
                    <a:pt x="3490" y="1417"/>
                  </a:cubicBezTo>
                  <a:lnTo>
                    <a:pt x="4137" y="1002"/>
                  </a:lnTo>
                  <a:cubicBezTo>
                    <a:pt x="4127" y="992"/>
                    <a:pt x="4117" y="982"/>
                    <a:pt x="4117" y="972"/>
                  </a:cubicBezTo>
                  <a:close/>
                  <a:moveTo>
                    <a:pt x="273" y="1133"/>
                  </a:moveTo>
                  <a:cubicBezTo>
                    <a:pt x="273" y="1144"/>
                    <a:pt x="263" y="1154"/>
                    <a:pt x="263" y="1174"/>
                  </a:cubicBezTo>
                  <a:lnTo>
                    <a:pt x="931" y="1528"/>
                  </a:lnTo>
                  <a:cubicBezTo>
                    <a:pt x="941" y="1518"/>
                    <a:pt x="941" y="1518"/>
                    <a:pt x="941" y="1508"/>
                  </a:cubicBezTo>
                  <a:lnTo>
                    <a:pt x="273" y="1133"/>
                  </a:lnTo>
                  <a:close/>
                  <a:moveTo>
                    <a:pt x="4461" y="1821"/>
                  </a:moveTo>
                  <a:lnTo>
                    <a:pt x="3712" y="1963"/>
                  </a:lnTo>
                  <a:lnTo>
                    <a:pt x="3712" y="1983"/>
                  </a:lnTo>
                  <a:lnTo>
                    <a:pt x="4471" y="1852"/>
                  </a:lnTo>
                  <a:cubicBezTo>
                    <a:pt x="4471" y="1842"/>
                    <a:pt x="4461" y="1832"/>
                    <a:pt x="4461" y="1821"/>
                  </a:cubicBezTo>
                  <a:close/>
                  <a:moveTo>
                    <a:pt x="0" y="2014"/>
                  </a:moveTo>
                  <a:lnTo>
                    <a:pt x="0" y="2054"/>
                  </a:lnTo>
                  <a:lnTo>
                    <a:pt x="758" y="2115"/>
                  </a:lnTo>
                  <a:lnTo>
                    <a:pt x="758" y="2095"/>
                  </a:lnTo>
                  <a:lnTo>
                    <a:pt x="0" y="2014"/>
                  </a:lnTo>
                  <a:close/>
                  <a:moveTo>
                    <a:pt x="3703" y="2570"/>
                  </a:moveTo>
                  <a:cubicBezTo>
                    <a:pt x="3703" y="2580"/>
                    <a:pt x="3703" y="2580"/>
                    <a:pt x="3692" y="2590"/>
                  </a:cubicBezTo>
                  <a:lnTo>
                    <a:pt x="4441" y="2772"/>
                  </a:lnTo>
                  <a:lnTo>
                    <a:pt x="4441" y="2742"/>
                  </a:lnTo>
                  <a:lnTo>
                    <a:pt x="3703" y="2570"/>
                  </a:lnTo>
                  <a:close/>
                  <a:moveTo>
                    <a:pt x="830" y="2691"/>
                  </a:moveTo>
                  <a:lnTo>
                    <a:pt x="101" y="2934"/>
                  </a:lnTo>
                  <a:cubicBezTo>
                    <a:pt x="111" y="2945"/>
                    <a:pt x="111" y="2954"/>
                    <a:pt x="111" y="2965"/>
                  </a:cubicBezTo>
                  <a:lnTo>
                    <a:pt x="839" y="2722"/>
                  </a:lnTo>
                  <a:cubicBezTo>
                    <a:pt x="830" y="2711"/>
                    <a:pt x="830" y="2702"/>
                    <a:pt x="830" y="2691"/>
                  </a:cubicBezTo>
                  <a:close/>
                  <a:moveTo>
                    <a:pt x="3449" y="3116"/>
                  </a:moveTo>
                  <a:cubicBezTo>
                    <a:pt x="3440" y="3127"/>
                    <a:pt x="3440" y="3136"/>
                    <a:pt x="3429" y="3136"/>
                  </a:cubicBezTo>
                  <a:lnTo>
                    <a:pt x="4036" y="3602"/>
                  </a:lnTo>
                  <a:cubicBezTo>
                    <a:pt x="4046" y="3592"/>
                    <a:pt x="4056" y="3581"/>
                    <a:pt x="4056" y="3572"/>
                  </a:cubicBezTo>
                  <a:lnTo>
                    <a:pt x="3449" y="3116"/>
                  </a:lnTo>
                  <a:close/>
                  <a:moveTo>
                    <a:pt x="1133" y="3228"/>
                  </a:moveTo>
                  <a:lnTo>
                    <a:pt x="556" y="3734"/>
                  </a:lnTo>
                  <a:cubicBezTo>
                    <a:pt x="567" y="3743"/>
                    <a:pt x="576" y="3743"/>
                    <a:pt x="587" y="3754"/>
                  </a:cubicBezTo>
                  <a:lnTo>
                    <a:pt x="1143" y="3237"/>
                  </a:lnTo>
                  <a:lnTo>
                    <a:pt x="1133" y="3228"/>
                  </a:lnTo>
                  <a:close/>
                  <a:moveTo>
                    <a:pt x="1619" y="3592"/>
                  </a:moveTo>
                  <a:lnTo>
                    <a:pt x="1295" y="4280"/>
                  </a:lnTo>
                  <a:cubicBezTo>
                    <a:pt x="1305" y="4280"/>
                    <a:pt x="1315" y="4290"/>
                    <a:pt x="1325" y="4290"/>
                  </a:cubicBezTo>
                  <a:lnTo>
                    <a:pt x="1639" y="3602"/>
                  </a:lnTo>
                  <a:cubicBezTo>
                    <a:pt x="1639" y="3592"/>
                    <a:pt x="1628" y="3592"/>
                    <a:pt x="1619" y="3592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3109;p49"/>
            <p:cNvSpPr/>
            <p:nvPr/>
          </p:nvSpPr>
          <p:spPr>
            <a:xfrm>
              <a:off x="5183375" y="3861550"/>
              <a:ext cx="24075" cy="25075"/>
            </a:xfrm>
            <a:custGeom>
              <a:avLst/>
              <a:gdLst/>
              <a:ahLst/>
              <a:cxnLst/>
              <a:rect l="l" t="t" r="r" b="b"/>
              <a:pathLst>
                <a:path w="963" h="1003" extrusionOk="0">
                  <a:moveTo>
                    <a:pt x="891" y="1"/>
                  </a:moveTo>
                  <a:cubicBezTo>
                    <a:pt x="436" y="122"/>
                    <a:pt x="92" y="486"/>
                    <a:pt x="1" y="931"/>
                  </a:cubicBezTo>
                  <a:cubicBezTo>
                    <a:pt x="1" y="962"/>
                    <a:pt x="21" y="992"/>
                    <a:pt x="41" y="1002"/>
                  </a:cubicBezTo>
                  <a:cubicBezTo>
                    <a:pt x="62" y="1002"/>
                    <a:pt x="82" y="1002"/>
                    <a:pt x="92" y="982"/>
                  </a:cubicBezTo>
                  <a:cubicBezTo>
                    <a:pt x="102" y="982"/>
                    <a:pt x="102" y="972"/>
                    <a:pt x="113" y="962"/>
                  </a:cubicBezTo>
                  <a:cubicBezTo>
                    <a:pt x="194" y="547"/>
                    <a:pt x="507" y="213"/>
                    <a:pt x="911" y="112"/>
                  </a:cubicBezTo>
                  <a:cubicBezTo>
                    <a:pt x="942" y="102"/>
                    <a:pt x="962" y="72"/>
                    <a:pt x="952" y="41"/>
                  </a:cubicBezTo>
                  <a:cubicBezTo>
                    <a:pt x="942" y="11"/>
                    <a:pt x="911" y="1"/>
                    <a:pt x="89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3110;p49"/>
            <p:cNvSpPr/>
            <p:nvPr/>
          </p:nvSpPr>
          <p:spPr>
            <a:xfrm>
              <a:off x="5183150" y="3893350"/>
              <a:ext cx="3550" cy="5925"/>
            </a:xfrm>
            <a:custGeom>
              <a:avLst/>
              <a:gdLst/>
              <a:ahLst/>
              <a:cxnLst/>
              <a:rect l="l" t="t" r="r" b="b"/>
              <a:pathLst>
                <a:path w="142" h="237" extrusionOk="0">
                  <a:moveTo>
                    <a:pt x="65" y="1"/>
                  </a:moveTo>
                  <a:cubicBezTo>
                    <a:pt x="61" y="1"/>
                    <a:pt x="56" y="1"/>
                    <a:pt x="50" y="3"/>
                  </a:cubicBezTo>
                  <a:cubicBezTo>
                    <a:pt x="20" y="3"/>
                    <a:pt x="0" y="34"/>
                    <a:pt x="0" y="64"/>
                  </a:cubicBezTo>
                  <a:cubicBezTo>
                    <a:pt x="10" y="104"/>
                    <a:pt x="20" y="145"/>
                    <a:pt x="30" y="196"/>
                  </a:cubicBezTo>
                  <a:cubicBezTo>
                    <a:pt x="30" y="226"/>
                    <a:pt x="61" y="236"/>
                    <a:pt x="91" y="236"/>
                  </a:cubicBezTo>
                  <a:cubicBezTo>
                    <a:pt x="101" y="226"/>
                    <a:pt x="111" y="226"/>
                    <a:pt x="111" y="216"/>
                  </a:cubicBezTo>
                  <a:cubicBezTo>
                    <a:pt x="131" y="205"/>
                    <a:pt x="142" y="185"/>
                    <a:pt x="131" y="165"/>
                  </a:cubicBezTo>
                  <a:cubicBezTo>
                    <a:pt x="122" y="124"/>
                    <a:pt x="111" y="84"/>
                    <a:pt x="111" y="44"/>
                  </a:cubicBezTo>
                  <a:cubicBezTo>
                    <a:pt x="103" y="19"/>
                    <a:pt x="88" y="1"/>
                    <a:pt x="65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3111;p49"/>
            <p:cNvSpPr/>
            <p:nvPr/>
          </p:nvSpPr>
          <p:spPr>
            <a:xfrm>
              <a:off x="5205650" y="3903275"/>
              <a:ext cx="29350" cy="33150"/>
            </a:xfrm>
            <a:custGeom>
              <a:avLst/>
              <a:gdLst/>
              <a:ahLst/>
              <a:cxnLst/>
              <a:rect l="l" t="t" r="r" b="b"/>
              <a:pathLst>
                <a:path w="1174" h="1326" extrusionOk="0">
                  <a:moveTo>
                    <a:pt x="901" y="1"/>
                  </a:moveTo>
                  <a:lnTo>
                    <a:pt x="0" y="224"/>
                  </a:lnTo>
                  <a:lnTo>
                    <a:pt x="274" y="1326"/>
                  </a:lnTo>
                  <a:lnTo>
                    <a:pt x="1174" y="1093"/>
                  </a:lnTo>
                  <a:lnTo>
                    <a:pt x="901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3112;p49"/>
            <p:cNvSpPr/>
            <p:nvPr/>
          </p:nvSpPr>
          <p:spPr>
            <a:xfrm>
              <a:off x="5211475" y="3884975"/>
              <a:ext cx="18475" cy="46400"/>
            </a:xfrm>
            <a:custGeom>
              <a:avLst/>
              <a:gdLst/>
              <a:ahLst/>
              <a:cxnLst/>
              <a:rect l="l" t="t" r="r" b="b"/>
              <a:pathLst>
                <a:path w="739" h="1856" extrusionOk="0">
                  <a:moveTo>
                    <a:pt x="304" y="136"/>
                  </a:moveTo>
                  <a:cubicBezTo>
                    <a:pt x="344" y="176"/>
                    <a:pt x="364" y="217"/>
                    <a:pt x="385" y="268"/>
                  </a:cubicBezTo>
                  <a:cubicBezTo>
                    <a:pt x="465" y="439"/>
                    <a:pt x="445" y="662"/>
                    <a:pt x="394" y="693"/>
                  </a:cubicBezTo>
                  <a:cubicBezTo>
                    <a:pt x="392" y="695"/>
                    <a:pt x="388" y="696"/>
                    <a:pt x="383" y="696"/>
                  </a:cubicBezTo>
                  <a:cubicBezTo>
                    <a:pt x="370" y="696"/>
                    <a:pt x="351" y="687"/>
                    <a:pt x="344" y="672"/>
                  </a:cubicBezTo>
                  <a:cubicBezTo>
                    <a:pt x="192" y="510"/>
                    <a:pt x="212" y="247"/>
                    <a:pt x="293" y="146"/>
                  </a:cubicBezTo>
                  <a:cubicBezTo>
                    <a:pt x="293" y="146"/>
                    <a:pt x="304" y="146"/>
                    <a:pt x="304" y="136"/>
                  </a:cubicBezTo>
                  <a:close/>
                  <a:moveTo>
                    <a:pt x="104" y="1"/>
                  </a:moveTo>
                  <a:cubicBezTo>
                    <a:pt x="71" y="1"/>
                    <a:pt x="36" y="5"/>
                    <a:pt x="0" y="14"/>
                  </a:cubicBezTo>
                  <a:lnTo>
                    <a:pt x="20" y="65"/>
                  </a:lnTo>
                  <a:cubicBezTo>
                    <a:pt x="48" y="60"/>
                    <a:pt x="73" y="57"/>
                    <a:pt x="97" y="57"/>
                  </a:cubicBezTo>
                  <a:cubicBezTo>
                    <a:pt x="163" y="57"/>
                    <a:pt x="219" y="76"/>
                    <a:pt x="263" y="106"/>
                  </a:cubicBezTo>
                  <a:lnTo>
                    <a:pt x="253" y="116"/>
                  </a:lnTo>
                  <a:cubicBezTo>
                    <a:pt x="142" y="237"/>
                    <a:pt x="142" y="540"/>
                    <a:pt x="304" y="713"/>
                  </a:cubicBezTo>
                  <a:cubicBezTo>
                    <a:pt x="336" y="745"/>
                    <a:pt x="363" y="755"/>
                    <a:pt x="384" y="755"/>
                  </a:cubicBezTo>
                  <a:cubicBezTo>
                    <a:pt x="402" y="755"/>
                    <a:pt x="416" y="748"/>
                    <a:pt x="425" y="743"/>
                  </a:cubicBezTo>
                  <a:cubicBezTo>
                    <a:pt x="516" y="682"/>
                    <a:pt x="516" y="430"/>
                    <a:pt x="435" y="247"/>
                  </a:cubicBezTo>
                  <a:cubicBezTo>
                    <a:pt x="415" y="196"/>
                    <a:pt x="385" y="146"/>
                    <a:pt x="354" y="116"/>
                  </a:cubicBezTo>
                  <a:cubicBezTo>
                    <a:pt x="385" y="116"/>
                    <a:pt x="405" y="126"/>
                    <a:pt x="435" y="146"/>
                  </a:cubicBezTo>
                  <a:cubicBezTo>
                    <a:pt x="657" y="298"/>
                    <a:pt x="688" y="1775"/>
                    <a:pt x="678" y="1835"/>
                  </a:cubicBezTo>
                  <a:lnTo>
                    <a:pt x="698" y="1835"/>
                  </a:lnTo>
                  <a:lnTo>
                    <a:pt x="729" y="1855"/>
                  </a:lnTo>
                  <a:cubicBezTo>
                    <a:pt x="738" y="1846"/>
                    <a:pt x="718" y="277"/>
                    <a:pt x="475" y="106"/>
                  </a:cubicBezTo>
                  <a:cubicBezTo>
                    <a:pt x="435" y="79"/>
                    <a:pt x="394" y="65"/>
                    <a:pt x="359" y="65"/>
                  </a:cubicBezTo>
                  <a:cubicBezTo>
                    <a:pt x="342" y="65"/>
                    <a:pt x="327" y="68"/>
                    <a:pt x="313" y="75"/>
                  </a:cubicBezTo>
                  <a:cubicBezTo>
                    <a:pt x="250" y="26"/>
                    <a:pt x="181" y="1"/>
                    <a:pt x="104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3113;p49"/>
            <p:cNvSpPr/>
            <p:nvPr/>
          </p:nvSpPr>
          <p:spPr>
            <a:xfrm>
              <a:off x="5199075" y="3885325"/>
              <a:ext cx="19225" cy="49075"/>
            </a:xfrm>
            <a:custGeom>
              <a:avLst/>
              <a:gdLst/>
              <a:ahLst/>
              <a:cxnLst/>
              <a:rect l="l" t="t" r="r" b="b"/>
              <a:pathLst>
                <a:path w="769" h="1963" extrusionOk="0">
                  <a:moveTo>
                    <a:pt x="294" y="254"/>
                  </a:moveTo>
                  <a:cubicBezTo>
                    <a:pt x="304" y="254"/>
                    <a:pt x="304" y="254"/>
                    <a:pt x="304" y="263"/>
                  </a:cubicBezTo>
                  <a:cubicBezTo>
                    <a:pt x="425" y="304"/>
                    <a:pt x="567" y="526"/>
                    <a:pt x="516" y="739"/>
                  </a:cubicBezTo>
                  <a:cubicBezTo>
                    <a:pt x="506" y="759"/>
                    <a:pt x="496" y="789"/>
                    <a:pt x="476" y="789"/>
                  </a:cubicBezTo>
                  <a:cubicBezTo>
                    <a:pt x="415" y="780"/>
                    <a:pt x="304" y="598"/>
                    <a:pt x="283" y="405"/>
                  </a:cubicBezTo>
                  <a:cubicBezTo>
                    <a:pt x="283" y="355"/>
                    <a:pt x="283" y="304"/>
                    <a:pt x="294" y="254"/>
                  </a:cubicBezTo>
                  <a:close/>
                  <a:moveTo>
                    <a:pt x="496" y="0"/>
                  </a:moveTo>
                  <a:cubicBezTo>
                    <a:pt x="385" y="31"/>
                    <a:pt x="294" y="102"/>
                    <a:pt x="253" y="193"/>
                  </a:cubicBezTo>
                  <a:cubicBezTo>
                    <a:pt x="202" y="203"/>
                    <a:pt x="162" y="233"/>
                    <a:pt x="132" y="304"/>
                  </a:cubicBezTo>
                  <a:cubicBezTo>
                    <a:pt x="0" y="577"/>
                    <a:pt x="728" y="1953"/>
                    <a:pt x="739" y="1963"/>
                  </a:cubicBezTo>
                  <a:lnTo>
                    <a:pt x="749" y="1943"/>
                  </a:lnTo>
                  <a:lnTo>
                    <a:pt x="769" y="1922"/>
                  </a:lnTo>
                  <a:cubicBezTo>
                    <a:pt x="739" y="1872"/>
                    <a:pt x="61" y="567"/>
                    <a:pt x="182" y="324"/>
                  </a:cubicBezTo>
                  <a:cubicBezTo>
                    <a:pt x="193" y="294"/>
                    <a:pt x="213" y="263"/>
                    <a:pt x="233" y="254"/>
                  </a:cubicBezTo>
                  <a:lnTo>
                    <a:pt x="233" y="254"/>
                  </a:lnTo>
                  <a:cubicBezTo>
                    <a:pt x="233" y="304"/>
                    <a:pt x="223" y="355"/>
                    <a:pt x="233" y="405"/>
                  </a:cubicBezTo>
                  <a:cubicBezTo>
                    <a:pt x="243" y="607"/>
                    <a:pt x="375" y="830"/>
                    <a:pt x="476" y="840"/>
                  </a:cubicBezTo>
                  <a:cubicBezTo>
                    <a:pt x="496" y="840"/>
                    <a:pt x="546" y="830"/>
                    <a:pt x="567" y="749"/>
                  </a:cubicBezTo>
                  <a:cubicBezTo>
                    <a:pt x="627" y="526"/>
                    <a:pt x="486" y="263"/>
                    <a:pt x="324" y="203"/>
                  </a:cubicBezTo>
                  <a:lnTo>
                    <a:pt x="314" y="203"/>
                  </a:lnTo>
                  <a:cubicBezTo>
                    <a:pt x="344" y="142"/>
                    <a:pt x="405" y="81"/>
                    <a:pt x="516" y="51"/>
                  </a:cubicBezTo>
                  <a:lnTo>
                    <a:pt x="496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3114;p49"/>
            <p:cNvSpPr/>
            <p:nvPr/>
          </p:nvSpPr>
          <p:spPr>
            <a:xfrm>
              <a:off x="5210700" y="3928950"/>
              <a:ext cx="26325" cy="10325"/>
            </a:xfrm>
            <a:custGeom>
              <a:avLst/>
              <a:gdLst/>
              <a:ahLst/>
              <a:cxnLst/>
              <a:rect l="l" t="t" r="r" b="b"/>
              <a:pathLst>
                <a:path w="1053" h="413" extrusionOk="0">
                  <a:moveTo>
                    <a:pt x="943" y="0"/>
                  </a:moveTo>
                  <a:cubicBezTo>
                    <a:pt x="932" y="0"/>
                    <a:pt x="922" y="2"/>
                    <a:pt x="911" y="6"/>
                  </a:cubicBezTo>
                  <a:lnTo>
                    <a:pt x="92" y="208"/>
                  </a:lnTo>
                  <a:cubicBezTo>
                    <a:pt x="41" y="228"/>
                    <a:pt x="0" y="279"/>
                    <a:pt x="21" y="339"/>
                  </a:cubicBezTo>
                  <a:cubicBezTo>
                    <a:pt x="30" y="384"/>
                    <a:pt x="77" y="412"/>
                    <a:pt x="123" y="412"/>
                  </a:cubicBezTo>
                  <a:cubicBezTo>
                    <a:pt x="129" y="412"/>
                    <a:pt x="136" y="412"/>
                    <a:pt x="142" y="410"/>
                  </a:cubicBezTo>
                  <a:lnTo>
                    <a:pt x="962" y="198"/>
                  </a:lnTo>
                  <a:cubicBezTo>
                    <a:pt x="1023" y="188"/>
                    <a:pt x="1052" y="127"/>
                    <a:pt x="1043" y="76"/>
                  </a:cubicBezTo>
                  <a:cubicBezTo>
                    <a:pt x="1026" y="35"/>
                    <a:pt x="989" y="0"/>
                    <a:pt x="94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3115;p49"/>
            <p:cNvSpPr/>
            <p:nvPr/>
          </p:nvSpPr>
          <p:spPr>
            <a:xfrm>
              <a:off x="5213225" y="3938900"/>
              <a:ext cx="26325" cy="10475"/>
            </a:xfrm>
            <a:custGeom>
              <a:avLst/>
              <a:gdLst/>
              <a:ahLst/>
              <a:cxnLst/>
              <a:rect l="l" t="t" r="r" b="b"/>
              <a:pathLst>
                <a:path w="1053" h="419" extrusionOk="0">
                  <a:moveTo>
                    <a:pt x="933" y="0"/>
                  </a:moveTo>
                  <a:cubicBezTo>
                    <a:pt x="926" y="0"/>
                    <a:pt x="919" y="1"/>
                    <a:pt x="911" y="2"/>
                  </a:cubicBezTo>
                  <a:lnTo>
                    <a:pt x="92" y="215"/>
                  </a:lnTo>
                  <a:cubicBezTo>
                    <a:pt x="41" y="224"/>
                    <a:pt x="1" y="285"/>
                    <a:pt x="21" y="336"/>
                  </a:cubicBezTo>
                  <a:cubicBezTo>
                    <a:pt x="30" y="389"/>
                    <a:pt x="78" y="419"/>
                    <a:pt x="123" y="419"/>
                  </a:cubicBezTo>
                  <a:cubicBezTo>
                    <a:pt x="130" y="419"/>
                    <a:pt x="136" y="418"/>
                    <a:pt x="142" y="417"/>
                  </a:cubicBezTo>
                  <a:lnTo>
                    <a:pt x="962" y="204"/>
                  </a:lnTo>
                  <a:cubicBezTo>
                    <a:pt x="1023" y="195"/>
                    <a:pt x="1053" y="134"/>
                    <a:pt x="1043" y="83"/>
                  </a:cubicBezTo>
                  <a:cubicBezTo>
                    <a:pt x="1025" y="30"/>
                    <a:pt x="984" y="0"/>
                    <a:pt x="933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3116;p49"/>
            <p:cNvSpPr/>
            <p:nvPr/>
          </p:nvSpPr>
          <p:spPr>
            <a:xfrm>
              <a:off x="5211975" y="3933825"/>
              <a:ext cx="26325" cy="10500"/>
            </a:xfrm>
            <a:custGeom>
              <a:avLst/>
              <a:gdLst/>
              <a:ahLst/>
              <a:cxnLst/>
              <a:rect l="l" t="t" r="r" b="b"/>
              <a:pathLst>
                <a:path w="1053" h="420" extrusionOk="0">
                  <a:moveTo>
                    <a:pt x="933" y="1"/>
                  </a:moveTo>
                  <a:cubicBezTo>
                    <a:pt x="926" y="1"/>
                    <a:pt x="918" y="1"/>
                    <a:pt x="911" y="3"/>
                  </a:cubicBezTo>
                  <a:lnTo>
                    <a:pt x="91" y="215"/>
                  </a:lnTo>
                  <a:cubicBezTo>
                    <a:pt x="41" y="225"/>
                    <a:pt x="0" y="286"/>
                    <a:pt x="21" y="337"/>
                  </a:cubicBezTo>
                  <a:cubicBezTo>
                    <a:pt x="29" y="390"/>
                    <a:pt x="77" y="420"/>
                    <a:pt x="123" y="420"/>
                  </a:cubicBezTo>
                  <a:cubicBezTo>
                    <a:pt x="129" y="420"/>
                    <a:pt x="136" y="419"/>
                    <a:pt x="142" y="418"/>
                  </a:cubicBezTo>
                  <a:lnTo>
                    <a:pt x="961" y="205"/>
                  </a:lnTo>
                  <a:cubicBezTo>
                    <a:pt x="1022" y="195"/>
                    <a:pt x="1052" y="134"/>
                    <a:pt x="1042" y="84"/>
                  </a:cubicBezTo>
                  <a:cubicBezTo>
                    <a:pt x="1024" y="30"/>
                    <a:pt x="984" y="1"/>
                    <a:pt x="933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3117;p49"/>
            <p:cNvSpPr/>
            <p:nvPr/>
          </p:nvSpPr>
          <p:spPr>
            <a:xfrm>
              <a:off x="4936050" y="3903150"/>
              <a:ext cx="22800" cy="12300"/>
            </a:xfrm>
            <a:custGeom>
              <a:avLst/>
              <a:gdLst/>
              <a:ahLst/>
              <a:cxnLst/>
              <a:rect l="l" t="t" r="r" b="b"/>
              <a:pathLst>
                <a:path w="912" h="492" extrusionOk="0">
                  <a:moveTo>
                    <a:pt x="730" y="1"/>
                  </a:moveTo>
                  <a:cubicBezTo>
                    <a:pt x="716" y="1"/>
                    <a:pt x="703" y="3"/>
                    <a:pt x="689" y="6"/>
                  </a:cubicBezTo>
                  <a:lnTo>
                    <a:pt x="122" y="198"/>
                  </a:lnTo>
                  <a:cubicBezTo>
                    <a:pt x="41" y="218"/>
                    <a:pt x="1" y="309"/>
                    <a:pt x="32" y="390"/>
                  </a:cubicBezTo>
                  <a:cubicBezTo>
                    <a:pt x="47" y="453"/>
                    <a:pt x="105" y="491"/>
                    <a:pt x="168" y="491"/>
                  </a:cubicBezTo>
                  <a:cubicBezTo>
                    <a:pt x="186" y="491"/>
                    <a:pt x="205" y="488"/>
                    <a:pt x="223" y="481"/>
                  </a:cubicBezTo>
                  <a:lnTo>
                    <a:pt x="790" y="299"/>
                  </a:lnTo>
                  <a:cubicBezTo>
                    <a:pt x="861" y="269"/>
                    <a:pt x="911" y="188"/>
                    <a:pt x="881" y="107"/>
                  </a:cubicBezTo>
                  <a:cubicBezTo>
                    <a:pt x="856" y="40"/>
                    <a:pt x="796" y="1"/>
                    <a:pt x="730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3118;p49"/>
            <p:cNvSpPr/>
            <p:nvPr/>
          </p:nvSpPr>
          <p:spPr>
            <a:xfrm>
              <a:off x="4865500" y="3779375"/>
              <a:ext cx="109275" cy="98700"/>
            </a:xfrm>
            <a:custGeom>
              <a:avLst/>
              <a:gdLst/>
              <a:ahLst/>
              <a:cxnLst/>
              <a:rect l="l" t="t" r="r" b="b"/>
              <a:pathLst>
                <a:path w="4371" h="3948" extrusionOk="0">
                  <a:moveTo>
                    <a:pt x="2217" y="1"/>
                  </a:moveTo>
                  <a:cubicBezTo>
                    <a:pt x="2012" y="1"/>
                    <a:pt x="1804" y="33"/>
                    <a:pt x="1599" y="101"/>
                  </a:cubicBezTo>
                  <a:cubicBezTo>
                    <a:pt x="557" y="435"/>
                    <a:pt x="1" y="1558"/>
                    <a:pt x="345" y="2590"/>
                  </a:cubicBezTo>
                  <a:cubicBezTo>
                    <a:pt x="618" y="3419"/>
                    <a:pt x="1400" y="3948"/>
                    <a:pt x="2226" y="3948"/>
                  </a:cubicBezTo>
                  <a:cubicBezTo>
                    <a:pt x="2256" y="3948"/>
                    <a:pt x="2287" y="3947"/>
                    <a:pt x="2317" y="3945"/>
                  </a:cubicBezTo>
                  <a:lnTo>
                    <a:pt x="3299" y="3622"/>
                  </a:lnTo>
                  <a:cubicBezTo>
                    <a:pt x="4027" y="3136"/>
                    <a:pt x="4371" y="2215"/>
                    <a:pt x="4088" y="1356"/>
                  </a:cubicBezTo>
                  <a:cubicBezTo>
                    <a:pt x="3812" y="529"/>
                    <a:pt x="3043" y="1"/>
                    <a:pt x="2217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3119;p49"/>
            <p:cNvSpPr/>
            <p:nvPr/>
          </p:nvSpPr>
          <p:spPr>
            <a:xfrm>
              <a:off x="4838450" y="3746725"/>
              <a:ext cx="163900" cy="159875"/>
            </a:xfrm>
            <a:custGeom>
              <a:avLst/>
              <a:gdLst/>
              <a:ahLst/>
              <a:cxnLst/>
              <a:rect l="l" t="t" r="r" b="b"/>
              <a:pathLst>
                <a:path w="6556" h="6395" extrusionOk="0">
                  <a:moveTo>
                    <a:pt x="3571" y="1"/>
                  </a:moveTo>
                  <a:lnTo>
                    <a:pt x="3480" y="1114"/>
                  </a:lnTo>
                  <a:lnTo>
                    <a:pt x="3511" y="1114"/>
                  </a:lnTo>
                  <a:lnTo>
                    <a:pt x="3622" y="1"/>
                  </a:lnTo>
                  <a:close/>
                  <a:moveTo>
                    <a:pt x="2266" y="153"/>
                  </a:moveTo>
                  <a:lnTo>
                    <a:pt x="2236" y="163"/>
                  </a:lnTo>
                  <a:lnTo>
                    <a:pt x="2600" y="1225"/>
                  </a:lnTo>
                  <a:lnTo>
                    <a:pt x="2621" y="1215"/>
                  </a:lnTo>
                  <a:lnTo>
                    <a:pt x="2630" y="1215"/>
                  </a:lnTo>
                  <a:lnTo>
                    <a:pt x="2286" y="153"/>
                  </a:lnTo>
                  <a:close/>
                  <a:moveTo>
                    <a:pt x="4866" y="385"/>
                  </a:moveTo>
                  <a:lnTo>
                    <a:pt x="4330" y="1367"/>
                  </a:lnTo>
                  <a:cubicBezTo>
                    <a:pt x="4340" y="1377"/>
                    <a:pt x="4350" y="1377"/>
                    <a:pt x="4360" y="1387"/>
                  </a:cubicBezTo>
                  <a:lnTo>
                    <a:pt x="4907" y="406"/>
                  </a:lnTo>
                  <a:cubicBezTo>
                    <a:pt x="4896" y="406"/>
                    <a:pt x="4876" y="396"/>
                    <a:pt x="4866" y="385"/>
                  </a:cubicBezTo>
                  <a:close/>
                  <a:moveTo>
                    <a:pt x="1113" y="810"/>
                  </a:moveTo>
                  <a:cubicBezTo>
                    <a:pt x="1103" y="830"/>
                    <a:pt x="1093" y="841"/>
                    <a:pt x="1083" y="851"/>
                  </a:cubicBezTo>
                  <a:lnTo>
                    <a:pt x="1832" y="1670"/>
                  </a:lnTo>
                  <a:cubicBezTo>
                    <a:pt x="1841" y="1670"/>
                    <a:pt x="1852" y="1660"/>
                    <a:pt x="1852" y="1650"/>
                  </a:cubicBezTo>
                  <a:lnTo>
                    <a:pt x="1113" y="810"/>
                  </a:lnTo>
                  <a:close/>
                  <a:moveTo>
                    <a:pt x="5898" y="1255"/>
                  </a:moveTo>
                  <a:lnTo>
                    <a:pt x="5018" y="1943"/>
                  </a:lnTo>
                  <a:cubicBezTo>
                    <a:pt x="5018" y="1954"/>
                    <a:pt x="5028" y="1963"/>
                    <a:pt x="5038" y="1963"/>
                  </a:cubicBezTo>
                  <a:lnTo>
                    <a:pt x="5928" y="1296"/>
                  </a:lnTo>
                  <a:cubicBezTo>
                    <a:pt x="5918" y="1276"/>
                    <a:pt x="5908" y="1266"/>
                    <a:pt x="5898" y="1255"/>
                  </a:cubicBezTo>
                  <a:close/>
                  <a:moveTo>
                    <a:pt x="314" y="1893"/>
                  </a:moveTo>
                  <a:cubicBezTo>
                    <a:pt x="304" y="1903"/>
                    <a:pt x="294" y="1923"/>
                    <a:pt x="294" y="1943"/>
                  </a:cubicBezTo>
                  <a:lnTo>
                    <a:pt x="1306" y="2399"/>
                  </a:lnTo>
                  <a:cubicBezTo>
                    <a:pt x="1315" y="2388"/>
                    <a:pt x="1315" y="2379"/>
                    <a:pt x="1326" y="2368"/>
                  </a:cubicBezTo>
                  <a:lnTo>
                    <a:pt x="314" y="1893"/>
                  </a:lnTo>
                  <a:close/>
                  <a:moveTo>
                    <a:pt x="6494" y="2459"/>
                  </a:moveTo>
                  <a:lnTo>
                    <a:pt x="5412" y="2743"/>
                  </a:lnTo>
                  <a:cubicBezTo>
                    <a:pt x="5412" y="2752"/>
                    <a:pt x="5412" y="2763"/>
                    <a:pt x="5422" y="2773"/>
                  </a:cubicBezTo>
                  <a:lnTo>
                    <a:pt x="6505" y="2510"/>
                  </a:lnTo>
                  <a:cubicBezTo>
                    <a:pt x="6494" y="2489"/>
                    <a:pt x="6494" y="2469"/>
                    <a:pt x="6494" y="2459"/>
                  </a:cubicBezTo>
                  <a:close/>
                  <a:moveTo>
                    <a:pt x="0" y="3198"/>
                  </a:moveTo>
                  <a:lnTo>
                    <a:pt x="0" y="3258"/>
                  </a:lnTo>
                  <a:lnTo>
                    <a:pt x="1113" y="3269"/>
                  </a:lnTo>
                  <a:lnTo>
                    <a:pt x="1113" y="3228"/>
                  </a:lnTo>
                  <a:lnTo>
                    <a:pt x="0" y="3198"/>
                  </a:lnTo>
                  <a:close/>
                  <a:moveTo>
                    <a:pt x="5453" y="3633"/>
                  </a:moveTo>
                  <a:lnTo>
                    <a:pt x="5453" y="3663"/>
                  </a:lnTo>
                  <a:lnTo>
                    <a:pt x="6555" y="3855"/>
                  </a:lnTo>
                  <a:lnTo>
                    <a:pt x="6555" y="3804"/>
                  </a:lnTo>
                  <a:lnTo>
                    <a:pt x="5453" y="3633"/>
                  </a:lnTo>
                  <a:close/>
                  <a:moveTo>
                    <a:pt x="1275" y="4108"/>
                  </a:moveTo>
                  <a:lnTo>
                    <a:pt x="243" y="4523"/>
                  </a:lnTo>
                  <a:cubicBezTo>
                    <a:pt x="243" y="4543"/>
                    <a:pt x="253" y="4564"/>
                    <a:pt x="263" y="4573"/>
                  </a:cubicBezTo>
                  <a:lnTo>
                    <a:pt x="1285" y="4139"/>
                  </a:lnTo>
                  <a:cubicBezTo>
                    <a:pt x="1285" y="4128"/>
                    <a:pt x="1285" y="4118"/>
                    <a:pt x="1275" y="4108"/>
                  </a:cubicBezTo>
                  <a:close/>
                  <a:moveTo>
                    <a:pt x="5139" y="4462"/>
                  </a:moveTo>
                  <a:cubicBezTo>
                    <a:pt x="5139" y="4472"/>
                    <a:pt x="5129" y="4483"/>
                    <a:pt x="5119" y="4492"/>
                  </a:cubicBezTo>
                  <a:lnTo>
                    <a:pt x="6060" y="5099"/>
                  </a:lnTo>
                  <a:cubicBezTo>
                    <a:pt x="6070" y="5090"/>
                    <a:pt x="6070" y="5079"/>
                    <a:pt x="6080" y="5059"/>
                  </a:cubicBezTo>
                  <a:lnTo>
                    <a:pt x="5139" y="4462"/>
                  </a:lnTo>
                  <a:close/>
                  <a:moveTo>
                    <a:pt x="1771" y="4847"/>
                  </a:moveTo>
                  <a:lnTo>
                    <a:pt x="992" y="5646"/>
                  </a:lnTo>
                  <a:lnTo>
                    <a:pt x="1032" y="5686"/>
                  </a:lnTo>
                  <a:lnTo>
                    <a:pt x="1791" y="4867"/>
                  </a:lnTo>
                  <a:lnTo>
                    <a:pt x="1771" y="4847"/>
                  </a:lnTo>
                  <a:close/>
                  <a:moveTo>
                    <a:pt x="2519" y="5332"/>
                  </a:moveTo>
                  <a:lnTo>
                    <a:pt x="2124" y="6374"/>
                  </a:lnTo>
                  <a:cubicBezTo>
                    <a:pt x="2135" y="6374"/>
                    <a:pt x="2155" y="6384"/>
                    <a:pt x="2175" y="6394"/>
                  </a:cubicBezTo>
                  <a:lnTo>
                    <a:pt x="2549" y="5342"/>
                  </a:lnTo>
                  <a:cubicBezTo>
                    <a:pt x="2540" y="5342"/>
                    <a:pt x="2529" y="5332"/>
                    <a:pt x="2519" y="5332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3120;p49"/>
            <p:cNvSpPr/>
            <p:nvPr/>
          </p:nvSpPr>
          <p:spPr>
            <a:xfrm>
              <a:off x="4876875" y="3786625"/>
              <a:ext cx="32900" cy="38625"/>
            </a:xfrm>
            <a:custGeom>
              <a:avLst/>
              <a:gdLst/>
              <a:ahLst/>
              <a:cxnLst/>
              <a:rect l="l" t="t" r="r" b="b"/>
              <a:pathLst>
                <a:path w="1316" h="1545" extrusionOk="0">
                  <a:moveTo>
                    <a:pt x="1226" y="1"/>
                  </a:moveTo>
                  <a:cubicBezTo>
                    <a:pt x="1219" y="1"/>
                    <a:pt x="1212" y="2"/>
                    <a:pt x="1205" y="3"/>
                  </a:cubicBezTo>
                  <a:cubicBezTo>
                    <a:pt x="567" y="216"/>
                    <a:pt x="92" y="783"/>
                    <a:pt x="11" y="1460"/>
                  </a:cubicBezTo>
                  <a:cubicBezTo>
                    <a:pt x="1" y="1500"/>
                    <a:pt x="32" y="1541"/>
                    <a:pt x="82" y="1541"/>
                  </a:cubicBezTo>
                  <a:cubicBezTo>
                    <a:pt x="87" y="1544"/>
                    <a:pt x="93" y="1545"/>
                    <a:pt x="100" y="1545"/>
                  </a:cubicBezTo>
                  <a:cubicBezTo>
                    <a:pt x="118" y="1545"/>
                    <a:pt x="138" y="1535"/>
                    <a:pt x="153" y="1521"/>
                  </a:cubicBezTo>
                  <a:cubicBezTo>
                    <a:pt x="163" y="1511"/>
                    <a:pt x="163" y="1491"/>
                    <a:pt x="173" y="1480"/>
                  </a:cubicBezTo>
                  <a:cubicBezTo>
                    <a:pt x="244" y="863"/>
                    <a:pt x="668" y="347"/>
                    <a:pt x="1255" y="155"/>
                  </a:cubicBezTo>
                  <a:cubicBezTo>
                    <a:pt x="1296" y="145"/>
                    <a:pt x="1316" y="95"/>
                    <a:pt x="1306" y="54"/>
                  </a:cubicBezTo>
                  <a:cubicBezTo>
                    <a:pt x="1297" y="21"/>
                    <a:pt x="1261" y="1"/>
                    <a:pt x="122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3121;p49"/>
            <p:cNvSpPr/>
            <p:nvPr/>
          </p:nvSpPr>
          <p:spPr>
            <a:xfrm>
              <a:off x="4877400" y="3835000"/>
              <a:ext cx="5575" cy="8700"/>
            </a:xfrm>
            <a:custGeom>
              <a:avLst/>
              <a:gdLst/>
              <a:ahLst/>
              <a:cxnLst/>
              <a:rect l="l" t="t" r="r" b="b"/>
              <a:pathLst>
                <a:path w="223" h="348" extrusionOk="0">
                  <a:moveTo>
                    <a:pt x="71" y="1"/>
                  </a:moveTo>
                  <a:cubicBezTo>
                    <a:pt x="31" y="10"/>
                    <a:pt x="0" y="61"/>
                    <a:pt x="11" y="102"/>
                  </a:cubicBezTo>
                  <a:cubicBezTo>
                    <a:pt x="31" y="163"/>
                    <a:pt x="40" y="233"/>
                    <a:pt x="61" y="294"/>
                  </a:cubicBezTo>
                  <a:cubicBezTo>
                    <a:pt x="78" y="327"/>
                    <a:pt x="108" y="347"/>
                    <a:pt x="142" y="347"/>
                  </a:cubicBezTo>
                  <a:cubicBezTo>
                    <a:pt x="148" y="347"/>
                    <a:pt x="155" y="346"/>
                    <a:pt x="162" y="345"/>
                  </a:cubicBezTo>
                  <a:cubicBezTo>
                    <a:pt x="182" y="334"/>
                    <a:pt x="193" y="334"/>
                    <a:pt x="202" y="324"/>
                  </a:cubicBezTo>
                  <a:cubicBezTo>
                    <a:pt x="213" y="304"/>
                    <a:pt x="223" y="273"/>
                    <a:pt x="213" y="244"/>
                  </a:cubicBezTo>
                  <a:cubicBezTo>
                    <a:pt x="193" y="183"/>
                    <a:pt x="182" y="122"/>
                    <a:pt x="172" y="71"/>
                  </a:cubicBezTo>
                  <a:cubicBezTo>
                    <a:pt x="162" y="21"/>
                    <a:pt x="121" y="1"/>
                    <a:pt x="7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3122;p49"/>
            <p:cNvSpPr/>
            <p:nvPr/>
          </p:nvSpPr>
          <p:spPr>
            <a:xfrm>
              <a:off x="4911775" y="3845125"/>
              <a:ext cx="45300" cy="50100"/>
            </a:xfrm>
            <a:custGeom>
              <a:avLst/>
              <a:gdLst/>
              <a:ahLst/>
              <a:cxnLst/>
              <a:rect l="l" t="t" r="r" b="b"/>
              <a:pathLst>
                <a:path w="1812" h="2004" extrusionOk="0">
                  <a:moveTo>
                    <a:pt x="1296" y="0"/>
                  </a:moveTo>
                  <a:lnTo>
                    <a:pt x="1" y="425"/>
                  </a:lnTo>
                  <a:lnTo>
                    <a:pt x="527" y="2003"/>
                  </a:lnTo>
                  <a:lnTo>
                    <a:pt x="1812" y="1578"/>
                  </a:lnTo>
                  <a:lnTo>
                    <a:pt x="1296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3123;p49"/>
            <p:cNvSpPr/>
            <p:nvPr/>
          </p:nvSpPr>
          <p:spPr>
            <a:xfrm>
              <a:off x="4918125" y="3819975"/>
              <a:ext cx="31625" cy="66150"/>
            </a:xfrm>
            <a:custGeom>
              <a:avLst/>
              <a:gdLst/>
              <a:ahLst/>
              <a:cxnLst/>
              <a:rect l="l" t="t" r="r" b="b"/>
              <a:pathLst>
                <a:path w="1265" h="2646" extrusionOk="0">
                  <a:moveTo>
                    <a:pt x="455" y="187"/>
                  </a:moveTo>
                  <a:cubicBezTo>
                    <a:pt x="506" y="238"/>
                    <a:pt x="556" y="298"/>
                    <a:pt x="587" y="359"/>
                  </a:cubicBezTo>
                  <a:cubicBezTo>
                    <a:pt x="718" y="602"/>
                    <a:pt x="718" y="925"/>
                    <a:pt x="647" y="986"/>
                  </a:cubicBezTo>
                  <a:cubicBezTo>
                    <a:pt x="644" y="988"/>
                    <a:pt x="640" y="989"/>
                    <a:pt x="635" y="989"/>
                  </a:cubicBezTo>
                  <a:cubicBezTo>
                    <a:pt x="613" y="989"/>
                    <a:pt x="583" y="972"/>
                    <a:pt x="567" y="955"/>
                  </a:cubicBezTo>
                  <a:cubicBezTo>
                    <a:pt x="333" y="733"/>
                    <a:pt x="333" y="348"/>
                    <a:pt x="445" y="197"/>
                  </a:cubicBezTo>
                  <a:lnTo>
                    <a:pt x="455" y="187"/>
                  </a:lnTo>
                  <a:close/>
                  <a:moveTo>
                    <a:pt x="192" y="1"/>
                  </a:moveTo>
                  <a:cubicBezTo>
                    <a:pt x="131" y="1"/>
                    <a:pt x="66" y="12"/>
                    <a:pt x="0" y="35"/>
                  </a:cubicBezTo>
                  <a:lnTo>
                    <a:pt x="30" y="106"/>
                  </a:lnTo>
                  <a:cubicBezTo>
                    <a:pt x="89" y="86"/>
                    <a:pt x="144" y="77"/>
                    <a:pt x="193" y="77"/>
                  </a:cubicBezTo>
                  <a:cubicBezTo>
                    <a:pt x="272" y="77"/>
                    <a:pt x="339" y="99"/>
                    <a:pt x="394" y="136"/>
                  </a:cubicBezTo>
                  <a:cubicBezTo>
                    <a:pt x="384" y="136"/>
                    <a:pt x="384" y="146"/>
                    <a:pt x="374" y="146"/>
                  </a:cubicBezTo>
                  <a:cubicBezTo>
                    <a:pt x="232" y="339"/>
                    <a:pt x="263" y="773"/>
                    <a:pt x="516" y="1006"/>
                  </a:cubicBezTo>
                  <a:cubicBezTo>
                    <a:pt x="558" y="1054"/>
                    <a:pt x="598" y="1068"/>
                    <a:pt x="630" y="1068"/>
                  </a:cubicBezTo>
                  <a:cubicBezTo>
                    <a:pt x="660" y="1068"/>
                    <a:pt x="683" y="1056"/>
                    <a:pt x="698" y="1047"/>
                  </a:cubicBezTo>
                  <a:cubicBezTo>
                    <a:pt x="809" y="955"/>
                    <a:pt x="789" y="582"/>
                    <a:pt x="657" y="319"/>
                  </a:cubicBezTo>
                  <a:cubicBezTo>
                    <a:pt x="617" y="247"/>
                    <a:pt x="576" y="187"/>
                    <a:pt x="526" y="146"/>
                  </a:cubicBezTo>
                  <a:cubicBezTo>
                    <a:pt x="536" y="144"/>
                    <a:pt x="546" y="143"/>
                    <a:pt x="556" y="143"/>
                  </a:cubicBezTo>
                  <a:cubicBezTo>
                    <a:pt x="587" y="143"/>
                    <a:pt x="617" y="154"/>
                    <a:pt x="647" y="177"/>
                  </a:cubicBezTo>
                  <a:cubicBezTo>
                    <a:pt x="981" y="379"/>
                    <a:pt x="1183" y="2533"/>
                    <a:pt x="1183" y="2625"/>
                  </a:cubicBezTo>
                  <a:lnTo>
                    <a:pt x="1214" y="2625"/>
                  </a:lnTo>
                  <a:lnTo>
                    <a:pt x="1254" y="2645"/>
                  </a:lnTo>
                  <a:cubicBezTo>
                    <a:pt x="1264" y="2625"/>
                    <a:pt x="1072" y="348"/>
                    <a:pt x="698" y="106"/>
                  </a:cubicBezTo>
                  <a:cubicBezTo>
                    <a:pt x="645" y="76"/>
                    <a:pt x="595" y="61"/>
                    <a:pt x="549" y="61"/>
                  </a:cubicBezTo>
                  <a:cubicBezTo>
                    <a:pt x="516" y="61"/>
                    <a:pt x="484" y="69"/>
                    <a:pt x="455" y="85"/>
                  </a:cubicBezTo>
                  <a:cubicBezTo>
                    <a:pt x="380" y="30"/>
                    <a:pt x="290" y="1"/>
                    <a:pt x="192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3124;p49"/>
            <p:cNvSpPr/>
            <p:nvPr/>
          </p:nvSpPr>
          <p:spPr>
            <a:xfrm>
              <a:off x="4901425" y="3820850"/>
              <a:ext cx="31625" cy="71075"/>
            </a:xfrm>
            <a:custGeom>
              <a:avLst/>
              <a:gdLst/>
              <a:ahLst/>
              <a:cxnLst/>
              <a:rect l="l" t="t" r="r" b="b"/>
              <a:pathLst>
                <a:path w="1265" h="2843" extrusionOk="0">
                  <a:moveTo>
                    <a:pt x="395" y="385"/>
                  </a:moveTo>
                  <a:cubicBezTo>
                    <a:pt x="405" y="385"/>
                    <a:pt x="415" y="385"/>
                    <a:pt x="415" y="394"/>
                  </a:cubicBezTo>
                  <a:cubicBezTo>
                    <a:pt x="597" y="445"/>
                    <a:pt x="830" y="759"/>
                    <a:pt x="769" y="1073"/>
                  </a:cubicBezTo>
                  <a:cubicBezTo>
                    <a:pt x="759" y="1102"/>
                    <a:pt x="749" y="1143"/>
                    <a:pt x="718" y="1143"/>
                  </a:cubicBezTo>
                  <a:cubicBezTo>
                    <a:pt x="628" y="1143"/>
                    <a:pt x="435" y="880"/>
                    <a:pt x="395" y="607"/>
                  </a:cubicBezTo>
                  <a:cubicBezTo>
                    <a:pt x="385" y="536"/>
                    <a:pt x="385" y="455"/>
                    <a:pt x="395" y="385"/>
                  </a:cubicBezTo>
                  <a:close/>
                  <a:moveTo>
                    <a:pt x="668" y="0"/>
                  </a:moveTo>
                  <a:cubicBezTo>
                    <a:pt x="496" y="50"/>
                    <a:pt x="385" y="162"/>
                    <a:pt x="334" y="304"/>
                  </a:cubicBezTo>
                  <a:cubicBezTo>
                    <a:pt x="263" y="324"/>
                    <a:pt x="203" y="374"/>
                    <a:pt x="162" y="466"/>
                  </a:cubicBezTo>
                  <a:cubicBezTo>
                    <a:pt x="0" y="890"/>
                    <a:pt x="1204" y="2833"/>
                    <a:pt x="1214" y="2842"/>
                  </a:cubicBezTo>
                  <a:lnTo>
                    <a:pt x="1235" y="2802"/>
                  </a:lnTo>
                  <a:lnTo>
                    <a:pt x="1264" y="2772"/>
                  </a:lnTo>
                  <a:cubicBezTo>
                    <a:pt x="1204" y="2711"/>
                    <a:pt x="91" y="860"/>
                    <a:pt x="233" y="496"/>
                  </a:cubicBezTo>
                  <a:cubicBezTo>
                    <a:pt x="253" y="445"/>
                    <a:pt x="284" y="415"/>
                    <a:pt x="314" y="394"/>
                  </a:cubicBezTo>
                  <a:lnTo>
                    <a:pt x="314" y="394"/>
                  </a:lnTo>
                  <a:cubicBezTo>
                    <a:pt x="304" y="466"/>
                    <a:pt x="304" y="536"/>
                    <a:pt x="314" y="617"/>
                  </a:cubicBezTo>
                  <a:cubicBezTo>
                    <a:pt x="365" y="911"/>
                    <a:pt x="567" y="1224"/>
                    <a:pt x="718" y="1224"/>
                  </a:cubicBezTo>
                  <a:cubicBezTo>
                    <a:pt x="759" y="1224"/>
                    <a:pt x="819" y="1204"/>
                    <a:pt x="850" y="1082"/>
                  </a:cubicBezTo>
                  <a:cubicBezTo>
                    <a:pt x="911" y="749"/>
                    <a:pt x="678" y="385"/>
                    <a:pt x="435" y="313"/>
                  </a:cubicBezTo>
                  <a:lnTo>
                    <a:pt x="425" y="313"/>
                  </a:lnTo>
                  <a:cubicBezTo>
                    <a:pt x="455" y="212"/>
                    <a:pt x="547" y="122"/>
                    <a:pt x="698" y="71"/>
                  </a:cubicBezTo>
                  <a:lnTo>
                    <a:pt x="668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3125;p49"/>
            <p:cNvSpPr/>
            <p:nvPr/>
          </p:nvSpPr>
          <p:spPr>
            <a:xfrm>
              <a:off x="4922150" y="3882050"/>
              <a:ext cx="37975" cy="17200"/>
            </a:xfrm>
            <a:custGeom>
              <a:avLst/>
              <a:gdLst/>
              <a:ahLst/>
              <a:cxnLst/>
              <a:rect l="l" t="t" r="r" b="b"/>
              <a:pathLst>
                <a:path w="1519" h="688" extrusionOk="0">
                  <a:moveTo>
                    <a:pt x="1359" y="0"/>
                  </a:moveTo>
                  <a:cubicBezTo>
                    <a:pt x="1342" y="0"/>
                    <a:pt x="1323" y="3"/>
                    <a:pt x="1305" y="10"/>
                  </a:cubicBezTo>
                  <a:lnTo>
                    <a:pt x="132" y="394"/>
                  </a:lnTo>
                  <a:cubicBezTo>
                    <a:pt x="51" y="425"/>
                    <a:pt x="1" y="506"/>
                    <a:pt x="31" y="587"/>
                  </a:cubicBezTo>
                  <a:cubicBezTo>
                    <a:pt x="55" y="650"/>
                    <a:pt x="108" y="688"/>
                    <a:pt x="169" y="688"/>
                  </a:cubicBezTo>
                  <a:cubicBezTo>
                    <a:pt x="187" y="688"/>
                    <a:pt x="205" y="685"/>
                    <a:pt x="223" y="678"/>
                  </a:cubicBezTo>
                  <a:lnTo>
                    <a:pt x="1397" y="293"/>
                  </a:lnTo>
                  <a:cubicBezTo>
                    <a:pt x="1478" y="263"/>
                    <a:pt x="1518" y="182"/>
                    <a:pt x="1498" y="101"/>
                  </a:cubicBezTo>
                  <a:cubicBezTo>
                    <a:pt x="1474" y="39"/>
                    <a:pt x="1420" y="0"/>
                    <a:pt x="1359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3126;p49"/>
            <p:cNvSpPr/>
            <p:nvPr/>
          </p:nvSpPr>
          <p:spPr>
            <a:xfrm>
              <a:off x="4926950" y="3896325"/>
              <a:ext cx="37975" cy="17325"/>
            </a:xfrm>
            <a:custGeom>
              <a:avLst/>
              <a:gdLst/>
              <a:ahLst/>
              <a:cxnLst/>
              <a:rect l="l" t="t" r="r" b="b"/>
              <a:pathLst>
                <a:path w="1519" h="693" extrusionOk="0">
                  <a:moveTo>
                    <a:pt x="1347" y="0"/>
                  </a:moveTo>
                  <a:cubicBezTo>
                    <a:pt x="1334" y="0"/>
                    <a:pt x="1320" y="2"/>
                    <a:pt x="1306" y="5"/>
                  </a:cubicBezTo>
                  <a:lnTo>
                    <a:pt x="122" y="400"/>
                  </a:lnTo>
                  <a:cubicBezTo>
                    <a:pt x="41" y="421"/>
                    <a:pt x="1" y="511"/>
                    <a:pt x="31" y="592"/>
                  </a:cubicBezTo>
                  <a:cubicBezTo>
                    <a:pt x="48" y="649"/>
                    <a:pt x="109" y="692"/>
                    <a:pt x="174" y="692"/>
                  </a:cubicBezTo>
                  <a:cubicBezTo>
                    <a:pt x="190" y="692"/>
                    <a:pt x="207" y="690"/>
                    <a:pt x="223" y="684"/>
                  </a:cubicBezTo>
                  <a:lnTo>
                    <a:pt x="1397" y="299"/>
                  </a:lnTo>
                  <a:cubicBezTo>
                    <a:pt x="1478" y="268"/>
                    <a:pt x="1518" y="188"/>
                    <a:pt x="1498" y="107"/>
                  </a:cubicBezTo>
                  <a:cubicBezTo>
                    <a:pt x="1473" y="40"/>
                    <a:pt x="1413" y="0"/>
                    <a:pt x="1347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3127;p49"/>
            <p:cNvSpPr/>
            <p:nvPr/>
          </p:nvSpPr>
          <p:spPr>
            <a:xfrm>
              <a:off x="4924700" y="3889150"/>
              <a:ext cx="37950" cy="17325"/>
            </a:xfrm>
            <a:custGeom>
              <a:avLst/>
              <a:gdLst/>
              <a:ahLst/>
              <a:cxnLst/>
              <a:rect l="l" t="t" r="r" b="b"/>
              <a:pathLst>
                <a:path w="1518" h="693" extrusionOk="0">
                  <a:moveTo>
                    <a:pt x="1344" y="0"/>
                  </a:moveTo>
                  <a:cubicBezTo>
                    <a:pt x="1328" y="0"/>
                    <a:pt x="1311" y="3"/>
                    <a:pt x="1295" y="9"/>
                  </a:cubicBezTo>
                  <a:lnTo>
                    <a:pt x="121" y="394"/>
                  </a:lnTo>
                  <a:cubicBezTo>
                    <a:pt x="41" y="424"/>
                    <a:pt x="0" y="505"/>
                    <a:pt x="20" y="586"/>
                  </a:cubicBezTo>
                  <a:cubicBezTo>
                    <a:pt x="45" y="653"/>
                    <a:pt x="105" y="693"/>
                    <a:pt x="171" y="693"/>
                  </a:cubicBezTo>
                  <a:cubicBezTo>
                    <a:pt x="184" y="693"/>
                    <a:pt x="198" y="691"/>
                    <a:pt x="212" y="687"/>
                  </a:cubicBezTo>
                  <a:lnTo>
                    <a:pt x="1396" y="292"/>
                  </a:lnTo>
                  <a:cubicBezTo>
                    <a:pt x="1477" y="272"/>
                    <a:pt x="1517" y="182"/>
                    <a:pt x="1487" y="101"/>
                  </a:cubicBezTo>
                  <a:cubicBezTo>
                    <a:pt x="1470" y="44"/>
                    <a:pt x="1409" y="0"/>
                    <a:pt x="134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3128;p49"/>
            <p:cNvSpPr/>
            <p:nvPr/>
          </p:nvSpPr>
          <p:spPr>
            <a:xfrm>
              <a:off x="4217850" y="4404025"/>
              <a:ext cx="1174450" cy="2550"/>
            </a:xfrm>
            <a:custGeom>
              <a:avLst/>
              <a:gdLst/>
              <a:ahLst/>
              <a:cxnLst/>
              <a:rect l="l" t="t" r="r" b="b"/>
              <a:pathLst>
                <a:path w="46978" h="102" extrusionOk="0">
                  <a:moveTo>
                    <a:pt x="51" y="0"/>
                  </a:moveTo>
                  <a:cubicBezTo>
                    <a:pt x="21" y="0"/>
                    <a:pt x="0" y="20"/>
                    <a:pt x="0" y="50"/>
                  </a:cubicBezTo>
                  <a:cubicBezTo>
                    <a:pt x="0" y="70"/>
                    <a:pt x="21" y="101"/>
                    <a:pt x="51" y="101"/>
                  </a:cubicBezTo>
                  <a:lnTo>
                    <a:pt x="46937" y="101"/>
                  </a:lnTo>
                  <a:cubicBezTo>
                    <a:pt x="46957" y="101"/>
                    <a:pt x="46977" y="70"/>
                    <a:pt x="46977" y="50"/>
                  </a:cubicBezTo>
                  <a:cubicBezTo>
                    <a:pt x="46977" y="20"/>
                    <a:pt x="46957" y="0"/>
                    <a:pt x="46937" y="0"/>
                  </a:cubicBezTo>
                  <a:close/>
                </a:path>
              </a:pathLst>
            </a:custGeom>
            <a:solidFill>
              <a:srgbClr val="EFBF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9741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oogle Shape;1193;p35"/>
          <p:cNvGrpSpPr/>
          <p:nvPr/>
        </p:nvGrpSpPr>
        <p:grpSpPr>
          <a:xfrm>
            <a:off x="141521" y="3054394"/>
            <a:ext cx="2114530" cy="1556024"/>
            <a:chOff x="2095711" y="2769600"/>
            <a:chExt cx="370555" cy="406804"/>
          </a:xfrm>
        </p:grpSpPr>
        <p:sp>
          <p:nvSpPr>
            <p:cNvPr id="9" name="Google Shape;1194;p35"/>
            <p:cNvSpPr/>
            <p:nvPr/>
          </p:nvSpPr>
          <p:spPr>
            <a:xfrm>
              <a:off x="2194109" y="2769600"/>
              <a:ext cx="173237" cy="173285"/>
            </a:xfrm>
            <a:custGeom>
              <a:avLst/>
              <a:gdLst/>
              <a:ahLst/>
              <a:cxnLst/>
              <a:rect l="l" t="t" r="r" b="b"/>
              <a:pathLst>
                <a:path w="3632" h="3633" extrusionOk="0">
                  <a:moveTo>
                    <a:pt x="2105" y="2742"/>
                  </a:moveTo>
                  <a:lnTo>
                    <a:pt x="1822" y="3188"/>
                  </a:lnTo>
                  <a:lnTo>
                    <a:pt x="1538" y="2742"/>
                  </a:lnTo>
                  <a:close/>
                  <a:moveTo>
                    <a:pt x="1285" y="2803"/>
                  </a:moveTo>
                  <a:lnTo>
                    <a:pt x="1639" y="3370"/>
                  </a:lnTo>
                  <a:lnTo>
                    <a:pt x="1629" y="3370"/>
                  </a:lnTo>
                  <a:cubicBezTo>
                    <a:pt x="1619" y="3370"/>
                    <a:pt x="1609" y="3370"/>
                    <a:pt x="1599" y="3359"/>
                  </a:cubicBezTo>
                  <a:lnTo>
                    <a:pt x="1538" y="3359"/>
                  </a:lnTo>
                  <a:cubicBezTo>
                    <a:pt x="1538" y="3349"/>
                    <a:pt x="1528" y="3349"/>
                    <a:pt x="1518" y="3349"/>
                  </a:cubicBezTo>
                  <a:lnTo>
                    <a:pt x="1487" y="3349"/>
                  </a:lnTo>
                  <a:cubicBezTo>
                    <a:pt x="1478" y="3339"/>
                    <a:pt x="1467" y="3339"/>
                    <a:pt x="1467" y="3339"/>
                  </a:cubicBezTo>
                  <a:cubicBezTo>
                    <a:pt x="1457" y="3339"/>
                    <a:pt x="1437" y="3329"/>
                    <a:pt x="1427" y="3329"/>
                  </a:cubicBezTo>
                  <a:lnTo>
                    <a:pt x="1406" y="3329"/>
                  </a:lnTo>
                  <a:cubicBezTo>
                    <a:pt x="1397" y="3319"/>
                    <a:pt x="1386" y="3319"/>
                    <a:pt x="1376" y="3319"/>
                  </a:cubicBezTo>
                  <a:cubicBezTo>
                    <a:pt x="1366" y="3319"/>
                    <a:pt x="1366" y="3309"/>
                    <a:pt x="1356" y="3309"/>
                  </a:cubicBezTo>
                  <a:cubicBezTo>
                    <a:pt x="1346" y="3309"/>
                    <a:pt x="1336" y="3298"/>
                    <a:pt x="1325" y="3298"/>
                  </a:cubicBezTo>
                  <a:cubicBezTo>
                    <a:pt x="1316" y="3298"/>
                    <a:pt x="1305" y="3298"/>
                    <a:pt x="1305" y="3289"/>
                  </a:cubicBezTo>
                  <a:cubicBezTo>
                    <a:pt x="1285" y="3289"/>
                    <a:pt x="1275" y="3278"/>
                    <a:pt x="1265" y="3278"/>
                  </a:cubicBezTo>
                  <a:cubicBezTo>
                    <a:pt x="1265" y="3278"/>
                    <a:pt x="1255" y="3278"/>
                    <a:pt x="1255" y="3268"/>
                  </a:cubicBezTo>
                  <a:cubicBezTo>
                    <a:pt x="1235" y="3268"/>
                    <a:pt x="1215" y="3258"/>
                    <a:pt x="1194" y="3248"/>
                  </a:cubicBezTo>
                  <a:lnTo>
                    <a:pt x="1184" y="3248"/>
                  </a:lnTo>
                  <a:cubicBezTo>
                    <a:pt x="1174" y="3238"/>
                    <a:pt x="1164" y="3238"/>
                    <a:pt x="1143" y="3228"/>
                  </a:cubicBezTo>
                  <a:cubicBezTo>
                    <a:pt x="1143" y="3228"/>
                    <a:pt x="1134" y="3228"/>
                    <a:pt x="1134" y="3217"/>
                  </a:cubicBezTo>
                  <a:cubicBezTo>
                    <a:pt x="1123" y="3217"/>
                    <a:pt x="1113" y="3208"/>
                    <a:pt x="1093" y="3208"/>
                  </a:cubicBezTo>
                  <a:cubicBezTo>
                    <a:pt x="1093" y="3197"/>
                    <a:pt x="1083" y="3197"/>
                    <a:pt x="1083" y="3197"/>
                  </a:cubicBezTo>
                  <a:cubicBezTo>
                    <a:pt x="1073" y="3188"/>
                    <a:pt x="1062" y="3188"/>
                    <a:pt x="1053" y="3177"/>
                  </a:cubicBezTo>
                  <a:cubicBezTo>
                    <a:pt x="1042" y="3177"/>
                    <a:pt x="1032" y="3167"/>
                    <a:pt x="1032" y="3167"/>
                  </a:cubicBezTo>
                  <a:cubicBezTo>
                    <a:pt x="1022" y="3157"/>
                    <a:pt x="1012" y="3157"/>
                    <a:pt x="1012" y="3157"/>
                  </a:cubicBezTo>
                  <a:cubicBezTo>
                    <a:pt x="1053" y="3005"/>
                    <a:pt x="1154" y="2884"/>
                    <a:pt x="1285" y="2803"/>
                  </a:cubicBezTo>
                  <a:close/>
                  <a:moveTo>
                    <a:pt x="2357" y="2803"/>
                  </a:moveTo>
                  <a:cubicBezTo>
                    <a:pt x="2489" y="2884"/>
                    <a:pt x="2590" y="3005"/>
                    <a:pt x="2631" y="3157"/>
                  </a:cubicBezTo>
                  <a:cubicBezTo>
                    <a:pt x="2620" y="3157"/>
                    <a:pt x="2620" y="3157"/>
                    <a:pt x="2611" y="3167"/>
                  </a:cubicBezTo>
                  <a:cubicBezTo>
                    <a:pt x="2611" y="3167"/>
                    <a:pt x="2600" y="3177"/>
                    <a:pt x="2590" y="3177"/>
                  </a:cubicBezTo>
                  <a:cubicBezTo>
                    <a:pt x="2580" y="3188"/>
                    <a:pt x="2570" y="3188"/>
                    <a:pt x="2560" y="3197"/>
                  </a:cubicBezTo>
                  <a:cubicBezTo>
                    <a:pt x="2560" y="3197"/>
                    <a:pt x="2550" y="3197"/>
                    <a:pt x="2539" y="3208"/>
                  </a:cubicBezTo>
                  <a:cubicBezTo>
                    <a:pt x="2530" y="3208"/>
                    <a:pt x="2519" y="3217"/>
                    <a:pt x="2509" y="3217"/>
                  </a:cubicBezTo>
                  <a:cubicBezTo>
                    <a:pt x="2509" y="3228"/>
                    <a:pt x="2499" y="3228"/>
                    <a:pt x="2489" y="3228"/>
                  </a:cubicBezTo>
                  <a:cubicBezTo>
                    <a:pt x="2479" y="3238"/>
                    <a:pt x="2469" y="3238"/>
                    <a:pt x="2449" y="3248"/>
                  </a:cubicBezTo>
                  <a:lnTo>
                    <a:pt x="2438" y="3248"/>
                  </a:lnTo>
                  <a:cubicBezTo>
                    <a:pt x="2428" y="3258"/>
                    <a:pt x="2408" y="3268"/>
                    <a:pt x="2388" y="3268"/>
                  </a:cubicBezTo>
                  <a:cubicBezTo>
                    <a:pt x="2388" y="3278"/>
                    <a:pt x="2377" y="3278"/>
                    <a:pt x="2377" y="3278"/>
                  </a:cubicBezTo>
                  <a:cubicBezTo>
                    <a:pt x="2368" y="3278"/>
                    <a:pt x="2348" y="3289"/>
                    <a:pt x="2337" y="3289"/>
                  </a:cubicBezTo>
                  <a:cubicBezTo>
                    <a:pt x="2337" y="3298"/>
                    <a:pt x="2327" y="3298"/>
                    <a:pt x="2317" y="3298"/>
                  </a:cubicBezTo>
                  <a:cubicBezTo>
                    <a:pt x="2307" y="3298"/>
                    <a:pt x="2297" y="3309"/>
                    <a:pt x="2287" y="3309"/>
                  </a:cubicBezTo>
                  <a:cubicBezTo>
                    <a:pt x="2276" y="3309"/>
                    <a:pt x="2276" y="3319"/>
                    <a:pt x="2267" y="3319"/>
                  </a:cubicBezTo>
                  <a:cubicBezTo>
                    <a:pt x="2256" y="3319"/>
                    <a:pt x="2246" y="3319"/>
                    <a:pt x="2236" y="3329"/>
                  </a:cubicBezTo>
                  <a:lnTo>
                    <a:pt x="2206" y="3329"/>
                  </a:lnTo>
                  <a:cubicBezTo>
                    <a:pt x="2195" y="3329"/>
                    <a:pt x="2186" y="3339"/>
                    <a:pt x="2175" y="3339"/>
                  </a:cubicBezTo>
                  <a:cubicBezTo>
                    <a:pt x="2175" y="3339"/>
                    <a:pt x="2165" y="3339"/>
                    <a:pt x="2155" y="3349"/>
                  </a:cubicBezTo>
                  <a:lnTo>
                    <a:pt x="2125" y="3349"/>
                  </a:lnTo>
                  <a:cubicBezTo>
                    <a:pt x="2114" y="3349"/>
                    <a:pt x="2105" y="3349"/>
                    <a:pt x="2105" y="3359"/>
                  </a:cubicBezTo>
                  <a:lnTo>
                    <a:pt x="2044" y="3359"/>
                  </a:lnTo>
                  <a:cubicBezTo>
                    <a:pt x="2034" y="3370"/>
                    <a:pt x="2024" y="3370"/>
                    <a:pt x="2013" y="3370"/>
                  </a:cubicBezTo>
                  <a:lnTo>
                    <a:pt x="2004" y="3370"/>
                  </a:lnTo>
                  <a:lnTo>
                    <a:pt x="2357" y="2803"/>
                  </a:lnTo>
                  <a:close/>
                  <a:moveTo>
                    <a:pt x="1822" y="1"/>
                  </a:moveTo>
                  <a:cubicBezTo>
                    <a:pt x="1336" y="1"/>
                    <a:pt x="880" y="183"/>
                    <a:pt x="536" y="527"/>
                  </a:cubicBezTo>
                  <a:cubicBezTo>
                    <a:pt x="486" y="578"/>
                    <a:pt x="486" y="659"/>
                    <a:pt x="536" y="709"/>
                  </a:cubicBezTo>
                  <a:cubicBezTo>
                    <a:pt x="562" y="734"/>
                    <a:pt x="595" y="747"/>
                    <a:pt x="628" y="747"/>
                  </a:cubicBezTo>
                  <a:cubicBezTo>
                    <a:pt x="661" y="747"/>
                    <a:pt x="693" y="734"/>
                    <a:pt x="718" y="709"/>
                  </a:cubicBezTo>
                  <a:cubicBezTo>
                    <a:pt x="1012" y="416"/>
                    <a:pt x="1406" y="254"/>
                    <a:pt x="1822" y="254"/>
                  </a:cubicBezTo>
                  <a:cubicBezTo>
                    <a:pt x="2681" y="254"/>
                    <a:pt x="3389" y="952"/>
                    <a:pt x="3389" y="1812"/>
                  </a:cubicBezTo>
                  <a:cubicBezTo>
                    <a:pt x="3389" y="2277"/>
                    <a:pt x="3187" y="2702"/>
                    <a:pt x="2843" y="3005"/>
                  </a:cubicBezTo>
                  <a:cubicBezTo>
                    <a:pt x="2762" y="2783"/>
                    <a:pt x="2580" y="2611"/>
                    <a:pt x="2357" y="2540"/>
                  </a:cubicBezTo>
                  <a:cubicBezTo>
                    <a:pt x="2357" y="2530"/>
                    <a:pt x="2357" y="2530"/>
                    <a:pt x="2348" y="2530"/>
                  </a:cubicBezTo>
                  <a:cubicBezTo>
                    <a:pt x="2337" y="2530"/>
                    <a:pt x="2327" y="2520"/>
                    <a:pt x="2317" y="2520"/>
                  </a:cubicBezTo>
                  <a:lnTo>
                    <a:pt x="2287" y="2509"/>
                  </a:lnTo>
                  <a:lnTo>
                    <a:pt x="2256" y="2509"/>
                  </a:lnTo>
                  <a:cubicBezTo>
                    <a:pt x="2246" y="2500"/>
                    <a:pt x="2226" y="2500"/>
                    <a:pt x="2206" y="2500"/>
                  </a:cubicBezTo>
                  <a:lnTo>
                    <a:pt x="2195" y="2500"/>
                  </a:lnTo>
                  <a:cubicBezTo>
                    <a:pt x="2186" y="2500"/>
                    <a:pt x="2186" y="2500"/>
                    <a:pt x="2186" y="2489"/>
                  </a:cubicBezTo>
                  <a:lnTo>
                    <a:pt x="1467" y="2489"/>
                  </a:lnTo>
                  <a:cubicBezTo>
                    <a:pt x="1457" y="2489"/>
                    <a:pt x="1457" y="2500"/>
                    <a:pt x="1447" y="2500"/>
                  </a:cubicBezTo>
                  <a:lnTo>
                    <a:pt x="1437" y="2500"/>
                  </a:lnTo>
                  <a:cubicBezTo>
                    <a:pt x="1417" y="2500"/>
                    <a:pt x="1397" y="2500"/>
                    <a:pt x="1386" y="2509"/>
                  </a:cubicBezTo>
                  <a:lnTo>
                    <a:pt x="1356" y="2509"/>
                  </a:lnTo>
                  <a:lnTo>
                    <a:pt x="1325" y="2520"/>
                  </a:lnTo>
                  <a:lnTo>
                    <a:pt x="1316" y="2520"/>
                  </a:lnTo>
                  <a:cubicBezTo>
                    <a:pt x="1316" y="2520"/>
                    <a:pt x="1305" y="2530"/>
                    <a:pt x="1295" y="2530"/>
                  </a:cubicBezTo>
                  <a:cubicBezTo>
                    <a:pt x="1285" y="2530"/>
                    <a:pt x="1285" y="2530"/>
                    <a:pt x="1285" y="2540"/>
                  </a:cubicBezTo>
                  <a:cubicBezTo>
                    <a:pt x="1062" y="2611"/>
                    <a:pt x="880" y="2783"/>
                    <a:pt x="799" y="3005"/>
                  </a:cubicBezTo>
                  <a:cubicBezTo>
                    <a:pt x="455" y="2702"/>
                    <a:pt x="253" y="2277"/>
                    <a:pt x="253" y="1812"/>
                  </a:cubicBezTo>
                  <a:cubicBezTo>
                    <a:pt x="253" y="1559"/>
                    <a:pt x="324" y="1296"/>
                    <a:pt x="446" y="1073"/>
                  </a:cubicBezTo>
                  <a:cubicBezTo>
                    <a:pt x="476" y="1012"/>
                    <a:pt x="455" y="931"/>
                    <a:pt x="395" y="901"/>
                  </a:cubicBezTo>
                  <a:cubicBezTo>
                    <a:pt x="376" y="892"/>
                    <a:pt x="355" y="887"/>
                    <a:pt x="334" y="887"/>
                  </a:cubicBezTo>
                  <a:cubicBezTo>
                    <a:pt x="289" y="887"/>
                    <a:pt x="244" y="910"/>
                    <a:pt x="223" y="952"/>
                  </a:cubicBezTo>
                  <a:cubicBezTo>
                    <a:pt x="82" y="1215"/>
                    <a:pt x="1" y="1508"/>
                    <a:pt x="1" y="1812"/>
                  </a:cubicBezTo>
                  <a:cubicBezTo>
                    <a:pt x="1" y="2419"/>
                    <a:pt x="304" y="2975"/>
                    <a:pt x="799" y="3319"/>
                  </a:cubicBezTo>
                  <a:cubicBezTo>
                    <a:pt x="1103" y="3521"/>
                    <a:pt x="1457" y="3633"/>
                    <a:pt x="1822" y="3633"/>
                  </a:cubicBezTo>
                  <a:cubicBezTo>
                    <a:pt x="1912" y="3633"/>
                    <a:pt x="2004" y="3622"/>
                    <a:pt x="2094" y="3612"/>
                  </a:cubicBezTo>
                  <a:cubicBezTo>
                    <a:pt x="2357" y="3572"/>
                    <a:pt x="2611" y="3471"/>
                    <a:pt x="2843" y="3319"/>
                  </a:cubicBezTo>
                  <a:cubicBezTo>
                    <a:pt x="3339" y="2975"/>
                    <a:pt x="3632" y="2419"/>
                    <a:pt x="3632" y="1812"/>
                  </a:cubicBezTo>
                  <a:cubicBezTo>
                    <a:pt x="3632" y="810"/>
                    <a:pt x="2823" y="1"/>
                    <a:pt x="18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95;p35"/>
            <p:cNvSpPr/>
            <p:nvPr/>
          </p:nvSpPr>
          <p:spPr>
            <a:xfrm>
              <a:off x="2244285" y="2792303"/>
              <a:ext cx="73406" cy="87859"/>
            </a:xfrm>
            <a:custGeom>
              <a:avLst/>
              <a:gdLst/>
              <a:ahLst/>
              <a:cxnLst/>
              <a:rect l="l" t="t" r="r" b="b"/>
              <a:pathLst>
                <a:path w="1539" h="1842" extrusionOk="0">
                  <a:moveTo>
                    <a:pt x="850" y="253"/>
                  </a:moveTo>
                  <a:cubicBezTo>
                    <a:pt x="860" y="253"/>
                    <a:pt x="860" y="253"/>
                    <a:pt x="871" y="264"/>
                  </a:cubicBezTo>
                  <a:lnTo>
                    <a:pt x="891" y="264"/>
                  </a:lnTo>
                  <a:cubicBezTo>
                    <a:pt x="901" y="264"/>
                    <a:pt x="911" y="264"/>
                    <a:pt x="911" y="273"/>
                  </a:cubicBezTo>
                  <a:lnTo>
                    <a:pt x="921" y="273"/>
                  </a:lnTo>
                  <a:cubicBezTo>
                    <a:pt x="931" y="273"/>
                    <a:pt x="941" y="273"/>
                    <a:pt x="952" y="284"/>
                  </a:cubicBezTo>
                  <a:cubicBezTo>
                    <a:pt x="961" y="284"/>
                    <a:pt x="961" y="284"/>
                    <a:pt x="972" y="294"/>
                  </a:cubicBezTo>
                  <a:lnTo>
                    <a:pt x="982" y="294"/>
                  </a:lnTo>
                  <a:cubicBezTo>
                    <a:pt x="982" y="294"/>
                    <a:pt x="992" y="304"/>
                    <a:pt x="1002" y="304"/>
                  </a:cubicBezTo>
                  <a:cubicBezTo>
                    <a:pt x="1002" y="304"/>
                    <a:pt x="1012" y="304"/>
                    <a:pt x="1012" y="314"/>
                  </a:cubicBezTo>
                  <a:lnTo>
                    <a:pt x="1022" y="314"/>
                  </a:lnTo>
                  <a:cubicBezTo>
                    <a:pt x="1022" y="314"/>
                    <a:pt x="1033" y="314"/>
                    <a:pt x="1033" y="324"/>
                  </a:cubicBezTo>
                  <a:lnTo>
                    <a:pt x="1042" y="324"/>
                  </a:lnTo>
                  <a:lnTo>
                    <a:pt x="1053" y="334"/>
                  </a:lnTo>
                  <a:lnTo>
                    <a:pt x="1062" y="334"/>
                  </a:lnTo>
                  <a:cubicBezTo>
                    <a:pt x="1062" y="344"/>
                    <a:pt x="1073" y="344"/>
                    <a:pt x="1073" y="354"/>
                  </a:cubicBezTo>
                  <a:lnTo>
                    <a:pt x="1083" y="354"/>
                  </a:lnTo>
                  <a:lnTo>
                    <a:pt x="1093" y="365"/>
                  </a:lnTo>
                  <a:lnTo>
                    <a:pt x="1103" y="365"/>
                  </a:lnTo>
                  <a:cubicBezTo>
                    <a:pt x="1103" y="374"/>
                    <a:pt x="1103" y="374"/>
                    <a:pt x="1113" y="374"/>
                  </a:cubicBezTo>
                  <a:cubicBezTo>
                    <a:pt x="1113" y="385"/>
                    <a:pt x="1113" y="385"/>
                    <a:pt x="1123" y="385"/>
                  </a:cubicBezTo>
                  <a:cubicBezTo>
                    <a:pt x="1123" y="385"/>
                    <a:pt x="1123" y="395"/>
                    <a:pt x="1134" y="395"/>
                  </a:cubicBezTo>
                  <a:lnTo>
                    <a:pt x="1134" y="405"/>
                  </a:lnTo>
                  <a:cubicBezTo>
                    <a:pt x="1143" y="405"/>
                    <a:pt x="1143" y="415"/>
                    <a:pt x="1143" y="415"/>
                  </a:cubicBezTo>
                  <a:cubicBezTo>
                    <a:pt x="1154" y="415"/>
                    <a:pt x="1154" y="415"/>
                    <a:pt x="1154" y="425"/>
                  </a:cubicBezTo>
                  <a:cubicBezTo>
                    <a:pt x="1154" y="425"/>
                    <a:pt x="1164" y="425"/>
                    <a:pt x="1164" y="435"/>
                  </a:cubicBezTo>
                  <a:lnTo>
                    <a:pt x="1174" y="435"/>
                  </a:lnTo>
                  <a:lnTo>
                    <a:pt x="1174" y="455"/>
                  </a:lnTo>
                  <a:lnTo>
                    <a:pt x="1184" y="455"/>
                  </a:lnTo>
                  <a:cubicBezTo>
                    <a:pt x="1184" y="466"/>
                    <a:pt x="1194" y="466"/>
                    <a:pt x="1194" y="476"/>
                  </a:cubicBezTo>
                  <a:lnTo>
                    <a:pt x="1194" y="486"/>
                  </a:lnTo>
                  <a:cubicBezTo>
                    <a:pt x="1204" y="486"/>
                    <a:pt x="1204" y="486"/>
                    <a:pt x="1204" y="496"/>
                  </a:cubicBezTo>
                  <a:cubicBezTo>
                    <a:pt x="1204" y="496"/>
                    <a:pt x="1215" y="496"/>
                    <a:pt x="1215" y="506"/>
                  </a:cubicBezTo>
                  <a:lnTo>
                    <a:pt x="1215" y="516"/>
                  </a:lnTo>
                  <a:cubicBezTo>
                    <a:pt x="1224" y="516"/>
                    <a:pt x="1224" y="516"/>
                    <a:pt x="1224" y="527"/>
                  </a:cubicBezTo>
                  <a:cubicBezTo>
                    <a:pt x="1224" y="527"/>
                    <a:pt x="1224" y="536"/>
                    <a:pt x="1235" y="536"/>
                  </a:cubicBezTo>
                  <a:lnTo>
                    <a:pt x="1235" y="547"/>
                  </a:lnTo>
                  <a:cubicBezTo>
                    <a:pt x="1235" y="547"/>
                    <a:pt x="1235" y="557"/>
                    <a:pt x="1245" y="557"/>
                  </a:cubicBezTo>
                  <a:lnTo>
                    <a:pt x="1245" y="567"/>
                  </a:lnTo>
                  <a:cubicBezTo>
                    <a:pt x="1245" y="577"/>
                    <a:pt x="1245" y="577"/>
                    <a:pt x="1255" y="577"/>
                  </a:cubicBezTo>
                  <a:lnTo>
                    <a:pt x="1255" y="597"/>
                  </a:lnTo>
                  <a:lnTo>
                    <a:pt x="1255" y="607"/>
                  </a:lnTo>
                  <a:cubicBezTo>
                    <a:pt x="1265" y="607"/>
                    <a:pt x="1265" y="617"/>
                    <a:pt x="1265" y="617"/>
                  </a:cubicBezTo>
                  <a:lnTo>
                    <a:pt x="1265" y="628"/>
                  </a:lnTo>
                  <a:lnTo>
                    <a:pt x="1265" y="648"/>
                  </a:lnTo>
                  <a:lnTo>
                    <a:pt x="1275" y="648"/>
                  </a:lnTo>
                  <a:lnTo>
                    <a:pt x="1275" y="668"/>
                  </a:lnTo>
                  <a:lnTo>
                    <a:pt x="1275" y="678"/>
                  </a:lnTo>
                  <a:lnTo>
                    <a:pt x="1275" y="688"/>
                  </a:lnTo>
                  <a:cubicBezTo>
                    <a:pt x="1275" y="698"/>
                    <a:pt x="1275" y="698"/>
                    <a:pt x="1285" y="698"/>
                  </a:cubicBezTo>
                  <a:lnTo>
                    <a:pt x="1285" y="718"/>
                  </a:lnTo>
                  <a:cubicBezTo>
                    <a:pt x="1215" y="688"/>
                    <a:pt x="1154" y="637"/>
                    <a:pt x="1113" y="567"/>
                  </a:cubicBezTo>
                  <a:cubicBezTo>
                    <a:pt x="1083" y="536"/>
                    <a:pt x="1053" y="516"/>
                    <a:pt x="1012" y="516"/>
                  </a:cubicBezTo>
                  <a:cubicBezTo>
                    <a:pt x="1005" y="514"/>
                    <a:pt x="999" y="514"/>
                    <a:pt x="992" y="514"/>
                  </a:cubicBezTo>
                  <a:cubicBezTo>
                    <a:pt x="961" y="514"/>
                    <a:pt x="936" y="532"/>
                    <a:pt x="911" y="557"/>
                  </a:cubicBezTo>
                  <a:cubicBezTo>
                    <a:pt x="790" y="688"/>
                    <a:pt x="617" y="759"/>
                    <a:pt x="435" y="759"/>
                  </a:cubicBezTo>
                  <a:cubicBezTo>
                    <a:pt x="375" y="759"/>
                    <a:pt x="314" y="759"/>
                    <a:pt x="253" y="739"/>
                  </a:cubicBezTo>
                  <a:cubicBezTo>
                    <a:pt x="253" y="718"/>
                    <a:pt x="253" y="698"/>
                    <a:pt x="264" y="688"/>
                  </a:cubicBezTo>
                  <a:lnTo>
                    <a:pt x="264" y="678"/>
                  </a:lnTo>
                  <a:lnTo>
                    <a:pt x="264" y="658"/>
                  </a:lnTo>
                  <a:lnTo>
                    <a:pt x="264" y="648"/>
                  </a:lnTo>
                  <a:cubicBezTo>
                    <a:pt x="264" y="648"/>
                    <a:pt x="264" y="637"/>
                    <a:pt x="273" y="637"/>
                  </a:cubicBezTo>
                  <a:lnTo>
                    <a:pt x="273" y="628"/>
                  </a:lnTo>
                  <a:lnTo>
                    <a:pt x="273" y="617"/>
                  </a:lnTo>
                  <a:cubicBezTo>
                    <a:pt x="273" y="607"/>
                    <a:pt x="273" y="607"/>
                    <a:pt x="284" y="607"/>
                  </a:cubicBezTo>
                  <a:lnTo>
                    <a:pt x="284" y="587"/>
                  </a:lnTo>
                  <a:lnTo>
                    <a:pt x="284" y="577"/>
                  </a:lnTo>
                  <a:cubicBezTo>
                    <a:pt x="294" y="577"/>
                    <a:pt x="294" y="567"/>
                    <a:pt x="294" y="567"/>
                  </a:cubicBezTo>
                  <a:lnTo>
                    <a:pt x="294" y="557"/>
                  </a:lnTo>
                  <a:cubicBezTo>
                    <a:pt x="304" y="557"/>
                    <a:pt x="304" y="547"/>
                    <a:pt x="304" y="547"/>
                  </a:cubicBezTo>
                  <a:lnTo>
                    <a:pt x="304" y="536"/>
                  </a:lnTo>
                  <a:lnTo>
                    <a:pt x="314" y="527"/>
                  </a:lnTo>
                  <a:cubicBezTo>
                    <a:pt x="314" y="516"/>
                    <a:pt x="314" y="516"/>
                    <a:pt x="324" y="516"/>
                  </a:cubicBezTo>
                  <a:lnTo>
                    <a:pt x="324" y="496"/>
                  </a:lnTo>
                  <a:cubicBezTo>
                    <a:pt x="324" y="496"/>
                    <a:pt x="334" y="496"/>
                    <a:pt x="334" y="486"/>
                  </a:cubicBezTo>
                  <a:lnTo>
                    <a:pt x="334" y="476"/>
                  </a:lnTo>
                  <a:cubicBezTo>
                    <a:pt x="345" y="476"/>
                    <a:pt x="345" y="476"/>
                    <a:pt x="345" y="466"/>
                  </a:cubicBezTo>
                  <a:cubicBezTo>
                    <a:pt x="345" y="466"/>
                    <a:pt x="354" y="466"/>
                    <a:pt x="354" y="455"/>
                  </a:cubicBezTo>
                  <a:lnTo>
                    <a:pt x="365" y="455"/>
                  </a:lnTo>
                  <a:lnTo>
                    <a:pt x="365" y="435"/>
                  </a:lnTo>
                  <a:lnTo>
                    <a:pt x="375" y="435"/>
                  </a:lnTo>
                  <a:cubicBezTo>
                    <a:pt x="375" y="425"/>
                    <a:pt x="385" y="425"/>
                    <a:pt x="385" y="425"/>
                  </a:cubicBezTo>
                  <a:cubicBezTo>
                    <a:pt x="385" y="415"/>
                    <a:pt x="385" y="415"/>
                    <a:pt x="395" y="415"/>
                  </a:cubicBezTo>
                  <a:cubicBezTo>
                    <a:pt x="395" y="415"/>
                    <a:pt x="395" y="405"/>
                    <a:pt x="405" y="405"/>
                  </a:cubicBezTo>
                  <a:lnTo>
                    <a:pt x="405" y="395"/>
                  </a:lnTo>
                  <a:cubicBezTo>
                    <a:pt x="415" y="395"/>
                    <a:pt x="415" y="395"/>
                    <a:pt x="415" y="385"/>
                  </a:cubicBezTo>
                  <a:cubicBezTo>
                    <a:pt x="426" y="385"/>
                    <a:pt x="426" y="385"/>
                    <a:pt x="426" y="374"/>
                  </a:cubicBezTo>
                  <a:lnTo>
                    <a:pt x="435" y="374"/>
                  </a:lnTo>
                  <a:cubicBezTo>
                    <a:pt x="435" y="365"/>
                    <a:pt x="446" y="365"/>
                    <a:pt x="446" y="365"/>
                  </a:cubicBezTo>
                  <a:lnTo>
                    <a:pt x="456" y="354"/>
                  </a:lnTo>
                  <a:cubicBezTo>
                    <a:pt x="456" y="354"/>
                    <a:pt x="466" y="354"/>
                    <a:pt x="466" y="344"/>
                  </a:cubicBezTo>
                  <a:lnTo>
                    <a:pt x="476" y="344"/>
                  </a:lnTo>
                  <a:cubicBezTo>
                    <a:pt x="476" y="334"/>
                    <a:pt x="486" y="334"/>
                    <a:pt x="486" y="334"/>
                  </a:cubicBezTo>
                  <a:cubicBezTo>
                    <a:pt x="486" y="334"/>
                    <a:pt x="496" y="334"/>
                    <a:pt x="496" y="324"/>
                  </a:cubicBezTo>
                  <a:lnTo>
                    <a:pt x="507" y="324"/>
                  </a:lnTo>
                  <a:lnTo>
                    <a:pt x="516" y="314"/>
                  </a:lnTo>
                  <a:lnTo>
                    <a:pt x="527" y="314"/>
                  </a:lnTo>
                  <a:cubicBezTo>
                    <a:pt x="527" y="304"/>
                    <a:pt x="536" y="304"/>
                    <a:pt x="536" y="304"/>
                  </a:cubicBezTo>
                  <a:cubicBezTo>
                    <a:pt x="536" y="304"/>
                    <a:pt x="547" y="304"/>
                    <a:pt x="547" y="294"/>
                  </a:cubicBezTo>
                  <a:lnTo>
                    <a:pt x="557" y="294"/>
                  </a:lnTo>
                  <a:cubicBezTo>
                    <a:pt x="567" y="294"/>
                    <a:pt x="567" y="294"/>
                    <a:pt x="567" y="284"/>
                  </a:cubicBezTo>
                  <a:lnTo>
                    <a:pt x="597" y="284"/>
                  </a:lnTo>
                  <a:cubicBezTo>
                    <a:pt x="597" y="273"/>
                    <a:pt x="608" y="273"/>
                    <a:pt x="608" y="273"/>
                  </a:cubicBezTo>
                  <a:lnTo>
                    <a:pt x="617" y="273"/>
                  </a:lnTo>
                  <a:cubicBezTo>
                    <a:pt x="617" y="273"/>
                    <a:pt x="628" y="273"/>
                    <a:pt x="628" y="264"/>
                  </a:cubicBezTo>
                  <a:lnTo>
                    <a:pt x="668" y="264"/>
                  </a:lnTo>
                  <a:cubicBezTo>
                    <a:pt x="668" y="253"/>
                    <a:pt x="678" y="253"/>
                    <a:pt x="678" y="253"/>
                  </a:cubicBezTo>
                  <a:close/>
                  <a:moveTo>
                    <a:pt x="992" y="820"/>
                  </a:moveTo>
                  <a:cubicBezTo>
                    <a:pt x="1073" y="900"/>
                    <a:pt x="1174" y="961"/>
                    <a:pt x="1285" y="992"/>
                  </a:cubicBezTo>
                  <a:lnTo>
                    <a:pt x="1285" y="1073"/>
                  </a:lnTo>
                  <a:cubicBezTo>
                    <a:pt x="1285" y="1356"/>
                    <a:pt x="1053" y="1588"/>
                    <a:pt x="770" y="1588"/>
                  </a:cubicBezTo>
                  <a:cubicBezTo>
                    <a:pt x="486" y="1588"/>
                    <a:pt x="253" y="1356"/>
                    <a:pt x="253" y="1073"/>
                  </a:cubicBezTo>
                  <a:lnTo>
                    <a:pt x="253" y="992"/>
                  </a:lnTo>
                  <a:cubicBezTo>
                    <a:pt x="314" y="1012"/>
                    <a:pt x="375" y="1012"/>
                    <a:pt x="435" y="1012"/>
                  </a:cubicBezTo>
                  <a:cubicBezTo>
                    <a:pt x="638" y="1012"/>
                    <a:pt x="840" y="941"/>
                    <a:pt x="992" y="820"/>
                  </a:cubicBezTo>
                  <a:close/>
                  <a:moveTo>
                    <a:pt x="770" y="1"/>
                  </a:moveTo>
                  <a:cubicBezTo>
                    <a:pt x="345" y="1"/>
                    <a:pt x="1" y="344"/>
                    <a:pt x="1" y="769"/>
                  </a:cubicBezTo>
                  <a:lnTo>
                    <a:pt x="1" y="820"/>
                  </a:lnTo>
                  <a:lnTo>
                    <a:pt x="1" y="1073"/>
                  </a:lnTo>
                  <a:cubicBezTo>
                    <a:pt x="1" y="1498"/>
                    <a:pt x="345" y="1842"/>
                    <a:pt x="770" y="1842"/>
                  </a:cubicBezTo>
                  <a:cubicBezTo>
                    <a:pt x="1194" y="1842"/>
                    <a:pt x="1538" y="1498"/>
                    <a:pt x="1538" y="1073"/>
                  </a:cubicBezTo>
                  <a:lnTo>
                    <a:pt x="1538" y="880"/>
                  </a:lnTo>
                  <a:lnTo>
                    <a:pt x="1538" y="769"/>
                  </a:lnTo>
                  <a:lnTo>
                    <a:pt x="1538" y="729"/>
                  </a:lnTo>
                  <a:lnTo>
                    <a:pt x="1528" y="718"/>
                  </a:lnTo>
                  <a:lnTo>
                    <a:pt x="1528" y="688"/>
                  </a:lnTo>
                  <a:lnTo>
                    <a:pt x="1528" y="678"/>
                  </a:lnTo>
                  <a:lnTo>
                    <a:pt x="1528" y="648"/>
                  </a:lnTo>
                  <a:cubicBezTo>
                    <a:pt x="1528" y="637"/>
                    <a:pt x="1528" y="637"/>
                    <a:pt x="1518" y="637"/>
                  </a:cubicBezTo>
                  <a:lnTo>
                    <a:pt x="1518" y="607"/>
                  </a:lnTo>
                  <a:lnTo>
                    <a:pt x="1518" y="597"/>
                  </a:lnTo>
                  <a:cubicBezTo>
                    <a:pt x="1508" y="587"/>
                    <a:pt x="1508" y="577"/>
                    <a:pt x="1508" y="567"/>
                  </a:cubicBezTo>
                  <a:lnTo>
                    <a:pt x="1508" y="557"/>
                  </a:lnTo>
                  <a:cubicBezTo>
                    <a:pt x="1498" y="547"/>
                    <a:pt x="1498" y="536"/>
                    <a:pt x="1498" y="527"/>
                  </a:cubicBezTo>
                  <a:cubicBezTo>
                    <a:pt x="1498" y="527"/>
                    <a:pt x="1498" y="516"/>
                    <a:pt x="1487" y="516"/>
                  </a:cubicBezTo>
                  <a:lnTo>
                    <a:pt x="1487" y="486"/>
                  </a:lnTo>
                  <a:cubicBezTo>
                    <a:pt x="1478" y="486"/>
                    <a:pt x="1478" y="486"/>
                    <a:pt x="1478" y="476"/>
                  </a:cubicBezTo>
                  <a:cubicBezTo>
                    <a:pt x="1478" y="466"/>
                    <a:pt x="1467" y="466"/>
                    <a:pt x="1467" y="455"/>
                  </a:cubicBezTo>
                  <a:cubicBezTo>
                    <a:pt x="1467" y="446"/>
                    <a:pt x="1467" y="446"/>
                    <a:pt x="1457" y="435"/>
                  </a:cubicBezTo>
                  <a:lnTo>
                    <a:pt x="1457" y="425"/>
                  </a:lnTo>
                  <a:cubicBezTo>
                    <a:pt x="1447" y="415"/>
                    <a:pt x="1447" y="405"/>
                    <a:pt x="1447" y="405"/>
                  </a:cubicBezTo>
                  <a:cubicBezTo>
                    <a:pt x="1437" y="395"/>
                    <a:pt x="1437" y="395"/>
                    <a:pt x="1437" y="385"/>
                  </a:cubicBezTo>
                  <a:cubicBezTo>
                    <a:pt x="1437" y="385"/>
                    <a:pt x="1427" y="374"/>
                    <a:pt x="1427" y="365"/>
                  </a:cubicBezTo>
                  <a:lnTo>
                    <a:pt x="1417" y="365"/>
                  </a:lnTo>
                  <a:cubicBezTo>
                    <a:pt x="1397" y="324"/>
                    <a:pt x="1366" y="284"/>
                    <a:pt x="1336" y="253"/>
                  </a:cubicBezTo>
                  <a:cubicBezTo>
                    <a:pt x="1325" y="243"/>
                    <a:pt x="1325" y="233"/>
                    <a:pt x="1316" y="233"/>
                  </a:cubicBezTo>
                  <a:cubicBezTo>
                    <a:pt x="1316" y="223"/>
                    <a:pt x="1305" y="223"/>
                    <a:pt x="1305" y="223"/>
                  </a:cubicBezTo>
                  <a:cubicBezTo>
                    <a:pt x="1305" y="213"/>
                    <a:pt x="1296" y="213"/>
                    <a:pt x="1285" y="203"/>
                  </a:cubicBezTo>
                  <a:cubicBezTo>
                    <a:pt x="1285" y="203"/>
                    <a:pt x="1285" y="192"/>
                    <a:pt x="1275" y="192"/>
                  </a:cubicBezTo>
                  <a:lnTo>
                    <a:pt x="1275" y="183"/>
                  </a:lnTo>
                  <a:lnTo>
                    <a:pt x="1265" y="183"/>
                  </a:lnTo>
                  <a:lnTo>
                    <a:pt x="1245" y="162"/>
                  </a:lnTo>
                  <a:lnTo>
                    <a:pt x="1235" y="162"/>
                  </a:lnTo>
                  <a:cubicBezTo>
                    <a:pt x="1235" y="152"/>
                    <a:pt x="1224" y="152"/>
                    <a:pt x="1224" y="142"/>
                  </a:cubicBezTo>
                  <a:lnTo>
                    <a:pt x="1215" y="142"/>
                  </a:lnTo>
                  <a:cubicBezTo>
                    <a:pt x="1204" y="132"/>
                    <a:pt x="1204" y="132"/>
                    <a:pt x="1194" y="132"/>
                  </a:cubicBezTo>
                  <a:cubicBezTo>
                    <a:pt x="1194" y="122"/>
                    <a:pt x="1184" y="122"/>
                    <a:pt x="1184" y="122"/>
                  </a:cubicBezTo>
                  <a:cubicBezTo>
                    <a:pt x="1174" y="122"/>
                    <a:pt x="1174" y="111"/>
                    <a:pt x="1164" y="111"/>
                  </a:cubicBezTo>
                  <a:lnTo>
                    <a:pt x="1154" y="102"/>
                  </a:lnTo>
                  <a:lnTo>
                    <a:pt x="1143" y="102"/>
                  </a:lnTo>
                  <a:cubicBezTo>
                    <a:pt x="1143" y="91"/>
                    <a:pt x="1134" y="91"/>
                    <a:pt x="1134" y="91"/>
                  </a:cubicBezTo>
                  <a:lnTo>
                    <a:pt x="1123" y="91"/>
                  </a:lnTo>
                  <a:lnTo>
                    <a:pt x="1123" y="81"/>
                  </a:lnTo>
                  <a:lnTo>
                    <a:pt x="1113" y="81"/>
                  </a:lnTo>
                  <a:cubicBezTo>
                    <a:pt x="1103" y="71"/>
                    <a:pt x="1093" y="71"/>
                    <a:pt x="1083" y="71"/>
                  </a:cubicBezTo>
                  <a:cubicBezTo>
                    <a:pt x="1083" y="61"/>
                    <a:pt x="1073" y="61"/>
                    <a:pt x="1073" y="61"/>
                  </a:cubicBezTo>
                  <a:cubicBezTo>
                    <a:pt x="1062" y="61"/>
                    <a:pt x="1053" y="51"/>
                    <a:pt x="1042" y="51"/>
                  </a:cubicBezTo>
                  <a:lnTo>
                    <a:pt x="1033" y="51"/>
                  </a:lnTo>
                  <a:cubicBezTo>
                    <a:pt x="1022" y="41"/>
                    <a:pt x="1012" y="41"/>
                    <a:pt x="992" y="30"/>
                  </a:cubicBezTo>
                  <a:lnTo>
                    <a:pt x="972" y="30"/>
                  </a:lnTo>
                  <a:cubicBezTo>
                    <a:pt x="972" y="30"/>
                    <a:pt x="961" y="21"/>
                    <a:pt x="952" y="21"/>
                  </a:cubicBezTo>
                  <a:lnTo>
                    <a:pt x="931" y="21"/>
                  </a:lnTo>
                  <a:cubicBezTo>
                    <a:pt x="931" y="21"/>
                    <a:pt x="921" y="10"/>
                    <a:pt x="911" y="10"/>
                  </a:cubicBezTo>
                  <a:lnTo>
                    <a:pt x="871" y="10"/>
                  </a:lnTo>
                  <a:cubicBezTo>
                    <a:pt x="871" y="1"/>
                    <a:pt x="860" y="1"/>
                    <a:pt x="8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96;p35"/>
            <p:cNvSpPr/>
            <p:nvPr/>
          </p:nvSpPr>
          <p:spPr>
            <a:xfrm>
              <a:off x="2378408" y="3122792"/>
              <a:ext cx="87859" cy="53612"/>
            </a:xfrm>
            <a:custGeom>
              <a:avLst/>
              <a:gdLst/>
              <a:ahLst/>
              <a:cxnLst/>
              <a:rect l="l" t="t" r="r" b="b"/>
              <a:pathLst>
                <a:path w="1842" h="1124" extrusionOk="0">
                  <a:moveTo>
                    <a:pt x="698" y="0"/>
                  </a:moveTo>
                  <a:cubicBezTo>
                    <a:pt x="314" y="0"/>
                    <a:pt x="1" y="304"/>
                    <a:pt x="1" y="688"/>
                  </a:cubicBezTo>
                  <a:lnTo>
                    <a:pt x="1" y="951"/>
                  </a:lnTo>
                  <a:cubicBezTo>
                    <a:pt x="1" y="1052"/>
                    <a:pt x="82" y="1124"/>
                    <a:pt x="172" y="1124"/>
                  </a:cubicBezTo>
                  <a:cubicBezTo>
                    <a:pt x="244" y="1124"/>
                    <a:pt x="294" y="1073"/>
                    <a:pt x="294" y="1002"/>
                  </a:cubicBezTo>
                  <a:cubicBezTo>
                    <a:pt x="294" y="962"/>
                    <a:pt x="284" y="931"/>
                    <a:pt x="253" y="901"/>
                  </a:cubicBezTo>
                  <a:lnTo>
                    <a:pt x="253" y="688"/>
                  </a:lnTo>
                  <a:cubicBezTo>
                    <a:pt x="253" y="445"/>
                    <a:pt x="456" y="243"/>
                    <a:pt x="698" y="243"/>
                  </a:cubicBezTo>
                  <a:lnTo>
                    <a:pt x="1154" y="243"/>
                  </a:lnTo>
                  <a:cubicBezTo>
                    <a:pt x="1386" y="243"/>
                    <a:pt x="1589" y="445"/>
                    <a:pt x="1589" y="688"/>
                  </a:cubicBezTo>
                  <a:lnTo>
                    <a:pt x="1589" y="901"/>
                  </a:lnTo>
                  <a:cubicBezTo>
                    <a:pt x="1559" y="931"/>
                    <a:pt x="1548" y="962"/>
                    <a:pt x="1548" y="1002"/>
                  </a:cubicBezTo>
                  <a:cubicBezTo>
                    <a:pt x="1548" y="1073"/>
                    <a:pt x="1599" y="1124"/>
                    <a:pt x="1670" y="1124"/>
                  </a:cubicBezTo>
                  <a:cubicBezTo>
                    <a:pt x="1761" y="1124"/>
                    <a:pt x="1842" y="1052"/>
                    <a:pt x="1842" y="951"/>
                  </a:cubicBezTo>
                  <a:lnTo>
                    <a:pt x="1842" y="688"/>
                  </a:lnTo>
                  <a:cubicBezTo>
                    <a:pt x="1842" y="304"/>
                    <a:pt x="1528" y="0"/>
                    <a:pt x="11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97;p35"/>
            <p:cNvSpPr/>
            <p:nvPr/>
          </p:nvSpPr>
          <p:spPr>
            <a:xfrm>
              <a:off x="2389044" y="3032073"/>
              <a:ext cx="66633" cy="82087"/>
            </a:xfrm>
            <a:custGeom>
              <a:avLst/>
              <a:gdLst/>
              <a:ahLst/>
              <a:cxnLst/>
              <a:rect l="l" t="t" r="r" b="b"/>
              <a:pathLst>
                <a:path w="1397" h="1721" extrusionOk="0">
                  <a:moveTo>
                    <a:pt x="738" y="243"/>
                  </a:moveTo>
                  <a:cubicBezTo>
                    <a:pt x="749" y="243"/>
                    <a:pt x="769" y="243"/>
                    <a:pt x="779" y="254"/>
                  </a:cubicBezTo>
                  <a:lnTo>
                    <a:pt x="819" y="254"/>
                  </a:lnTo>
                  <a:cubicBezTo>
                    <a:pt x="830" y="254"/>
                    <a:pt x="840" y="264"/>
                    <a:pt x="850" y="264"/>
                  </a:cubicBezTo>
                  <a:cubicBezTo>
                    <a:pt x="860" y="264"/>
                    <a:pt x="870" y="274"/>
                    <a:pt x="880" y="274"/>
                  </a:cubicBezTo>
                  <a:lnTo>
                    <a:pt x="891" y="274"/>
                  </a:lnTo>
                  <a:cubicBezTo>
                    <a:pt x="900" y="284"/>
                    <a:pt x="911" y="284"/>
                    <a:pt x="921" y="284"/>
                  </a:cubicBezTo>
                  <a:lnTo>
                    <a:pt x="921" y="294"/>
                  </a:lnTo>
                  <a:lnTo>
                    <a:pt x="981" y="324"/>
                  </a:lnTo>
                  <a:lnTo>
                    <a:pt x="1001" y="345"/>
                  </a:lnTo>
                  <a:lnTo>
                    <a:pt x="1012" y="355"/>
                  </a:lnTo>
                  <a:cubicBezTo>
                    <a:pt x="1022" y="355"/>
                    <a:pt x="1022" y="365"/>
                    <a:pt x="1032" y="375"/>
                  </a:cubicBezTo>
                  <a:lnTo>
                    <a:pt x="1052" y="396"/>
                  </a:lnTo>
                  <a:lnTo>
                    <a:pt x="1062" y="405"/>
                  </a:lnTo>
                  <a:cubicBezTo>
                    <a:pt x="1062" y="416"/>
                    <a:pt x="1073" y="416"/>
                    <a:pt x="1073" y="425"/>
                  </a:cubicBezTo>
                  <a:lnTo>
                    <a:pt x="1082" y="436"/>
                  </a:lnTo>
                  <a:cubicBezTo>
                    <a:pt x="1082" y="436"/>
                    <a:pt x="1093" y="446"/>
                    <a:pt x="1093" y="456"/>
                  </a:cubicBezTo>
                  <a:cubicBezTo>
                    <a:pt x="1103" y="466"/>
                    <a:pt x="1103" y="476"/>
                    <a:pt x="1113" y="486"/>
                  </a:cubicBezTo>
                  <a:lnTo>
                    <a:pt x="1113" y="497"/>
                  </a:lnTo>
                  <a:cubicBezTo>
                    <a:pt x="1113" y="506"/>
                    <a:pt x="1123" y="517"/>
                    <a:pt x="1123" y="527"/>
                  </a:cubicBezTo>
                  <a:cubicBezTo>
                    <a:pt x="1133" y="537"/>
                    <a:pt x="1133" y="547"/>
                    <a:pt x="1133" y="557"/>
                  </a:cubicBezTo>
                  <a:lnTo>
                    <a:pt x="1133" y="567"/>
                  </a:lnTo>
                  <a:cubicBezTo>
                    <a:pt x="1133" y="578"/>
                    <a:pt x="1143" y="587"/>
                    <a:pt x="1143" y="598"/>
                  </a:cubicBezTo>
                  <a:cubicBezTo>
                    <a:pt x="1082" y="567"/>
                    <a:pt x="1042" y="527"/>
                    <a:pt x="1032" y="497"/>
                  </a:cubicBezTo>
                  <a:cubicBezTo>
                    <a:pt x="1022" y="456"/>
                    <a:pt x="981" y="416"/>
                    <a:pt x="931" y="416"/>
                  </a:cubicBezTo>
                  <a:cubicBezTo>
                    <a:pt x="924" y="414"/>
                    <a:pt x="916" y="413"/>
                    <a:pt x="909" y="413"/>
                  </a:cubicBezTo>
                  <a:cubicBezTo>
                    <a:pt x="873" y="413"/>
                    <a:pt x="834" y="433"/>
                    <a:pt x="810" y="466"/>
                  </a:cubicBezTo>
                  <a:cubicBezTo>
                    <a:pt x="754" y="550"/>
                    <a:pt x="510" y="650"/>
                    <a:pt x="306" y="650"/>
                  </a:cubicBezTo>
                  <a:cubicBezTo>
                    <a:pt x="288" y="650"/>
                    <a:pt x="270" y="650"/>
                    <a:pt x="253" y="648"/>
                  </a:cubicBezTo>
                  <a:lnTo>
                    <a:pt x="253" y="638"/>
                  </a:lnTo>
                  <a:lnTo>
                    <a:pt x="253" y="628"/>
                  </a:lnTo>
                  <a:lnTo>
                    <a:pt x="253" y="618"/>
                  </a:lnTo>
                  <a:lnTo>
                    <a:pt x="253" y="608"/>
                  </a:lnTo>
                  <a:lnTo>
                    <a:pt x="253" y="598"/>
                  </a:lnTo>
                  <a:lnTo>
                    <a:pt x="253" y="587"/>
                  </a:lnTo>
                  <a:cubicBezTo>
                    <a:pt x="253" y="587"/>
                    <a:pt x="263" y="587"/>
                    <a:pt x="263" y="578"/>
                  </a:cubicBezTo>
                  <a:lnTo>
                    <a:pt x="263" y="567"/>
                  </a:lnTo>
                  <a:lnTo>
                    <a:pt x="263" y="557"/>
                  </a:lnTo>
                  <a:lnTo>
                    <a:pt x="263" y="547"/>
                  </a:lnTo>
                  <a:lnTo>
                    <a:pt x="263" y="537"/>
                  </a:lnTo>
                  <a:cubicBezTo>
                    <a:pt x="273" y="537"/>
                    <a:pt x="273" y="537"/>
                    <a:pt x="273" y="527"/>
                  </a:cubicBezTo>
                  <a:lnTo>
                    <a:pt x="273" y="517"/>
                  </a:lnTo>
                  <a:cubicBezTo>
                    <a:pt x="273" y="506"/>
                    <a:pt x="284" y="506"/>
                    <a:pt x="284" y="506"/>
                  </a:cubicBezTo>
                  <a:lnTo>
                    <a:pt x="284" y="497"/>
                  </a:lnTo>
                  <a:lnTo>
                    <a:pt x="284" y="486"/>
                  </a:lnTo>
                  <a:cubicBezTo>
                    <a:pt x="293" y="486"/>
                    <a:pt x="293" y="476"/>
                    <a:pt x="293" y="476"/>
                  </a:cubicBezTo>
                  <a:lnTo>
                    <a:pt x="293" y="466"/>
                  </a:lnTo>
                  <a:cubicBezTo>
                    <a:pt x="293" y="466"/>
                    <a:pt x="304" y="466"/>
                    <a:pt x="304" y="456"/>
                  </a:cubicBezTo>
                  <a:cubicBezTo>
                    <a:pt x="304" y="446"/>
                    <a:pt x="314" y="446"/>
                    <a:pt x="314" y="446"/>
                  </a:cubicBezTo>
                  <a:lnTo>
                    <a:pt x="314" y="436"/>
                  </a:lnTo>
                  <a:lnTo>
                    <a:pt x="324" y="425"/>
                  </a:lnTo>
                  <a:lnTo>
                    <a:pt x="324" y="416"/>
                  </a:lnTo>
                  <a:cubicBezTo>
                    <a:pt x="334" y="416"/>
                    <a:pt x="334" y="416"/>
                    <a:pt x="334" y="405"/>
                  </a:cubicBezTo>
                  <a:cubicBezTo>
                    <a:pt x="344" y="405"/>
                    <a:pt x="344" y="396"/>
                    <a:pt x="344" y="396"/>
                  </a:cubicBezTo>
                  <a:lnTo>
                    <a:pt x="354" y="385"/>
                  </a:lnTo>
                  <a:lnTo>
                    <a:pt x="365" y="375"/>
                  </a:lnTo>
                  <a:cubicBezTo>
                    <a:pt x="365" y="375"/>
                    <a:pt x="365" y="365"/>
                    <a:pt x="374" y="365"/>
                  </a:cubicBezTo>
                  <a:lnTo>
                    <a:pt x="385" y="355"/>
                  </a:lnTo>
                  <a:lnTo>
                    <a:pt x="395" y="345"/>
                  </a:lnTo>
                  <a:lnTo>
                    <a:pt x="405" y="345"/>
                  </a:lnTo>
                  <a:lnTo>
                    <a:pt x="405" y="335"/>
                  </a:lnTo>
                  <a:cubicBezTo>
                    <a:pt x="415" y="335"/>
                    <a:pt x="415" y="335"/>
                    <a:pt x="415" y="324"/>
                  </a:cubicBezTo>
                  <a:lnTo>
                    <a:pt x="425" y="324"/>
                  </a:lnTo>
                  <a:cubicBezTo>
                    <a:pt x="425" y="324"/>
                    <a:pt x="425" y="315"/>
                    <a:pt x="435" y="315"/>
                  </a:cubicBezTo>
                  <a:cubicBezTo>
                    <a:pt x="446" y="315"/>
                    <a:pt x="446" y="304"/>
                    <a:pt x="446" y="304"/>
                  </a:cubicBezTo>
                  <a:lnTo>
                    <a:pt x="455" y="304"/>
                  </a:lnTo>
                  <a:lnTo>
                    <a:pt x="466" y="294"/>
                  </a:lnTo>
                  <a:lnTo>
                    <a:pt x="475" y="294"/>
                  </a:lnTo>
                  <a:lnTo>
                    <a:pt x="486" y="284"/>
                  </a:lnTo>
                  <a:lnTo>
                    <a:pt x="496" y="284"/>
                  </a:lnTo>
                  <a:lnTo>
                    <a:pt x="506" y="274"/>
                  </a:lnTo>
                  <a:lnTo>
                    <a:pt x="526" y="274"/>
                  </a:lnTo>
                  <a:cubicBezTo>
                    <a:pt x="526" y="264"/>
                    <a:pt x="536" y="264"/>
                    <a:pt x="536" y="264"/>
                  </a:cubicBezTo>
                  <a:lnTo>
                    <a:pt x="556" y="264"/>
                  </a:lnTo>
                  <a:cubicBezTo>
                    <a:pt x="556" y="264"/>
                    <a:pt x="567" y="264"/>
                    <a:pt x="567" y="254"/>
                  </a:cubicBezTo>
                  <a:lnTo>
                    <a:pt x="628" y="254"/>
                  </a:lnTo>
                  <a:lnTo>
                    <a:pt x="637" y="243"/>
                  </a:lnTo>
                  <a:close/>
                  <a:moveTo>
                    <a:pt x="900" y="729"/>
                  </a:moveTo>
                  <a:cubicBezTo>
                    <a:pt x="972" y="800"/>
                    <a:pt x="1062" y="841"/>
                    <a:pt x="1143" y="871"/>
                  </a:cubicBezTo>
                  <a:lnTo>
                    <a:pt x="1143" y="1023"/>
                  </a:lnTo>
                  <a:cubicBezTo>
                    <a:pt x="1143" y="1275"/>
                    <a:pt x="941" y="1468"/>
                    <a:pt x="698" y="1468"/>
                  </a:cubicBezTo>
                  <a:cubicBezTo>
                    <a:pt x="455" y="1468"/>
                    <a:pt x="253" y="1275"/>
                    <a:pt x="253" y="1023"/>
                  </a:cubicBezTo>
                  <a:lnTo>
                    <a:pt x="253" y="901"/>
                  </a:lnTo>
                  <a:cubicBezTo>
                    <a:pt x="267" y="902"/>
                    <a:pt x="280" y="902"/>
                    <a:pt x="294" y="902"/>
                  </a:cubicBezTo>
                  <a:cubicBezTo>
                    <a:pt x="506" y="902"/>
                    <a:pt x="739" y="834"/>
                    <a:pt x="900" y="729"/>
                  </a:cubicBezTo>
                  <a:close/>
                  <a:moveTo>
                    <a:pt x="658" y="1"/>
                  </a:moveTo>
                  <a:cubicBezTo>
                    <a:pt x="293" y="1"/>
                    <a:pt x="0" y="294"/>
                    <a:pt x="0" y="648"/>
                  </a:cubicBezTo>
                  <a:lnTo>
                    <a:pt x="0" y="749"/>
                  </a:lnTo>
                  <a:lnTo>
                    <a:pt x="0" y="1023"/>
                  </a:lnTo>
                  <a:cubicBezTo>
                    <a:pt x="0" y="1407"/>
                    <a:pt x="314" y="1720"/>
                    <a:pt x="698" y="1720"/>
                  </a:cubicBezTo>
                  <a:cubicBezTo>
                    <a:pt x="1082" y="1720"/>
                    <a:pt x="1396" y="1407"/>
                    <a:pt x="1396" y="1023"/>
                  </a:cubicBezTo>
                  <a:lnTo>
                    <a:pt x="1396" y="780"/>
                  </a:lnTo>
                  <a:lnTo>
                    <a:pt x="1396" y="648"/>
                  </a:lnTo>
                  <a:cubicBezTo>
                    <a:pt x="1396" y="294"/>
                    <a:pt x="1103" y="1"/>
                    <a:pt x="73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98;p35"/>
            <p:cNvSpPr/>
            <p:nvPr/>
          </p:nvSpPr>
          <p:spPr>
            <a:xfrm>
              <a:off x="2237035" y="3122792"/>
              <a:ext cx="87859" cy="53612"/>
            </a:xfrm>
            <a:custGeom>
              <a:avLst/>
              <a:gdLst/>
              <a:ahLst/>
              <a:cxnLst/>
              <a:rect l="l" t="t" r="r" b="b"/>
              <a:pathLst>
                <a:path w="1842" h="1124" extrusionOk="0">
                  <a:moveTo>
                    <a:pt x="699" y="0"/>
                  </a:moveTo>
                  <a:cubicBezTo>
                    <a:pt x="315" y="0"/>
                    <a:pt x="1" y="304"/>
                    <a:pt x="1" y="688"/>
                  </a:cubicBezTo>
                  <a:lnTo>
                    <a:pt x="1" y="951"/>
                  </a:lnTo>
                  <a:cubicBezTo>
                    <a:pt x="1" y="1052"/>
                    <a:pt x="82" y="1124"/>
                    <a:pt x="173" y="1124"/>
                  </a:cubicBezTo>
                  <a:cubicBezTo>
                    <a:pt x="243" y="1124"/>
                    <a:pt x="294" y="1073"/>
                    <a:pt x="294" y="1002"/>
                  </a:cubicBezTo>
                  <a:cubicBezTo>
                    <a:pt x="294" y="962"/>
                    <a:pt x="284" y="931"/>
                    <a:pt x="254" y="901"/>
                  </a:cubicBezTo>
                  <a:lnTo>
                    <a:pt x="254" y="688"/>
                  </a:lnTo>
                  <a:cubicBezTo>
                    <a:pt x="254" y="445"/>
                    <a:pt x="456" y="243"/>
                    <a:pt x="699" y="243"/>
                  </a:cubicBezTo>
                  <a:lnTo>
                    <a:pt x="1144" y="243"/>
                  </a:lnTo>
                  <a:cubicBezTo>
                    <a:pt x="1387" y="243"/>
                    <a:pt x="1589" y="445"/>
                    <a:pt x="1589" y="688"/>
                  </a:cubicBezTo>
                  <a:lnTo>
                    <a:pt x="1589" y="901"/>
                  </a:lnTo>
                  <a:cubicBezTo>
                    <a:pt x="1558" y="931"/>
                    <a:pt x="1549" y="962"/>
                    <a:pt x="1549" y="1002"/>
                  </a:cubicBezTo>
                  <a:cubicBezTo>
                    <a:pt x="1549" y="1073"/>
                    <a:pt x="1599" y="1124"/>
                    <a:pt x="1670" y="1124"/>
                  </a:cubicBezTo>
                  <a:cubicBezTo>
                    <a:pt x="1761" y="1124"/>
                    <a:pt x="1842" y="1052"/>
                    <a:pt x="1842" y="951"/>
                  </a:cubicBezTo>
                  <a:lnTo>
                    <a:pt x="1842" y="688"/>
                  </a:lnTo>
                  <a:cubicBezTo>
                    <a:pt x="1842" y="304"/>
                    <a:pt x="1528" y="0"/>
                    <a:pt x="114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99;p35"/>
            <p:cNvSpPr/>
            <p:nvPr/>
          </p:nvSpPr>
          <p:spPr>
            <a:xfrm>
              <a:off x="2247672" y="3032073"/>
              <a:ext cx="66633" cy="82087"/>
            </a:xfrm>
            <a:custGeom>
              <a:avLst/>
              <a:gdLst/>
              <a:ahLst/>
              <a:cxnLst/>
              <a:rect l="l" t="t" r="r" b="b"/>
              <a:pathLst>
                <a:path w="1397" h="1721" extrusionOk="0">
                  <a:moveTo>
                    <a:pt x="739" y="243"/>
                  </a:moveTo>
                  <a:cubicBezTo>
                    <a:pt x="749" y="243"/>
                    <a:pt x="759" y="243"/>
                    <a:pt x="779" y="254"/>
                  </a:cubicBezTo>
                  <a:lnTo>
                    <a:pt x="820" y="254"/>
                  </a:lnTo>
                  <a:cubicBezTo>
                    <a:pt x="830" y="254"/>
                    <a:pt x="840" y="264"/>
                    <a:pt x="850" y="264"/>
                  </a:cubicBezTo>
                  <a:cubicBezTo>
                    <a:pt x="860" y="264"/>
                    <a:pt x="870" y="274"/>
                    <a:pt x="881" y="274"/>
                  </a:cubicBezTo>
                  <a:lnTo>
                    <a:pt x="890" y="274"/>
                  </a:lnTo>
                  <a:cubicBezTo>
                    <a:pt x="901" y="284"/>
                    <a:pt x="911" y="284"/>
                    <a:pt x="921" y="284"/>
                  </a:cubicBezTo>
                  <a:lnTo>
                    <a:pt x="921" y="294"/>
                  </a:lnTo>
                  <a:lnTo>
                    <a:pt x="982" y="324"/>
                  </a:lnTo>
                  <a:cubicBezTo>
                    <a:pt x="991" y="335"/>
                    <a:pt x="991" y="345"/>
                    <a:pt x="1002" y="345"/>
                  </a:cubicBezTo>
                  <a:cubicBezTo>
                    <a:pt x="1002" y="345"/>
                    <a:pt x="1012" y="345"/>
                    <a:pt x="1012" y="355"/>
                  </a:cubicBezTo>
                  <a:lnTo>
                    <a:pt x="1032" y="375"/>
                  </a:lnTo>
                  <a:lnTo>
                    <a:pt x="1052" y="396"/>
                  </a:lnTo>
                  <a:cubicBezTo>
                    <a:pt x="1052" y="396"/>
                    <a:pt x="1052" y="405"/>
                    <a:pt x="1063" y="405"/>
                  </a:cubicBezTo>
                  <a:cubicBezTo>
                    <a:pt x="1063" y="416"/>
                    <a:pt x="1072" y="416"/>
                    <a:pt x="1072" y="425"/>
                  </a:cubicBezTo>
                  <a:lnTo>
                    <a:pt x="1083" y="436"/>
                  </a:lnTo>
                  <a:cubicBezTo>
                    <a:pt x="1083" y="436"/>
                    <a:pt x="1093" y="446"/>
                    <a:pt x="1093" y="456"/>
                  </a:cubicBezTo>
                  <a:cubicBezTo>
                    <a:pt x="1103" y="466"/>
                    <a:pt x="1103" y="476"/>
                    <a:pt x="1113" y="486"/>
                  </a:cubicBezTo>
                  <a:lnTo>
                    <a:pt x="1113" y="497"/>
                  </a:lnTo>
                  <a:cubicBezTo>
                    <a:pt x="1113" y="506"/>
                    <a:pt x="1123" y="517"/>
                    <a:pt x="1123" y="527"/>
                  </a:cubicBezTo>
                  <a:cubicBezTo>
                    <a:pt x="1123" y="537"/>
                    <a:pt x="1133" y="547"/>
                    <a:pt x="1133" y="557"/>
                  </a:cubicBezTo>
                  <a:lnTo>
                    <a:pt x="1133" y="567"/>
                  </a:lnTo>
                  <a:cubicBezTo>
                    <a:pt x="1133" y="578"/>
                    <a:pt x="1144" y="587"/>
                    <a:pt x="1144" y="598"/>
                  </a:cubicBezTo>
                  <a:cubicBezTo>
                    <a:pt x="1083" y="567"/>
                    <a:pt x="1042" y="527"/>
                    <a:pt x="1032" y="497"/>
                  </a:cubicBezTo>
                  <a:cubicBezTo>
                    <a:pt x="1022" y="456"/>
                    <a:pt x="982" y="416"/>
                    <a:pt x="931" y="416"/>
                  </a:cubicBezTo>
                  <a:cubicBezTo>
                    <a:pt x="924" y="414"/>
                    <a:pt x="916" y="413"/>
                    <a:pt x="909" y="413"/>
                  </a:cubicBezTo>
                  <a:cubicBezTo>
                    <a:pt x="873" y="413"/>
                    <a:pt x="835" y="433"/>
                    <a:pt x="809" y="466"/>
                  </a:cubicBezTo>
                  <a:cubicBezTo>
                    <a:pt x="754" y="550"/>
                    <a:pt x="510" y="650"/>
                    <a:pt x="306" y="650"/>
                  </a:cubicBezTo>
                  <a:cubicBezTo>
                    <a:pt x="288" y="650"/>
                    <a:pt x="271" y="650"/>
                    <a:pt x="253" y="648"/>
                  </a:cubicBezTo>
                  <a:lnTo>
                    <a:pt x="253" y="638"/>
                  </a:lnTo>
                  <a:lnTo>
                    <a:pt x="253" y="628"/>
                  </a:lnTo>
                  <a:lnTo>
                    <a:pt x="253" y="618"/>
                  </a:lnTo>
                  <a:lnTo>
                    <a:pt x="253" y="608"/>
                  </a:lnTo>
                  <a:lnTo>
                    <a:pt x="253" y="598"/>
                  </a:lnTo>
                  <a:lnTo>
                    <a:pt x="253" y="587"/>
                  </a:lnTo>
                  <a:lnTo>
                    <a:pt x="253" y="578"/>
                  </a:lnTo>
                  <a:cubicBezTo>
                    <a:pt x="263" y="578"/>
                    <a:pt x="263" y="578"/>
                    <a:pt x="263" y="567"/>
                  </a:cubicBezTo>
                  <a:lnTo>
                    <a:pt x="263" y="557"/>
                  </a:lnTo>
                  <a:lnTo>
                    <a:pt x="263" y="547"/>
                  </a:lnTo>
                  <a:lnTo>
                    <a:pt x="263" y="537"/>
                  </a:lnTo>
                  <a:cubicBezTo>
                    <a:pt x="263" y="537"/>
                    <a:pt x="274" y="537"/>
                    <a:pt x="274" y="527"/>
                  </a:cubicBezTo>
                  <a:lnTo>
                    <a:pt x="274" y="517"/>
                  </a:lnTo>
                  <a:cubicBezTo>
                    <a:pt x="274" y="506"/>
                    <a:pt x="274" y="506"/>
                    <a:pt x="283" y="506"/>
                  </a:cubicBezTo>
                  <a:lnTo>
                    <a:pt x="283" y="497"/>
                  </a:lnTo>
                  <a:lnTo>
                    <a:pt x="283" y="486"/>
                  </a:lnTo>
                  <a:cubicBezTo>
                    <a:pt x="294" y="486"/>
                    <a:pt x="294" y="476"/>
                    <a:pt x="294" y="476"/>
                  </a:cubicBezTo>
                  <a:lnTo>
                    <a:pt x="294" y="466"/>
                  </a:lnTo>
                  <a:cubicBezTo>
                    <a:pt x="294" y="466"/>
                    <a:pt x="304" y="466"/>
                    <a:pt x="304" y="456"/>
                  </a:cubicBezTo>
                  <a:cubicBezTo>
                    <a:pt x="304" y="446"/>
                    <a:pt x="304" y="446"/>
                    <a:pt x="314" y="446"/>
                  </a:cubicBezTo>
                  <a:lnTo>
                    <a:pt x="314" y="436"/>
                  </a:lnTo>
                  <a:cubicBezTo>
                    <a:pt x="314" y="436"/>
                    <a:pt x="314" y="425"/>
                    <a:pt x="324" y="425"/>
                  </a:cubicBezTo>
                  <a:lnTo>
                    <a:pt x="324" y="416"/>
                  </a:lnTo>
                  <a:cubicBezTo>
                    <a:pt x="324" y="416"/>
                    <a:pt x="334" y="416"/>
                    <a:pt x="334" y="405"/>
                  </a:cubicBezTo>
                  <a:cubicBezTo>
                    <a:pt x="344" y="405"/>
                    <a:pt x="344" y="396"/>
                    <a:pt x="344" y="396"/>
                  </a:cubicBezTo>
                  <a:lnTo>
                    <a:pt x="355" y="385"/>
                  </a:lnTo>
                  <a:cubicBezTo>
                    <a:pt x="355" y="375"/>
                    <a:pt x="364" y="375"/>
                    <a:pt x="364" y="375"/>
                  </a:cubicBezTo>
                  <a:cubicBezTo>
                    <a:pt x="364" y="375"/>
                    <a:pt x="364" y="365"/>
                    <a:pt x="375" y="365"/>
                  </a:cubicBezTo>
                  <a:cubicBezTo>
                    <a:pt x="375" y="355"/>
                    <a:pt x="385" y="355"/>
                    <a:pt x="385" y="355"/>
                  </a:cubicBezTo>
                  <a:cubicBezTo>
                    <a:pt x="385" y="355"/>
                    <a:pt x="385" y="345"/>
                    <a:pt x="395" y="345"/>
                  </a:cubicBezTo>
                  <a:lnTo>
                    <a:pt x="405" y="335"/>
                  </a:lnTo>
                  <a:cubicBezTo>
                    <a:pt x="405" y="335"/>
                    <a:pt x="415" y="335"/>
                    <a:pt x="415" y="324"/>
                  </a:cubicBezTo>
                  <a:lnTo>
                    <a:pt x="425" y="324"/>
                  </a:lnTo>
                  <a:lnTo>
                    <a:pt x="425" y="315"/>
                  </a:lnTo>
                  <a:lnTo>
                    <a:pt x="436" y="315"/>
                  </a:lnTo>
                  <a:cubicBezTo>
                    <a:pt x="445" y="315"/>
                    <a:pt x="445" y="304"/>
                    <a:pt x="445" y="304"/>
                  </a:cubicBezTo>
                  <a:lnTo>
                    <a:pt x="456" y="304"/>
                  </a:lnTo>
                  <a:cubicBezTo>
                    <a:pt x="456" y="304"/>
                    <a:pt x="456" y="294"/>
                    <a:pt x="465" y="294"/>
                  </a:cubicBezTo>
                  <a:lnTo>
                    <a:pt x="476" y="294"/>
                  </a:lnTo>
                  <a:lnTo>
                    <a:pt x="486" y="284"/>
                  </a:lnTo>
                  <a:lnTo>
                    <a:pt x="496" y="284"/>
                  </a:lnTo>
                  <a:lnTo>
                    <a:pt x="506" y="274"/>
                  </a:lnTo>
                  <a:lnTo>
                    <a:pt x="526" y="274"/>
                  </a:lnTo>
                  <a:cubicBezTo>
                    <a:pt x="526" y="264"/>
                    <a:pt x="537" y="264"/>
                    <a:pt x="537" y="264"/>
                  </a:cubicBezTo>
                  <a:lnTo>
                    <a:pt x="557" y="264"/>
                  </a:lnTo>
                  <a:cubicBezTo>
                    <a:pt x="557" y="264"/>
                    <a:pt x="567" y="264"/>
                    <a:pt x="567" y="254"/>
                  </a:cubicBezTo>
                  <a:lnTo>
                    <a:pt x="627" y="254"/>
                  </a:lnTo>
                  <a:lnTo>
                    <a:pt x="638" y="243"/>
                  </a:lnTo>
                  <a:close/>
                  <a:moveTo>
                    <a:pt x="890" y="729"/>
                  </a:moveTo>
                  <a:cubicBezTo>
                    <a:pt x="971" y="800"/>
                    <a:pt x="1063" y="841"/>
                    <a:pt x="1144" y="871"/>
                  </a:cubicBezTo>
                  <a:lnTo>
                    <a:pt x="1144" y="1023"/>
                  </a:lnTo>
                  <a:cubicBezTo>
                    <a:pt x="1144" y="1275"/>
                    <a:pt x="941" y="1468"/>
                    <a:pt x="699" y="1468"/>
                  </a:cubicBezTo>
                  <a:cubicBezTo>
                    <a:pt x="456" y="1468"/>
                    <a:pt x="253" y="1275"/>
                    <a:pt x="253" y="1023"/>
                  </a:cubicBezTo>
                  <a:lnTo>
                    <a:pt x="253" y="901"/>
                  </a:lnTo>
                  <a:cubicBezTo>
                    <a:pt x="267" y="902"/>
                    <a:pt x="281" y="902"/>
                    <a:pt x="295" y="902"/>
                  </a:cubicBezTo>
                  <a:cubicBezTo>
                    <a:pt x="507" y="902"/>
                    <a:pt x="738" y="834"/>
                    <a:pt x="890" y="729"/>
                  </a:cubicBezTo>
                  <a:close/>
                  <a:moveTo>
                    <a:pt x="658" y="1"/>
                  </a:moveTo>
                  <a:cubicBezTo>
                    <a:pt x="294" y="1"/>
                    <a:pt x="0" y="294"/>
                    <a:pt x="0" y="648"/>
                  </a:cubicBezTo>
                  <a:lnTo>
                    <a:pt x="0" y="749"/>
                  </a:lnTo>
                  <a:lnTo>
                    <a:pt x="0" y="1023"/>
                  </a:lnTo>
                  <a:cubicBezTo>
                    <a:pt x="0" y="1407"/>
                    <a:pt x="314" y="1720"/>
                    <a:pt x="699" y="1720"/>
                  </a:cubicBezTo>
                  <a:cubicBezTo>
                    <a:pt x="1083" y="1720"/>
                    <a:pt x="1396" y="1407"/>
                    <a:pt x="1396" y="1023"/>
                  </a:cubicBezTo>
                  <a:lnTo>
                    <a:pt x="1396" y="780"/>
                  </a:lnTo>
                  <a:lnTo>
                    <a:pt x="1396" y="648"/>
                  </a:lnTo>
                  <a:cubicBezTo>
                    <a:pt x="1396" y="294"/>
                    <a:pt x="1103" y="1"/>
                    <a:pt x="7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200;p35"/>
            <p:cNvSpPr/>
            <p:nvPr/>
          </p:nvSpPr>
          <p:spPr>
            <a:xfrm>
              <a:off x="2095711" y="3122792"/>
              <a:ext cx="87334" cy="53612"/>
            </a:xfrm>
            <a:custGeom>
              <a:avLst/>
              <a:gdLst/>
              <a:ahLst/>
              <a:cxnLst/>
              <a:rect l="l" t="t" r="r" b="b"/>
              <a:pathLst>
                <a:path w="1831" h="1124" extrusionOk="0">
                  <a:moveTo>
                    <a:pt x="688" y="0"/>
                  </a:moveTo>
                  <a:cubicBezTo>
                    <a:pt x="313" y="0"/>
                    <a:pt x="0" y="304"/>
                    <a:pt x="0" y="688"/>
                  </a:cubicBezTo>
                  <a:lnTo>
                    <a:pt x="0" y="951"/>
                  </a:lnTo>
                  <a:cubicBezTo>
                    <a:pt x="0" y="1052"/>
                    <a:pt x="81" y="1124"/>
                    <a:pt x="172" y="1124"/>
                  </a:cubicBezTo>
                  <a:cubicBezTo>
                    <a:pt x="243" y="1124"/>
                    <a:pt x="293" y="1073"/>
                    <a:pt x="293" y="1002"/>
                  </a:cubicBezTo>
                  <a:cubicBezTo>
                    <a:pt x="293" y="962"/>
                    <a:pt x="283" y="931"/>
                    <a:pt x="253" y="901"/>
                  </a:cubicBezTo>
                  <a:lnTo>
                    <a:pt x="253" y="688"/>
                  </a:lnTo>
                  <a:cubicBezTo>
                    <a:pt x="253" y="445"/>
                    <a:pt x="445" y="243"/>
                    <a:pt x="688" y="243"/>
                  </a:cubicBezTo>
                  <a:lnTo>
                    <a:pt x="1143" y="243"/>
                  </a:lnTo>
                  <a:cubicBezTo>
                    <a:pt x="1386" y="243"/>
                    <a:pt x="1588" y="445"/>
                    <a:pt x="1588" y="688"/>
                  </a:cubicBezTo>
                  <a:lnTo>
                    <a:pt x="1588" y="901"/>
                  </a:lnTo>
                  <a:cubicBezTo>
                    <a:pt x="1558" y="931"/>
                    <a:pt x="1538" y="962"/>
                    <a:pt x="1538" y="1002"/>
                  </a:cubicBezTo>
                  <a:cubicBezTo>
                    <a:pt x="1538" y="1073"/>
                    <a:pt x="1598" y="1124"/>
                    <a:pt x="1669" y="1124"/>
                  </a:cubicBezTo>
                  <a:cubicBezTo>
                    <a:pt x="1760" y="1124"/>
                    <a:pt x="1831" y="1052"/>
                    <a:pt x="1831" y="951"/>
                  </a:cubicBezTo>
                  <a:lnTo>
                    <a:pt x="1831" y="688"/>
                  </a:lnTo>
                  <a:cubicBezTo>
                    <a:pt x="1831" y="304"/>
                    <a:pt x="1527" y="0"/>
                    <a:pt x="11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201;p35"/>
            <p:cNvSpPr/>
            <p:nvPr/>
          </p:nvSpPr>
          <p:spPr>
            <a:xfrm>
              <a:off x="2106300" y="3032073"/>
              <a:ext cx="66633" cy="82087"/>
            </a:xfrm>
            <a:custGeom>
              <a:avLst/>
              <a:gdLst/>
              <a:ahLst/>
              <a:cxnLst/>
              <a:rect l="l" t="t" r="r" b="b"/>
              <a:pathLst>
                <a:path w="1397" h="1721" extrusionOk="0">
                  <a:moveTo>
                    <a:pt x="739" y="243"/>
                  </a:moveTo>
                  <a:cubicBezTo>
                    <a:pt x="749" y="243"/>
                    <a:pt x="759" y="243"/>
                    <a:pt x="769" y="254"/>
                  </a:cubicBezTo>
                  <a:lnTo>
                    <a:pt x="820" y="254"/>
                  </a:lnTo>
                  <a:cubicBezTo>
                    <a:pt x="830" y="254"/>
                    <a:pt x="840" y="264"/>
                    <a:pt x="850" y="264"/>
                  </a:cubicBezTo>
                  <a:cubicBezTo>
                    <a:pt x="860" y="264"/>
                    <a:pt x="871" y="274"/>
                    <a:pt x="880" y="274"/>
                  </a:cubicBezTo>
                  <a:lnTo>
                    <a:pt x="891" y="274"/>
                  </a:lnTo>
                  <a:cubicBezTo>
                    <a:pt x="901" y="284"/>
                    <a:pt x="911" y="284"/>
                    <a:pt x="911" y="284"/>
                  </a:cubicBezTo>
                  <a:lnTo>
                    <a:pt x="921" y="294"/>
                  </a:lnTo>
                  <a:cubicBezTo>
                    <a:pt x="941" y="304"/>
                    <a:pt x="961" y="315"/>
                    <a:pt x="972" y="324"/>
                  </a:cubicBezTo>
                  <a:lnTo>
                    <a:pt x="981" y="324"/>
                  </a:lnTo>
                  <a:cubicBezTo>
                    <a:pt x="992" y="335"/>
                    <a:pt x="992" y="345"/>
                    <a:pt x="1002" y="345"/>
                  </a:cubicBezTo>
                  <a:lnTo>
                    <a:pt x="1012" y="355"/>
                  </a:lnTo>
                  <a:lnTo>
                    <a:pt x="1032" y="375"/>
                  </a:lnTo>
                  <a:cubicBezTo>
                    <a:pt x="1042" y="385"/>
                    <a:pt x="1042" y="396"/>
                    <a:pt x="1053" y="396"/>
                  </a:cubicBezTo>
                  <a:lnTo>
                    <a:pt x="1053" y="405"/>
                  </a:lnTo>
                  <a:cubicBezTo>
                    <a:pt x="1062" y="416"/>
                    <a:pt x="1073" y="416"/>
                    <a:pt x="1073" y="425"/>
                  </a:cubicBezTo>
                  <a:lnTo>
                    <a:pt x="1073" y="436"/>
                  </a:lnTo>
                  <a:cubicBezTo>
                    <a:pt x="1083" y="436"/>
                    <a:pt x="1093" y="446"/>
                    <a:pt x="1093" y="456"/>
                  </a:cubicBezTo>
                  <a:cubicBezTo>
                    <a:pt x="1103" y="466"/>
                    <a:pt x="1103" y="476"/>
                    <a:pt x="1113" y="486"/>
                  </a:cubicBezTo>
                  <a:lnTo>
                    <a:pt x="1113" y="497"/>
                  </a:lnTo>
                  <a:cubicBezTo>
                    <a:pt x="1113" y="506"/>
                    <a:pt x="1123" y="517"/>
                    <a:pt x="1123" y="527"/>
                  </a:cubicBezTo>
                  <a:cubicBezTo>
                    <a:pt x="1123" y="537"/>
                    <a:pt x="1134" y="547"/>
                    <a:pt x="1134" y="557"/>
                  </a:cubicBezTo>
                  <a:lnTo>
                    <a:pt x="1134" y="567"/>
                  </a:lnTo>
                  <a:cubicBezTo>
                    <a:pt x="1134" y="578"/>
                    <a:pt x="1134" y="587"/>
                    <a:pt x="1143" y="598"/>
                  </a:cubicBezTo>
                  <a:cubicBezTo>
                    <a:pt x="1083" y="567"/>
                    <a:pt x="1042" y="527"/>
                    <a:pt x="1032" y="497"/>
                  </a:cubicBezTo>
                  <a:cubicBezTo>
                    <a:pt x="1022" y="456"/>
                    <a:pt x="981" y="416"/>
                    <a:pt x="931" y="416"/>
                  </a:cubicBezTo>
                  <a:cubicBezTo>
                    <a:pt x="924" y="414"/>
                    <a:pt x="917" y="413"/>
                    <a:pt x="909" y="413"/>
                  </a:cubicBezTo>
                  <a:cubicBezTo>
                    <a:pt x="873" y="413"/>
                    <a:pt x="835" y="433"/>
                    <a:pt x="810" y="466"/>
                  </a:cubicBezTo>
                  <a:cubicBezTo>
                    <a:pt x="754" y="550"/>
                    <a:pt x="510" y="650"/>
                    <a:pt x="306" y="650"/>
                  </a:cubicBezTo>
                  <a:cubicBezTo>
                    <a:pt x="288" y="650"/>
                    <a:pt x="270" y="650"/>
                    <a:pt x="253" y="648"/>
                  </a:cubicBezTo>
                  <a:lnTo>
                    <a:pt x="253" y="638"/>
                  </a:lnTo>
                  <a:lnTo>
                    <a:pt x="253" y="628"/>
                  </a:lnTo>
                  <a:lnTo>
                    <a:pt x="253" y="618"/>
                  </a:lnTo>
                  <a:lnTo>
                    <a:pt x="253" y="608"/>
                  </a:lnTo>
                  <a:lnTo>
                    <a:pt x="253" y="598"/>
                  </a:lnTo>
                  <a:lnTo>
                    <a:pt x="253" y="587"/>
                  </a:lnTo>
                  <a:lnTo>
                    <a:pt x="253" y="578"/>
                  </a:lnTo>
                  <a:lnTo>
                    <a:pt x="264" y="567"/>
                  </a:lnTo>
                  <a:lnTo>
                    <a:pt x="264" y="557"/>
                  </a:lnTo>
                  <a:lnTo>
                    <a:pt x="264" y="547"/>
                  </a:lnTo>
                  <a:lnTo>
                    <a:pt x="264" y="537"/>
                  </a:lnTo>
                  <a:lnTo>
                    <a:pt x="273" y="527"/>
                  </a:lnTo>
                  <a:lnTo>
                    <a:pt x="273" y="517"/>
                  </a:lnTo>
                  <a:lnTo>
                    <a:pt x="273" y="506"/>
                  </a:lnTo>
                  <a:lnTo>
                    <a:pt x="284" y="497"/>
                  </a:lnTo>
                  <a:lnTo>
                    <a:pt x="284" y="486"/>
                  </a:lnTo>
                  <a:lnTo>
                    <a:pt x="294" y="476"/>
                  </a:lnTo>
                  <a:lnTo>
                    <a:pt x="294" y="466"/>
                  </a:lnTo>
                  <a:lnTo>
                    <a:pt x="304" y="456"/>
                  </a:lnTo>
                  <a:cubicBezTo>
                    <a:pt x="304" y="446"/>
                    <a:pt x="304" y="446"/>
                    <a:pt x="314" y="446"/>
                  </a:cubicBezTo>
                  <a:lnTo>
                    <a:pt x="314" y="436"/>
                  </a:lnTo>
                  <a:cubicBezTo>
                    <a:pt x="314" y="436"/>
                    <a:pt x="314" y="425"/>
                    <a:pt x="324" y="425"/>
                  </a:cubicBezTo>
                  <a:lnTo>
                    <a:pt x="324" y="416"/>
                  </a:lnTo>
                  <a:lnTo>
                    <a:pt x="334" y="405"/>
                  </a:lnTo>
                  <a:lnTo>
                    <a:pt x="345" y="396"/>
                  </a:lnTo>
                  <a:lnTo>
                    <a:pt x="345" y="385"/>
                  </a:lnTo>
                  <a:lnTo>
                    <a:pt x="354" y="385"/>
                  </a:lnTo>
                  <a:cubicBezTo>
                    <a:pt x="354" y="375"/>
                    <a:pt x="365" y="375"/>
                    <a:pt x="365" y="375"/>
                  </a:cubicBezTo>
                  <a:lnTo>
                    <a:pt x="365" y="365"/>
                  </a:lnTo>
                  <a:lnTo>
                    <a:pt x="375" y="365"/>
                  </a:lnTo>
                  <a:cubicBezTo>
                    <a:pt x="375" y="355"/>
                    <a:pt x="385" y="355"/>
                    <a:pt x="385" y="355"/>
                  </a:cubicBezTo>
                  <a:cubicBezTo>
                    <a:pt x="385" y="355"/>
                    <a:pt x="385" y="345"/>
                    <a:pt x="395" y="345"/>
                  </a:cubicBezTo>
                  <a:lnTo>
                    <a:pt x="405" y="335"/>
                  </a:lnTo>
                  <a:cubicBezTo>
                    <a:pt x="405" y="335"/>
                    <a:pt x="415" y="335"/>
                    <a:pt x="415" y="324"/>
                  </a:cubicBezTo>
                  <a:lnTo>
                    <a:pt x="426" y="324"/>
                  </a:lnTo>
                  <a:lnTo>
                    <a:pt x="426" y="315"/>
                  </a:lnTo>
                  <a:lnTo>
                    <a:pt x="435" y="315"/>
                  </a:lnTo>
                  <a:lnTo>
                    <a:pt x="446" y="304"/>
                  </a:lnTo>
                  <a:lnTo>
                    <a:pt x="455" y="304"/>
                  </a:lnTo>
                  <a:cubicBezTo>
                    <a:pt x="455" y="304"/>
                    <a:pt x="455" y="294"/>
                    <a:pt x="466" y="294"/>
                  </a:cubicBezTo>
                  <a:lnTo>
                    <a:pt x="476" y="294"/>
                  </a:lnTo>
                  <a:lnTo>
                    <a:pt x="476" y="284"/>
                  </a:lnTo>
                  <a:lnTo>
                    <a:pt x="496" y="284"/>
                  </a:lnTo>
                  <a:cubicBezTo>
                    <a:pt x="496" y="274"/>
                    <a:pt x="506" y="274"/>
                    <a:pt x="506" y="274"/>
                  </a:cubicBezTo>
                  <a:lnTo>
                    <a:pt x="527" y="274"/>
                  </a:lnTo>
                  <a:cubicBezTo>
                    <a:pt x="527" y="264"/>
                    <a:pt x="536" y="264"/>
                    <a:pt x="536" y="264"/>
                  </a:cubicBezTo>
                  <a:lnTo>
                    <a:pt x="557" y="264"/>
                  </a:lnTo>
                  <a:lnTo>
                    <a:pt x="567" y="254"/>
                  </a:lnTo>
                  <a:lnTo>
                    <a:pt x="628" y="254"/>
                  </a:lnTo>
                  <a:cubicBezTo>
                    <a:pt x="628" y="254"/>
                    <a:pt x="628" y="243"/>
                    <a:pt x="638" y="243"/>
                  </a:cubicBezTo>
                  <a:close/>
                  <a:moveTo>
                    <a:pt x="891" y="729"/>
                  </a:moveTo>
                  <a:cubicBezTo>
                    <a:pt x="972" y="800"/>
                    <a:pt x="1062" y="841"/>
                    <a:pt x="1143" y="871"/>
                  </a:cubicBezTo>
                  <a:lnTo>
                    <a:pt x="1143" y="1023"/>
                  </a:lnTo>
                  <a:cubicBezTo>
                    <a:pt x="1143" y="1275"/>
                    <a:pt x="941" y="1468"/>
                    <a:pt x="698" y="1468"/>
                  </a:cubicBezTo>
                  <a:cubicBezTo>
                    <a:pt x="446" y="1468"/>
                    <a:pt x="253" y="1275"/>
                    <a:pt x="253" y="1023"/>
                  </a:cubicBezTo>
                  <a:lnTo>
                    <a:pt x="253" y="901"/>
                  </a:lnTo>
                  <a:cubicBezTo>
                    <a:pt x="267" y="902"/>
                    <a:pt x="281" y="902"/>
                    <a:pt x="295" y="902"/>
                  </a:cubicBezTo>
                  <a:cubicBezTo>
                    <a:pt x="506" y="902"/>
                    <a:pt x="739" y="834"/>
                    <a:pt x="891" y="729"/>
                  </a:cubicBezTo>
                  <a:close/>
                  <a:moveTo>
                    <a:pt x="658" y="1"/>
                  </a:moveTo>
                  <a:cubicBezTo>
                    <a:pt x="294" y="1"/>
                    <a:pt x="1" y="294"/>
                    <a:pt x="1" y="648"/>
                  </a:cubicBezTo>
                  <a:lnTo>
                    <a:pt x="1" y="749"/>
                  </a:lnTo>
                  <a:lnTo>
                    <a:pt x="1" y="1023"/>
                  </a:lnTo>
                  <a:cubicBezTo>
                    <a:pt x="1" y="1407"/>
                    <a:pt x="314" y="1720"/>
                    <a:pt x="698" y="1720"/>
                  </a:cubicBezTo>
                  <a:cubicBezTo>
                    <a:pt x="1083" y="1720"/>
                    <a:pt x="1397" y="1407"/>
                    <a:pt x="1397" y="1023"/>
                  </a:cubicBezTo>
                  <a:lnTo>
                    <a:pt x="1397" y="780"/>
                  </a:lnTo>
                  <a:lnTo>
                    <a:pt x="1397" y="648"/>
                  </a:lnTo>
                  <a:cubicBezTo>
                    <a:pt x="1397" y="294"/>
                    <a:pt x="1103" y="1"/>
                    <a:pt x="73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202;p35"/>
            <p:cNvSpPr/>
            <p:nvPr/>
          </p:nvSpPr>
          <p:spPr>
            <a:xfrm>
              <a:off x="2133343" y="2960195"/>
              <a:ext cx="294818" cy="56474"/>
            </a:xfrm>
            <a:custGeom>
              <a:avLst/>
              <a:gdLst/>
              <a:ahLst/>
              <a:cxnLst/>
              <a:rect l="l" t="t" r="r" b="b"/>
              <a:pathLst>
                <a:path w="6181" h="1184" extrusionOk="0">
                  <a:moveTo>
                    <a:pt x="3096" y="1"/>
                  </a:moveTo>
                  <a:cubicBezTo>
                    <a:pt x="3024" y="1"/>
                    <a:pt x="2974" y="62"/>
                    <a:pt x="2974" y="132"/>
                  </a:cubicBezTo>
                  <a:lnTo>
                    <a:pt x="2974" y="365"/>
                  </a:lnTo>
                  <a:lnTo>
                    <a:pt x="131" y="365"/>
                  </a:lnTo>
                  <a:cubicBezTo>
                    <a:pt x="61" y="365"/>
                    <a:pt x="0" y="415"/>
                    <a:pt x="0" y="486"/>
                  </a:cubicBezTo>
                  <a:lnTo>
                    <a:pt x="0" y="1063"/>
                  </a:lnTo>
                  <a:cubicBezTo>
                    <a:pt x="0" y="1134"/>
                    <a:pt x="61" y="1184"/>
                    <a:pt x="131" y="1184"/>
                  </a:cubicBezTo>
                  <a:cubicBezTo>
                    <a:pt x="202" y="1184"/>
                    <a:pt x="253" y="1134"/>
                    <a:pt x="253" y="1063"/>
                  </a:cubicBezTo>
                  <a:lnTo>
                    <a:pt x="253" y="608"/>
                  </a:lnTo>
                  <a:lnTo>
                    <a:pt x="2974" y="608"/>
                  </a:lnTo>
                  <a:lnTo>
                    <a:pt x="2974" y="1063"/>
                  </a:lnTo>
                  <a:cubicBezTo>
                    <a:pt x="2974" y="1134"/>
                    <a:pt x="3024" y="1184"/>
                    <a:pt x="3096" y="1184"/>
                  </a:cubicBezTo>
                  <a:cubicBezTo>
                    <a:pt x="3166" y="1184"/>
                    <a:pt x="3217" y="1134"/>
                    <a:pt x="3217" y="1063"/>
                  </a:cubicBezTo>
                  <a:lnTo>
                    <a:pt x="3217" y="608"/>
                  </a:lnTo>
                  <a:lnTo>
                    <a:pt x="5938" y="608"/>
                  </a:lnTo>
                  <a:lnTo>
                    <a:pt x="5938" y="1063"/>
                  </a:lnTo>
                  <a:cubicBezTo>
                    <a:pt x="5938" y="1134"/>
                    <a:pt x="5989" y="1184"/>
                    <a:pt x="6059" y="1184"/>
                  </a:cubicBezTo>
                  <a:cubicBezTo>
                    <a:pt x="6130" y="1184"/>
                    <a:pt x="6180" y="1134"/>
                    <a:pt x="6180" y="1063"/>
                  </a:cubicBezTo>
                  <a:lnTo>
                    <a:pt x="6180" y="486"/>
                  </a:lnTo>
                  <a:cubicBezTo>
                    <a:pt x="6180" y="415"/>
                    <a:pt x="6130" y="365"/>
                    <a:pt x="6059" y="365"/>
                  </a:cubicBezTo>
                  <a:lnTo>
                    <a:pt x="3217" y="365"/>
                  </a:lnTo>
                  <a:lnTo>
                    <a:pt x="3217" y="132"/>
                  </a:lnTo>
                  <a:cubicBezTo>
                    <a:pt x="3217" y="62"/>
                    <a:pt x="3166" y="1"/>
                    <a:pt x="309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" name="Rectangle 5"/>
          <p:cNvSpPr/>
          <p:nvPr/>
        </p:nvSpPr>
        <p:spPr>
          <a:xfrm>
            <a:off x="382772" y="287079"/>
            <a:ext cx="2700670" cy="51126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latin typeface="MV Boli" pitchFamily="2" charset="0"/>
                <a:cs typeface="MV Boli" pitchFamily="2" charset="0"/>
              </a:rPr>
              <a:t>Mentoring</a:t>
            </a:r>
            <a:endParaRPr lang="en-US" sz="1600" dirty="0">
              <a:latin typeface="MV Boli" pitchFamily="2" charset="0"/>
              <a:cs typeface="MV Boli" pitchFamily="2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84791" y="1031358"/>
            <a:ext cx="7155711" cy="20627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Mentoring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berpengalaman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biasanya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sampai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bertindak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pemandu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panutan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sponsor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berpengalaman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Mentor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saran,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tantangan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nasihat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strategi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politik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kantor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sebagainya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2551815" y="2881423"/>
            <a:ext cx="6400800" cy="2009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mentoring: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Mentoring informal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jangka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panjang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persahabatan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menghormati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dimulai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didik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proyek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visibilitas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Mentoring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formal program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menugaskan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berpengalaman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berpotensi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eksekutif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2615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7897" y="845289"/>
            <a:ext cx="6719777" cy="2390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err="1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8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eksekutif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minoritas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sukses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peduli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tepat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bergabung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setiap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tingkat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gelar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penghargaan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393405" y="499731"/>
            <a:ext cx="5507665" cy="691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minoritas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puncak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kali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kualitas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552894" y="2870790"/>
            <a:ext cx="6432697" cy="1924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memiliki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banyak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sponsor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bimbingan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dukungan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karir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Mentor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sponsor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eksekutif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kredibilitas</a:t>
            </a:r>
            <a:endParaRPr lang="en-US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Google Shape;2272;p46"/>
          <p:cNvGrpSpPr/>
          <p:nvPr/>
        </p:nvGrpSpPr>
        <p:grpSpPr>
          <a:xfrm>
            <a:off x="7495953" y="2756237"/>
            <a:ext cx="958461" cy="2219799"/>
            <a:chOff x="1420063" y="1352740"/>
            <a:chExt cx="878100" cy="1758060"/>
          </a:xfrm>
        </p:grpSpPr>
        <p:sp>
          <p:nvSpPr>
            <p:cNvPr id="9" name="Google Shape;2273;p46"/>
            <p:cNvSpPr/>
            <p:nvPr/>
          </p:nvSpPr>
          <p:spPr>
            <a:xfrm>
              <a:off x="1420063" y="2985400"/>
              <a:ext cx="878100" cy="125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" name="Google Shape;2274;p46"/>
            <p:cNvGrpSpPr/>
            <p:nvPr/>
          </p:nvGrpSpPr>
          <p:grpSpPr>
            <a:xfrm>
              <a:off x="1579234" y="1352740"/>
              <a:ext cx="559766" cy="1705031"/>
              <a:chOff x="3528809" y="1352740"/>
              <a:chExt cx="559766" cy="1705031"/>
            </a:xfrm>
          </p:grpSpPr>
          <p:sp>
            <p:nvSpPr>
              <p:cNvPr id="11" name="Google Shape;2275;p46"/>
              <p:cNvSpPr/>
              <p:nvPr/>
            </p:nvSpPr>
            <p:spPr>
              <a:xfrm>
                <a:off x="3795434" y="2989080"/>
                <a:ext cx="193862" cy="68692"/>
              </a:xfrm>
              <a:custGeom>
                <a:avLst/>
                <a:gdLst/>
                <a:ahLst/>
                <a:cxnLst/>
                <a:rect l="l" t="t" r="r" b="b"/>
                <a:pathLst>
                  <a:path w="3714" h="1316" extrusionOk="0">
                    <a:moveTo>
                      <a:pt x="1407" y="0"/>
                    </a:moveTo>
                    <a:lnTo>
                      <a:pt x="133" y="10"/>
                    </a:lnTo>
                    <a:lnTo>
                      <a:pt x="1" y="1315"/>
                    </a:lnTo>
                    <a:lnTo>
                      <a:pt x="315" y="1315"/>
                    </a:lnTo>
                    <a:lnTo>
                      <a:pt x="416" y="870"/>
                    </a:lnTo>
                    <a:lnTo>
                      <a:pt x="497" y="870"/>
                    </a:lnTo>
                    <a:lnTo>
                      <a:pt x="688" y="1315"/>
                    </a:lnTo>
                    <a:lnTo>
                      <a:pt x="3713" y="1315"/>
                    </a:lnTo>
                    <a:cubicBezTo>
                      <a:pt x="3582" y="850"/>
                      <a:pt x="3208" y="495"/>
                      <a:pt x="2742" y="364"/>
                    </a:cubicBezTo>
                    <a:lnTo>
                      <a:pt x="1407" y="0"/>
                    </a:ln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2276;p46"/>
              <p:cNvSpPr/>
              <p:nvPr/>
            </p:nvSpPr>
            <p:spPr>
              <a:xfrm>
                <a:off x="3806552" y="2971124"/>
                <a:ext cx="142082" cy="48961"/>
              </a:xfrm>
              <a:custGeom>
                <a:avLst/>
                <a:gdLst/>
                <a:ahLst/>
                <a:cxnLst/>
                <a:rect l="l" t="t" r="r" b="b"/>
                <a:pathLst>
                  <a:path w="2722" h="938" extrusionOk="0">
                    <a:moveTo>
                      <a:pt x="597" y="0"/>
                    </a:moveTo>
                    <a:lnTo>
                      <a:pt x="0" y="354"/>
                    </a:lnTo>
                    <a:cubicBezTo>
                      <a:pt x="0" y="354"/>
                      <a:pt x="646" y="937"/>
                      <a:pt x="1728" y="937"/>
                    </a:cubicBezTo>
                    <a:cubicBezTo>
                      <a:pt x="2027" y="937"/>
                      <a:pt x="2360" y="893"/>
                      <a:pt x="2721" y="779"/>
                    </a:cubicBezTo>
                    <a:cubicBezTo>
                      <a:pt x="2721" y="779"/>
                      <a:pt x="1983" y="405"/>
                      <a:pt x="1194" y="344"/>
                    </a:cubicBezTo>
                    <a:lnTo>
                      <a:pt x="597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2277;p46"/>
              <p:cNvSpPr/>
              <p:nvPr/>
            </p:nvSpPr>
            <p:spPr>
              <a:xfrm>
                <a:off x="3610133" y="1352740"/>
                <a:ext cx="164213" cy="293141"/>
              </a:xfrm>
              <a:custGeom>
                <a:avLst/>
                <a:gdLst/>
                <a:ahLst/>
                <a:cxnLst/>
                <a:rect l="l" t="t" r="r" b="b"/>
                <a:pathLst>
                  <a:path w="3146" h="5616" extrusionOk="0">
                    <a:moveTo>
                      <a:pt x="2231" y="0"/>
                    </a:moveTo>
                    <a:cubicBezTo>
                      <a:pt x="2179" y="0"/>
                      <a:pt x="2123" y="4"/>
                      <a:pt x="2064" y="11"/>
                    </a:cubicBezTo>
                    <a:cubicBezTo>
                      <a:pt x="1001" y="142"/>
                      <a:pt x="577" y="1993"/>
                      <a:pt x="648" y="3572"/>
                    </a:cubicBezTo>
                    <a:cubicBezTo>
                      <a:pt x="718" y="5159"/>
                      <a:pt x="0" y="5463"/>
                      <a:pt x="0" y="5463"/>
                    </a:cubicBezTo>
                    <a:cubicBezTo>
                      <a:pt x="0" y="5463"/>
                      <a:pt x="331" y="5616"/>
                      <a:pt x="748" y="5616"/>
                    </a:cubicBezTo>
                    <a:cubicBezTo>
                      <a:pt x="1296" y="5616"/>
                      <a:pt x="1993" y="5351"/>
                      <a:pt x="2287" y="4127"/>
                    </a:cubicBezTo>
                    <a:cubicBezTo>
                      <a:pt x="2802" y="1983"/>
                      <a:pt x="3146" y="1002"/>
                      <a:pt x="3146" y="1002"/>
                    </a:cubicBezTo>
                    <a:cubicBezTo>
                      <a:pt x="3146" y="1002"/>
                      <a:pt x="3128" y="0"/>
                      <a:pt x="223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2278;p46"/>
              <p:cNvSpPr/>
              <p:nvPr/>
            </p:nvSpPr>
            <p:spPr>
              <a:xfrm>
                <a:off x="3689316" y="1384946"/>
                <a:ext cx="170112" cy="170112"/>
              </a:xfrm>
              <a:custGeom>
                <a:avLst/>
                <a:gdLst/>
                <a:ahLst/>
                <a:cxnLst/>
                <a:rect l="l" t="t" r="r" b="b"/>
                <a:pathLst>
                  <a:path w="3259" h="3259" extrusionOk="0">
                    <a:moveTo>
                      <a:pt x="1629" y="1"/>
                    </a:moveTo>
                    <a:cubicBezTo>
                      <a:pt x="729" y="1"/>
                      <a:pt x="1" y="729"/>
                      <a:pt x="1" y="1629"/>
                    </a:cubicBezTo>
                    <a:cubicBezTo>
                      <a:pt x="1" y="2530"/>
                      <a:pt x="729" y="3258"/>
                      <a:pt x="1629" y="3258"/>
                    </a:cubicBezTo>
                    <a:cubicBezTo>
                      <a:pt x="2530" y="3258"/>
                      <a:pt x="3258" y="2530"/>
                      <a:pt x="3258" y="1629"/>
                    </a:cubicBezTo>
                    <a:cubicBezTo>
                      <a:pt x="3258" y="729"/>
                      <a:pt x="2530" y="1"/>
                      <a:pt x="162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279;p46"/>
              <p:cNvSpPr/>
              <p:nvPr/>
            </p:nvSpPr>
            <p:spPr>
              <a:xfrm>
                <a:off x="3682426" y="1383902"/>
                <a:ext cx="87744" cy="104604"/>
              </a:xfrm>
              <a:custGeom>
                <a:avLst/>
                <a:gdLst/>
                <a:ahLst/>
                <a:cxnLst/>
                <a:rect l="l" t="t" r="r" b="b"/>
                <a:pathLst>
                  <a:path w="1681" h="2004" extrusionOk="0">
                    <a:moveTo>
                      <a:pt x="1676" y="1"/>
                    </a:moveTo>
                    <a:cubicBezTo>
                      <a:pt x="1612" y="1"/>
                      <a:pt x="893" y="10"/>
                      <a:pt x="436" y="516"/>
                    </a:cubicBezTo>
                    <a:cubicBezTo>
                      <a:pt x="122" y="860"/>
                      <a:pt x="1" y="1366"/>
                      <a:pt x="72" y="2003"/>
                    </a:cubicBezTo>
                    <a:lnTo>
                      <a:pt x="102" y="1993"/>
                    </a:lnTo>
                    <a:cubicBezTo>
                      <a:pt x="32" y="1366"/>
                      <a:pt x="153" y="880"/>
                      <a:pt x="466" y="536"/>
                    </a:cubicBezTo>
                    <a:cubicBezTo>
                      <a:pt x="932" y="30"/>
                      <a:pt x="1670" y="30"/>
                      <a:pt x="1680" y="30"/>
                    </a:cubicBezTo>
                    <a:lnTo>
                      <a:pt x="1680" y="1"/>
                    </a:lnTo>
                    <a:cubicBezTo>
                      <a:pt x="1680" y="1"/>
                      <a:pt x="1678" y="1"/>
                      <a:pt x="1676" y="1"/>
                    </a:cubicBezTo>
                    <a:close/>
                  </a:path>
                </a:pathLst>
              </a:custGeom>
              <a:solidFill>
                <a:srgbClr val="20160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280;p46"/>
              <p:cNvSpPr/>
              <p:nvPr/>
            </p:nvSpPr>
            <p:spPr>
              <a:xfrm>
                <a:off x="3807596" y="2908800"/>
                <a:ext cx="75060" cy="82942"/>
              </a:xfrm>
              <a:custGeom>
                <a:avLst/>
                <a:gdLst/>
                <a:ahLst/>
                <a:cxnLst/>
                <a:rect l="l" t="t" r="r" b="b"/>
                <a:pathLst>
                  <a:path w="1438" h="1589" extrusionOk="0">
                    <a:moveTo>
                      <a:pt x="51" y="1"/>
                    </a:moveTo>
                    <a:lnTo>
                      <a:pt x="1" y="1548"/>
                    </a:lnTo>
                    <a:lnTo>
                      <a:pt x="1356" y="1588"/>
                    </a:lnTo>
                    <a:lnTo>
                      <a:pt x="1437" y="1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281;p46"/>
              <p:cNvSpPr/>
              <p:nvPr/>
            </p:nvSpPr>
            <p:spPr>
              <a:xfrm>
                <a:off x="3678772" y="2908800"/>
                <a:ext cx="75008" cy="83986"/>
              </a:xfrm>
              <a:custGeom>
                <a:avLst/>
                <a:gdLst/>
                <a:ahLst/>
                <a:cxnLst/>
                <a:rect l="l" t="t" r="r" b="b"/>
                <a:pathLst>
                  <a:path w="1437" h="1609" extrusionOk="0">
                    <a:moveTo>
                      <a:pt x="51" y="1"/>
                    </a:moveTo>
                    <a:lnTo>
                      <a:pt x="0" y="1548"/>
                    </a:lnTo>
                    <a:lnTo>
                      <a:pt x="1336" y="1609"/>
                    </a:lnTo>
                    <a:lnTo>
                      <a:pt x="1437" y="1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282;p46"/>
              <p:cNvSpPr/>
              <p:nvPr/>
            </p:nvSpPr>
            <p:spPr>
              <a:xfrm>
                <a:off x="3829258" y="1497797"/>
                <a:ext cx="45986" cy="48178"/>
              </a:xfrm>
              <a:custGeom>
                <a:avLst/>
                <a:gdLst/>
                <a:ahLst/>
                <a:cxnLst/>
                <a:rect l="l" t="t" r="r" b="b"/>
                <a:pathLst>
                  <a:path w="881" h="923" extrusionOk="0">
                    <a:moveTo>
                      <a:pt x="483" y="1"/>
                    </a:moveTo>
                    <a:cubicBezTo>
                      <a:pt x="321" y="1"/>
                      <a:pt x="155" y="131"/>
                      <a:pt x="81" y="327"/>
                    </a:cubicBezTo>
                    <a:cubicBezTo>
                      <a:pt x="0" y="559"/>
                      <a:pt x="91" y="822"/>
                      <a:pt x="283" y="903"/>
                    </a:cubicBezTo>
                    <a:cubicBezTo>
                      <a:pt x="318" y="916"/>
                      <a:pt x="355" y="923"/>
                      <a:pt x="392" y="923"/>
                    </a:cubicBezTo>
                    <a:cubicBezTo>
                      <a:pt x="556" y="923"/>
                      <a:pt x="723" y="798"/>
                      <a:pt x="789" y="600"/>
                    </a:cubicBezTo>
                    <a:cubicBezTo>
                      <a:pt x="880" y="357"/>
                      <a:pt x="789" y="105"/>
                      <a:pt x="597" y="24"/>
                    </a:cubicBezTo>
                    <a:cubicBezTo>
                      <a:pt x="560" y="8"/>
                      <a:pt x="522" y="1"/>
                      <a:pt x="483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283;p46"/>
              <p:cNvSpPr/>
              <p:nvPr/>
            </p:nvSpPr>
            <p:spPr>
              <a:xfrm>
                <a:off x="3855618" y="1507976"/>
                <a:ext cx="11692" cy="2328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446" extrusionOk="0">
                    <a:moveTo>
                      <a:pt x="32" y="0"/>
                    </a:moveTo>
                    <a:lnTo>
                      <a:pt x="1" y="31"/>
                    </a:lnTo>
                    <a:cubicBezTo>
                      <a:pt x="183" y="173"/>
                      <a:pt x="112" y="425"/>
                      <a:pt x="102" y="425"/>
                    </a:cubicBezTo>
                    <a:lnTo>
                      <a:pt x="142" y="445"/>
                    </a:lnTo>
                    <a:cubicBezTo>
                      <a:pt x="153" y="425"/>
                      <a:pt x="223" y="152"/>
                      <a:pt x="32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284;p46"/>
              <p:cNvSpPr/>
              <p:nvPr/>
            </p:nvSpPr>
            <p:spPr>
              <a:xfrm>
                <a:off x="3676110" y="1497797"/>
                <a:ext cx="45986" cy="48178"/>
              </a:xfrm>
              <a:custGeom>
                <a:avLst/>
                <a:gdLst/>
                <a:ahLst/>
                <a:cxnLst/>
                <a:rect l="l" t="t" r="r" b="b"/>
                <a:pathLst>
                  <a:path w="881" h="923" extrusionOk="0">
                    <a:moveTo>
                      <a:pt x="401" y="1"/>
                    </a:moveTo>
                    <a:cubicBezTo>
                      <a:pt x="362" y="1"/>
                      <a:pt x="323" y="8"/>
                      <a:pt x="284" y="24"/>
                    </a:cubicBezTo>
                    <a:cubicBezTo>
                      <a:pt x="92" y="105"/>
                      <a:pt x="0" y="357"/>
                      <a:pt x="92" y="600"/>
                    </a:cubicBezTo>
                    <a:cubicBezTo>
                      <a:pt x="158" y="798"/>
                      <a:pt x="325" y="923"/>
                      <a:pt x="489" y="923"/>
                    </a:cubicBezTo>
                    <a:cubicBezTo>
                      <a:pt x="526" y="923"/>
                      <a:pt x="562" y="916"/>
                      <a:pt x="598" y="903"/>
                    </a:cubicBezTo>
                    <a:cubicBezTo>
                      <a:pt x="790" y="822"/>
                      <a:pt x="881" y="559"/>
                      <a:pt x="800" y="327"/>
                    </a:cubicBezTo>
                    <a:cubicBezTo>
                      <a:pt x="726" y="131"/>
                      <a:pt x="567" y="1"/>
                      <a:pt x="401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285;p46"/>
              <p:cNvSpPr/>
              <p:nvPr/>
            </p:nvSpPr>
            <p:spPr>
              <a:xfrm>
                <a:off x="3682426" y="1507976"/>
                <a:ext cx="11692" cy="2328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446" extrusionOk="0">
                    <a:moveTo>
                      <a:pt x="193" y="0"/>
                    </a:moveTo>
                    <a:cubicBezTo>
                      <a:pt x="1" y="152"/>
                      <a:pt x="72" y="425"/>
                      <a:pt x="82" y="445"/>
                    </a:cubicBezTo>
                    <a:lnTo>
                      <a:pt x="122" y="425"/>
                    </a:lnTo>
                    <a:cubicBezTo>
                      <a:pt x="122" y="425"/>
                      <a:pt x="41" y="173"/>
                      <a:pt x="223" y="31"/>
                    </a:cubicBez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86;p46"/>
              <p:cNvSpPr/>
              <p:nvPr/>
            </p:nvSpPr>
            <p:spPr>
              <a:xfrm>
                <a:off x="3735772" y="1601461"/>
                <a:ext cx="81376" cy="54390"/>
              </a:xfrm>
              <a:custGeom>
                <a:avLst/>
                <a:gdLst/>
                <a:ahLst/>
                <a:cxnLst/>
                <a:rect l="l" t="t" r="r" b="b"/>
                <a:pathLst>
                  <a:path w="1559" h="1042" extrusionOk="0">
                    <a:moveTo>
                      <a:pt x="779" y="0"/>
                    </a:moveTo>
                    <a:lnTo>
                      <a:pt x="112" y="61"/>
                    </a:lnTo>
                    <a:lnTo>
                      <a:pt x="1" y="1042"/>
                    </a:lnTo>
                    <a:lnTo>
                      <a:pt x="1559" y="1042"/>
                    </a:lnTo>
                    <a:lnTo>
                      <a:pt x="1458" y="61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2287;p46"/>
              <p:cNvSpPr/>
              <p:nvPr/>
            </p:nvSpPr>
            <p:spPr>
              <a:xfrm>
                <a:off x="3741566" y="1604593"/>
                <a:ext cx="70310" cy="24376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467" extrusionOk="0">
                    <a:moveTo>
                      <a:pt x="1" y="1"/>
                    </a:moveTo>
                    <a:cubicBezTo>
                      <a:pt x="1" y="1"/>
                      <a:pt x="304" y="466"/>
                      <a:pt x="668" y="466"/>
                    </a:cubicBezTo>
                    <a:cubicBezTo>
                      <a:pt x="1043" y="466"/>
                      <a:pt x="1347" y="1"/>
                      <a:pt x="1347" y="1"/>
                    </a:cubicBezTo>
                    <a:close/>
                  </a:path>
                </a:pathLst>
              </a:custGeom>
              <a:solidFill>
                <a:srgbClr val="D67F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2288;p46"/>
              <p:cNvSpPr/>
              <p:nvPr/>
            </p:nvSpPr>
            <p:spPr>
              <a:xfrm>
                <a:off x="3698816" y="1389696"/>
                <a:ext cx="155810" cy="228677"/>
              </a:xfrm>
              <a:custGeom>
                <a:avLst/>
                <a:gdLst/>
                <a:ahLst/>
                <a:cxnLst/>
                <a:rect l="l" t="t" r="r" b="b"/>
                <a:pathLst>
                  <a:path w="2985" h="4381" extrusionOk="0">
                    <a:moveTo>
                      <a:pt x="1498" y="0"/>
                    </a:moveTo>
                    <a:cubicBezTo>
                      <a:pt x="668" y="0"/>
                      <a:pt x="1" y="708"/>
                      <a:pt x="1" y="1578"/>
                    </a:cubicBezTo>
                    <a:cubicBezTo>
                      <a:pt x="1" y="1629"/>
                      <a:pt x="1" y="1680"/>
                      <a:pt x="11" y="1731"/>
                    </a:cubicBezTo>
                    <a:lnTo>
                      <a:pt x="11" y="1740"/>
                    </a:lnTo>
                    <a:lnTo>
                      <a:pt x="11" y="1751"/>
                    </a:lnTo>
                    <a:lnTo>
                      <a:pt x="163" y="3116"/>
                    </a:lnTo>
                    <a:cubicBezTo>
                      <a:pt x="163" y="3116"/>
                      <a:pt x="172" y="3116"/>
                      <a:pt x="172" y="3127"/>
                    </a:cubicBezTo>
                    <a:lnTo>
                      <a:pt x="172" y="3156"/>
                    </a:lnTo>
                    <a:cubicBezTo>
                      <a:pt x="253" y="3844"/>
                      <a:pt x="972" y="4381"/>
                      <a:pt x="1498" y="4381"/>
                    </a:cubicBezTo>
                    <a:cubicBezTo>
                      <a:pt x="2013" y="4381"/>
                      <a:pt x="2722" y="3855"/>
                      <a:pt x="2813" y="3177"/>
                    </a:cubicBezTo>
                    <a:lnTo>
                      <a:pt x="2813" y="3156"/>
                    </a:lnTo>
                    <a:cubicBezTo>
                      <a:pt x="2823" y="3147"/>
                      <a:pt x="2823" y="3127"/>
                      <a:pt x="2823" y="3106"/>
                    </a:cubicBezTo>
                    <a:lnTo>
                      <a:pt x="2975" y="1761"/>
                    </a:lnTo>
                    <a:lnTo>
                      <a:pt x="2975" y="1740"/>
                    </a:lnTo>
                    <a:lnTo>
                      <a:pt x="2975" y="1731"/>
                    </a:lnTo>
                    <a:cubicBezTo>
                      <a:pt x="2985" y="1680"/>
                      <a:pt x="2985" y="1629"/>
                      <a:pt x="2985" y="1578"/>
                    </a:cubicBezTo>
                    <a:cubicBezTo>
                      <a:pt x="2985" y="708"/>
                      <a:pt x="2317" y="0"/>
                      <a:pt x="1498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289;p46"/>
              <p:cNvSpPr/>
              <p:nvPr/>
            </p:nvSpPr>
            <p:spPr>
              <a:xfrm>
                <a:off x="3597449" y="1995344"/>
                <a:ext cx="185353" cy="946758"/>
              </a:xfrm>
              <a:custGeom>
                <a:avLst/>
                <a:gdLst/>
                <a:ahLst/>
                <a:cxnLst/>
                <a:rect l="l" t="t" r="r" b="b"/>
                <a:pathLst>
                  <a:path w="3551" h="18138" extrusionOk="0">
                    <a:moveTo>
                      <a:pt x="1528" y="0"/>
                    </a:moveTo>
                    <a:cubicBezTo>
                      <a:pt x="597" y="1538"/>
                      <a:pt x="1" y="3753"/>
                      <a:pt x="132" y="5544"/>
                    </a:cubicBezTo>
                    <a:lnTo>
                      <a:pt x="1397" y="18138"/>
                    </a:lnTo>
                    <a:lnTo>
                      <a:pt x="3258" y="18138"/>
                    </a:lnTo>
                    <a:lnTo>
                      <a:pt x="3551" y="0"/>
                    </a:ln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290;p46"/>
              <p:cNvSpPr/>
              <p:nvPr/>
            </p:nvSpPr>
            <p:spPr>
              <a:xfrm>
                <a:off x="3774868" y="1995344"/>
                <a:ext cx="186971" cy="946758"/>
              </a:xfrm>
              <a:custGeom>
                <a:avLst/>
                <a:gdLst/>
                <a:ahLst/>
                <a:cxnLst/>
                <a:rect l="l" t="t" r="r" b="b"/>
                <a:pathLst>
                  <a:path w="3582" h="18138" extrusionOk="0">
                    <a:moveTo>
                      <a:pt x="1" y="0"/>
                    </a:moveTo>
                    <a:lnTo>
                      <a:pt x="293" y="18138"/>
                    </a:lnTo>
                    <a:lnTo>
                      <a:pt x="2215" y="18138"/>
                    </a:lnTo>
                    <a:lnTo>
                      <a:pt x="3450" y="5544"/>
                    </a:lnTo>
                    <a:cubicBezTo>
                      <a:pt x="3581" y="3753"/>
                      <a:pt x="2903" y="1538"/>
                      <a:pt x="1963" y="0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291;p46"/>
              <p:cNvSpPr/>
              <p:nvPr/>
            </p:nvSpPr>
            <p:spPr>
              <a:xfrm>
                <a:off x="3709882" y="2018050"/>
                <a:ext cx="138950" cy="184831"/>
              </a:xfrm>
              <a:custGeom>
                <a:avLst/>
                <a:gdLst/>
                <a:ahLst/>
                <a:cxnLst/>
                <a:rect l="l" t="t" r="r" b="b"/>
                <a:pathLst>
                  <a:path w="2662" h="3541" extrusionOk="0">
                    <a:moveTo>
                      <a:pt x="1" y="0"/>
                    </a:moveTo>
                    <a:lnTo>
                      <a:pt x="1" y="3329"/>
                    </a:lnTo>
                    <a:lnTo>
                      <a:pt x="2662" y="3541"/>
                    </a:lnTo>
                    <a:lnTo>
                      <a:pt x="2662" y="0"/>
                    </a:ln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292;p46"/>
              <p:cNvSpPr/>
              <p:nvPr/>
            </p:nvSpPr>
            <p:spPr>
              <a:xfrm>
                <a:off x="3745324" y="2192807"/>
                <a:ext cx="59662" cy="7986"/>
              </a:xfrm>
              <a:custGeom>
                <a:avLst/>
                <a:gdLst/>
                <a:ahLst/>
                <a:cxnLst/>
                <a:rect l="l" t="t" r="r" b="b"/>
                <a:pathLst>
                  <a:path w="1143" h="153" extrusionOk="0">
                    <a:moveTo>
                      <a:pt x="0" y="1"/>
                    </a:moveTo>
                    <a:lnTo>
                      <a:pt x="0" y="61"/>
                    </a:lnTo>
                    <a:lnTo>
                      <a:pt x="1133" y="152"/>
                    </a:lnTo>
                    <a:lnTo>
                      <a:pt x="1143" y="91"/>
                    </a:lnTo>
                    <a:lnTo>
                      <a:pt x="0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2293;p46"/>
              <p:cNvSpPr/>
              <p:nvPr/>
            </p:nvSpPr>
            <p:spPr>
              <a:xfrm>
                <a:off x="3600059" y="1638469"/>
                <a:ext cx="356509" cy="204875"/>
              </a:xfrm>
              <a:custGeom>
                <a:avLst/>
                <a:gdLst/>
                <a:ahLst/>
                <a:cxnLst/>
                <a:rect l="l" t="t" r="r" b="b"/>
                <a:pathLst>
                  <a:path w="6830" h="3925" extrusionOk="0">
                    <a:moveTo>
                      <a:pt x="3852" y="1"/>
                    </a:moveTo>
                    <a:cubicBezTo>
                      <a:pt x="3480" y="1"/>
                      <a:pt x="3103" y="47"/>
                      <a:pt x="2732" y="80"/>
                    </a:cubicBezTo>
                    <a:lnTo>
                      <a:pt x="2692" y="9"/>
                    </a:lnTo>
                    <a:cubicBezTo>
                      <a:pt x="861" y="171"/>
                      <a:pt x="1" y="1870"/>
                      <a:pt x="456" y="3499"/>
                    </a:cubicBezTo>
                    <a:lnTo>
                      <a:pt x="942" y="2953"/>
                    </a:lnTo>
                    <a:cubicBezTo>
                      <a:pt x="2085" y="3023"/>
                      <a:pt x="2793" y="3823"/>
                      <a:pt x="3936" y="3914"/>
                    </a:cubicBezTo>
                    <a:lnTo>
                      <a:pt x="4058" y="3914"/>
                    </a:lnTo>
                    <a:cubicBezTo>
                      <a:pt x="4128" y="3924"/>
                      <a:pt x="4209" y="3924"/>
                      <a:pt x="4290" y="3924"/>
                    </a:cubicBezTo>
                    <a:lnTo>
                      <a:pt x="4391" y="3924"/>
                    </a:lnTo>
                    <a:cubicBezTo>
                      <a:pt x="4397" y="3924"/>
                      <a:pt x="4404" y="3924"/>
                      <a:pt x="4410" y="3924"/>
                    </a:cubicBezTo>
                    <a:cubicBezTo>
                      <a:pt x="5027" y="3924"/>
                      <a:pt x="5095" y="2953"/>
                      <a:pt x="5716" y="2953"/>
                    </a:cubicBezTo>
                    <a:cubicBezTo>
                      <a:pt x="5720" y="2953"/>
                      <a:pt x="5723" y="2953"/>
                      <a:pt x="5726" y="2953"/>
                    </a:cubicBezTo>
                    <a:lnTo>
                      <a:pt x="6425" y="3428"/>
                    </a:lnTo>
                    <a:cubicBezTo>
                      <a:pt x="6829" y="1820"/>
                      <a:pt x="5908" y="181"/>
                      <a:pt x="4108" y="9"/>
                    </a:cubicBezTo>
                    <a:cubicBezTo>
                      <a:pt x="4023" y="3"/>
                      <a:pt x="3938" y="1"/>
                      <a:pt x="3852" y="1"/>
                    </a:cubicBez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2294;p46"/>
              <p:cNvSpPr/>
              <p:nvPr/>
            </p:nvSpPr>
            <p:spPr>
              <a:xfrm>
                <a:off x="3568375" y="1652667"/>
                <a:ext cx="333751" cy="368567"/>
              </a:xfrm>
              <a:custGeom>
                <a:avLst/>
                <a:gdLst/>
                <a:ahLst/>
                <a:cxnLst/>
                <a:rect l="l" t="t" r="r" b="b"/>
                <a:pathLst>
                  <a:path w="6394" h="7061" extrusionOk="0">
                    <a:moveTo>
                      <a:pt x="2327" y="0"/>
                    </a:moveTo>
                    <a:cubicBezTo>
                      <a:pt x="1" y="971"/>
                      <a:pt x="1670" y="3642"/>
                      <a:pt x="1670" y="3642"/>
                    </a:cubicBezTo>
                    <a:lnTo>
                      <a:pt x="1974" y="6565"/>
                    </a:lnTo>
                    <a:cubicBezTo>
                      <a:pt x="1974" y="6565"/>
                      <a:pt x="2837" y="7060"/>
                      <a:pt x="4033" y="7060"/>
                    </a:cubicBezTo>
                    <a:cubicBezTo>
                      <a:pt x="4631" y="7060"/>
                      <a:pt x="5312" y="6936"/>
                      <a:pt x="6010" y="6565"/>
                    </a:cubicBezTo>
                    <a:lnTo>
                      <a:pt x="6394" y="3682"/>
                    </a:lnTo>
                    <a:lnTo>
                      <a:pt x="5645" y="0"/>
                    </a:lnTo>
                    <a:cubicBezTo>
                      <a:pt x="5645" y="0"/>
                      <a:pt x="5140" y="982"/>
                      <a:pt x="3997" y="982"/>
                    </a:cubicBezTo>
                    <a:cubicBezTo>
                      <a:pt x="2793" y="982"/>
                      <a:pt x="2327" y="0"/>
                      <a:pt x="2327" y="0"/>
                    </a:cubicBez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2295;p46"/>
              <p:cNvSpPr/>
              <p:nvPr/>
            </p:nvSpPr>
            <p:spPr>
              <a:xfrm>
                <a:off x="3857758" y="2028072"/>
                <a:ext cx="52824" cy="59714"/>
              </a:xfrm>
              <a:custGeom>
                <a:avLst/>
                <a:gdLst/>
                <a:ahLst/>
                <a:cxnLst/>
                <a:rect l="l" t="t" r="r" b="b"/>
                <a:pathLst>
                  <a:path w="1012" h="1144" extrusionOk="0">
                    <a:moveTo>
                      <a:pt x="61" y="1"/>
                    </a:moveTo>
                    <a:lnTo>
                      <a:pt x="0" y="10"/>
                    </a:lnTo>
                    <a:cubicBezTo>
                      <a:pt x="0" y="10"/>
                      <a:pt x="122" y="931"/>
                      <a:pt x="992" y="1143"/>
                    </a:cubicBezTo>
                    <a:lnTo>
                      <a:pt x="1012" y="1083"/>
                    </a:lnTo>
                    <a:cubicBezTo>
                      <a:pt x="182" y="880"/>
                      <a:pt x="61" y="10"/>
                      <a:pt x="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2296;p46"/>
              <p:cNvSpPr/>
              <p:nvPr/>
            </p:nvSpPr>
            <p:spPr>
              <a:xfrm>
                <a:off x="3645470" y="2028072"/>
                <a:ext cx="52876" cy="59714"/>
              </a:xfrm>
              <a:custGeom>
                <a:avLst/>
                <a:gdLst/>
                <a:ahLst/>
                <a:cxnLst/>
                <a:rect l="l" t="t" r="r" b="b"/>
                <a:pathLst>
                  <a:path w="1013" h="1144" extrusionOk="0">
                    <a:moveTo>
                      <a:pt x="952" y="1"/>
                    </a:moveTo>
                    <a:cubicBezTo>
                      <a:pt x="952" y="10"/>
                      <a:pt x="830" y="880"/>
                      <a:pt x="1" y="1083"/>
                    </a:cubicBezTo>
                    <a:lnTo>
                      <a:pt x="21" y="1143"/>
                    </a:lnTo>
                    <a:cubicBezTo>
                      <a:pt x="891" y="931"/>
                      <a:pt x="1012" y="10"/>
                      <a:pt x="1012" y="10"/>
                    </a:cubicBezTo>
                    <a:lnTo>
                      <a:pt x="952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2297;p46"/>
              <p:cNvSpPr/>
              <p:nvPr/>
            </p:nvSpPr>
            <p:spPr>
              <a:xfrm>
                <a:off x="3762706" y="1519564"/>
                <a:ext cx="14824" cy="29126"/>
              </a:xfrm>
              <a:custGeom>
                <a:avLst/>
                <a:gdLst/>
                <a:ahLst/>
                <a:cxnLst/>
                <a:rect l="l" t="t" r="r" b="b"/>
                <a:pathLst>
                  <a:path w="284" h="558" extrusionOk="0">
                    <a:moveTo>
                      <a:pt x="213" y="1"/>
                    </a:moveTo>
                    <a:cubicBezTo>
                      <a:pt x="203" y="11"/>
                      <a:pt x="0" y="284"/>
                      <a:pt x="72" y="446"/>
                    </a:cubicBezTo>
                    <a:cubicBezTo>
                      <a:pt x="102" y="517"/>
                      <a:pt x="173" y="558"/>
                      <a:pt x="274" y="558"/>
                    </a:cubicBezTo>
                    <a:lnTo>
                      <a:pt x="284" y="497"/>
                    </a:lnTo>
                    <a:cubicBezTo>
                      <a:pt x="203" y="497"/>
                      <a:pt x="153" y="466"/>
                      <a:pt x="132" y="426"/>
                    </a:cubicBezTo>
                    <a:cubicBezTo>
                      <a:pt x="81" y="315"/>
                      <a:pt x="213" y="113"/>
                      <a:pt x="263" y="41"/>
                    </a:cubicBezTo>
                    <a:lnTo>
                      <a:pt x="21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2298;p46"/>
              <p:cNvSpPr/>
              <p:nvPr/>
            </p:nvSpPr>
            <p:spPr>
              <a:xfrm>
                <a:off x="3800706" y="1490020"/>
                <a:ext cx="31214" cy="15398"/>
              </a:xfrm>
              <a:custGeom>
                <a:avLst/>
                <a:gdLst/>
                <a:ahLst/>
                <a:cxnLst/>
                <a:rect l="l" t="t" r="r" b="b"/>
                <a:pathLst>
                  <a:path w="598" h="295" extrusionOk="0">
                    <a:moveTo>
                      <a:pt x="41" y="0"/>
                    </a:moveTo>
                    <a:lnTo>
                      <a:pt x="1" y="162"/>
                    </a:lnTo>
                    <a:lnTo>
                      <a:pt x="558" y="294"/>
                    </a:lnTo>
                    <a:lnTo>
                      <a:pt x="598" y="13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2299;p46"/>
              <p:cNvSpPr/>
              <p:nvPr/>
            </p:nvSpPr>
            <p:spPr>
              <a:xfrm>
                <a:off x="3717868" y="1490020"/>
                <a:ext cx="31162" cy="15398"/>
              </a:xfrm>
              <a:custGeom>
                <a:avLst/>
                <a:gdLst/>
                <a:ahLst/>
                <a:cxnLst/>
                <a:rect l="l" t="t" r="r" b="b"/>
                <a:pathLst>
                  <a:path w="597" h="295" extrusionOk="0">
                    <a:moveTo>
                      <a:pt x="556" y="0"/>
                    </a:moveTo>
                    <a:lnTo>
                      <a:pt x="0" y="132"/>
                    </a:lnTo>
                    <a:lnTo>
                      <a:pt x="40" y="294"/>
                    </a:lnTo>
                    <a:lnTo>
                      <a:pt x="596" y="162"/>
                    </a:lnTo>
                    <a:lnTo>
                      <a:pt x="556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2300;p46"/>
              <p:cNvSpPr/>
              <p:nvPr/>
            </p:nvSpPr>
            <p:spPr>
              <a:xfrm>
                <a:off x="3765890" y="1560278"/>
                <a:ext cx="32258" cy="12684"/>
              </a:xfrm>
              <a:custGeom>
                <a:avLst/>
                <a:gdLst/>
                <a:ahLst/>
                <a:cxnLst/>
                <a:rect l="l" t="t" r="r" b="b"/>
                <a:pathLst>
                  <a:path w="618" h="243" extrusionOk="0">
                    <a:moveTo>
                      <a:pt x="577" y="0"/>
                    </a:moveTo>
                    <a:cubicBezTo>
                      <a:pt x="418" y="147"/>
                      <a:pt x="262" y="178"/>
                      <a:pt x="158" y="178"/>
                    </a:cubicBezTo>
                    <a:cubicBezTo>
                      <a:pt x="83" y="178"/>
                      <a:pt x="35" y="162"/>
                      <a:pt x="31" y="162"/>
                    </a:cubicBezTo>
                    <a:lnTo>
                      <a:pt x="0" y="212"/>
                    </a:lnTo>
                    <a:cubicBezTo>
                      <a:pt x="11" y="223"/>
                      <a:pt x="71" y="243"/>
                      <a:pt x="162" y="243"/>
                    </a:cubicBezTo>
                    <a:cubicBezTo>
                      <a:pt x="283" y="243"/>
                      <a:pt x="445" y="202"/>
                      <a:pt x="618" y="50"/>
                    </a:cubicBezTo>
                    <a:lnTo>
                      <a:pt x="57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" name="Google Shape;2301;p46"/>
              <p:cNvSpPr/>
              <p:nvPr/>
            </p:nvSpPr>
            <p:spPr>
              <a:xfrm>
                <a:off x="3775390" y="2197035"/>
                <a:ext cx="3758" cy="190155"/>
              </a:xfrm>
              <a:custGeom>
                <a:avLst/>
                <a:gdLst/>
                <a:ahLst/>
                <a:cxnLst/>
                <a:rect l="l" t="t" r="r" b="b"/>
                <a:pathLst>
                  <a:path w="72" h="3643" extrusionOk="0">
                    <a:moveTo>
                      <a:pt x="31" y="1"/>
                    </a:moveTo>
                    <a:lnTo>
                      <a:pt x="0" y="3642"/>
                    </a:lnTo>
                    <a:lnTo>
                      <a:pt x="41" y="3642"/>
                    </a:lnTo>
                    <a:lnTo>
                      <a:pt x="7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" name="Google Shape;2302;p46"/>
              <p:cNvSpPr/>
              <p:nvPr/>
            </p:nvSpPr>
            <p:spPr>
              <a:xfrm>
                <a:off x="3865117" y="1761395"/>
                <a:ext cx="78766" cy="95104"/>
              </a:xfrm>
              <a:custGeom>
                <a:avLst/>
                <a:gdLst/>
                <a:ahLst/>
                <a:cxnLst/>
                <a:rect l="l" t="t" r="r" b="b"/>
                <a:pathLst>
                  <a:path w="1509" h="1822" extrusionOk="0">
                    <a:moveTo>
                      <a:pt x="962" y="1"/>
                    </a:moveTo>
                    <a:lnTo>
                      <a:pt x="1" y="689"/>
                    </a:lnTo>
                    <a:lnTo>
                      <a:pt x="183" y="1822"/>
                    </a:lnTo>
                    <a:cubicBezTo>
                      <a:pt x="1508" y="1367"/>
                      <a:pt x="962" y="1"/>
                      <a:pt x="962" y="1"/>
                    </a:cubicBez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2303;p46"/>
              <p:cNvSpPr/>
              <p:nvPr/>
            </p:nvSpPr>
            <p:spPr>
              <a:xfrm>
                <a:off x="3731596" y="1628917"/>
                <a:ext cx="91346" cy="58618"/>
              </a:xfrm>
              <a:custGeom>
                <a:avLst/>
                <a:gdLst/>
                <a:ahLst/>
                <a:cxnLst/>
                <a:rect l="l" t="t" r="r" b="b"/>
                <a:pathLst>
                  <a:path w="1750" h="1123" extrusionOk="0">
                    <a:moveTo>
                      <a:pt x="1487" y="0"/>
                    </a:moveTo>
                    <a:lnTo>
                      <a:pt x="414" y="41"/>
                    </a:lnTo>
                    <a:lnTo>
                      <a:pt x="131" y="111"/>
                    </a:lnTo>
                    <a:cubicBezTo>
                      <a:pt x="131" y="111"/>
                      <a:pt x="0" y="1123"/>
                      <a:pt x="880" y="1123"/>
                    </a:cubicBezTo>
                    <a:cubicBezTo>
                      <a:pt x="1750" y="1123"/>
                      <a:pt x="1608" y="192"/>
                      <a:pt x="1608" y="192"/>
                    </a:cubicBezTo>
                    <a:lnTo>
                      <a:pt x="1487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" name="Google Shape;2304;p46"/>
              <p:cNvSpPr/>
              <p:nvPr/>
            </p:nvSpPr>
            <p:spPr>
              <a:xfrm>
                <a:off x="3615405" y="1761969"/>
                <a:ext cx="71197" cy="92964"/>
              </a:xfrm>
              <a:custGeom>
                <a:avLst/>
                <a:gdLst/>
                <a:ahLst/>
                <a:cxnLst/>
                <a:rect l="l" t="t" r="r" b="b"/>
                <a:pathLst>
                  <a:path w="1364" h="1781" extrusionOk="0">
                    <a:moveTo>
                      <a:pt x="476" y="0"/>
                    </a:moveTo>
                    <a:lnTo>
                      <a:pt x="476" y="0"/>
                    </a:lnTo>
                    <a:cubicBezTo>
                      <a:pt x="476" y="1"/>
                      <a:pt x="1" y="1396"/>
                      <a:pt x="1244" y="1781"/>
                    </a:cubicBezTo>
                    <a:cubicBezTo>
                      <a:pt x="1244" y="1781"/>
                      <a:pt x="1363" y="749"/>
                      <a:pt x="1356" y="749"/>
                    </a:cubicBezTo>
                    <a:lnTo>
                      <a:pt x="1356" y="749"/>
                    </a:lnTo>
                    <a:cubicBezTo>
                      <a:pt x="1356" y="749"/>
                      <a:pt x="1356" y="749"/>
                      <a:pt x="1356" y="749"/>
                    </a:cubicBezTo>
                    <a:cubicBezTo>
                      <a:pt x="1356" y="749"/>
                      <a:pt x="1356" y="749"/>
                      <a:pt x="1356" y="749"/>
                    </a:cubicBezTo>
                    <a:cubicBezTo>
                      <a:pt x="1333" y="749"/>
                      <a:pt x="476" y="0"/>
                      <a:pt x="476" y="0"/>
                    </a:cubicBez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2305;p46"/>
              <p:cNvSpPr/>
              <p:nvPr/>
            </p:nvSpPr>
            <p:spPr>
              <a:xfrm>
                <a:off x="3728934" y="1514866"/>
                <a:ext cx="22184" cy="11118"/>
              </a:xfrm>
              <a:custGeom>
                <a:avLst/>
                <a:gdLst/>
                <a:ahLst/>
                <a:cxnLst/>
                <a:rect l="l" t="t" r="r" b="b"/>
                <a:pathLst>
                  <a:path w="425" h="213" extrusionOk="0">
                    <a:moveTo>
                      <a:pt x="213" y="0"/>
                    </a:moveTo>
                    <a:cubicBezTo>
                      <a:pt x="101" y="0"/>
                      <a:pt x="0" y="91"/>
                      <a:pt x="0" y="212"/>
                    </a:cubicBezTo>
                    <a:lnTo>
                      <a:pt x="91" y="212"/>
                    </a:lnTo>
                    <a:cubicBezTo>
                      <a:pt x="91" y="142"/>
                      <a:pt x="152" y="81"/>
                      <a:pt x="213" y="81"/>
                    </a:cubicBezTo>
                    <a:cubicBezTo>
                      <a:pt x="283" y="81"/>
                      <a:pt x="344" y="142"/>
                      <a:pt x="344" y="212"/>
                    </a:cubicBezTo>
                    <a:lnTo>
                      <a:pt x="425" y="212"/>
                    </a:lnTo>
                    <a:cubicBezTo>
                      <a:pt x="425" y="91"/>
                      <a:pt x="334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2306;p46"/>
              <p:cNvSpPr/>
              <p:nvPr/>
            </p:nvSpPr>
            <p:spPr>
              <a:xfrm>
                <a:off x="3794912" y="1514866"/>
                <a:ext cx="22236" cy="11118"/>
              </a:xfrm>
              <a:custGeom>
                <a:avLst/>
                <a:gdLst/>
                <a:ahLst/>
                <a:cxnLst/>
                <a:rect l="l" t="t" r="r" b="b"/>
                <a:pathLst>
                  <a:path w="426" h="213" extrusionOk="0">
                    <a:moveTo>
                      <a:pt x="213" y="0"/>
                    </a:moveTo>
                    <a:cubicBezTo>
                      <a:pt x="92" y="0"/>
                      <a:pt x="1" y="91"/>
                      <a:pt x="1" y="212"/>
                    </a:cubicBezTo>
                    <a:lnTo>
                      <a:pt x="82" y="212"/>
                    </a:lnTo>
                    <a:cubicBezTo>
                      <a:pt x="82" y="142"/>
                      <a:pt x="143" y="81"/>
                      <a:pt x="213" y="81"/>
                    </a:cubicBezTo>
                    <a:cubicBezTo>
                      <a:pt x="274" y="81"/>
                      <a:pt x="334" y="142"/>
                      <a:pt x="334" y="212"/>
                    </a:cubicBezTo>
                    <a:lnTo>
                      <a:pt x="426" y="212"/>
                    </a:lnTo>
                    <a:cubicBezTo>
                      <a:pt x="426" y="91"/>
                      <a:pt x="325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2307;p46"/>
              <p:cNvSpPr/>
              <p:nvPr/>
            </p:nvSpPr>
            <p:spPr>
              <a:xfrm>
                <a:off x="3561015" y="2142645"/>
                <a:ext cx="96670" cy="120472"/>
              </a:xfrm>
              <a:custGeom>
                <a:avLst/>
                <a:gdLst/>
                <a:ahLst/>
                <a:cxnLst/>
                <a:rect l="l" t="t" r="r" b="b"/>
                <a:pathLst>
                  <a:path w="1852" h="2308" extrusionOk="0">
                    <a:moveTo>
                      <a:pt x="355" y="0"/>
                    </a:moveTo>
                    <a:cubicBezTo>
                      <a:pt x="355" y="0"/>
                      <a:pt x="0" y="628"/>
                      <a:pt x="92" y="1346"/>
                    </a:cubicBezTo>
                    <a:cubicBezTo>
                      <a:pt x="155" y="1858"/>
                      <a:pt x="310" y="2187"/>
                      <a:pt x="399" y="2187"/>
                    </a:cubicBezTo>
                    <a:cubicBezTo>
                      <a:pt x="425" y="2187"/>
                      <a:pt x="445" y="2160"/>
                      <a:pt x="456" y="2104"/>
                    </a:cubicBezTo>
                    <a:cubicBezTo>
                      <a:pt x="456" y="2104"/>
                      <a:pt x="542" y="2225"/>
                      <a:pt x="613" y="2225"/>
                    </a:cubicBezTo>
                    <a:cubicBezTo>
                      <a:pt x="651" y="2225"/>
                      <a:pt x="685" y="2190"/>
                      <a:pt x="699" y="2084"/>
                    </a:cubicBezTo>
                    <a:cubicBezTo>
                      <a:pt x="699" y="2084"/>
                      <a:pt x="785" y="2249"/>
                      <a:pt x="879" y="2249"/>
                    </a:cubicBezTo>
                    <a:cubicBezTo>
                      <a:pt x="886" y="2249"/>
                      <a:pt x="893" y="2248"/>
                      <a:pt x="901" y="2246"/>
                    </a:cubicBezTo>
                    <a:cubicBezTo>
                      <a:pt x="971" y="2216"/>
                      <a:pt x="992" y="2095"/>
                      <a:pt x="992" y="2095"/>
                    </a:cubicBezTo>
                    <a:cubicBezTo>
                      <a:pt x="992" y="2095"/>
                      <a:pt x="1103" y="2308"/>
                      <a:pt x="1219" y="2308"/>
                    </a:cubicBezTo>
                    <a:cubicBezTo>
                      <a:pt x="1224" y="2308"/>
                      <a:pt x="1229" y="2308"/>
                      <a:pt x="1234" y="2307"/>
                    </a:cubicBezTo>
                    <a:cubicBezTo>
                      <a:pt x="1376" y="2266"/>
                      <a:pt x="1346" y="1690"/>
                      <a:pt x="1265" y="1205"/>
                    </a:cubicBezTo>
                    <a:lnTo>
                      <a:pt x="1265" y="1205"/>
                    </a:lnTo>
                    <a:cubicBezTo>
                      <a:pt x="1265" y="1205"/>
                      <a:pt x="1410" y="1537"/>
                      <a:pt x="1567" y="1537"/>
                    </a:cubicBezTo>
                    <a:cubicBezTo>
                      <a:pt x="1581" y="1537"/>
                      <a:pt x="1595" y="1534"/>
                      <a:pt x="1609" y="1528"/>
                    </a:cubicBezTo>
                    <a:cubicBezTo>
                      <a:pt x="1852" y="1437"/>
                      <a:pt x="1457" y="395"/>
                      <a:pt x="1457" y="395"/>
                    </a:cubicBezTo>
                    <a:lnTo>
                      <a:pt x="355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2308;p46"/>
              <p:cNvSpPr/>
              <p:nvPr/>
            </p:nvSpPr>
            <p:spPr>
              <a:xfrm>
                <a:off x="3574221" y="2223969"/>
                <a:ext cx="11692" cy="29074"/>
              </a:xfrm>
              <a:custGeom>
                <a:avLst/>
                <a:gdLst/>
                <a:ahLst/>
                <a:cxnLst/>
                <a:rect l="l" t="t" r="r" b="b"/>
                <a:pathLst>
                  <a:path w="224" h="557" extrusionOk="0">
                    <a:moveTo>
                      <a:pt x="41" y="0"/>
                    </a:moveTo>
                    <a:lnTo>
                      <a:pt x="1" y="11"/>
                    </a:lnTo>
                    <a:cubicBezTo>
                      <a:pt x="51" y="243"/>
                      <a:pt x="183" y="557"/>
                      <a:pt x="183" y="557"/>
                    </a:cubicBezTo>
                    <a:lnTo>
                      <a:pt x="223" y="546"/>
                    </a:lnTo>
                    <a:cubicBezTo>
                      <a:pt x="223" y="537"/>
                      <a:pt x="91" y="223"/>
                      <a:pt x="4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2309;p46"/>
              <p:cNvSpPr/>
              <p:nvPr/>
            </p:nvSpPr>
            <p:spPr>
              <a:xfrm>
                <a:off x="3590089" y="2223969"/>
                <a:ext cx="8456" cy="28552"/>
              </a:xfrm>
              <a:custGeom>
                <a:avLst/>
                <a:gdLst/>
                <a:ahLst/>
                <a:cxnLst/>
                <a:rect l="l" t="t" r="r" b="b"/>
                <a:pathLst>
                  <a:path w="162" h="547" extrusionOk="0">
                    <a:moveTo>
                      <a:pt x="41" y="0"/>
                    </a:moveTo>
                    <a:lnTo>
                      <a:pt x="0" y="11"/>
                    </a:lnTo>
                    <a:cubicBezTo>
                      <a:pt x="41" y="263"/>
                      <a:pt x="121" y="537"/>
                      <a:pt x="121" y="546"/>
                    </a:cubicBezTo>
                    <a:lnTo>
                      <a:pt x="162" y="537"/>
                    </a:lnTo>
                    <a:cubicBezTo>
                      <a:pt x="162" y="526"/>
                      <a:pt x="81" y="253"/>
                      <a:pt x="4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2310;p46"/>
              <p:cNvSpPr/>
              <p:nvPr/>
            </p:nvSpPr>
            <p:spPr>
              <a:xfrm>
                <a:off x="3602199" y="2217601"/>
                <a:ext cx="11640" cy="34920"/>
              </a:xfrm>
              <a:custGeom>
                <a:avLst/>
                <a:gdLst/>
                <a:ahLst/>
                <a:cxnLst/>
                <a:rect l="l" t="t" r="r" b="b"/>
                <a:pathLst>
                  <a:path w="223" h="669" extrusionOk="0">
                    <a:moveTo>
                      <a:pt x="41" y="1"/>
                    </a:moveTo>
                    <a:lnTo>
                      <a:pt x="0" y="11"/>
                    </a:lnTo>
                    <a:cubicBezTo>
                      <a:pt x="72" y="345"/>
                      <a:pt x="182" y="659"/>
                      <a:pt x="182" y="668"/>
                    </a:cubicBezTo>
                    <a:lnTo>
                      <a:pt x="223" y="648"/>
                    </a:lnTo>
                    <a:cubicBezTo>
                      <a:pt x="223" y="648"/>
                      <a:pt x="112" y="324"/>
                      <a:pt x="4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2311;p46"/>
              <p:cNvSpPr/>
              <p:nvPr/>
            </p:nvSpPr>
            <p:spPr>
              <a:xfrm>
                <a:off x="3621199" y="2190719"/>
                <a:ext cx="6942" cy="15868"/>
              </a:xfrm>
              <a:custGeom>
                <a:avLst/>
                <a:gdLst/>
                <a:ahLst/>
                <a:cxnLst/>
                <a:rect l="l" t="t" r="r" b="b"/>
                <a:pathLst>
                  <a:path w="133" h="304" extrusionOk="0">
                    <a:moveTo>
                      <a:pt x="41" y="0"/>
                    </a:moveTo>
                    <a:lnTo>
                      <a:pt x="0" y="10"/>
                    </a:lnTo>
                    <a:cubicBezTo>
                      <a:pt x="41" y="142"/>
                      <a:pt x="92" y="304"/>
                      <a:pt x="92" y="304"/>
                    </a:cubicBezTo>
                    <a:lnTo>
                      <a:pt x="132" y="284"/>
                    </a:lnTo>
                    <a:cubicBezTo>
                      <a:pt x="132" y="284"/>
                      <a:pt x="81" y="131"/>
                      <a:pt x="4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2312;p46"/>
              <p:cNvSpPr/>
              <p:nvPr/>
            </p:nvSpPr>
            <p:spPr>
              <a:xfrm>
                <a:off x="3528809" y="1652667"/>
                <a:ext cx="161081" cy="529022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10135" extrusionOk="0">
                    <a:moveTo>
                      <a:pt x="3085" y="0"/>
                    </a:moveTo>
                    <a:cubicBezTo>
                      <a:pt x="1255" y="577"/>
                      <a:pt x="233" y="4491"/>
                      <a:pt x="152" y="5574"/>
                    </a:cubicBezTo>
                    <a:cubicBezTo>
                      <a:pt x="1" y="7435"/>
                      <a:pt x="547" y="10126"/>
                      <a:pt x="547" y="10126"/>
                    </a:cubicBezTo>
                    <a:cubicBezTo>
                      <a:pt x="547" y="10126"/>
                      <a:pt x="644" y="10135"/>
                      <a:pt x="797" y="10135"/>
                    </a:cubicBezTo>
                    <a:cubicBezTo>
                      <a:pt x="1145" y="10135"/>
                      <a:pt x="1780" y="10091"/>
                      <a:pt x="2195" y="9803"/>
                    </a:cubicBezTo>
                    <a:cubicBezTo>
                      <a:pt x="2195" y="9803"/>
                      <a:pt x="1680" y="6990"/>
                      <a:pt x="1842" y="5887"/>
                    </a:cubicBezTo>
                    <a:cubicBezTo>
                      <a:pt x="1963" y="5089"/>
                      <a:pt x="2236" y="3875"/>
                      <a:pt x="3015" y="2843"/>
                    </a:cubicBezTo>
                    <a:lnTo>
                      <a:pt x="3085" y="0"/>
                    </a:ln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2313;p46"/>
              <p:cNvSpPr/>
              <p:nvPr/>
            </p:nvSpPr>
            <p:spPr>
              <a:xfrm>
                <a:off x="3840846" y="1957083"/>
                <a:ext cx="125222" cy="83620"/>
              </a:xfrm>
              <a:custGeom>
                <a:avLst/>
                <a:gdLst/>
                <a:ahLst/>
                <a:cxnLst/>
                <a:rect l="l" t="t" r="r" b="b"/>
                <a:pathLst>
                  <a:path w="2399" h="1602" extrusionOk="0">
                    <a:moveTo>
                      <a:pt x="1055" y="1"/>
                    </a:moveTo>
                    <a:cubicBezTo>
                      <a:pt x="940" y="1"/>
                      <a:pt x="853" y="24"/>
                      <a:pt x="830" y="86"/>
                    </a:cubicBezTo>
                    <a:cubicBezTo>
                      <a:pt x="769" y="248"/>
                      <a:pt x="1164" y="410"/>
                      <a:pt x="1164" y="410"/>
                    </a:cubicBezTo>
                    <a:cubicBezTo>
                      <a:pt x="959" y="384"/>
                      <a:pt x="737" y="367"/>
                      <a:pt x="547" y="367"/>
                    </a:cubicBezTo>
                    <a:cubicBezTo>
                      <a:pt x="288" y="367"/>
                      <a:pt x="89" y="398"/>
                      <a:pt x="72" y="480"/>
                    </a:cubicBezTo>
                    <a:cubicBezTo>
                      <a:pt x="52" y="602"/>
                      <a:pt x="284" y="713"/>
                      <a:pt x="284" y="713"/>
                    </a:cubicBezTo>
                    <a:cubicBezTo>
                      <a:pt x="284" y="713"/>
                      <a:pt x="162" y="743"/>
                      <a:pt x="142" y="814"/>
                    </a:cubicBezTo>
                    <a:cubicBezTo>
                      <a:pt x="102" y="916"/>
                      <a:pt x="304" y="1006"/>
                      <a:pt x="304" y="1006"/>
                    </a:cubicBezTo>
                    <a:cubicBezTo>
                      <a:pt x="1" y="1057"/>
                      <a:pt x="294" y="1260"/>
                      <a:pt x="294" y="1260"/>
                    </a:cubicBezTo>
                    <a:cubicBezTo>
                      <a:pt x="41" y="1310"/>
                      <a:pt x="405" y="1532"/>
                      <a:pt x="1073" y="1593"/>
                    </a:cubicBezTo>
                    <a:cubicBezTo>
                      <a:pt x="1135" y="1599"/>
                      <a:pt x="1197" y="1602"/>
                      <a:pt x="1257" y="1602"/>
                    </a:cubicBezTo>
                    <a:cubicBezTo>
                      <a:pt x="1892" y="1602"/>
                      <a:pt x="2398" y="1289"/>
                      <a:pt x="2398" y="1289"/>
                    </a:cubicBezTo>
                    <a:lnTo>
                      <a:pt x="1974" y="197"/>
                    </a:lnTo>
                    <a:cubicBezTo>
                      <a:pt x="1974" y="197"/>
                      <a:pt x="1390" y="1"/>
                      <a:pt x="1055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2314;p46"/>
              <p:cNvSpPr/>
              <p:nvPr/>
            </p:nvSpPr>
            <p:spPr>
              <a:xfrm>
                <a:off x="3855618" y="2021182"/>
                <a:ext cx="29126" cy="10648"/>
              </a:xfrm>
              <a:custGeom>
                <a:avLst/>
                <a:gdLst/>
                <a:ahLst/>
                <a:cxnLst/>
                <a:rect l="l" t="t" r="r" b="b"/>
                <a:pathLst>
                  <a:path w="558" h="204" extrusionOk="0">
                    <a:moveTo>
                      <a:pt x="11" y="1"/>
                    </a:moveTo>
                    <a:lnTo>
                      <a:pt x="1" y="41"/>
                    </a:lnTo>
                    <a:cubicBezTo>
                      <a:pt x="1" y="41"/>
                      <a:pt x="325" y="163"/>
                      <a:pt x="558" y="203"/>
                    </a:cubicBezTo>
                    <a:lnTo>
                      <a:pt x="558" y="163"/>
                    </a:lnTo>
                    <a:cubicBezTo>
                      <a:pt x="335" y="122"/>
                      <a:pt x="11" y="1"/>
                      <a:pt x="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2315;p46"/>
              <p:cNvSpPr/>
              <p:nvPr/>
            </p:nvSpPr>
            <p:spPr>
              <a:xfrm>
                <a:off x="3855618" y="2008498"/>
                <a:ext cx="28604" cy="8038"/>
              </a:xfrm>
              <a:custGeom>
                <a:avLst/>
                <a:gdLst/>
                <a:ahLst/>
                <a:cxnLst/>
                <a:rect l="l" t="t" r="r" b="b"/>
                <a:pathLst>
                  <a:path w="548" h="154" extrusionOk="0">
                    <a:moveTo>
                      <a:pt x="21" y="1"/>
                    </a:moveTo>
                    <a:lnTo>
                      <a:pt x="1" y="41"/>
                    </a:lnTo>
                    <a:cubicBezTo>
                      <a:pt x="11" y="41"/>
                      <a:pt x="295" y="122"/>
                      <a:pt x="547" y="153"/>
                    </a:cubicBezTo>
                    <a:lnTo>
                      <a:pt x="547" y="113"/>
                    </a:lnTo>
                    <a:cubicBezTo>
                      <a:pt x="304" y="82"/>
                      <a:pt x="21" y="1"/>
                      <a:pt x="2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2316;p46"/>
              <p:cNvSpPr/>
              <p:nvPr/>
            </p:nvSpPr>
            <p:spPr>
              <a:xfrm>
                <a:off x="3855148" y="1993256"/>
                <a:ext cx="34868" cy="10596"/>
              </a:xfrm>
              <a:custGeom>
                <a:avLst/>
                <a:gdLst/>
                <a:ahLst/>
                <a:cxnLst/>
                <a:rect l="l" t="t" r="r" b="b"/>
                <a:pathLst>
                  <a:path w="668" h="203" extrusionOk="0">
                    <a:moveTo>
                      <a:pt x="20" y="0"/>
                    </a:moveTo>
                    <a:lnTo>
                      <a:pt x="0" y="40"/>
                    </a:lnTo>
                    <a:cubicBezTo>
                      <a:pt x="10" y="40"/>
                      <a:pt x="334" y="151"/>
                      <a:pt x="668" y="202"/>
                    </a:cubicBezTo>
                    <a:lnTo>
                      <a:pt x="668" y="162"/>
                    </a:lnTo>
                    <a:cubicBezTo>
                      <a:pt x="344" y="111"/>
                      <a:pt x="20" y="0"/>
                      <a:pt x="20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2317;p46"/>
              <p:cNvSpPr/>
              <p:nvPr/>
            </p:nvSpPr>
            <p:spPr>
              <a:xfrm>
                <a:off x="3901029" y="1977388"/>
                <a:ext cx="15398" cy="6368"/>
              </a:xfrm>
              <a:custGeom>
                <a:avLst/>
                <a:gdLst/>
                <a:ahLst/>
                <a:cxnLst/>
                <a:rect l="l" t="t" r="r" b="b"/>
                <a:pathLst>
                  <a:path w="295" h="122" extrusionOk="0">
                    <a:moveTo>
                      <a:pt x="11" y="1"/>
                    </a:moveTo>
                    <a:lnTo>
                      <a:pt x="1" y="41"/>
                    </a:lnTo>
                    <a:cubicBezTo>
                      <a:pt x="1" y="41"/>
                      <a:pt x="163" y="91"/>
                      <a:pt x="295" y="122"/>
                    </a:cubicBezTo>
                    <a:lnTo>
                      <a:pt x="295" y="81"/>
                    </a:lnTo>
                    <a:cubicBezTo>
                      <a:pt x="173" y="51"/>
                      <a:pt x="11" y="1"/>
                      <a:pt x="1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4" name="Google Shape;2318;p46"/>
              <p:cNvSpPr/>
              <p:nvPr/>
            </p:nvSpPr>
            <p:spPr>
              <a:xfrm>
                <a:off x="3864648" y="1652667"/>
                <a:ext cx="223927" cy="371751"/>
              </a:xfrm>
              <a:custGeom>
                <a:avLst/>
                <a:gdLst/>
                <a:ahLst/>
                <a:cxnLst/>
                <a:rect l="l" t="t" r="r" b="b"/>
                <a:pathLst>
                  <a:path w="4290" h="7122" extrusionOk="0">
                    <a:moveTo>
                      <a:pt x="0" y="0"/>
                    </a:moveTo>
                    <a:lnTo>
                      <a:pt x="71" y="2843"/>
                    </a:lnTo>
                    <a:cubicBezTo>
                      <a:pt x="1032" y="3409"/>
                      <a:pt x="2256" y="4320"/>
                      <a:pt x="2256" y="4320"/>
                    </a:cubicBezTo>
                    <a:cubicBezTo>
                      <a:pt x="2256" y="5271"/>
                      <a:pt x="1518" y="6029"/>
                      <a:pt x="1518" y="6029"/>
                    </a:cubicBezTo>
                    <a:cubicBezTo>
                      <a:pt x="1365" y="6707"/>
                      <a:pt x="1942" y="7121"/>
                      <a:pt x="1942" y="7121"/>
                    </a:cubicBezTo>
                    <a:cubicBezTo>
                      <a:pt x="1942" y="7121"/>
                      <a:pt x="4289" y="5493"/>
                      <a:pt x="4289" y="4147"/>
                    </a:cubicBezTo>
                    <a:cubicBezTo>
                      <a:pt x="4289" y="3349"/>
                      <a:pt x="1831" y="577"/>
                      <a:pt x="0" y="0"/>
                    </a:cubicBez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2319;p46"/>
              <p:cNvSpPr/>
              <p:nvPr/>
            </p:nvSpPr>
            <p:spPr>
              <a:xfrm>
                <a:off x="3652882" y="1840108"/>
                <a:ext cx="9552" cy="4703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901" extrusionOk="0">
                    <a:moveTo>
                      <a:pt x="61" y="0"/>
                    </a:moveTo>
                    <a:lnTo>
                      <a:pt x="0" y="10"/>
                    </a:lnTo>
                    <a:lnTo>
                      <a:pt x="122" y="900"/>
                    </a:lnTo>
                    <a:lnTo>
                      <a:pt x="182" y="891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2320;p46"/>
              <p:cNvSpPr/>
              <p:nvPr/>
            </p:nvSpPr>
            <p:spPr>
              <a:xfrm>
                <a:off x="3619058" y="1765623"/>
                <a:ext cx="57104" cy="89310"/>
              </a:xfrm>
              <a:custGeom>
                <a:avLst/>
                <a:gdLst/>
                <a:ahLst/>
                <a:cxnLst/>
                <a:rect l="l" t="t" r="r" b="b"/>
                <a:pathLst>
                  <a:path w="1094" h="1711" extrusionOk="0">
                    <a:moveTo>
                      <a:pt x="345" y="1"/>
                    </a:moveTo>
                    <a:lnTo>
                      <a:pt x="335" y="32"/>
                    </a:lnTo>
                    <a:cubicBezTo>
                      <a:pt x="335" y="41"/>
                      <a:pt x="1" y="1296"/>
                      <a:pt x="1043" y="1700"/>
                    </a:cubicBezTo>
                    <a:lnTo>
                      <a:pt x="1064" y="1711"/>
                    </a:lnTo>
                    <a:lnTo>
                      <a:pt x="1093" y="1650"/>
                    </a:lnTo>
                    <a:lnTo>
                      <a:pt x="1064" y="1640"/>
                    </a:lnTo>
                    <a:cubicBezTo>
                      <a:pt x="82" y="1255"/>
                      <a:pt x="385" y="92"/>
                      <a:pt x="396" y="41"/>
                    </a:cubicBezTo>
                    <a:lnTo>
                      <a:pt x="406" y="11"/>
                    </a:lnTo>
                    <a:lnTo>
                      <a:pt x="345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2321;p46"/>
              <p:cNvSpPr/>
              <p:nvPr/>
            </p:nvSpPr>
            <p:spPr>
              <a:xfrm>
                <a:off x="3894191" y="1840108"/>
                <a:ext cx="9552" cy="4703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901" extrusionOk="0">
                    <a:moveTo>
                      <a:pt x="122" y="0"/>
                    </a:moveTo>
                    <a:lnTo>
                      <a:pt x="1" y="891"/>
                    </a:lnTo>
                    <a:lnTo>
                      <a:pt x="61" y="900"/>
                    </a:lnTo>
                    <a:lnTo>
                      <a:pt x="183" y="10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2322;p46"/>
              <p:cNvSpPr/>
              <p:nvPr/>
            </p:nvSpPr>
            <p:spPr>
              <a:xfrm>
                <a:off x="3880464" y="1765623"/>
                <a:ext cx="57104" cy="89310"/>
              </a:xfrm>
              <a:custGeom>
                <a:avLst/>
                <a:gdLst/>
                <a:ahLst/>
                <a:cxnLst/>
                <a:rect l="l" t="t" r="r" b="b"/>
                <a:pathLst>
                  <a:path w="1094" h="1711" extrusionOk="0">
                    <a:moveTo>
                      <a:pt x="749" y="1"/>
                    </a:moveTo>
                    <a:lnTo>
                      <a:pt x="689" y="11"/>
                    </a:lnTo>
                    <a:lnTo>
                      <a:pt x="698" y="41"/>
                    </a:lnTo>
                    <a:cubicBezTo>
                      <a:pt x="709" y="92"/>
                      <a:pt x="1012" y="1255"/>
                      <a:pt x="31" y="1640"/>
                    </a:cubicBezTo>
                    <a:lnTo>
                      <a:pt x="1" y="1650"/>
                    </a:lnTo>
                    <a:lnTo>
                      <a:pt x="31" y="1711"/>
                    </a:lnTo>
                    <a:lnTo>
                      <a:pt x="51" y="1700"/>
                    </a:lnTo>
                    <a:cubicBezTo>
                      <a:pt x="1093" y="1296"/>
                      <a:pt x="759" y="41"/>
                      <a:pt x="759" y="32"/>
                    </a:cubicBezTo>
                    <a:lnTo>
                      <a:pt x="749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2323;p46"/>
              <p:cNvSpPr/>
              <p:nvPr/>
            </p:nvSpPr>
            <p:spPr>
              <a:xfrm>
                <a:off x="3775912" y="1703873"/>
                <a:ext cx="2192" cy="308905"/>
              </a:xfrm>
              <a:custGeom>
                <a:avLst/>
                <a:gdLst/>
                <a:ahLst/>
                <a:cxnLst/>
                <a:rect l="l" t="t" r="r" b="b"/>
                <a:pathLst>
                  <a:path w="42" h="5918" extrusionOk="0">
                    <a:moveTo>
                      <a:pt x="1" y="1"/>
                    </a:moveTo>
                    <a:lnTo>
                      <a:pt x="1" y="5918"/>
                    </a:lnTo>
                    <a:lnTo>
                      <a:pt x="41" y="5918"/>
                    </a:lnTo>
                    <a:lnTo>
                      <a:pt x="4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2324;p46"/>
              <p:cNvSpPr/>
              <p:nvPr/>
            </p:nvSpPr>
            <p:spPr>
              <a:xfrm>
                <a:off x="3851964" y="1540704"/>
                <a:ext cx="10596" cy="10596"/>
              </a:xfrm>
              <a:custGeom>
                <a:avLst/>
                <a:gdLst/>
                <a:ahLst/>
                <a:cxnLst/>
                <a:rect l="l" t="t" r="r" b="b"/>
                <a:pathLst>
                  <a:path w="203" h="203" extrusionOk="0">
                    <a:moveTo>
                      <a:pt x="102" y="0"/>
                    </a:moveTo>
                    <a:cubicBezTo>
                      <a:pt x="51" y="0"/>
                      <a:pt x="0" y="41"/>
                      <a:pt x="0" y="102"/>
                    </a:cubicBezTo>
                    <a:cubicBezTo>
                      <a:pt x="0" y="153"/>
                      <a:pt x="51" y="203"/>
                      <a:pt x="102" y="203"/>
                    </a:cubicBezTo>
                    <a:cubicBezTo>
                      <a:pt x="152" y="203"/>
                      <a:pt x="203" y="153"/>
                      <a:pt x="203" y="102"/>
                    </a:cubicBezTo>
                    <a:cubicBezTo>
                      <a:pt x="203" y="41"/>
                      <a:pt x="152" y="0"/>
                      <a:pt x="1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2325;p46"/>
              <p:cNvSpPr/>
              <p:nvPr/>
            </p:nvSpPr>
            <p:spPr>
              <a:xfrm>
                <a:off x="3689316" y="1540704"/>
                <a:ext cx="10648" cy="10596"/>
              </a:xfrm>
              <a:custGeom>
                <a:avLst/>
                <a:gdLst/>
                <a:ahLst/>
                <a:cxnLst/>
                <a:rect l="l" t="t" r="r" b="b"/>
                <a:pathLst>
                  <a:path w="204" h="203" extrusionOk="0">
                    <a:moveTo>
                      <a:pt x="102" y="0"/>
                    </a:moveTo>
                    <a:cubicBezTo>
                      <a:pt x="51" y="0"/>
                      <a:pt x="1" y="41"/>
                      <a:pt x="1" y="102"/>
                    </a:cubicBezTo>
                    <a:cubicBezTo>
                      <a:pt x="1" y="153"/>
                      <a:pt x="51" y="203"/>
                      <a:pt x="102" y="203"/>
                    </a:cubicBezTo>
                    <a:cubicBezTo>
                      <a:pt x="163" y="203"/>
                      <a:pt x="203" y="153"/>
                      <a:pt x="203" y="102"/>
                    </a:cubicBezTo>
                    <a:cubicBezTo>
                      <a:pt x="203" y="41"/>
                      <a:pt x="163" y="0"/>
                      <a:pt x="1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2326;p46"/>
              <p:cNvSpPr/>
              <p:nvPr/>
            </p:nvSpPr>
            <p:spPr>
              <a:xfrm>
                <a:off x="3691456" y="1648961"/>
                <a:ext cx="170059" cy="116714"/>
              </a:xfrm>
              <a:custGeom>
                <a:avLst/>
                <a:gdLst/>
                <a:ahLst/>
                <a:cxnLst/>
                <a:rect l="l" t="t" r="r" b="b"/>
                <a:pathLst>
                  <a:path w="3258" h="2236" extrusionOk="0">
                    <a:moveTo>
                      <a:pt x="3257" y="1"/>
                    </a:moveTo>
                    <a:lnTo>
                      <a:pt x="1649" y="739"/>
                    </a:lnTo>
                    <a:lnTo>
                      <a:pt x="0" y="1"/>
                    </a:lnTo>
                    <a:lnTo>
                      <a:pt x="0" y="1"/>
                    </a:lnTo>
                    <a:lnTo>
                      <a:pt x="1628" y="2236"/>
                    </a:lnTo>
                    <a:lnTo>
                      <a:pt x="3257" y="1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2327;p46"/>
              <p:cNvSpPr/>
              <p:nvPr/>
            </p:nvSpPr>
            <p:spPr>
              <a:xfrm>
                <a:off x="3691456" y="1634711"/>
                <a:ext cx="84508" cy="83464"/>
              </a:xfrm>
              <a:custGeom>
                <a:avLst/>
                <a:gdLst/>
                <a:ahLst/>
                <a:cxnLst/>
                <a:rect l="l" t="t" r="r" b="b"/>
                <a:pathLst>
                  <a:path w="1619" h="1599" extrusionOk="0">
                    <a:moveTo>
                      <a:pt x="900" y="0"/>
                    </a:moveTo>
                    <a:lnTo>
                      <a:pt x="0" y="274"/>
                    </a:lnTo>
                    <a:lnTo>
                      <a:pt x="1255" y="1598"/>
                    </a:lnTo>
                    <a:lnTo>
                      <a:pt x="1619" y="1012"/>
                    </a:lnTo>
                    <a:lnTo>
                      <a:pt x="900" y="0"/>
                    </a:lnTo>
                    <a:close/>
                  </a:path>
                </a:pathLst>
              </a:custGeom>
              <a:solidFill>
                <a:srgbClr val="DEE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2328;p46"/>
              <p:cNvSpPr/>
              <p:nvPr/>
            </p:nvSpPr>
            <p:spPr>
              <a:xfrm>
                <a:off x="3777478" y="1634711"/>
                <a:ext cx="84038" cy="83464"/>
              </a:xfrm>
              <a:custGeom>
                <a:avLst/>
                <a:gdLst/>
                <a:ahLst/>
                <a:cxnLst/>
                <a:rect l="l" t="t" r="r" b="b"/>
                <a:pathLst>
                  <a:path w="1610" h="1599" extrusionOk="0">
                    <a:moveTo>
                      <a:pt x="719" y="0"/>
                    </a:moveTo>
                    <a:lnTo>
                      <a:pt x="1" y="1012"/>
                    </a:lnTo>
                    <a:lnTo>
                      <a:pt x="355" y="1598"/>
                    </a:lnTo>
                    <a:lnTo>
                      <a:pt x="1609" y="274"/>
                    </a:lnTo>
                    <a:lnTo>
                      <a:pt x="719" y="0"/>
                    </a:lnTo>
                    <a:close/>
                  </a:path>
                </a:pathLst>
              </a:custGeom>
              <a:solidFill>
                <a:srgbClr val="DEE7F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2329;p46"/>
              <p:cNvSpPr/>
              <p:nvPr/>
            </p:nvSpPr>
            <p:spPr>
              <a:xfrm>
                <a:off x="3657110" y="1389696"/>
                <a:ext cx="213905" cy="165362"/>
              </a:xfrm>
              <a:custGeom>
                <a:avLst/>
                <a:gdLst/>
                <a:ahLst/>
                <a:cxnLst/>
                <a:rect l="l" t="t" r="r" b="b"/>
                <a:pathLst>
                  <a:path w="4098" h="3168" extrusionOk="0">
                    <a:moveTo>
                      <a:pt x="2286" y="0"/>
                    </a:moveTo>
                    <a:cubicBezTo>
                      <a:pt x="0" y="0"/>
                      <a:pt x="982" y="3167"/>
                      <a:pt x="982" y="3167"/>
                    </a:cubicBezTo>
                    <a:cubicBezTo>
                      <a:pt x="1083" y="2823"/>
                      <a:pt x="1124" y="1518"/>
                      <a:pt x="1124" y="1518"/>
                    </a:cubicBezTo>
                    <a:cubicBezTo>
                      <a:pt x="1477" y="1275"/>
                      <a:pt x="1599" y="901"/>
                      <a:pt x="1599" y="901"/>
                    </a:cubicBezTo>
                    <a:cubicBezTo>
                      <a:pt x="2031" y="1245"/>
                      <a:pt x="2478" y="1329"/>
                      <a:pt x="2808" y="1329"/>
                    </a:cubicBezTo>
                    <a:cubicBezTo>
                      <a:pt x="3120" y="1329"/>
                      <a:pt x="3329" y="1255"/>
                      <a:pt x="3329" y="1255"/>
                    </a:cubicBezTo>
                    <a:lnTo>
                      <a:pt x="3329" y="1255"/>
                    </a:lnTo>
                    <a:cubicBezTo>
                      <a:pt x="3318" y="1852"/>
                      <a:pt x="3642" y="3127"/>
                      <a:pt x="3642" y="3127"/>
                    </a:cubicBezTo>
                    <a:lnTo>
                      <a:pt x="3804" y="1933"/>
                    </a:lnTo>
                    <a:lnTo>
                      <a:pt x="3835" y="1882"/>
                    </a:lnTo>
                    <a:cubicBezTo>
                      <a:pt x="3835" y="1882"/>
                      <a:pt x="4098" y="0"/>
                      <a:pt x="2286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2330;p46"/>
              <p:cNvSpPr/>
              <p:nvPr/>
            </p:nvSpPr>
            <p:spPr>
              <a:xfrm>
                <a:off x="3667132" y="2989080"/>
                <a:ext cx="194383" cy="68692"/>
              </a:xfrm>
              <a:custGeom>
                <a:avLst/>
                <a:gdLst/>
                <a:ahLst/>
                <a:cxnLst/>
                <a:rect l="l" t="t" r="r" b="b"/>
                <a:pathLst>
                  <a:path w="3724" h="1316" extrusionOk="0">
                    <a:moveTo>
                      <a:pt x="1417" y="0"/>
                    </a:moveTo>
                    <a:lnTo>
                      <a:pt x="132" y="10"/>
                    </a:lnTo>
                    <a:lnTo>
                      <a:pt x="1" y="1315"/>
                    </a:lnTo>
                    <a:lnTo>
                      <a:pt x="325" y="1315"/>
                    </a:lnTo>
                    <a:lnTo>
                      <a:pt x="415" y="870"/>
                    </a:lnTo>
                    <a:lnTo>
                      <a:pt x="507" y="870"/>
                    </a:lnTo>
                    <a:lnTo>
                      <a:pt x="698" y="1315"/>
                    </a:lnTo>
                    <a:lnTo>
                      <a:pt x="3723" y="1315"/>
                    </a:lnTo>
                    <a:cubicBezTo>
                      <a:pt x="3582" y="850"/>
                      <a:pt x="3207" y="495"/>
                      <a:pt x="2742" y="364"/>
                    </a:cubicBezTo>
                    <a:lnTo>
                      <a:pt x="1417" y="0"/>
                    </a:lnTo>
                    <a:close/>
                  </a:path>
                </a:pathLst>
              </a:custGeom>
              <a:solidFill>
                <a:srgbClr val="FFC55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2331;p46"/>
              <p:cNvSpPr/>
              <p:nvPr/>
            </p:nvSpPr>
            <p:spPr>
              <a:xfrm>
                <a:off x="3678772" y="2971124"/>
                <a:ext cx="141560" cy="48961"/>
              </a:xfrm>
              <a:custGeom>
                <a:avLst/>
                <a:gdLst/>
                <a:ahLst/>
                <a:cxnLst/>
                <a:rect l="l" t="t" r="r" b="b"/>
                <a:pathLst>
                  <a:path w="2712" h="938" extrusionOk="0">
                    <a:moveTo>
                      <a:pt x="597" y="0"/>
                    </a:moveTo>
                    <a:lnTo>
                      <a:pt x="0" y="354"/>
                    </a:lnTo>
                    <a:cubicBezTo>
                      <a:pt x="0" y="354"/>
                      <a:pt x="640" y="937"/>
                      <a:pt x="1719" y="937"/>
                    </a:cubicBezTo>
                    <a:cubicBezTo>
                      <a:pt x="2017" y="937"/>
                      <a:pt x="2350" y="893"/>
                      <a:pt x="2711" y="779"/>
                    </a:cubicBezTo>
                    <a:cubicBezTo>
                      <a:pt x="2711" y="779"/>
                      <a:pt x="1973" y="405"/>
                      <a:pt x="1194" y="344"/>
                    </a:cubicBezTo>
                    <a:lnTo>
                      <a:pt x="597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44496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17897" y="845289"/>
            <a:ext cx="6719777" cy="2390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93405" y="499731"/>
            <a:ext cx="5124893" cy="69111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meningkatkan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menemukan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seorang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mentor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1600" dirty="0"/>
          </a:p>
        </p:txBody>
      </p:sp>
      <p:sp>
        <p:nvSpPr>
          <p:cNvPr id="5" name="Rectangle 4"/>
          <p:cNvSpPr/>
          <p:nvPr/>
        </p:nvSpPr>
        <p:spPr>
          <a:xfrm>
            <a:off x="552894" y="2782355"/>
            <a:ext cx="6432697" cy="11915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kedua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peluang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mendapatkan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visibilitas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hubungan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calon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mentor.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gugus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tugas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2461436" y="1269708"/>
            <a:ext cx="6432697" cy="19244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pertama</a:t>
            </a:r>
            <a:r>
              <a:rPr lang="en-US" sz="18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pekerjaan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Mentor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selalu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bakat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membawa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bawah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sayap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tampak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termotivasi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kompeten</a:t>
            </a:r>
            <a:r>
              <a:rPr lang="en-US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9" name="Google Shape;2197;p46"/>
          <p:cNvGrpSpPr/>
          <p:nvPr/>
        </p:nvGrpSpPr>
        <p:grpSpPr>
          <a:xfrm>
            <a:off x="7170039" y="2470576"/>
            <a:ext cx="1261580" cy="2303443"/>
            <a:chOff x="4054699" y="1221255"/>
            <a:chExt cx="941701" cy="1889545"/>
          </a:xfrm>
        </p:grpSpPr>
        <p:sp>
          <p:nvSpPr>
            <p:cNvPr id="70" name="Google Shape;2198;p46"/>
            <p:cNvSpPr/>
            <p:nvPr/>
          </p:nvSpPr>
          <p:spPr>
            <a:xfrm>
              <a:off x="4118300" y="2985400"/>
              <a:ext cx="878100" cy="125400"/>
            </a:xfrm>
            <a:prstGeom prst="ellips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71" name="Google Shape;2199;p46"/>
            <p:cNvGrpSpPr/>
            <p:nvPr/>
          </p:nvGrpSpPr>
          <p:grpSpPr>
            <a:xfrm>
              <a:off x="4054699" y="1221255"/>
              <a:ext cx="802641" cy="1836517"/>
              <a:chOff x="4054699" y="1221255"/>
              <a:chExt cx="802641" cy="1836517"/>
            </a:xfrm>
          </p:grpSpPr>
          <p:sp>
            <p:nvSpPr>
              <p:cNvPr id="72" name="Google Shape;2200;p46"/>
              <p:cNvSpPr/>
              <p:nvPr/>
            </p:nvSpPr>
            <p:spPr>
              <a:xfrm>
                <a:off x="4101155" y="1809468"/>
                <a:ext cx="20670" cy="21192"/>
              </a:xfrm>
              <a:custGeom>
                <a:avLst/>
                <a:gdLst/>
                <a:ahLst/>
                <a:cxnLst/>
                <a:rect l="l" t="t" r="r" b="b"/>
                <a:pathLst>
                  <a:path w="396" h="406" extrusionOk="0">
                    <a:moveTo>
                      <a:pt x="31" y="1"/>
                    </a:moveTo>
                    <a:lnTo>
                      <a:pt x="1" y="31"/>
                    </a:lnTo>
                    <a:cubicBezTo>
                      <a:pt x="1" y="31"/>
                      <a:pt x="193" y="244"/>
                      <a:pt x="375" y="405"/>
                    </a:cubicBezTo>
                    <a:lnTo>
                      <a:pt x="395" y="375"/>
                    </a:lnTo>
                    <a:cubicBezTo>
                      <a:pt x="224" y="213"/>
                      <a:pt x="31" y="10"/>
                      <a:pt x="31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2201;p46"/>
              <p:cNvSpPr/>
              <p:nvPr/>
            </p:nvSpPr>
            <p:spPr>
              <a:xfrm>
                <a:off x="4099589" y="1807903"/>
                <a:ext cx="24324" cy="24324"/>
              </a:xfrm>
              <a:custGeom>
                <a:avLst/>
                <a:gdLst/>
                <a:ahLst/>
                <a:cxnLst/>
                <a:rect l="l" t="t" r="r" b="b"/>
                <a:pathLst>
                  <a:path w="466" h="466" extrusionOk="0">
                    <a:moveTo>
                      <a:pt x="61" y="0"/>
                    </a:moveTo>
                    <a:lnTo>
                      <a:pt x="0" y="61"/>
                    </a:lnTo>
                    <a:lnTo>
                      <a:pt x="20" y="71"/>
                    </a:lnTo>
                    <a:cubicBezTo>
                      <a:pt x="20" y="81"/>
                      <a:pt x="203" y="294"/>
                      <a:pt x="385" y="445"/>
                    </a:cubicBezTo>
                    <a:lnTo>
                      <a:pt x="405" y="465"/>
                    </a:lnTo>
                    <a:lnTo>
                      <a:pt x="466" y="405"/>
                    </a:lnTo>
                    <a:lnTo>
                      <a:pt x="445" y="384"/>
                    </a:lnTo>
                    <a:cubicBezTo>
                      <a:pt x="263" y="233"/>
                      <a:pt x="92" y="31"/>
                      <a:pt x="81" y="20"/>
                    </a:cubicBez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2202;p46"/>
              <p:cNvSpPr/>
              <p:nvPr/>
            </p:nvSpPr>
            <p:spPr>
              <a:xfrm>
                <a:off x="4090715" y="1808946"/>
                <a:ext cx="34503" cy="42906"/>
              </a:xfrm>
              <a:custGeom>
                <a:avLst/>
                <a:gdLst/>
                <a:ahLst/>
                <a:cxnLst/>
                <a:rect l="l" t="t" r="r" b="b"/>
                <a:pathLst>
                  <a:path w="661" h="822" extrusionOk="0">
                    <a:moveTo>
                      <a:pt x="190" y="0"/>
                    </a:moveTo>
                    <a:cubicBezTo>
                      <a:pt x="190" y="0"/>
                      <a:pt x="59" y="31"/>
                      <a:pt x="39" y="132"/>
                    </a:cubicBezTo>
                    <a:cubicBezTo>
                      <a:pt x="19" y="243"/>
                      <a:pt x="190" y="385"/>
                      <a:pt x="190" y="385"/>
                    </a:cubicBezTo>
                    <a:cubicBezTo>
                      <a:pt x="190" y="385"/>
                      <a:pt x="189" y="385"/>
                      <a:pt x="186" y="385"/>
                    </a:cubicBezTo>
                    <a:cubicBezTo>
                      <a:pt x="158" y="385"/>
                      <a:pt x="0" y="393"/>
                      <a:pt x="19" y="577"/>
                    </a:cubicBezTo>
                    <a:cubicBezTo>
                      <a:pt x="49" y="810"/>
                      <a:pt x="322" y="780"/>
                      <a:pt x="453" y="810"/>
                    </a:cubicBezTo>
                    <a:cubicBezTo>
                      <a:pt x="488" y="818"/>
                      <a:pt x="515" y="821"/>
                      <a:pt x="534" y="821"/>
                    </a:cubicBezTo>
                    <a:cubicBezTo>
                      <a:pt x="660" y="821"/>
                      <a:pt x="525" y="678"/>
                      <a:pt x="525" y="678"/>
                    </a:cubicBezTo>
                    <a:lnTo>
                      <a:pt x="322" y="496"/>
                    </a:lnTo>
                    <a:lnTo>
                      <a:pt x="190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2203;p46"/>
              <p:cNvSpPr/>
              <p:nvPr/>
            </p:nvSpPr>
            <p:spPr>
              <a:xfrm>
                <a:off x="4385735" y="1383902"/>
                <a:ext cx="276229" cy="307339"/>
              </a:xfrm>
              <a:custGeom>
                <a:avLst/>
                <a:gdLst/>
                <a:ahLst/>
                <a:cxnLst/>
                <a:rect l="l" t="t" r="r" b="b"/>
                <a:pathLst>
                  <a:path w="5292" h="5888" extrusionOk="0">
                    <a:moveTo>
                      <a:pt x="2641" y="1"/>
                    </a:moveTo>
                    <a:cubicBezTo>
                      <a:pt x="1174" y="1"/>
                      <a:pt x="567" y="1214"/>
                      <a:pt x="628" y="2094"/>
                    </a:cubicBezTo>
                    <a:cubicBezTo>
                      <a:pt x="679" y="2944"/>
                      <a:pt x="821" y="2944"/>
                      <a:pt x="628" y="3267"/>
                    </a:cubicBezTo>
                    <a:cubicBezTo>
                      <a:pt x="325" y="3753"/>
                      <a:pt x="1" y="4107"/>
                      <a:pt x="325" y="4643"/>
                    </a:cubicBezTo>
                    <a:cubicBezTo>
                      <a:pt x="790" y="5423"/>
                      <a:pt x="244" y="5888"/>
                      <a:pt x="244" y="5888"/>
                    </a:cubicBezTo>
                    <a:lnTo>
                      <a:pt x="5049" y="5888"/>
                    </a:lnTo>
                    <a:cubicBezTo>
                      <a:pt x="5049" y="5888"/>
                      <a:pt x="4503" y="5423"/>
                      <a:pt x="4958" y="4643"/>
                    </a:cubicBezTo>
                    <a:cubicBezTo>
                      <a:pt x="5292" y="4107"/>
                      <a:pt x="4958" y="3753"/>
                      <a:pt x="4665" y="3267"/>
                    </a:cubicBezTo>
                    <a:cubicBezTo>
                      <a:pt x="4462" y="2944"/>
                      <a:pt x="4614" y="2944"/>
                      <a:pt x="4665" y="2094"/>
                    </a:cubicBezTo>
                    <a:cubicBezTo>
                      <a:pt x="4715" y="1214"/>
                      <a:pt x="4118" y="1"/>
                      <a:pt x="2651" y="1"/>
                    </a:cubicBezTo>
                    <a:lnTo>
                      <a:pt x="2641" y="476"/>
                    </a:lnTo>
                    <a:lnTo>
                      <a:pt x="2641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2204;p46"/>
              <p:cNvSpPr/>
              <p:nvPr/>
            </p:nvSpPr>
            <p:spPr>
              <a:xfrm>
                <a:off x="4054699" y="1774131"/>
                <a:ext cx="136810" cy="115670"/>
              </a:xfrm>
              <a:custGeom>
                <a:avLst/>
                <a:gdLst/>
                <a:ahLst/>
                <a:cxnLst/>
                <a:rect l="l" t="t" r="r" b="b"/>
                <a:pathLst>
                  <a:path w="2621" h="2216" extrusionOk="0">
                    <a:moveTo>
                      <a:pt x="1070" y="0"/>
                    </a:moveTo>
                    <a:cubicBezTo>
                      <a:pt x="648" y="0"/>
                      <a:pt x="800" y="303"/>
                      <a:pt x="800" y="303"/>
                    </a:cubicBezTo>
                    <a:cubicBezTo>
                      <a:pt x="486" y="424"/>
                      <a:pt x="709" y="627"/>
                      <a:pt x="709" y="627"/>
                    </a:cubicBezTo>
                    <a:cubicBezTo>
                      <a:pt x="405" y="768"/>
                      <a:pt x="698" y="1031"/>
                      <a:pt x="698" y="1031"/>
                    </a:cubicBezTo>
                    <a:cubicBezTo>
                      <a:pt x="1" y="1325"/>
                      <a:pt x="1831" y="2134"/>
                      <a:pt x="1831" y="2134"/>
                    </a:cubicBezTo>
                    <a:lnTo>
                      <a:pt x="2034" y="2215"/>
                    </a:lnTo>
                    <a:lnTo>
                      <a:pt x="2620" y="1193"/>
                    </a:lnTo>
                    <a:lnTo>
                      <a:pt x="2509" y="1092"/>
                    </a:lnTo>
                    <a:cubicBezTo>
                      <a:pt x="2129" y="217"/>
                      <a:pt x="1866" y="90"/>
                      <a:pt x="1745" y="90"/>
                    </a:cubicBezTo>
                    <a:cubicBezTo>
                      <a:pt x="1695" y="90"/>
                      <a:pt x="1669" y="111"/>
                      <a:pt x="1669" y="111"/>
                    </a:cubicBezTo>
                    <a:cubicBezTo>
                      <a:pt x="1396" y="31"/>
                      <a:pt x="1204" y="0"/>
                      <a:pt x="1070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2205;p46"/>
              <p:cNvSpPr/>
              <p:nvPr/>
            </p:nvSpPr>
            <p:spPr>
              <a:xfrm>
                <a:off x="4334008" y="2909322"/>
                <a:ext cx="80332" cy="80280"/>
              </a:xfrm>
              <a:custGeom>
                <a:avLst/>
                <a:gdLst/>
                <a:ahLst/>
                <a:cxnLst/>
                <a:rect l="l" t="t" r="r" b="b"/>
                <a:pathLst>
                  <a:path w="1539" h="1538" extrusionOk="0">
                    <a:moveTo>
                      <a:pt x="153" y="0"/>
                    </a:moveTo>
                    <a:lnTo>
                      <a:pt x="1" y="1538"/>
                    </a:lnTo>
                    <a:lnTo>
                      <a:pt x="1336" y="1538"/>
                    </a:lnTo>
                    <a:lnTo>
                      <a:pt x="1538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2206;p46"/>
              <p:cNvSpPr/>
              <p:nvPr/>
            </p:nvSpPr>
            <p:spPr>
              <a:xfrm>
                <a:off x="4662434" y="2909322"/>
                <a:ext cx="82420" cy="80280"/>
              </a:xfrm>
              <a:custGeom>
                <a:avLst/>
                <a:gdLst/>
                <a:ahLst/>
                <a:cxnLst/>
                <a:rect l="l" t="t" r="r" b="b"/>
                <a:pathLst>
                  <a:path w="1579" h="1538" extrusionOk="0">
                    <a:moveTo>
                      <a:pt x="1" y="0"/>
                    </a:moveTo>
                    <a:lnTo>
                      <a:pt x="243" y="1538"/>
                    </a:lnTo>
                    <a:lnTo>
                      <a:pt x="1579" y="1538"/>
                    </a:lnTo>
                    <a:lnTo>
                      <a:pt x="1376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2207;p46"/>
              <p:cNvSpPr/>
              <p:nvPr/>
            </p:nvSpPr>
            <p:spPr>
              <a:xfrm>
                <a:off x="4221000" y="2989080"/>
                <a:ext cx="193862" cy="68692"/>
              </a:xfrm>
              <a:custGeom>
                <a:avLst/>
                <a:gdLst/>
                <a:ahLst/>
                <a:cxnLst/>
                <a:rect l="l" t="t" r="r" b="b"/>
                <a:pathLst>
                  <a:path w="3714" h="1316" extrusionOk="0">
                    <a:moveTo>
                      <a:pt x="2307" y="0"/>
                    </a:moveTo>
                    <a:lnTo>
                      <a:pt x="982" y="354"/>
                    </a:lnTo>
                    <a:cubicBezTo>
                      <a:pt x="507" y="486"/>
                      <a:pt x="142" y="850"/>
                      <a:pt x="1" y="1315"/>
                    </a:cubicBezTo>
                    <a:lnTo>
                      <a:pt x="3026" y="1315"/>
                    </a:lnTo>
                    <a:lnTo>
                      <a:pt x="3218" y="860"/>
                    </a:lnTo>
                    <a:lnTo>
                      <a:pt x="3309" y="860"/>
                    </a:lnTo>
                    <a:lnTo>
                      <a:pt x="3400" y="1315"/>
                    </a:lnTo>
                    <a:lnTo>
                      <a:pt x="3714" y="1315"/>
                    </a:lnTo>
                    <a:lnTo>
                      <a:pt x="3592" y="0"/>
                    </a:ln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2208;p46"/>
              <p:cNvSpPr/>
              <p:nvPr/>
            </p:nvSpPr>
            <p:spPr>
              <a:xfrm>
                <a:off x="4261714" y="2970550"/>
                <a:ext cx="142029" cy="49013"/>
              </a:xfrm>
              <a:custGeom>
                <a:avLst/>
                <a:gdLst/>
                <a:ahLst/>
                <a:cxnLst/>
                <a:rect l="l" t="t" r="r" b="b"/>
                <a:pathLst>
                  <a:path w="2721" h="939" extrusionOk="0">
                    <a:moveTo>
                      <a:pt x="2124" y="1"/>
                    </a:moveTo>
                    <a:lnTo>
                      <a:pt x="1527" y="355"/>
                    </a:lnTo>
                    <a:cubicBezTo>
                      <a:pt x="749" y="405"/>
                      <a:pt x="0" y="780"/>
                      <a:pt x="0" y="780"/>
                    </a:cubicBezTo>
                    <a:cubicBezTo>
                      <a:pt x="364" y="894"/>
                      <a:pt x="698" y="939"/>
                      <a:pt x="998" y="939"/>
                    </a:cubicBezTo>
                    <a:cubicBezTo>
                      <a:pt x="2082" y="939"/>
                      <a:pt x="2721" y="355"/>
                      <a:pt x="2721" y="355"/>
                    </a:cubicBezTo>
                    <a:lnTo>
                      <a:pt x="2124" y="1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2209;p46"/>
              <p:cNvSpPr/>
              <p:nvPr/>
            </p:nvSpPr>
            <p:spPr>
              <a:xfrm>
                <a:off x="4663008" y="2989080"/>
                <a:ext cx="194331" cy="68692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1316" extrusionOk="0">
                    <a:moveTo>
                      <a:pt x="131" y="0"/>
                    </a:moveTo>
                    <a:lnTo>
                      <a:pt x="0" y="1315"/>
                    </a:lnTo>
                    <a:lnTo>
                      <a:pt x="324" y="1315"/>
                    </a:lnTo>
                    <a:lnTo>
                      <a:pt x="414" y="860"/>
                    </a:lnTo>
                    <a:lnTo>
                      <a:pt x="506" y="860"/>
                    </a:lnTo>
                    <a:lnTo>
                      <a:pt x="698" y="1315"/>
                    </a:lnTo>
                    <a:lnTo>
                      <a:pt x="3723" y="1315"/>
                    </a:lnTo>
                    <a:cubicBezTo>
                      <a:pt x="3581" y="850"/>
                      <a:pt x="3217" y="486"/>
                      <a:pt x="2741" y="354"/>
                    </a:cubicBezTo>
                    <a:lnTo>
                      <a:pt x="1416" y="0"/>
                    </a:ln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2" name="Google Shape;2210;p46"/>
              <p:cNvSpPr/>
              <p:nvPr/>
            </p:nvSpPr>
            <p:spPr>
              <a:xfrm>
                <a:off x="4674596" y="2970550"/>
                <a:ext cx="141560" cy="49013"/>
              </a:xfrm>
              <a:custGeom>
                <a:avLst/>
                <a:gdLst/>
                <a:ahLst/>
                <a:cxnLst/>
                <a:rect l="l" t="t" r="r" b="b"/>
                <a:pathLst>
                  <a:path w="2712" h="939" extrusionOk="0">
                    <a:moveTo>
                      <a:pt x="597" y="1"/>
                    </a:moveTo>
                    <a:lnTo>
                      <a:pt x="1" y="355"/>
                    </a:lnTo>
                    <a:cubicBezTo>
                      <a:pt x="1" y="355"/>
                      <a:pt x="640" y="939"/>
                      <a:pt x="1719" y="939"/>
                    </a:cubicBezTo>
                    <a:cubicBezTo>
                      <a:pt x="2018" y="939"/>
                      <a:pt x="2350" y="894"/>
                      <a:pt x="2712" y="780"/>
                    </a:cubicBezTo>
                    <a:cubicBezTo>
                      <a:pt x="2712" y="780"/>
                      <a:pt x="1973" y="405"/>
                      <a:pt x="1194" y="355"/>
                    </a:cubicBezTo>
                    <a:lnTo>
                      <a:pt x="597" y="1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3" name="Google Shape;2211;p46"/>
              <p:cNvSpPr/>
              <p:nvPr/>
            </p:nvSpPr>
            <p:spPr>
              <a:xfrm>
                <a:off x="4331920" y="1991638"/>
                <a:ext cx="201221" cy="957876"/>
              </a:xfrm>
              <a:custGeom>
                <a:avLst/>
                <a:gdLst/>
                <a:ahLst/>
                <a:cxnLst/>
                <a:rect l="l" t="t" r="r" b="b"/>
                <a:pathLst>
                  <a:path w="3855" h="18351" extrusionOk="0">
                    <a:moveTo>
                      <a:pt x="1882" y="0"/>
                    </a:moveTo>
                    <a:cubicBezTo>
                      <a:pt x="971" y="1488"/>
                      <a:pt x="395" y="3652"/>
                      <a:pt x="526" y="5392"/>
                    </a:cubicBezTo>
                    <a:lnTo>
                      <a:pt x="0" y="18350"/>
                    </a:lnTo>
                    <a:lnTo>
                      <a:pt x="1578" y="18350"/>
                    </a:lnTo>
                    <a:lnTo>
                      <a:pt x="3702" y="3763"/>
                    </a:lnTo>
                    <a:lnTo>
                      <a:pt x="3855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4" name="Google Shape;2212;p46"/>
              <p:cNvSpPr/>
              <p:nvPr/>
            </p:nvSpPr>
            <p:spPr>
              <a:xfrm>
                <a:off x="4519361" y="1991638"/>
                <a:ext cx="225493" cy="957876"/>
              </a:xfrm>
              <a:custGeom>
                <a:avLst/>
                <a:gdLst/>
                <a:ahLst/>
                <a:cxnLst/>
                <a:rect l="l" t="t" r="r" b="b"/>
                <a:pathLst>
                  <a:path w="4320" h="18351" extrusionOk="0">
                    <a:moveTo>
                      <a:pt x="111" y="0"/>
                    </a:moveTo>
                    <a:lnTo>
                      <a:pt x="1" y="2965"/>
                    </a:lnTo>
                    <a:lnTo>
                      <a:pt x="2651" y="18350"/>
                    </a:lnTo>
                    <a:lnTo>
                      <a:pt x="4320" y="18350"/>
                    </a:lnTo>
                    <a:lnTo>
                      <a:pt x="3470" y="5392"/>
                    </a:lnTo>
                    <a:cubicBezTo>
                      <a:pt x="3602" y="3652"/>
                      <a:pt x="2934" y="1488"/>
                      <a:pt x="2024" y="0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2213;p46"/>
              <p:cNvSpPr/>
              <p:nvPr/>
            </p:nvSpPr>
            <p:spPr>
              <a:xfrm>
                <a:off x="4461787" y="2013822"/>
                <a:ext cx="135244" cy="180081"/>
              </a:xfrm>
              <a:custGeom>
                <a:avLst/>
                <a:gdLst/>
                <a:ahLst/>
                <a:cxnLst/>
                <a:rect l="l" t="t" r="r" b="b"/>
                <a:pathLst>
                  <a:path w="2591" h="3450" extrusionOk="0">
                    <a:moveTo>
                      <a:pt x="1" y="0"/>
                    </a:moveTo>
                    <a:lnTo>
                      <a:pt x="1" y="3237"/>
                    </a:lnTo>
                    <a:lnTo>
                      <a:pt x="2590" y="3450"/>
                    </a:lnTo>
                    <a:lnTo>
                      <a:pt x="2590" y="0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6" name="Google Shape;2214;p46"/>
              <p:cNvSpPr/>
              <p:nvPr/>
            </p:nvSpPr>
            <p:spPr>
              <a:xfrm>
                <a:off x="4496133" y="2183829"/>
                <a:ext cx="58148" cy="7986"/>
              </a:xfrm>
              <a:custGeom>
                <a:avLst/>
                <a:gdLst/>
                <a:ahLst/>
                <a:cxnLst/>
                <a:rect l="l" t="t" r="r" b="b"/>
                <a:pathLst>
                  <a:path w="1114" h="153" extrusionOk="0">
                    <a:moveTo>
                      <a:pt x="10" y="0"/>
                    </a:moveTo>
                    <a:lnTo>
                      <a:pt x="0" y="61"/>
                    </a:lnTo>
                    <a:lnTo>
                      <a:pt x="1113" y="153"/>
                    </a:lnTo>
                    <a:lnTo>
                      <a:pt x="1113" y="92"/>
                    </a:lnTo>
                    <a:lnTo>
                      <a:pt x="10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7" name="Google Shape;2215;p46"/>
              <p:cNvSpPr/>
              <p:nvPr/>
            </p:nvSpPr>
            <p:spPr>
              <a:xfrm>
                <a:off x="4605957" y="2023322"/>
                <a:ext cx="51258" cy="58096"/>
              </a:xfrm>
              <a:custGeom>
                <a:avLst/>
                <a:gdLst/>
                <a:ahLst/>
                <a:cxnLst/>
                <a:rect l="l" t="t" r="r" b="b"/>
                <a:pathLst>
                  <a:path w="982" h="1113" extrusionOk="0">
                    <a:moveTo>
                      <a:pt x="61" y="0"/>
                    </a:moveTo>
                    <a:lnTo>
                      <a:pt x="1" y="11"/>
                    </a:lnTo>
                    <a:cubicBezTo>
                      <a:pt x="1" y="20"/>
                      <a:pt x="122" y="911"/>
                      <a:pt x="972" y="1113"/>
                    </a:cubicBezTo>
                    <a:lnTo>
                      <a:pt x="981" y="1063"/>
                    </a:lnTo>
                    <a:cubicBezTo>
                      <a:pt x="183" y="860"/>
                      <a:pt x="61" y="11"/>
                      <a:pt x="6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8" name="Google Shape;2216;p46"/>
              <p:cNvSpPr/>
              <p:nvPr/>
            </p:nvSpPr>
            <p:spPr>
              <a:xfrm>
                <a:off x="4399463" y="2023322"/>
                <a:ext cx="51310" cy="58096"/>
              </a:xfrm>
              <a:custGeom>
                <a:avLst/>
                <a:gdLst/>
                <a:ahLst/>
                <a:cxnLst/>
                <a:rect l="l" t="t" r="r" b="b"/>
                <a:pathLst>
                  <a:path w="983" h="1113" extrusionOk="0">
                    <a:moveTo>
                      <a:pt x="922" y="0"/>
                    </a:moveTo>
                    <a:cubicBezTo>
                      <a:pt x="922" y="11"/>
                      <a:pt x="800" y="860"/>
                      <a:pt x="1" y="1063"/>
                    </a:cubicBezTo>
                    <a:lnTo>
                      <a:pt x="11" y="1113"/>
                    </a:lnTo>
                    <a:cubicBezTo>
                      <a:pt x="861" y="911"/>
                      <a:pt x="983" y="20"/>
                      <a:pt x="983" y="11"/>
                    </a:cubicBezTo>
                    <a:lnTo>
                      <a:pt x="9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2217;p46"/>
              <p:cNvSpPr/>
              <p:nvPr/>
            </p:nvSpPr>
            <p:spPr>
              <a:xfrm>
                <a:off x="4426449" y="1383902"/>
                <a:ext cx="194331" cy="194853"/>
              </a:xfrm>
              <a:custGeom>
                <a:avLst/>
                <a:gdLst/>
                <a:ahLst/>
                <a:cxnLst/>
                <a:rect l="l" t="t" r="r" b="b"/>
                <a:pathLst>
                  <a:path w="3723" h="3733" extrusionOk="0">
                    <a:moveTo>
                      <a:pt x="1861" y="1"/>
                    </a:moveTo>
                    <a:cubicBezTo>
                      <a:pt x="830" y="1"/>
                      <a:pt x="0" y="830"/>
                      <a:pt x="0" y="1862"/>
                    </a:cubicBezTo>
                    <a:cubicBezTo>
                      <a:pt x="0" y="2894"/>
                      <a:pt x="830" y="3733"/>
                      <a:pt x="1861" y="3733"/>
                    </a:cubicBezTo>
                    <a:cubicBezTo>
                      <a:pt x="2893" y="3733"/>
                      <a:pt x="3723" y="2894"/>
                      <a:pt x="3723" y="1862"/>
                    </a:cubicBezTo>
                    <a:cubicBezTo>
                      <a:pt x="3723" y="830"/>
                      <a:pt x="2893" y="1"/>
                      <a:pt x="1861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0" name="Google Shape;2218;p46"/>
              <p:cNvSpPr/>
              <p:nvPr/>
            </p:nvSpPr>
            <p:spPr>
              <a:xfrm>
                <a:off x="4576413" y="1502234"/>
                <a:ext cx="45934" cy="47970"/>
              </a:xfrm>
              <a:custGeom>
                <a:avLst/>
                <a:gdLst/>
                <a:ahLst/>
                <a:cxnLst/>
                <a:rect l="l" t="t" r="r" b="b"/>
                <a:pathLst>
                  <a:path w="880" h="919" extrusionOk="0">
                    <a:moveTo>
                      <a:pt x="488" y="0"/>
                    </a:moveTo>
                    <a:cubicBezTo>
                      <a:pt x="325" y="0"/>
                      <a:pt x="157" y="125"/>
                      <a:pt x="91" y="323"/>
                    </a:cubicBezTo>
                    <a:cubicBezTo>
                      <a:pt x="0" y="566"/>
                      <a:pt x="91" y="818"/>
                      <a:pt x="293" y="899"/>
                    </a:cubicBezTo>
                    <a:cubicBezTo>
                      <a:pt x="328" y="912"/>
                      <a:pt x="364" y="919"/>
                      <a:pt x="401" y="919"/>
                    </a:cubicBezTo>
                    <a:cubicBezTo>
                      <a:pt x="563" y="919"/>
                      <a:pt x="725" y="794"/>
                      <a:pt x="799" y="596"/>
                    </a:cubicBezTo>
                    <a:cubicBezTo>
                      <a:pt x="880" y="364"/>
                      <a:pt x="799" y="101"/>
                      <a:pt x="596" y="20"/>
                    </a:cubicBezTo>
                    <a:cubicBezTo>
                      <a:pt x="561" y="7"/>
                      <a:pt x="525" y="0"/>
                      <a:pt x="488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1" name="Google Shape;2219;p46"/>
              <p:cNvSpPr/>
              <p:nvPr/>
            </p:nvSpPr>
            <p:spPr>
              <a:xfrm>
                <a:off x="4603295" y="1512204"/>
                <a:ext cx="11692" cy="2328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446" extrusionOk="0">
                    <a:moveTo>
                      <a:pt x="21" y="0"/>
                    </a:moveTo>
                    <a:lnTo>
                      <a:pt x="1" y="41"/>
                    </a:lnTo>
                    <a:cubicBezTo>
                      <a:pt x="173" y="173"/>
                      <a:pt x="102" y="425"/>
                      <a:pt x="102" y="436"/>
                    </a:cubicBezTo>
                    <a:lnTo>
                      <a:pt x="142" y="445"/>
                    </a:lnTo>
                    <a:cubicBezTo>
                      <a:pt x="142" y="436"/>
                      <a:pt x="223" y="162"/>
                      <a:pt x="21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2220;p46"/>
              <p:cNvSpPr/>
              <p:nvPr/>
            </p:nvSpPr>
            <p:spPr>
              <a:xfrm>
                <a:off x="4424309" y="1502234"/>
                <a:ext cx="45464" cy="47970"/>
              </a:xfrm>
              <a:custGeom>
                <a:avLst/>
                <a:gdLst/>
                <a:ahLst/>
                <a:cxnLst/>
                <a:rect l="l" t="t" r="r" b="b"/>
                <a:pathLst>
                  <a:path w="871" h="919" extrusionOk="0">
                    <a:moveTo>
                      <a:pt x="391" y="0"/>
                    </a:moveTo>
                    <a:cubicBezTo>
                      <a:pt x="355" y="0"/>
                      <a:pt x="319" y="7"/>
                      <a:pt x="284" y="20"/>
                    </a:cubicBezTo>
                    <a:cubicBezTo>
                      <a:pt x="82" y="101"/>
                      <a:pt x="1" y="364"/>
                      <a:pt x="82" y="596"/>
                    </a:cubicBezTo>
                    <a:cubicBezTo>
                      <a:pt x="156" y="794"/>
                      <a:pt x="318" y="919"/>
                      <a:pt x="480" y="919"/>
                    </a:cubicBezTo>
                    <a:cubicBezTo>
                      <a:pt x="516" y="919"/>
                      <a:pt x="552" y="912"/>
                      <a:pt x="587" y="899"/>
                    </a:cubicBezTo>
                    <a:cubicBezTo>
                      <a:pt x="790" y="818"/>
                      <a:pt x="871" y="566"/>
                      <a:pt x="790" y="323"/>
                    </a:cubicBezTo>
                    <a:cubicBezTo>
                      <a:pt x="715" y="125"/>
                      <a:pt x="553" y="0"/>
                      <a:pt x="391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2221;p46"/>
              <p:cNvSpPr/>
              <p:nvPr/>
            </p:nvSpPr>
            <p:spPr>
              <a:xfrm>
                <a:off x="4430103" y="1512204"/>
                <a:ext cx="11692" cy="23280"/>
              </a:xfrm>
              <a:custGeom>
                <a:avLst/>
                <a:gdLst/>
                <a:ahLst/>
                <a:cxnLst/>
                <a:rect l="l" t="t" r="r" b="b"/>
                <a:pathLst>
                  <a:path w="224" h="446" extrusionOk="0">
                    <a:moveTo>
                      <a:pt x="193" y="0"/>
                    </a:moveTo>
                    <a:cubicBezTo>
                      <a:pt x="1" y="162"/>
                      <a:pt x="82" y="436"/>
                      <a:pt x="82" y="445"/>
                    </a:cubicBezTo>
                    <a:lnTo>
                      <a:pt x="122" y="436"/>
                    </a:lnTo>
                    <a:cubicBezTo>
                      <a:pt x="122" y="425"/>
                      <a:pt x="52" y="173"/>
                      <a:pt x="223" y="41"/>
                    </a:cubicBezTo>
                    <a:lnTo>
                      <a:pt x="193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4" name="Google Shape;2222;p46"/>
              <p:cNvSpPr/>
              <p:nvPr/>
            </p:nvSpPr>
            <p:spPr>
              <a:xfrm>
                <a:off x="4483449" y="1605689"/>
                <a:ext cx="81376" cy="53868"/>
              </a:xfrm>
              <a:custGeom>
                <a:avLst/>
                <a:gdLst/>
                <a:ahLst/>
                <a:cxnLst/>
                <a:rect l="l" t="t" r="r" b="b"/>
                <a:pathLst>
                  <a:path w="1559" h="1032" extrusionOk="0">
                    <a:moveTo>
                      <a:pt x="779" y="0"/>
                    </a:moveTo>
                    <a:lnTo>
                      <a:pt x="112" y="50"/>
                    </a:lnTo>
                    <a:lnTo>
                      <a:pt x="1" y="1032"/>
                    </a:lnTo>
                    <a:lnTo>
                      <a:pt x="1559" y="1032"/>
                    </a:lnTo>
                    <a:lnTo>
                      <a:pt x="1447" y="50"/>
                    </a:lnTo>
                    <a:lnTo>
                      <a:pt x="779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2223;p46"/>
              <p:cNvSpPr/>
              <p:nvPr/>
            </p:nvSpPr>
            <p:spPr>
              <a:xfrm>
                <a:off x="4489243" y="1608299"/>
                <a:ext cx="69736" cy="24324"/>
              </a:xfrm>
              <a:custGeom>
                <a:avLst/>
                <a:gdLst/>
                <a:ahLst/>
                <a:cxnLst/>
                <a:rect l="l" t="t" r="r" b="b"/>
                <a:pathLst>
                  <a:path w="1336" h="466" extrusionOk="0">
                    <a:moveTo>
                      <a:pt x="1" y="0"/>
                    </a:moveTo>
                    <a:cubicBezTo>
                      <a:pt x="1" y="0"/>
                      <a:pt x="304" y="466"/>
                      <a:pt x="668" y="466"/>
                    </a:cubicBezTo>
                    <a:cubicBezTo>
                      <a:pt x="1043" y="466"/>
                      <a:pt x="1336" y="0"/>
                      <a:pt x="1336" y="0"/>
                    </a:cubicBezTo>
                    <a:close/>
                  </a:path>
                </a:pathLst>
              </a:custGeom>
              <a:solidFill>
                <a:srgbClr val="D67F7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2224;p46"/>
              <p:cNvSpPr/>
              <p:nvPr/>
            </p:nvSpPr>
            <p:spPr>
              <a:xfrm>
                <a:off x="4447015" y="1394446"/>
                <a:ext cx="155288" cy="228155"/>
              </a:xfrm>
              <a:custGeom>
                <a:avLst/>
                <a:gdLst/>
                <a:ahLst/>
                <a:cxnLst/>
                <a:rect l="l" t="t" r="r" b="b"/>
                <a:pathLst>
                  <a:path w="2975" h="4371" extrusionOk="0">
                    <a:moveTo>
                      <a:pt x="1488" y="1"/>
                    </a:moveTo>
                    <a:cubicBezTo>
                      <a:pt x="658" y="1"/>
                      <a:pt x="0" y="698"/>
                      <a:pt x="0" y="1568"/>
                    </a:cubicBezTo>
                    <a:lnTo>
                      <a:pt x="0" y="1730"/>
                    </a:lnTo>
                    <a:lnTo>
                      <a:pt x="0" y="1750"/>
                    </a:lnTo>
                    <a:lnTo>
                      <a:pt x="162" y="3106"/>
                    </a:lnTo>
                    <a:lnTo>
                      <a:pt x="162" y="3116"/>
                    </a:lnTo>
                    <a:lnTo>
                      <a:pt x="162" y="3146"/>
                    </a:lnTo>
                    <a:cubicBezTo>
                      <a:pt x="254" y="3834"/>
                      <a:pt x="962" y="4371"/>
                      <a:pt x="1488" y="4371"/>
                    </a:cubicBezTo>
                    <a:cubicBezTo>
                      <a:pt x="1994" y="4371"/>
                      <a:pt x="2702" y="3845"/>
                      <a:pt x="2803" y="3167"/>
                    </a:cubicBezTo>
                    <a:lnTo>
                      <a:pt x="2803" y="3146"/>
                    </a:lnTo>
                    <a:lnTo>
                      <a:pt x="2803" y="3096"/>
                    </a:lnTo>
                    <a:lnTo>
                      <a:pt x="2965" y="1750"/>
                    </a:lnTo>
                    <a:lnTo>
                      <a:pt x="2965" y="1730"/>
                    </a:lnTo>
                    <a:cubicBezTo>
                      <a:pt x="2965" y="1680"/>
                      <a:pt x="2974" y="1629"/>
                      <a:pt x="2974" y="1568"/>
                    </a:cubicBezTo>
                    <a:cubicBezTo>
                      <a:pt x="2974" y="698"/>
                      <a:pt x="2307" y="1"/>
                      <a:pt x="1488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2225;p46"/>
              <p:cNvSpPr/>
              <p:nvPr/>
            </p:nvSpPr>
            <p:spPr>
              <a:xfrm>
                <a:off x="4348310" y="1642489"/>
                <a:ext cx="329993" cy="204510"/>
              </a:xfrm>
              <a:custGeom>
                <a:avLst/>
                <a:gdLst/>
                <a:ahLst/>
                <a:cxnLst/>
                <a:rect l="l" t="t" r="r" b="b"/>
                <a:pathLst>
                  <a:path w="6322" h="3918" extrusionOk="0">
                    <a:moveTo>
                      <a:pt x="3806" y="1"/>
                    </a:moveTo>
                    <a:cubicBezTo>
                      <a:pt x="3445" y="1"/>
                      <a:pt x="3080" y="50"/>
                      <a:pt x="2721" y="74"/>
                    </a:cubicBezTo>
                    <a:lnTo>
                      <a:pt x="2680" y="13"/>
                    </a:lnTo>
                    <a:cubicBezTo>
                      <a:pt x="850" y="175"/>
                      <a:pt x="0" y="1864"/>
                      <a:pt x="445" y="3493"/>
                    </a:cubicBezTo>
                    <a:lnTo>
                      <a:pt x="940" y="2946"/>
                    </a:lnTo>
                    <a:cubicBezTo>
                      <a:pt x="2073" y="3007"/>
                      <a:pt x="2781" y="3807"/>
                      <a:pt x="3925" y="3908"/>
                    </a:cubicBezTo>
                    <a:lnTo>
                      <a:pt x="4036" y="3908"/>
                    </a:lnTo>
                    <a:cubicBezTo>
                      <a:pt x="4117" y="3908"/>
                      <a:pt x="4198" y="3908"/>
                      <a:pt x="4279" y="3918"/>
                    </a:cubicBezTo>
                    <a:lnTo>
                      <a:pt x="4370" y="3918"/>
                    </a:lnTo>
                    <a:cubicBezTo>
                      <a:pt x="4373" y="3918"/>
                      <a:pt x="4377" y="3918"/>
                      <a:pt x="4380" y="3918"/>
                    </a:cubicBezTo>
                    <a:cubicBezTo>
                      <a:pt x="5008" y="3918"/>
                      <a:pt x="5071" y="2937"/>
                      <a:pt x="5705" y="2937"/>
                    </a:cubicBezTo>
                    <a:lnTo>
                      <a:pt x="5917" y="2946"/>
                    </a:lnTo>
                    <a:cubicBezTo>
                      <a:pt x="6322" y="1338"/>
                      <a:pt x="5887" y="175"/>
                      <a:pt x="4097" y="13"/>
                    </a:cubicBezTo>
                    <a:cubicBezTo>
                      <a:pt x="4000" y="4"/>
                      <a:pt x="3903" y="1"/>
                      <a:pt x="3806" y="1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8" name="Google Shape;2226;p46"/>
              <p:cNvSpPr/>
              <p:nvPr/>
            </p:nvSpPr>
            <p:spPr>
              <a:xfrm>
                <a:off x="4316626" y="1656843"/>
                <a:ext cx="332707" cy="368723"/>
              </a:xfrm>
              <a:custGeom>
                <a:avLst/>
                <a:gdLst/>
                <a:ahLst/>
                <a:cxnLst/>
                <a:rect l="l" t="t" r="r" b="b"/>
                <a:pathLst>
                  <a:path w="6374" h="7064" extrusionOk="0">
                    <a:moveTo>
                      <a:pt x="2316" y="1"/>
                    </a:moveTo>
                    <a:cubicBezTo>
                      <a:pt x="0" y="962"/>
                      <a:pt x="1669" y="3622"/>
                      <a:pt x="1669" y="3622"/>
                    </a:cubicBezTo>
                    <a:lnTo>
                      <a:pt x="1781" y="6273"/>
                    </a:lnTo>
                    <a:cubicBezTo>
                      <a:pt x="1790" y="6515"/>
                      <a:pt x="1963" y="6738"/>
                      <a:pt x="2195" y="6799"/>
                    </a:cubicBezTo>
                    <a:cubicBezTo>
                      <a:pt x="2595" y="6917"/>
                      <a:pt x="3259" y="7064"/>
                      <a:pt x="4025" y="7064"/>
                    </a:cubicBezTo>
                    <a:cubicBezTo>
                      <a:pt x="4635" y="7064"/>
                      <a:pt x="5309" y="6971"/>
                      <a:pt x="5968" y="6698"/>
                    </a:cubicBezTo>
                    <a:cubicBezTo>
                      <a:pt x="6180" y="6607"/>
                      <a:pt x="6322" y="6405"/>
                      <a:pt x="6322" y="6171"/>
                    </a:cubicBezTo>
                    <a:lnTo>
                      <a:pt x="6373" y="3663"/>
                    </a:lnTo>
                    <a:lnTo>
                      <a:pt x="5654" y="1"/>
                    </a:lnTo>
                    <a:cubicBezTo>
                      <a:pt x="5654" y="1"/>
                      <a:pt x="5119" y="972"/>
                      <a:pt x="3986" y="972"/>
                    </a:cubicBezTo>
                    <a:cubicBezTo>
                      <a:pt x="2782" y="972"/>
                      <a:pt x="2316" y="1"/>
                      <a:pt x="2316" y="1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9" name="Google Shape;2227;p46"/>
              <p:cNvSpPr/>
              <p:nvPr/>
            </p:nvSpPr>
            <p:spPr>
              <a:xfrm>
                <a:off x="4396853" y="1390218"/>
                <a:ext cx="237655" cy="139994"/>
              </a:xfrm>
              <a:custGeom>
                <a:avLst/>
                <a:gdLst/>
                <a:ahLst/>
                <a:cxnLst/>
                <a:rect l="l" t="t" r="r" b="b"/>
                <a:pathLst>
                  <a:path w="4553" h="2682" extrusionOk="0">
                    <a:moveTo>
                      <a:pt x="2479" y="1"/>
                    </a:moveTo>
                    <a:cubicBezTo>
                      <a:pt x="1" y="1"/>
                      <a:pt x="982" y="2681"/>
                      <a:pt x="982" y="2681"/>
                    </a:cubicBezTo>
                    <a:cubicBezTo>
                      <a:pt x="1103" y="2287"/>
                      <a:pt x="1154" y="1741"/>
                      <a:pt x="1154" y="1741"/>
                    </a:cubicBezTo>
                    <a:cubicBezTo>
                      <a:pt x="1851" y="1700"/>
                      <a:pt x="2398" y="992"/>
                      <a:pt x="2398" y="992"/>
                    </a:cubicBezTo>
                    <a:cubicBezTo>
                      <a:pt x="2844" y="1424"/>
                      <a:pt x="3237" y="1492"/>
                      <a:pt x="3439" y="1492"/>
                    </a:cubicBezTo>
                    <a:cubicBezTo>
                      <a:pt x="3530" y="1492"/>
                      <a:pt x="3582" y="1478"/>
                      <a:pt x="3582" y="1478"/>
                    </a:cubicBezTo>
                    <a:lnTo>
                      <a:pt x="3582" y="1478"/>
                    </a:lnTo>
                    <a:cubicBezTo>
                      <a:pt x="3571" y="2155"/>
                      <a:pt x="3764" y="2681"/>
                      <a:pt x="3764" y="2681"/>
                    </a:cubicBezTo>
                    <a:lnTo>
                      <a:pt x="4016" y="2145"/>
                    </a:lnTo>
                    <a:cubicBezTo>
                      <a:pt x="4016" y="2145"/>
                      <a:pt x="4553" y="1"/>
                      <a:pt x="2479" y="1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0" name="Google Shape;2228;p46"/>
              <p:cNvSpPr/>
              <p:nvPr/>
            </p:nvSpPr>
            <p:spPr>
              <a:xfrm>
                <a:off x="4510383" y="1523792"/>
                <a:ext cx="14302" cy="29126"/>
              </a:xfrm>
              <a:custGeom>
                <a:avLst/>
                <a:gdLst/>
                <a:ahLst/>
                <a:cxnLst/>
                <a:rect l="l" t="t" r="r" b="b"/>
                <a:pathLst>
                  <a:path w="274" h="558" extrusionOk="0">
                    <a:moveTo>
                      <a:pt x="213" y="1"/>
                    </a:moveTo>
                    <a:cubicBezTo>
                      <a:pt x="203" y="11"/>
                      <a:pt x="0" y="295"/>
                      <a:pt x="71" y="456"/>
                    </a:cubicBezTo>
                    <a:cubicBezTo>
                      <a:pt x="101" y="517"/>
                      <a:pt x="173" y="558"/>
                      <a:pt x="274" y="558"/>
                    </a:cubicBezTo>
                    <a:lnTo>
                      <a:pt x="274" y="497"/>
                    </a:lnTo>
                    <a:cubicBezTo>
                      <a:pt x="203" y="497"/>
                      <a:pt x="152" y="466"/>
                      <a:pt x="132" y="426"/>
                    </a:cubicBezTo>
                    <a:cubicBezTo>
                      <a:pt x="81" y="315"/>
                      <a:pt x="203" y="112"/>
                      <a:pt x="263" y="41"/>
                    </a:cubicBezTo>
                    <a:lnTo>
                      <a:pt x="213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1" name="Google Shape;2229;p46"/>
              <p:cNvSpPr/>
              <p:nvPr/>
            </p:nvSpPr>
            <p:spPr>
              <a:xfrm>
                <a:off x="4548383" y="1494248"/>
                <a:ext cx="31214" cy="15398"/>
              </a:xfrm>
              <a:custGeom>
                <a:avLst/>
                <a:gdLst/>
                <a:ahLst/>
                <a:cxnLst/>
                <a:rect l="l" t="t" r="r" b="b"/>
                <a:pathLst>
                  <a:path w="598" h="295" extrusionOk="0">
                    <a:moveTo>
                      <a:pt x="41" y="0"/>
                    </a:moveTo>
                    <a:lnTo>
                      <a:pt x="1" y="173"/>
                    </a:lnTo>
                    <a:lnTo>
                      <a:pt x="557" y="294"/>
                    </a:lnTo>
                    <a:lnTo>
                      <a:pt x="598" y="132"/>
                    </a:lnTo>
                    <a:lnTo>
                      <a:pt x="4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2" name="Google Shape;2230;p46"/>
              <p:cNvSpPr/>
              <p:nvPr/>
            </p:nvSpPr>
            <p:spPr>
              <a:xfrm>
                <a:off x="4465493" y="1494248"/>
                <a:ext cx="31214" cy="15398"/>
              </a:xfrm>
              <a:custGeom>
                <a:avLst/>
                <a:gdLst/>
                <a:ahLst/>
                <a:cxnLst/>
                <a:rect l="l" t="t" r="r" b="b"/>
                <a:pathLst>
                  <a:path w="598" h="295" extrusionOk="0">
                    <a:moveTo>
                      <a:pt x="557" y="0"/>
                    </a:moveTo>
                    <a:lnTo>
                      <a:pt x="1" y="132"/>
                    </a:lnTo>
                    <a:lnTo>
                      <a:pt x="41" y="294"/>
                    </a:lnTo>
                    <a:lnTo>
                      <a:pt x="597" y="173"/>
                    </a:lnTo>
                    <a:lnTo>
                      <a:pt x="557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3" name="Google Shape;2231;p46"/>
              <p:cNvSpPr/>
              <p:nvPr/>
            </p:nvSpPr>
            <p:spPr>
              <a:xfrm>
                <a:off x="4612794" y="1765153"/>
                <a:ext cx="78192" cy="94530"/>
              </a:xfrm>
              <a:custGeom>
                <a:avLst/>
                <a:gdLst/>
                <a:ahLst/>
                <a:cxnLst/>
                <a:rect l="l" t="t" r="r" b="b"/>
                <a:pathLst>
                  <a:path w="1498" h="1811" extrusionOk="0">
                    <a:moveTo>
                      <a:pt x="952" y="0"/>
                    </a:moveTo>
                    <a:lnTo>
                      <a:pt x="1" y="688"/>
                    </a:lnTo>
                    <a:lnTo>
                      <a:pt x="183" y="1810"/>
                    </a:lnTo>
                    <a:cubicBezTo>
                      <a:pt x="1498" y="1365"/>
                      <a:pt x="952" y="0"/>
                      <a:pt x="952" y="0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4" name="Google Shape;2232;p46"/>
              <p:cNvSpPr/>
              <p:nvPr/>
            </p:nvSpPr>
            <p:spPr>
              <a:xfrm>
                <a:off x="4479221" y="1632571"/>
                <a:ext cx="91398" cy="58670"/>
              </a:xfrm>
              <a:custGeom>
                <a:avLst/>
                <a:gdLst/>
                <a:ahLst/>
                <a:cxnLst/>
                <a:rect l="l" t="t" r="r" b="b"/>
                <a:pathLst>
                  <a:path w="1751" h="1124" extrusionOk="0">
                    <a:moveTo>
                      <a:pt x="1487" y="1"/>
                    </a:moveTo>
                    <a:lnTo>
                      <a:pt x="415" y="41"/>
                    </a:lnTo>
                    <a:lnTo>
                      <a:pt x="132" y="122"/>
                    </a:lnTo>
                    <a:cubicBezTo>
                      <a:pt x="132" y="122"/>
                      <a:pt x="1" y="1124"/>
                      <a:pt x="871" y="1124"/>
                    </a:cubicBezTo>
                    <a:cubicBezTo>
                      <a:pt x="1750" y="1124"/>
                      <a:pt x="1599" y="203"/>
                      <a:pt x="1599" y="203"/>
                    </a:cubicBezTo>
                    <a:lnTo>
                      <a:pt x="1487" y="1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5" name="Google Shape;2233;p46"/>
              <p:cNvSpPr/>
              <p:nvPr/>
            </p:nvSpPr>
            <p:spPr>
              <a:xfrm>
                <a:off x="4363604" y="1765623"/>
                <a:ext cx="70780" cy="93016"/>
              </a:xfrm>
              <a:custGeom>
                <a:avLst/>
                <a:gdLst/>
                <a:ahLst/>
                <a:cxnLst/>
                <a:rect l="l" t="t" r="r" b="b"/>
                <a:pathLst>
                  <a:path w="1356" h="1782" extrusionOk="0">
                    <a:moveTo>
                      <a:pt x="1356" y="749"/>
                    </a:moveTo>
                    <a:cubicBezTo>
                      <a:pt x="1355" y="749"/>
                      <a:pt x="1355" y="749"/>
                      <a:pt x="1355" y="749"/>
                    </a:cubicBezTo>
                    <a:lnTo>
                      <a:pt x="1355" y="749"/>
                    </a:lnTo>
                    <a:cubicBezTo>
                      <a:pt x="1355" y="749"/>
                      <a:pt x="1356" y="749"/>
                      <a:pt x="1356" y="749"/>
                    </a:cubicBezTo>
                    <a:cubicBezTo>
                      <a:pt x="1356" y="749"/>
                      <a:pt x="1356" y="749"/>
                      <a:pt x="1356" y="749"/>
                    </a:cubicBezTo>
                    <a:close/>
                    <a:moveTo>
                      <a:pt x="476" y="1"/>
                    </a:moveTo>
                    <a:cubicBezTo>
                      <a:pt x="476" y="1"/>
                      <a:pt x="0" y="1387"/>
                      <a:pt x="1245" y="1781"/>
                    </a:cubicBezTo>
                    <a:cubicBezTo>
                      <a:pt x="1245" y="1781"/>
                      <a:pt x="1351" y="772"/>
                      <a:pt x="1355" y="749"/>
                    </a:cubicBezTo>
                    <a:lnTo>
                      <a:pt x="1355" y="749"/>
                    </a:lnTo>
                    <a:cubicBezTo>
                      <a:pt x="1355" y="749"/>
                      <a:pt x="1355" y="749"/>
                      <a:pt x="1355" y="749"/>
                    </a:cubicBezTo>
                    <a:cubicBezTo>
                      <a:pt x="1334" y="749"/>
                      <a:pt x="476" y="1"/>
                      <a:pt x="476" y="1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2234;p46"/>
              <p:cNvSpPr/>
              <p:nvPr/>
            </p:nvSpPr>
            <p:spPr>
              <a:xfrm>
                <a:off x="4477133" y="1519094"/>
                <a:ext cx="21662" cy="11118"/>
              </a:xfrm>
              <a:custGeom>
                <a:avLst/>
                <a:gdLst/>
                <a:ahLst/>
                <a:cxnLst/>
                <a:rect l="l" t="t" r="r" b="b"/>
                <a:pathLst>
                  <a:path w="415" h="213" extrusionOk="0">
                    <a:moveTo>
                      <a:pt x="203" y="0"/>
                    </a:moveTo>
                    <a:cubicBezTo>
                      <a:pt x="91" y="0"/>
                      <a:pt x="0" y="91"/>
                      <a:pt x="0" y="212"/>
                    </a:cubicBezTo>
                    <a:lnTo>
                      <a:pt x="81" y="212"/>
                    </a:lnTo>
                    <a:cubicBezTo>
                      <a:pt x="81" y="142"/>
                      <a:pt x="142" y="91"/>
                      <a:pt x="203" y="91"/>
                    </a:cubicBezTo>
                    <a:cubicBezTo>
                      <a:pt x="273" y="91"/>
                      <a:pt x="334" y="142"/>
                      <a:pt x="334" y="212"/>
                    </a:cubicBezTo>
                    <a:lnTo>
                      <a:pt x="415" y="212"/>
                    </a:lnTo>
                    <a:cubicBezTo>
                      <a:pt x="415" y="91"/>
                      <a:pt x="324" y="0"/>
                      <a:pt x="20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2235;p46"/>
              <p:cNvSpPr/>
              <p:nvPr/>
            </p:nvSpPr>
            <p:spPr>
              <a:xfrm>
                <a:off x="4542067" y="1519094"/>
                <a:ext cx="22184" cy="11118"/>
              </a:xfrm>
              <a:custGeom>
                <a:avLst/>
                <a:gdLst/>
                <a:ahLst/>
                <a:cxnLst/>
                <a:rect l="l" t="t" r="r" b="b"/>
                <a:pathLst>
                  <a:path w="425" h="213" extrusionOk="0">
                    <a:moveTo>
                      <a:pt x="213" y="0"/>
                    </a:moveTo>
                    <a:cubicBezTo>
                      <a:pt x="101" y="0"/>
                      <a:pt x="0" y="91"/>
                      <a:pt x="0" y="212"/>
                    </a:cubicBezTo>
                    <a:lnTo>
                      <a:pt x="92" y="212"/>
                    </a:lnTo>
                    <a:cubicBezTo>
                      <a:pt x="92" y="142"/>
                      <a:pt x="152" y="91"/>
                      <a:pt x="213" y="91"/>
                    </a:cubicBezTo>
                    <a:cubicBezTo>
                      <a:pt x="283" y="91"/>
                      <a:pt x="344" y="142"/>
                      <a:pt x="344" y="212"/>
                    </a:cubicBezTo>
                    <a:lnTo>
                      <a:pt x="425" y="212"/>
                    </a:lnTo>
                    <a:cubicBezTo>
                      <a:pt x="425" y="91"/>
                      <a:pt x="334" y="0"/>
                      <a:pt x="213" y="0"/>
                    </a:cubicBez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" name="Google Shape;2236;p46"/>
              <p:cNvSpPr/>
              <p:nvPr/>
            </p:nvSpPr>
            <p:spPr>
              <a:xfrm>
                <a:off x="4161391" y="1656843"/>
                <a:ext cx="296795" cy="303528"/>
              </a:xfrm>
              <a:custGeom>
                <a:avLst/>
                <a:gdLst/>
                <a:ahLst/>
                <a:cxnLst/>
                <a:rect l="l" t="t" r="r" b="b"/>
                <a:pathLst>
                  <a:path w="5686" h="5815" extrusionOk="0">
                    <a:moveTo>
                      <a:pt x="5290" y="1"/>
                    </a:moveTo>
                    <a:cubicBezTo>
                      <a:pt x="3601" y="830"/>
                      <a:pt x="2458" y="3845"/>
                      <a:pt x="2458" y="3845"/>
                    </a:cubicBezTo>
                    <a:cubicBezTo>
                      <a:pt x="2308" y="3885"/>
                      <a:pt x="2166" y="3902"/>
                      <a:pt x="2033" y="3902"/>
                    </a:cubicBezTo>
                    <a:cubicBezTo>
                      <a:pt x="1491" y="3902"/>
                      <a:pt x="1097" y="3625"/>
                      <a:pt x="951" y="3511"/>
                    </a:cubicBezTo>
                    <a:cubicBezTo>
                      <a:pt x="925" y="3492"/>
                      <a:pt x="895" y="3481"/>
                      <a:pt x="863" y="3481"/>
                    </a:cubicBezTo>
                    <a:cubicBezTo>
                      <a:pt x="845" y="3481"/>
                      <a:pt x="827" y="3484"/>
                      <a:pt x="809" y="3491"/>
                    </a:cubicBezTo>
                    <a:cubicBezTo>
                      <a:pt x="223" y="3714"/>
                      <a:pt x="50" y="4280"/>
                      <a:pt x="10" y="4503"/>
                    </a:cubicBezTo>
                    <a:cubicBezTo>
                      <a:pt x="0" y="4553"/>
                      <a:pt x="20" y="4604"/>
                      <a:pt x="61" y="4644"/>
                    </a:cubicBezTo>
                    <a:cubicBezTo>
                      <a:pt x="366" y="4878"/>
                      <a:pt x="1646" y="5814"/>
                      <a:pt x="2729" y="5814"/>
                    </a:cubicBezTo>
                    <a:cubicBezTo>
                      <a:pt x="2865" y="5814"/>
                      <a:pt x="2998" y="5800"/>
                      <a:pt x="3125" y="5767"/>
                    </a:cubicBezTo>
                    <a:cubicBezTo>
                      <a:pt x="3905" y="5565"/>
                      <a:pt x="5584" y="2955"/>
                      <a:pt x="5685" y="1043"/>
                    </a:cubicBezTo>
                    <a:lnTo>
                      <a:pt x="5290" y="1"/>
                    </a:ln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" name="Google Shape;2237;p46"/>
              <p:cNvSpPr/>
              <p:nvPr/>
            </p:nvSpPr>
            <p:spPr>
              <a:xfrm>
                <a:off x="4742714" y="1221255"/>
                <a:ext cx="106900" cy="149494"/>
              </a:xfrm>
              <a:custGeom>
                <a:avLst/>
                <a:gdLst/>
                <a:ahLst/>
                <a:cxnLst/>
                <a:rect l="l" t="t" r="r" b="b"/>
                <a:pathLst>
                  <a:path w="2048" h="2864" extrusionOk="0">
                    <a:moveTo>
                      <a:pt x="941" y="1"/>
                    </a:moveTo>
                    <a:cubicBezTo>
                      <a:pt x="769" y="1"/>
                      <a:pt x="638" y="658"/>
                      <a:pt x="597" y="1245"/>
                    </a:cubicBezTo>
                    <a:cubicBezTo>
                      <a:pt x="597" y="1245"/>
                      <a:pt x="511" y="778"/>
                      <a:pt x="312" y="778"/>
                    </a:cubicBezTo>
                    <a:cubicBezTo>
                      <a:pt x="306" y="778"/>
                      <a:pt x="300" y="779"/>
                      <a:pt x="294" y="779"/>
                    </a:cubicBezTo>
                    <a:cubicBezTo>
                      <a:pt x="0" y="820"/>
                      <a:pt x="152" y="2115"/>
                      <a:pt x="152" y="2115"/>
                    </a:cubicBezTo>
                    <a:lnTo>
                      <a:pt x="1315" y="2863"/>
                    </a:lnTo>
                    <a:cubicBezTo>
                      <a:pt x="1315" y="2863"/>
                      <a:pt x="1882" y="2256"/>
                      <a:pt x="1983" y="1407"/>
                    </a:cubicBezTo>
                    <a:cubicBezTo>
                      <a:pt x="2048" y="787"/>
                      <a:pt x="1955" y="358"/>
                      <a:pt x="1853" y="358"/>
                    </a:cubicBezTo>
                    <a:cubicBezTo>
                      <a:pt x="1829" y="358"/>
                      <a:pt x="1804" y="383"/>
                      <a:pt x="1780" y="435"/>
                    </a:cubicBezTo>
                    <a:cubicBezTo>
                      <a:pt x="1780" y="435"/>
                      <a:pt x="1702" y="249"/>
                      <a:pt x="1610" y="249"/>
                    </a:cubicBezTo>
                    <a:cubicBezTo>
                      <a:pt x="1570" y="249"/>
                      <a:pt x="1527" y="284"/>
                      <a:pt x="1487" y="385"/>
                    </a:cubicBezTo>
                    <a:cubicBezTo>
                      <a:pt x="1487" y="385"/>
                      <a:pt x="1440" y="162"/>
                      <a:pt x="1321" y="162"/>
                    </a:cubicBezTo>
                    <a:cubicBezTo>
                      <a:pt x="1316" y="162"/>
                      <a:pt x="1311" y="162"/>
                      <a:pt x="1305" y="163"/>
                    </a:cubicBezTo>
                    <a:cubicBezTo>
                      <a:pt x="1214" y="172"/>
                      <a:pt x="1153" y="304"/>
                      <a:pt x="1153" y="304"/>
                    </a:cubicBezTo>
                    <a:cubicBezTo>
                      <a:pt x="1153" y="304"/>
                      <a:pt x="1093" y="1"/>
                      <a:pt x="941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2238;p46"/>
              <p:cNvSpPr/>
              <p:nvPr/>
            </p:nvSpPr>
            <p:spPr>
              <a:xfrm>
                <a:off x="4400559" y="1843292"/>
                <a:ext cx="10074" cy="47030"/>
              </a:xfrm>
              <a:custGeom>
                <a:avLst/>
                <a:gdLst/>
                <a:ahLst/>
                <a:cxnLst/>
                <a:rect l="l" t="t" r="r" b="b"/>
                <a:pathLst>
                  <a:path w="193" h="901" extrusionOk="0">
                    <a:moveTo>
                      <a:pt x="61" y="0"/>
                    </a:moveTo>
                    <a:lnTo>
                      <a:pt x="0" y="10"/>
                    </a:lnTo>
                    <a:lnTo>
                      <a:pt x="122" y="900"/>
                    </a:lnTo>
                    <a:lnTo>
                      <a:pt x="193" y="890"/>
                    </a:lnTo>
                    <a:lnTo>
                      <a:pt x="61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2239;p46"/>
              <p:cNvSpPr/>
              <p:nvPr/>
            </p:nvSpPr>
            <p:spPr>
              <a:xfrm>
                <a:off x="4367310" y="1769329"/>
                <a:ext cx="56530" cy="8931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711" extrusionOk="0">
                    <a:moveTo>
                      <a:pt x="344" y="1"/>
                    </a:moveTo>
                    <a:lnTo>
                      <a:pt x="334" y="31"/>
                    </a:lnTo>
                    <a:cubicBezTo>
                      <a:pt x="324" y="41"/>
                      <a:pt x="0" y="1285"/>
                      <a:pt x="1032" y="1690"/>
                    </a:cubicBezTo>
                    <a:lnTo>
                      <a:pt x="1062" y="1710"/>
                    </a:lnTo>
                    <a:lnTo>
                      <a:pt x="1082" y="1649"/>
                    </a:lnTo>
                    <a:lnTo>
                      <a:pt x="1052" y="1640"/>
                    </a:lnTo>
                    <a:cubicBezTo>
                      <a:pt x="81" y="1255"/>
                      <a:pt x="374" y="92"/>
                      <a:pt x="394" y="41"/>
                    </a:cubicBezTo>
                    <a:lnTo>
                      <a:pt x="405" y="11"/>
                    </a:lnTo>
                    <a:lnTo>
                      <a:pt x="344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2" name="Google Shape;2240;p46"/>
              <p:cNvSpPr/>
              <p:nvPr/>
            </p:nvSpPr>
            <p:spPr>
              <a:xfrm>
                <a:off x="4463927" y="1404468"/>
                <a:ext cx="119898" cy="31214"/>
              </a:xfrm>
              <a:custGeom>
                <a:avLst/>
                <a:gdLst/>
                <a:ahLst/>
                <a:cxnLst/>
                <a:rect l="l" t="t" r="r" b="b"/>
                <a:pathLst>
                  <a:path w="2297" h="598" extrusionOk="0">
                    <a:moveTo>
                      <a:pt x="1153" y="1"/>
                    </a:moveTo>
                    <a:cubicBezTo>
                      <a:pt x="486" y="1"/>
                      <a:pt x="152" y="294"/>
                      <a:pt x="0" y="547"/>
                    </a:cubicBezTo>
                    <a:lnTo>
                      <a:pt x="71" y="598"/>
                    </a:lnTo>
                    <a:cubicBezTo>
                      <a:pt x="283" y="254"/>
                      <a:pt x="647" y="92"/>
                      <a:pt x="1153" y="92"/>
                    </a:cubicBezTo>
                    <a:cubicBezTo>
                      <a:pt x="1659" y="92"/>
                      <a:pt x="2023" y="254"/>
                      <a:pt x="2216" y="567"/>
                    </a:cubicBezTo>
                    <a:lnTo>
                      <a:pt x="2297" y="527"/>
                    </a:lnTo>
                    <a:cubicBezTo>
                      <a:pt x="2145" y="284"/>
                      <a:pt x="1821" y="1"/>
                      <a:pt x="1153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3" name="Google Shape;2241;p46"/>
              <p:cNvSpPr/>
              <p:nvPr/>
            </p:nvSpPr>
            <p:spPr>
              <a:xfrm>
                <a:off x="4598545" y="1544932"/>
                <a:ext cx="10648" cy="10596"/>
              </a:xfrm>
              <a:custGeom>
                <a:avLst/>
                <a:gdLst/>
                <a:ahLst/>
                <a:cxnLst/>
                <a:rect l="l" t="t" r="r" b="b"/>
                <a:pathLst>
                  <a:path w="204" h="203" extrusionOk="0">
                    <a:moveTo>
                      <a:pt x="102" y="0"/>
                    </a:moveTo>
                    <a:cubicBezTo>
                      <a:pt x="41" y="0"/>
                      <a:pt x="1" y="51"/>
                      <a:pt x="1" y="102"/>
                    </a:cubicBezTo>
                    <a:cubicBezTo>
                      <a:pt x="1" y="153"/>
                      <a:pt x="41" y="203"/>
                      <a:pt x="102" y="203"/>
                    </a:cubicBezTo>
                    <a:cubicBezTo>
                      <a:pt x="152" y="203"/>
                      <a:pt x="203" y="153"/>
                      <a:pt x="203" y="102"/>
                    </a:cubicBezTo>
                    <a:cubicBezTo>
                      <a:pt x="203" y="51"/>
                      <a:pt x="152" y="0"/>
                      <a:pt x="10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4" name="Google Shape;2242;p46"/>
              <p:cNvSpPr/>
              <p:nvPr/>
            </p:nvSpPr>
            <p:spPr>
              <a:xfrm>
                <a:off x="4436471" y="1544932"/>
                <a:ext cx="10596" cy="10596"/>
              </a:xfrm>
              <a:custGeom>
                <a:avLst/>
                <a:gdLst/>
                <a:ahLst/>
                <a:cxnLst/>
                <a:rect l="l" t="t" r="r" b="b"/>
                <a:pathLst>
                  <a:path w="203" h="203" extrusionOk="0">
                    <a:moveTo>
                      <a:pt x="101" y="0"/>
                    </a:moveTo>
                    <a:cubicBezTo>
                      <a:pt x="51" y="0"/>
                      <a:pt x="0" y="51"/>
                      <a:pt x="0" y="102"/>
                    </a:cubicBezTo>
                    <a:cubicBezTo>
                      <a:pt x="0" y="153"/>
                      <a:pt x="51" y="203"/>
                      <a:pt x="101" y="203"/>
                    </a:cubicBezTo>
                    <a:cubicBezTo>
                      <a:pt x="152" y="203"/>
                      <a:pt x="202" y="153"/>
                      <a:pt x="202" y="102"/>
                    </a:cubicBezTo>
                    <a:cubicBezTo>
                      <a:pt x="202" y="51"/>
                      <a:pt x="152" y="0"/>
                      <a:pt x="101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2243;p46"/>
              <p:cNvSpPr/>
              <p:nvPr/>
            </p:nvSpPr>
            <p:spPr>
              <a:xfrm>
                <a:off x="4566339" y="1345276"/>
                <a:ext cx="261457" cy="502766"/>
              </a:xfrm>
              <a:custGeom>
                <a:avLst/>
                <a:gdLst/>
                <a:ahLst/>
                <a:cxnLst/>
                <a:rect l="l" t="t" r="r" b="b"/>
                <a:pathLst>
                  <a:path w="5009" h="9632" extrusionOk="0">
                    <a:moveTo>
                      <a:pt x="3584" y="1"/>
                    </a:moveTo>
                    <a:cubicBezTo>
                      <a:pt x="3473" y="1"/>
                      <a:pt x="3409" y="88"/>
                      <a:pt x="3390" y="194"/>
                    </a:cubicBezTo>
                    <a:cubicBezTo>
                      <a:pt x="2792" y="3785"/>
                      <a:pt x="870" y="5970"/>
                      <a:pt x="870" y="5970"/>
                    </a:cubicBezTo>
                    <a:cubicBezTo>
                      <a:pt x="0" y="8388"/>
                      <a:pt x="1589" y="9632"/>
                      <a:pt x="1589" y="9632"/>
                    </a:cubicBezTo>
                    <a:cubicBezTo>
                      <a:pt x="3855" y="6749"/>
                      <a:pt x="4846" y="1458"/>
                      <a:pt x="4998" y="588"/>
                    </a:cubicBezTo>
                    <a:cubicBezTo>
                      <a:pt x="5008" y="518"/>
                      <a:pt x="4977" y="427"/>
                      <a:pt x="4917" y="376"/>
                    </a:cubicBezTo>
                    <a:cubicBezTo>
                      <a:pt x="4512" y="22"/>
                      <a:pt x="3905" y="22"/>
                      <a:pt x="3602" y="2"/>
                    </a:cubicBezTo>
                    <a:cubicBezTo>
                      <a:pt x="3596" y="1"/>
                      <a:pt x="3590" y="1"/>
                      <a:pt x="3584" y="1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2244;p46"/>
              <p:cNvSpPr/>
              <p:nvPr/>
            </p:nvSpPr>
            <p:spPr>
              <a:xfrm>
                <a:off x="4641294" y="1843292"/>
                <a:ext cx="9552" cy="47030"/>
              </a:xfrm>
              <a:custGeom>
                <a:avLst/>
                <a:gdLst/>
                <a:ahLst/>
                <a:cxnLst/>
                <a:rect l="l" t="t" r="r" b="b"/>
                <a:pathLst>
                  <a:path w="183" h="901" extrusionOk="0">
                    <a:moveTo>
                      <a:pt x="122" y="0"/>
                    </a:moveTo>
                    <a:lnTo>
                      <a:pt x="1" y="890"/>
                    </a:lnTo>
                    <a:lnTo>
                      <a:pt x="62" y="900"/>
                    </a:lnTo>
                    <a:lnTo>
                      <a:pt x="183" y="10"/>
                    </a:lnTo>
                    <a:lnTo>
                      <a:pt x="122" y="0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2245;p46"/>
              <p:cNvSpPr/>
              <p:nvPr/>
            </p:nvSpPr>
            <p:spPr>
              <a:xfrm>
                <a:off x="4628141" y="1769329"/>
                <a:ext cx="56530" cy="89310"/>
              </a:xfrm>
              <a:custGeom>
                <a:avLst/>
                <a:gdLst/>
                <a:ahLst/>
                <a:cxnLst/>
                <a:rect l="l" t="t" r="r" b="b"/>
                <a:pathLst>
                  <a:path w="1083" h="1711" extrusionOk="0">
                    <a:moveTo>
                      <a:pt x="738" y="1"/>
                    </a:moveTo>
                    <a:lnTo>
                      <a:pt x="678" y="11"/>
                    </a:lnTo>
                    <a:lnTo>
                      <a:pt x="688" y="41"/>
                    </a:lnTo>
                    <a:cubicBezTo>
                      <a:pt x="698" y="92"/>
                      <a:pt x="1001" y="1255"/>
                      <a:pt x="21" y="1640"/>
                    </a:cubicBezTo>
                    <a:lnTo>
                      <a:pt x="0" y="1649"/>
                    </a:lnTo>
                    <a:lnTo>
                      <a:pt x="21" y="1710"/>
                    </a:lnTo>
                    <a:lnTo>
                      <a:pt x="51" y="1690"/>
                    </a:lnTo>
                    <a:cubicBezTo>
                      <a:pt x="1082" y="1285"/>
                      <a:pt x="749" y="41"/>
                      <a:pt x="749" y="31"/>
                    </a:cubicBezTo>
                    <a:lnTo>
                      <a:pt x="738" y="1"/>
                    </a:lnTo>
                    <a:close/>
                  </a:path>
                </a:pathLst>
              </a:custGeom>
              <a:solidFill>
                <a:srgbClr val="00000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2246;p46"/>
              <p:cNvSpPr/>
              <p:nvPr/>
            </p:nvSpPr>
            <p:spPr>
              <a:xfrm>
                <a:off x="4503545" y="1568734"/>
                <a:ext cx="42280" cy="19522"/>
              </a:xfrm>
              <a:custGeom>
                <a:avLst/>
                <a:gdLst/>
                <a:ahLst/>
                <a:cxnLst/>
                <a:rect l="l" t="t" r="r" b="b"/>
                <a:pathLst>
                  <a:path w="810" h="374" extrusionOk="0">
                    <a:moveTo>
                      <a:pt x="0" y="0"/>
                    </a:moveTo>
                    <a:cubicBezTo>
                      <a:pt x="0" y="0"/>
                      <a:pt x="20" y="374"/>
                      <a:pt x="405" y="374"/>
                    </a:cubicBezTo>
                    <a:cubicBezTo>
                      <a:pt x="779" y="374"/>
                      <a:pt x="809" y="0"/>
                      <a:pt x="809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2247;p46"/>
              <p:cNvSpPr/>
              <p:nvPr/>
            </p:nvSpPr>
            <p:spPr>
              <a:xfrm>
                <a:off x="4080589" y="1773818"/>
                <a:ext cx="61280" cy="38313"/>
              </a:xfrm>
              <a:custGeom>
                <a:avLst/>
                <a:gdLst/>
                <a:ahLst/>
                <a:cxnLst/>
                <a:rect l="l" t="t" r="r" b="b"/>
                <a:pathLst>
                  <a:path w="1174" h="734" extrusionOk="0">
                    <a:moveTo>
                      <a:pt x="602" y="0"/>
                    </a:moveTo>
                    <a:cubicBezTo>
                      <a:pt x="452" y="0"/>
                      <a:pt x="321" y="40"/>
                      <a:pt x="283" y="167"/>
                    </a:cubicBezTo>
                    <a:cubicBezTo>
                      <a:pt x="283" y="167"/>
                      <a:pt x="263" y="259"/>
                      <a:pt x="304" y="309"/>
                    </a:cubicBezTo>
                    <a:cubicBezTo>
                      <a:pt x="304" y="309"/>
                      <a:pt x="0" y="410"/>
                      <a:pt x="213" y="633"/>
                    </a:cubicBezTo>
                    <a:cubicBezTo>
                      <a:pt x="213" y="633"/>
                      <a:pt x="240" y="632"/>
                      <a:pt x="284" y="632"/>
                    </a:cubicBezTo>
                    <a:cubicBezTo>
                      <a:pt x="395" y="632"/>
                      <a:pt x="612" y="637"/>
                      <a:pt x="728" y="673"/>
                    </a:cubicBezTo>
                    <a:cubicBezTo>
                      <a:pt x="890" y="724"/>
                      <a:pt x="951" y="734"/>
                      <a:pt x="951" y="734"/>
                    </a:cubicBezTo>
                    <a:lnTo>
                      <a:pt x="1173" y="117"/>
                    </a:lnTo>
                    <a:cubicBezTo>
                      <a:pt x="1173" y="117"/>
                      <a:pt x="860" y="0"/>
                      <a:pt x="602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2248;p46"/>
              <p:cNvSpPr/>
              <p:nvPr/>
            </p:nvSpPr>
            <p:spPr>
              <a:xfrm>
                <a:off x="4096405" y="1788850"/>
                <a:ext cx="35964" cy="6420"/>
              </a:xfrm>
              <a:custGeom>
                <a:avLst/>
                <a:gdLst/>
                <a:ahLst/>
                <a:cxnLst/>
                <a:rect l="l" t="t" r="r" b="b"/>
                <a:pathLst>
                  <a:path w="689" h="123" extrusionOk="0">
                    <a:moveTo>
                      <a:pt x="162" y="0"/>
                    </a:moveTo>
                    <a:cubicBezTo>
                      <a:pt x="69" y="0"/>
                      <a:pt x="5" y="7"/>
                      <a:pt x="1" y="11"/>
                    </a:cubicBezTo>
                    <a:lnTo>
                      <a:pt x="1" y="41"/>
                    </a:lnTo>
                    <a:cubicBezTo>
                      <a:pt x="1" y="41"/>
                      <a:pt x="67" y="35"/>
                      <a:pt x="163" y="35"/>
                    </a:cubicBezTo>
                    <a:cubicBezTo>
                      <a:pt x="308" y="35"/>
                      <a:pt x="521" y="49"/>
                      <a:pt x="679" y="122"/>
                    </a:cubicBezTo>
                    <a:lnTo>
                      <a:pt x="688" y="92"/>
                    </a:lnTo>
                    <a:cubicBezTo>
                      <a:pt x="527" y="18"/>
                      <a:pt x="309" y="0"/>
                      <a:pt x="162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2249;p46"/>
              <p:cNvSpPr/>
              <p:nvPr/>
            </p:nvSpPr>
            <p:spPr>
              <a:xfrm>
                <a:off x="4095361" y="1788328"/>
                <a:ext cx="38052" cy="7464"/>
              </a:xfrm>
              <a:custGeom>
                <a:avLst/>
                <a:gdLst/>
                <a:ahLst/>
                <a:cxnLst/>
                <a:rect l="l" t="t" r="r" b="b"/>
                <a:pathLst>
                  <a:path w="729" h="143" extrusionOk="0">
                    <a:moveTo>
                      <a:pt x="201" y="23"/>
                    </a:moveTo>
                    <a:cubicBezTo>
                      <a:pt x="344" y="23"/>
                      <a:pt x="544" y="38"/>
                      <a:pt x="699" y="102"/>
                    </a:cubicBezTo>
                    <a:lnTo>
                      <a:pt x="699" y="112"/>
                    </a:lnTo>
                    <a:cubicBezTo>
                      <a:pt x="537" y="42"/>
                      <a:pt x="324" y="31"/>
                      <a:pt x="182" y="31"/>
                    </a:cubicBezTo>
                    <a:cubicBezTo>
                      <a:pt x="112" y="31"/>
                      <a:pt x="51" y="31"/>
                      <a:pt x="31" y="42"/>
                    </a:cubicBezTo>
                    <a:lnTo>
                      <a:pt x="31" y="31"/>
                    </a:lnTo>
                    <a:cubicBezTo>
                      <a:pt x="57" y="28"/>
                      <a:pt x="119" y="23"/>
                      <a:pt x="201" y="23"/>
                    </a:cubicBezTo>
                    <a:close/>
                    <a:moveTo>
                      <a:pt x="181" y="0"/>
                    </a:moveTo>
                    <a:cubicBezTo>
                      <a:pt x="86" y="0"/>
                      <a:pt x="19" y="7"/>
                      <a:pt x="11" y="11"/>
                    </a:cubicBezTo>
                    <a:lnTo>
                      <a:pt x="0" y="11"/>
                    </a:lnTo>
                    <a:lnTo>
                      <a:pt x="11" y="62"/>
                    </a:lnTo>
                    <a:lnTo>
                      <a:pt x="21" y="62"/>
                    </a:lnTo>
                    <a:cubicBezTo>
                      <a:pt x="29" y="62"/>
                      <a:pt x="98" y="55"/>
                      <a:pt x="195" y="55"/>
                    </a:cubicBezTo>
                    <a:cubicBezTo>
                      <a:pt x="340" y="55"/>
                      <a:pt x="547" y="70"/>
                      <a:pt x="699" y="143"/>
                    </a:cubicBezTo>
                    <a:lnTo>
                      <a:pt x="708" y="143"/>
                    </a:lnTo>
                    <a:lnTo>
                      <a:pt x="729" y="92"/>
                    </a:lnTo>
                    <a:lnTo>
                      <a:pt x="719" y="92"/>
                    </a:lnTo>
                    <a:cubicBezTo>
                      <a:pt x="551" y="17"/>
                      <a:pt x="331" y="0"/>
                      <a:pt x="181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2250;p46"/>
              <p:cNvSpPr/>
              <p:nvPr/>
            </p:nvSpPr>
            <p:spPr>
              <a:xfrm>
                <a:off x="4091655" y="1806598"/>
                <a:ext cx="51832" cy="30849"/>
              </a:xfrm>
              <a:custGeom>
                <a:avLst/>
                <a:gdLst/>
                <a:ahLst/>
                <a:cxnLst/>
                <a:rect l="l" t="t" r="r" b="b"/>
                <a:pathLst>
                  <a:path w="993" h="591" extrusionOk="0">
                    <a:moveTo>
                      <a:pt x="111" y="1"/>
                    </a:moveTo>
                    <a:cubicBezTo>
                      <a:pt x="43" y="1"/>
                      <a:pt x="1" y="5"/>
                      <a:pt x="1" y="5"/>
                    </a:cubicBezTo>
                    <a:lnTo>
                      <a:pt x="143" y="450"/>
                    </a:lnTo>
                    <a:cubicBezTo>
                      <a:pt x="143" y="450"/>
                      <a:pt x="438" y="591"/>
                      <a:pt x="679" y="591"/>
                    </a:cubicBezTo>
                    <a:cubicBezTo>
                      <a:pt x="803" y="591"/>
                      <a:pt x="913" y="554"/>
                      <a:pt x="961" y="440"/>
                    </a:cubicBezTo>
                    <a:cubicBezTo>
                      <a:pt x="992" y="339"/>
                      <a:pt x="941" y="268"/>
                      <a:pt x="941" y="268"/>
                    </a:cubicBezTo>
                    <a:cubicBezTo>
                      <a:pt x="810" y="137"/>
                      <a:pt x="608" y="76"/>
                      <a:pt x="608" y="76"/>
                    </a:cubicBezTo>
                    <a:cubicBezTo>
                      <a:pt x="417" y="12"/>
                      <a:pt x="227" y="1"/>
                      <a:pt x="111" y="1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2251;p46"/>
              <p:cNvSpPr/>
              <p:nvPr/>
            </p:nvSpPr>
            <p:spPr>
              <a:xfrm>
                <a:off x="4091133" y="1806076"/>
                <a:ext cx="53398" cy="31840"/>
              </a:xfrm>
              <a:custGeom>
                <a:avLst/>
                <a:gdLst/>
                <a:ahLst/>
                <a:cxnLst/>
                <a:rect l="l" t="t" r="r" b="b"/>
                <a:pathLst>
                  <a:path w="1023" h="610" extrusionOk="0">
                    <a:moveTo>
                      <a:pt x="137" y="0"/>
                    </a:moveTo>
                    <a:cubicBezTo>
                      <a:pt x="56" y="0"/>
                      <a:pt x="5" y="5"/>
                      <a:pt x="0" y="5"/>
                    </a:cubicBezTo>
                    <a:lnTo>
                      <a:pt x="11" y="35"/>
                    </a:lnTo>
                    <a:cubicBezTo>
                      <a:pt x="11" y="35"/>
                      <a:pt x="59" y="30"/>
                      <a:pt x="136" y="30"/>
                    </a:cubicBezTo>
                    <a:cubicBezTo>
                      <a:pt x="252" y="30"/>
                      <a:pt x="435" y="41"/>
                      <a:pt x="618" y="96"/>
                    </a:cubicBezTo>
                    <a:cubicBezTo>
                      <a:pt x="618" y="96"/>
                      <a:pt x="810" y="167"/>
                      <a:pt x="942" y="288"/>
                    </a:cubicBezTo>
                    <a:cubicBezTo>
                      <a:pt x="942" y="298"/>
                      <a:pt x="992" y="359"/>
                      <a:pt x="951" y="440"/>
                    </a:cubicBezTo>
                    <a:cubicBezTo>
                      <a:pt x="902" y="558"/>
                      <a:pt x="799" y="590"/>
                      <a:pt x="700" y="590"/>
                    </a:cubicBezTo>
                    <a:cubicBezTo>
                      <a:pt x="578" y="590"/>
                      <a:pt x="461" y="541"/>
                      <a:pt x="456" y="541"/>
                    </a:cubicBezTo>
                    <a:lnTo>
                      <a:pt x="445" y="572"/>
                    </a:lnTo>
                    <a:cubicBezTo>
                      <a:pt x="451" y="572"/>
                      <a:pt x="565" y="610"/>
                      <a:pt x="689" y="610"/>
                    </a:cubicBezTo>
                    <a:cubicBezTo>
                      <a:pt x="804" y="610"/>
                      <a:pt x="928" y="577"/>
                      <a:pt x="982" y="450"/>
                    </a:cubicBezTo>
                    <a:cubicBezTo>
                      <a:pt x="1022" y="349"/>
                      <a:pt x="962" y="278"/>
                      <a:pt x="962" y="268"/>
                    </a:cubicBezTo>
                    <a:cubicBezTo>
                      <a:pt x="830" y="136"/>
                      <a:pt x="628" y="66"/>
                      <a:pt x="628" y="66"/>
                    </a:cubicBezTo>
                    <a:cubicBezTo>
                      <a:pt x="440" y="11"/>
                      <a:pt x="257" y="0"/>
                      <a:pt x="137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2252;p46"/>
              <p:cNvSpPr/>
              <p:nvPr/>
            </p:nvSpPr>
            <p:spPr>
              <a:xfrm>
                <a:off x="4090611" y="1805345"/>
                <a:ext cx="54442" cy="33198"/>
              </a:xfrm>
              <a:custGeom>
                <a:avLst/>
                <a:gdLst/>
                <a:ahLst/>
                <a:cxnLst/>
                <a:rect l="l" t="t" r="r" b="b"/>
                <a:pathLst>
                  <a:path w="1043" h="636" extrusionOk="0">
                    <a:moveTo>
                      <a:pt x="150" y="22"/>
                    </a:moveTo>
                    <a:cubicBezTo>
                      <a:pt x="268" y="22"/>
                      <a:pt x="452" y="36"/>
                      <a:pt x="628" y="89"/>
                    </a:cubicBezTo>
                    <a:cubicBezTo>
                      <a:pt x="638" y="100"/>
                      <a:pt x="840" y="161"/>
                      <a:pt x="961" y="292"/>
                    </a:cubicBezTo>
                    <a:cubicBezTo>
                      <a:pt x="972" y="302"/>
                      <a:pt x="1022" y="373"/>
                      <a:pt x="981" y="464"/>
                    </a:cubicBezTo>
                    <a:cubicBezTo>
                      <a:pt x="952" y="525"/>
                      <a:pt x="911" y="565"/>
                      <a:pt x="850" y="586"/>
                    </a:cubicBezTo>
                    <a:cubicBezTo>
                      <a:pt x="901" y="565"/>
                      <a:pt x="941" y="525"/>
                      <a:pt x="972" y="464"/>
                    </a:cubicBezTo>
                    <a:cubicBezTo>
                      <a:pt x="1012" y="383"/>
                      <a:pt x="972" y="323"/>
                      <a:pt x="952" y="302"/>
                    </a:cubicBezTo>
                    <a:cubicBezTo>
                      <a:pt x="830" y="170"/>
                      <a:pt x="628" y="100"/>
                      <a:pt x="628" y="100"/>
                    </a:cubicBezTo>
                    <a:cubicBezTo>
                      <a:pt x="446" y="39"/>
                      <a:pt x="264" y="29"/>
                      <a:pt x="142" y="29"/>
                    </a:cubicBezTo>
                    <a:cubicBezTo>
                      <a:pt x="91" y="29"/>
                      <a:pt x="51" y="39"/>
                      <a:pt x="31" y="39"/>
                    </a:cubicBezTo>
                    <a:lnTo>
                      <a:pt x="31" y="29"/>
                    </a:lnTo>
                    <a:cubicBezTo>
                      <a:pt x="48" y="26"/>
                      <a:pt x="90" y="22"/>
                      <a:pt x="150" y="22"/>
                    </a:cubicBezTo>
                    <a:close/>
                    <a:moveTo>
                      <a:pt x="466" y="565"/>
                    </a:moveTo>
                    <a:cubicBezTo>
                      <a:pt x="506" y="575"/>
                      <a:pt x="557" y="595"/>
                      <a:pt x="617" y="606"/>
                    </a:cubicBezTo>
                    <a:cubicBezTo>
                      <a:pt x="547" y="595"/>
                      <a:pt x="486" y="586"/>
                      <a:pt x="466" y="575"/>
                    </a:cubicBezTo>
                    <a:lnTo>
                      <a:pt x="466" y="565"/>
                    </a:lnTo>
                    <a:close/>
                    <a:moveTo>
                      <a:pt x="173" y="1"/>
                    </a:moveTo>
                    <a:cubicBezTo>
                      <a:pt x="78" y="1"/>
                      <a:pt x="15" y="9"/>
                      <a:pt x="10" y="9"/>
                    </a:cubicBezTo>
                    <a:lnTo>
                      <a:pt x="1" y="9"/>
                    </a:lnTo>
                    <a:lnTo>
                      <a:pt x="10" y="60"/>
                    </a:lnTo>
                    <a:lnTo>
                      <a:pt x="21" y="60"/>
                    </a:lnTo>
                    <a:cubicBezTo>
                      <a:pt x="21" y="60"/>
                      <a:pt x="70" y="55"/>
                      <a:pt x="148" y="55"/>
                    </a:cubicBezTo>
                    <a:cubicBezTo>
                      <a:pt x="263" y="55"/>
                      <a:pt x="442" y="66"/>
                      <a:pt x="617" y="120"/>
                    </a:cubicBezTo>
                    <a:cubicBezTo>
                      <a:pt x="617" y="120"/>
                      <a:pt x="820" y="191"/>
                      <a:pt x="941" y="312"/>
                    </a:cubicBezTo>
                    <a:cubicBezTo>
                      <a:pt x="952" y="332"/>
                      <a:pt x="981" y="383"/>
                      <a:pt x="952" y="454"/>
                    </a:cubicBezTo>
                    <a:cubicBezTo>
                      <a:pt x="902" y="563"/>
                      <a:pt x="806" y="594"/>
                      <a:pt x="710" y="594"/>
                    </a:cubicBezTo>
                    <a:cubicBezTo>
                      <a:pt x="611" y="594"/>
                      <a:pt x="512" y="560"/>
                      <a:pt x="466" y="545"/>
                    </a:cubicBezTo>
                    <a:lnTo>
                      <a:pt x="455" y="535"/>
                    </a:lnTo>
                    <a:lnTo>
                      <a:pt x="435" y="586"/>
                    </a:lnTo>
                    <a:lnTo>
                      <a:pt x="446" y="595"/>
                    </a:lnTo>
                    <a:cubicBezTo>
                      <a:pt x="455" y="595"/>
                      <a:pt x="567" y="636"/>
                      <a:pt x="689" y="636"/>
                    </a:cubicBezTo>
                    <a:lnTo>
                      <a:pt x="698" y="636"/>
                    </a:lnTo>
                    <a:cubicBezTo>
                      <a:pt x="850" y="636"/>
                      <a:pt x="952" y="575"/>
                      <a:pt x="1002" y="474"/>
                    </a:cubicBezTo>
                    <a:cubicBezTo>
                      <a:pt x="1042" y="373"/>
                      <a:pt x="992" y="292"/>
                      <a:pt x="981" y="282"/>
                    </a:cubicBezTo>
                    <a:cubicBezTo>
                      <a:pt x="850" y="140"/>
                      <a:pt x="648" y="69"/>
                      <a:pt x="638" y="69"/>
                    </a:cubicBezTo>
                    <a:cubicBezTo>
                      <a:pt x="464" y="13"/>
                      <a:pt x="293" y="1"/>
                      <a:pt x="173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" name="Google Shape;2253;p46"/>
              <p:cNvSpPr/>
              <p:nvPr/>
            </p:nvSpPr>
            <p:spPr>
              <a:xfrm>
                <a:off x="4091133" y="1827946"/>
                <a:ext cx="38626" cy="26725"/>
              </a:xfrm>
              <a:custGeom>
                <a:avLst/>
                <a:gdLst/>
                <a:ahLst/>
                <a:cxnLst/>
                <a:rect l="l" t="t" r="r" b="b"/>
                <a:pathLst>
                  <a:path w="740" h="512" extrusionOk="0">
                    <a:moveTo>
                      <a:pt x="0" y="0"/>
                    </a:moveTo>
                    <a:lnTo>
                      <a:pt x="314" y="486"/>
                    </a:lnTo>
                    <a:cubicBezTo>
                      <a:pt x="314" y="486"/>
                      <a:pt x="394" y="512"/>
                      <a:pt x="479" y="512"/>
                    </a:cubicBezTo>
                    <a:cubicBezTo>
                      <a:pt x="555" y="512"/>
                      <a:pt x="635" y="492"/>
                      <a:pt x="668" y="416"/>
                    </a:cubicBezTo>
                    <a:cubicBezTo>
                      <a:pt x="739" y="254"/>
                      <a:pt x="517" y="112"/>
                      <a:pt x="0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2254;p46"/>
              <p:cNvSpPr/>
              <p:nvPr/>
            </p:nvSpPr>
            <p:spPr>
              <a:xfrm>
                <a:off x="4091133" y="1827424"/>
                <a:ext cx="37008" cy="27873"/>
              </a:xfrm>
              <a:custGeom>
                <a:avLst/>
                <a:gdLst/>
                <a:ahLst/>
                <a:cxnLst/>
                <a:rect l="l" t="t" r="r" b="b"/>
                <a:pathLst>
                  <a:path w="709" h="534" extrusionOk="0">
                    <a:moveTo>
                      <a:pt x="0" y="1"/>
                    </a:moveTo>
                    <a:lnTo>
                      <a:pt x="0" y="31"/>
                    </a:lnTo>
                    <a:cubicBezTo>
                      <a:pt x="344" y="102"/>
                      <a:pt x="618" y="243"/>
                      <a:pt x="658" y="314"/>
                    </a:cubicBezTo>
                    <a:cubicBezTo>
                      <a:pt x="668" y="345"/>
                      <a:pt x="668" y="385"/>
                      <a:pt x="658" y="415"/>
                    </a:cubicBezTo>
                    <a:cubicBezTo>
                      <a:pt x="631" y="484"/>
                      <a:pt x="559" y="503"/>
                      <a:pt x="489" y="503"/>
                    </a:cubicBezTo>
                    <a:cubicBezTo>
                      <a:pt x="406" y="503"/>
                      <a:pt x="324" y="476"/>
                      <a:pt x="324" y="476"/>
                    </a:cubicBezTo>
                    <a:lnTo>
                      <a:pt x="314" y="506"/>
                    </a:lnTo>
                    <a:cubicBezTo>
                      <a:pt x="319" y="511"/>
                      <a:pt x="392" y="534"/>
                      <a:pt x="475" y="534"/>
                    </a:cubicBezTo>
                    <a:cubicBezTo>
                      <a:pt x="557" y="534"/>
                      <a:pt x="648" y="511"/>
                      <a:pt x="688" y="426"/>
                    </a:cubicBezTo>
                    <a:cubicBezTo>
                      <a:pt x="708" y="385"/>
                      <a:pt x="708" y="345"/>
                      <a:pt x="679" y="304"/>
                    </a:cubicBezTo>
                    <a:cubicBezTo>
                      <a:pt x="618" y="183"/>
                      <a:pt x="385" y="71"/>
                      <a:pt x="0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7" name="Google Shape;2255;p46"/>
              <p:cNvSpPr/>
              <p:nvPr/>
            </p:nvSpPr>
            <p:spPr>
              <a:xfrm>
                <a:off x="4090089" y="1826902"/>
                <a:ext cx="38574" cy="29074"/>
              </a:xfrm>
              <a:custGeom>
                <a:avLst/>
                <a:gdLst/>
                <a:ahLst/>
                <a:cxnLst/>
                <a:rect l="l" t="t" r="r" b="b"/>
                <a:pathLst>
                  <a:path w="739" h="557" extrusionOk="0">
                    <a:moveTo>
                      <a:pt x="31" y="20"/>
                    </a:moveTo>
                    <a:cubicBezTo>
                      <a:pt x="405" y="101"/>
                      <a:pt x="638" y="202"/>
                      <a:pt x="699" y="314"/>
                    </a:cubicBezTo>
                    <a:cubicBezTo>
                      <a:pt x="708" y="355"/>
                      <a:pt x="719" y="395"/>
                      <a:pt x="699" y="436"/>
                    </a:cubicBezTo>
                    <a:cubicBezTo>
                      <a:pt x="662" y="513"/>
                      <a:pt x="583" y="535"/>
                      <a:pt x="507" y="535"/>
                    </a:cubicBezTo>
                    <a:cubicBezTo>
                      <a:pt x="436" y="535"/>
                      <a:pt x="369" y="516"/>
                      <a:pt x="344" y="506"/>
                    </a:cubicBezTo>
                    <a:lnTo>
                      <a:pt x="344" y="496"/>
                    </a:lnTo>
                    <a:cubicBezTo>
                      <a:pt x="369" y="506"/>
                      <a:pt x="435" y="523"/>
                      <a:pt x="505" y="523"/>
                    </a:cubicBezTo>
                    <a:cubicBezTo>
                      <a:pt x="579" y="523"/>
                      <a:pt x="657" y="503"/>
                      <a:pt x="688" y="436"/>
                    </a:cubicBezTo>
                    <a:cubicBezTo>
                      <a:pt x="708" y="395"/>
                      <a:pt x="708" y="355"/>
                      <a:pt x="688" y="324"/>
                    </a:cubicBezTo>
                    <a:cubicBezTo>
                      <a:pt x="648" y="253"/>
                      <a:pt x="375" y="101"/>
                      <a:pt x="31" y="31"/>
                    </a:cubicBezTo>
                    <a:lnTo>
                      <a:pt x="31" y="20"/>
                    </a:lnTo>
                    <a:close/>
                    <a:moveTo>
                      <a:pt x="11" y="0"/>
                    </a:moveTo>
                    <a:lnTo>
                      <a:pt x="0" y="51"/>
                    </a:lnTo>
                    <a:lnTo>
                      <a:pt x="11" y="51"/>
                    </a:lnTo>
                    <a:cubicBezTo>
                      <a:pt x="355" y="122"/>
                      <a:pt x="627" y="263"/>
                      <a:pt x="668" y="334"/>
                    </a:cubicBezTo>
                    <a:cubicBezTo>
                      <a:pt x="678" y="364"/>
                      <a:pt x="678" y="395"/>
                      <a:pt x="668" y="425"/>
                    </a:cubicBezTo>
                    <a:cubicBezTo>
                      <a:pt x="641" y="484"/>
                      <a:pt x="572" y="501"/>
                      <a:pt x="506" y="501"/>
                    </a:cubicBezTo>
                    <a:cubicBezTo>
                      <a:pt x="424" y="501"/>
                      <a:pt x="344" y="476"/>
                      <a:pt x="344" y="476"/>
                    </a:cubicBezTo>
                    <a:lnTo>
                      <a:pt x="334" y="476"/>
                    </a:lnTo>
                    <a:lnTo>
                      <a:pt x="314" y="526"/>
                    </a:lnTo>
                    <a:lnTo>
                      <a:pt x="324" y="526"/>
                    </a:lnTo>
                    <a:cubicBezTo>
                      <a:pt x="334" y="526"/>
                      <a:pt x="415" y="557"/>
                      <a:pt x="506" y="557"/>
                    </a:cubicBezTo>
                    <a:cubicBezTo>
                      <a:pt x="587" y="557"/>
                      <a:pt x="678" y="537"/>
                      <a:pt x="719" y="445"/>
                    </a:cubicBezTo>
                    <a:cubicBezTo>
                      <a:pt x="739" y="395"/>
                      <a:pt x="739" y="355"/>
                      <a:pt x="708" y="304"/>
                    </a:cubicBezTo>
                    <a:cubicBezTo>
                      <a:pt x="648" y="182"/>
                      <a:pt x="415" y="71"/>
                      <a:pt x="31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8" name="Google Shape;2256;p46"/>
              <p:cNvSpPr/>
              <p:nvPr/>
            </p:nvSpPr>
            <p:spPr>
              <a:xfrm>
                <a:off x="4139207" y="1783526"/>
                <a:ext cx="21662" cy="28604"/>
              </a:xfrm>
              <a:custGeom>
                <a:avLst/>
                <a:gdLst/>
                <a:ahLst/>
                <a:cxnLst/>
                <a:rect l="l" t="t" r="r" b="b"/>
                <a:pathLst>
                  <a:path w="415" h="548" extrusionOk="0">
                    <a:moveTo>
                      <a:pt x="190" y="0"/>
                    </a:moveTo>
                    <a:cubicBezTo>
                      <a:pt x="132" y="0"/>
                      <a:pt x="91" y="32"/>
                      <a:pt x="91" y="32"/>
                    </a:cubicBezTo>
                    <a:lnTo>
                      <a:pt x="0" y="356"/>
                    </a:lnTo>
                    <a:cubicBezTo>
                      <a:pt x="0" y="366"/>
                      <a:pt x="91" y="548"/>
                      <a:pt x="91" y="548"/>
                    </a:cubicBezTo>
                    <a:lnTo>
                      <a:pt x="233" y="397"/>
                    </a:lnTo>
                    <a:lnTo>
                      <a:pt x="415" y="134"/>
                    </a:lnTo>
                    <a:cubicBezTo>
                      <a:pt x="415" y="134"/>
                      <a:pt x="273" y="12"/>
                      <a:pt x="212" y="2"/>
                    </a:cubicBezTo>
                    <a:cubicBezTo>
                      <a:pt x="205" y="1"/>
                      <a:pt x="197" y="0"/>
                      <a:pt x="190" y="0"/>
                    </a:cubicBez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2257;p46"/>
              <p:cNvSpPr/>
              <p:nvPr/>
            </p:nvSpPr>
            <p:spPr>
              <a:xfrm>
                <a:off x="4111751" y="1780447"/>
                <a:ext cx="53346" cy="50736"/>
              </a:xfrm>
              <a:custGeom>
                <a:avLst/>
                <a:gdLst/>
                <a:ahLst/>
                <a:cxnLst/>
                <a:rect l="l" t="t" r="r" b="b"/>
                <a:pathLst>
                  <a:path w="1022" h="972" extrusionOk="0">
                    <a:moveTo>
                      <a:pt x="556" y="0"/>
                    </a:moveTo>
                    <a:cubicBezTo>
                      <a:pt x="556" y="0"/>
                      <a:pt x="0" y="739"/>
                      <a:pt x="263" y="880"/>
                    </a:cubicBezTo>
                    <a:cubicBezTo>
                      <a:pt x="293" y="896"/>
                      <a:pt x="322" y="902"/>
                      <a:pt x="350" y="902"/>
                    </a:cubicBezTo>
                    <a:cubicBezTo>
                      <a:pt x="561" y="902"/>
                      <a:pt x="688" y="506"/>
                      <a:pt x="688" y="506"/>
                    </a:cubicBezTo>
                    <a:lnTo>
                      <a:pt x="688" y="506"/>
                    </a:lnTo>
                    <a:cubicBezTo>
                      <a:pt x="688" y="506"/>
                      <a:pt x="678" y="850"/>
                      <a:pt x="1022" y="971"/>
                    </a:cubicBezTo>
                    <a:lnTo>
                      <a:pt x="556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2258;p46"/>
              <p:cNvSpPr/>
              <p:nvPr/>
            </p:nvSpPr>
            <p:spPr>
              <a:xfrm>
                <a:off x="4118067" y="1779925"/>
                <a:ext cx="47604" cy="51780"/>
              </a:xfrm>
              <a:custGeom>
                <a:avLst/>
                <a:gdLst/>
                <a:ahLst/>
                <a:cxnLst/>
                <a:rect l="l" t="t" r="r" b="b"/>
                <a:pathLst>
                  <a:path w="912" h="992" extrusionOk="0">
                    <a:moveTo>
                      <a:pt x="426" y="0"/>
                    </a:moveTo>
                    <a:cubicBezTo>
                      <a:pt x="405" y="21"/>
                      <a:pt x="1" y="556"/>
                      <a:pt x="61" y="799"/>
                    </a:cubicBezTo>
                    <a:lnTo>
                      <a:pt x="61" y="810"/>
                    </a:lnTo>
                    <a:cubicBezTo>
                      <a:pt x="71" y="850"/>
                      <a:pt x="91" y="880"/>
                      <a:pt x="132" y="900"/>
                    </a:cubicBezTo>
                    <a:cubicBezTo>
                      <a:pt x="165" y="917"/>
                      <a:pt x="199" y="925"/>
                      <a:pt x="231" y="925"/>
                    </a:cubicBezTo>
                    <a:cubicBezTo>
                      <a:pt x="257" y="925"/>
                      <a:pt x="281" y="920"/>
                      <a:pt x="304" y="911"/>
                    </a:cubicBezTo>
                    <a:cubicBezTo>
                      <a:pt x="435" y="860"/>
                      <a:pt x="516" y="688"/>
                      <a:pt x="557" y="587"/>
                    </a:cubicBezTo>
                    <a:cubicBezTo>
                      <a:pt x="577" y="698"/>
                      <a:pt x="648" y="911"/>
                      <a:pt x="901" y="992"/>
                    </a:cubicBezTo>
                    <a:lnTo>
                      <a:pt x="911" y="961"/>
                    </a:lnTo>
                    <a:cubicBezTo>
                      <a:pt x="577" y="850"/>
                      <a:pt x="577" y="536"/>
                      <a:pt x="577" y="516"/>
                    </a:cubicBezTo>
                    <a:lnTo>
                      <a:pt x="587" y="405"/>
                    </a:lnTo>
                    <a:lnTo>
                      <a:pt x="547" y="516"/>
                    </a:lnTo>
                    <a:cubicBezTo>
                      <a:pt x="547" y="516"/>
                      <a:pt x="455" y="819"/>
                      <a:pt x="294" y="880"/>
                    </a:cubicBezTo>
                    <a:cubicBezTo>
                      <a:pt x="271" y="889"/>
                      <a:pt x="250" y="894"/>
                      <a:pt x="230" y="894"/>
                    </a:cubicBezTo>
                    <a:cubicBezTo>
                      <a:pt x="205" y="894"/>
                      <a:pt x="180" y="887"/>
                      <a:pt x="152" y="870"/>
                    </a:cubicBezTo>
                    <a:cubicBezTo>
                      <a:pt x="122" y="860"/>
                      <a:pt x="102" y="830"/>
                      <a:pt x="91" y="799"/>
                    </a:cubicBezTo>
                    <a:cubicBezTo>
                      <a:pt x="41" y="587"/>
                      <a:pt x="435" y="30"/>
                      <a:pt x="455" y="10"/>
                    </a:cubicBezTo>
                    <a:lnTo>
                      <a:pt x="426" y="0"/>
                    </a:ln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1" name="Google Shape;2259;p46"/>
              <p:cNvSpPr/>
              <p:nvPr/>
            </p:nvSpPr>
            <p:spPr>
              <a:xfrm>
                <a:off x="4117545" y="1778881"/>
                <a:ext cx="48596" cy="53868"/>
              </a:xfrm>
              <a:custGeom>
                <a:avLst/>
                <a:gdLst/>
                <a:ahLst/>
                <a:cxnLst/>
                <a:rect l="l" t="t" r="r" b="b"/>
                <a:pathLst>
                  <a:path w="931" h="1032" extrusionOk="0">
                    <a:moveTo>
                      <a:pt x="436" y="30"/>
                    </a:moveTo>
                    <a:lnTo>
                      <a:pt x="445" y="41"/>
                    </a:lnTo>
                    <a:cubicBezTo>
                      <a:pt x="395" y="111"/>
                      <a:pt x="41" y="617"/>
                      <a:pt x="92" y="819"/>
                    </a:cubicBezTo>
                    <a:cubicBezTo>
                      <a:pt x="101" y="859"/>
                      <a:pt x="122" y="890"/>
                      <a:pt x="152" y="900"/>
                    </a:cubicBezTo>
                    <a:cubicBezTo>
                      <a:pt x="180" y="917"/>
                      <a:pt x="208" y="925"/>
                      <a:pt x="236" y="925"/>
                    </a:cubicBezTo>
                    <a:cubicBezTo>
                      <a:pt x="259" y="925"/>
                      <a:pt x="281" y="920"/>
                      <a:pt x="304" y="910"/>
                    </a:cubicBezTo>
                    <a:cubicBezTo>
                      <a:pt x="476" y="839"/>
                      <a:pt x="567" y="536"/>
                      <a:pt x="567" y="536"/>
                    </a:cubicBezTo>
                    <a:lnTo>
                      <a:pt x="577" y="506"/>
                    </a:lnTo>
                    <a:lnTo>
                      <a:pt x="577" y="536"/>
                    </a:lnTo>
                    <a:cubicBezTo>
                      <a:pt x="577" y="556"/>
                      <a:pt x="577" y="870"/>
                      <a:pt x="901" y="991"/>
                    </a:cubicBezTo>
                    <a:lnTo>
                      <a:pt x="901" y="1001"/>
                    </a:lnTo>
                    <a:cubicBezTo>
                      <a:pt x="658" y="910"/>
                      <a:pt x="597" y="718"/>
                      <a:pt x="577" y="607"/>
                    </a:cubicBezTo>
                    <a:lnTo>
                      <a:pt x="567" y="567"/>
                    </a:lnTo>
                    <a:lnTo>
                      <a:pt x="557" y="607"/>
                    </a:lnTo>
                    <a:cubicBezTo>
                      <a:pt x="516" y="698"/>
                      <a:pt x="436" y="870"/>
                      <a:pt x="314" y="920"/>
                    </a:cubicBezTo>
                    <a:cubicBezTo>
                      <a:pt x="291" y="929"/>
                      <a:pt x="266" y="934"/>
                      <a:pt x="241" y="934"/>
                    </a:cubicBezTo>
                    <a:cubicBezTo>
                      <a:pt x="211" y="934"/>
                      <a:pt x="180" y="927"/>
                      <a:pt x="152" y="910"/>
                    </a:cubicBezTo>
                    <a:cubicBezTo>
                      <a:pt x="112" y="890"/>
                      <a:pt x="92" y="870"/>
                      <a:pt x="81" y="830"/>
                    </a:cubicBezTo>
                    <a:lnTo>
                      <a:pt x="81" y="819"/>
                    </a:lnTo>
                    <a:cubicBezTo>
                      <a:pt x="31" y="596"/>
                      <a:pt x="385" y="101"/>
                      <a:pt x="436" y="30"/>
                    </a:cubicBezTo>
                    <a:close/>
                    <a:moveTo>
                      <a:pt x="436" y="0"/>
                    </a:moveTo>
                    <a:lnTo>
                      <a:pt x="425" y="10"/>
                    </a:lnTo>
                    <a:cubicBezTo>
                      <a:pt x="405" y="30"/>
                      <a:pt x="0" y="576"/>
                      <a:pt x="61" y="830"/>
                    </a:cubicBezTo>
                    <a:cubicBezTo>
                      <a:pt x="71" y="880"/>
                      <a:pt x="101" y="910"/>
                      <a:pt x="142" y="931"/>
                    </a:cubicBezTo>
                    <a:cubicBezTo>
                      <a:pt x="175" y="947"/>
                      <a:pt x="208" y="955"/>
                      <a:pt x="242" y="955"/>
                    </a:cubicBezTo>
                    <a:cubicBezTo>
                      <a:pt x="269" y="955"/>
                      <a:pt x="296" y="950"/>
                      <a:pt x="324" y="940"/>
                    </a:cubicBezTo>
                    <a:cubicBezTo>
                      <a:pt x="436" y="890"/>
                      <a:pt x="516" y="749"/>
                      <a:pt x="567" y="647"/>
                    </a:cubicBezTo>
                    <a:cubicBezTo>
                      <a:pt x="587" y="769"/>
                      <a:pt x="668" y="951"/>
                      <a:pt x="901" y="1021"/>
                    </a:cubicBezTo>
                    <a:lnTo>
                      <a:pt x="911" y="1032"/>
                    </a:lnTo>
                    <a:lnTo>
                      <a:pt x="931" y="981"/>
                    </a:lnTo>
                    <a:lnTo>
                      <a:pt x="921" y="971"/>
                    </a:lnTo>
                    <a:cubicBezTo>
                      <a:pt x="597" y="859"/>
                      <a:pt x="607" y="556"/>
                      <a:pt x="607" y="536"/>
                    </a:cubicBezTo>
                    <a:lnTo>
                      <a:pt x="607" y="354"/>
                    </a:lnTo>
                    <a:lnTo>
                      <a:pt x="546" y="526"/>
                    </a:lnTo>
                    <a:cubicBezTo>
                      <a:pt x="546" y="536"/>
                      <a:pt x="456" y="830"/>
                      <a:pt x="304" y="890"/>
                    </a:cubicBezTo>
                    <a:cubicBezTo>
                      <a:pt x="281" y="899"/>
                      <a:pt x="261" y="904"/>
                      <a:pt x="240" y="904"/>
                    </a:cubicBezTo>
                    <a:cubicBezTo>
                      <a:pt x="215" y="904"/>
                      <a:pt x="190" y="897"/>
                      <a:pt x="162" y="880"/>
                    </a:cubicBezTo>
                    <a:cubicBezTo>
                      <a:pt x="132" y="870"/>
                      <a:pt x="122" y="850"/>
                      <a:pt x="112" y="809"/>
                    </a:cubicBezTo>
                    <a:cubicBezTo>
                      <a:pt x="61" y="607"/>
                      <a:pt x="465" y="50"/>
                      <a:pt x="476" y="41"/>
                    </a:cubicBezTo>
                    <a:lnTo>
                      <a:pt x="476" y="30"/>
                    </a:lnTo>
                    <a:lnTo>
                      <a:pt x="436" y="0"/>
                    </a:ln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2" name="Google Shape;2260;p46"/>
              <p:cNvSpPr/>
              <p:nvPr/>
            </p:nvSpPr>
            <p:spPr>
              <a:xfrm>
                <a:off x="4145522" y="1824971"/>
                <a:ext cx="59714" cy="67857"/>
              </a:xfrm>
              <a:custGeom>
                <a:avLst/>
                <a:gdLst/>
                <a:ahLst/>
                <a:cxnLst/>
                <a:rect l="l" t="t" r="r" b="b"/>
                <a:pathLst>
                  <a:path w="1144" h="1300" extrusionOk="0">
                    <a:moveTo>
                      <a:pt x="782" y="0"/>
                    </a:moveTo>
                    <a:cubicBezTo>
                      <a:pt x="764" y="0"/>
                      <a:pt x="746" y="5"/>
                      <a:pt x="729" y="17"/>
                    </a:cubicBezTo>
                    <a:cubicBezTo>
                      <a:pt x="213" y="412"/>
                      <a:pt x="51" y="958"/>
                      <a:pt x="10" y="1130"/>
                    </a:cubicBezTo>
                    <a:cubicBezTo>
                      <a:pt x="1" y="1170"/>
                      <a:pt x="21" y="1211"/>
                      <a:pt x="51" y="1231"/>
                    </a:cubicBezTo>
                    <a:cubicBezTo>
                      <a:pt x="130" y="1287"/>
                      <a:pt x="214" y="1300"/>
                      <a:pt x="274" y="1300"/>
                    </a:cubicBezTo>
                    <a:cubicBezTo>
                      <a:pt x="322" y="1300"/>
                      <a:pt x="354" y="1292"/>
                      <a:pt x="354" y="1292"/>
                    </a:cubicBezTo>
                    <a:lnTo>
                      <a:pt x="1143" y="311"/>
                    </a:lnTo>
                    <a:cubicBezTo>
                      <a:pt x="1073" y="118"/>
                      <a:pt x="901" y="37"/>
                      <a:pt x="820" y="7"/>
                    </a:cubicBezTo>
                    <a:cubicBezTo>
                      <a:pt x="807" y="3"/>
                      <a:pt x="794" y="0"/>
                      <a:pt x="782" y="0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3" name="Google Shape;2261;p46"/>
              <p:cNvSpPr/>
              <p:nvPr/>
            </p:nvSpPr>
            <p:spPr>
              <a:xfrm>
                <a:off x="4177206" y="1834262"/>
                <a:ext cx="18008" cy="13780"/>
              </a:xfrm>
              <a:custGeom>
                <a:avLst/>
                <a:gdLst/>
                <a:ahLst/>
                <a:cxnLst/>
                <a:rect l="l" t="t" r="r" b="b"/>
                <a:pathLst>
                  <a:path w="345" h="264" extrusionOk="0">
                    <a:moveTo>
                      <a:pt x="1" y="1"/>
                    </a:moveTo>
                    <a:lnTo>
                      <a:pt x="1" y="41"/>
                    </a:lnTo>
                    <a:cubicBezTo>
                      <a:pt x="1" y="41"/>
                      <a:pt x="223" y="41"/>
                      <a:pt x="304" y="264"/>
                    </a:cubicBezTo>
                    <a:lnTo>
                      <a:pt x="345" y="244"/>
                    </a:lnTo>
                    <a:cubicBezTo>
                      <a:pt x="253" y="1"/>
                      <a:pt x="1" y="1"/>
                      <a:pt x="1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4" name="Google Shape;2262;p46"/>
              <p:cNvSpPr/>
              <p:nvPr/>
            </p:nvSpPr>
            <p:spPr>
              <a:xfrm>
                <a:off x="4153456" y="1868086"/>
                <a:ext cx="16390" cy="13780"/>
              </a:xfrm>
              <a:custGeom>
                <a:avLst/>
                <a:gdLst/>
                <a:ahLst/>
                <a:cxnLst/>
                <a:rect l="l" t="t" r="r" b="b"/>
                <a:pathLst>
                  <a:path w="314" h="264" extrusionOk="0">
                    <a:moveTo>
                      <a:pt x="40" y="0"/>
                    </a:moveTo>
                    <a:lnTo>
                      <a:pt x="0" y="11"/>
                    </a:lnTo>
                    <a:cubicBezTo>
                      <a:pt x="81" y="263"/>
                      <a:pt x="303" y="263"/>
                      <a:pt x="314" y="263"/>
                    </a:cubicBezTo>
                    <a:lnTo>
                      <a:pt x="314" y="213"/>
                    </a:lnTo>
                    <a:cubicBezTo>
                      <a:pt x="303" y="213"/>
                      <a:pt x="112" y="213"/>
                      <a:pt x="40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5" name="Google Shape;2263;p46"/>
              <p:cNvSpPr/>
              <p:nvPr/>
            </p:nvSpPr>
            <p:spPr>
              <a:xfrm>
                <a:off x="4164522" y="1849608"/>
                <a:ext cx="18530" cy="13780"/>
              </a:xfrm>
              <a:custGeom>
                <a:avLst/>
                <a:gdLst/>
                <a:ahLst/>
                <a:cxnLst/>
                <a:rect l="l" t="t" r="r" b="b"/>
                <a:pathLst>
                  <a:path w="355" h="264" extrusionOk="0">
                    <a:moveTo>
                      <a:pt x="11" y="1"/>
                    </a:moveTo>
                    <a:lnTo>
                      <a:pt x="1" y="41"/>
                    </a:lnTo>
                    <a:cubicBezTo>
                      <a:pt x="1" y="51"/>
                      <a:pt x="253" y="132"/>
                      <a:pt x="314" y="264"/>
                    </a:cubicBezTo>
                    <a:lnTo>
                      <a:pt x="354" y="243"/>
                    </a:lnTo>
                    <a:cubicBezTo>
                      <a:pt x="284" y="91"/>
                      <a:pt x="21" y="10"/>
                      <a:pt x="11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6" name="Google Shape;2264;p46"/>
              <p:cNvSpPr/>
              <p:nvPr/>
            </p:nvSpPr>
            <p:spPr>
              <a:xfrm>
                <a:off x="4747464" y="1327268"/>
                <a:ext cx="85604" cy="39774"/>
              </a:xfrm>
              <a:custGeom>
                <a:avLst/>
                <a:gdLst/>
                <a:ahLst/>
                <a:cxnLst/>
                <a:rect l="l" t="t" r="r" b="b"/>
                <a:pathLst>
                  <a:path w="1640" h="762" extrusionOk="0">
                    <a:moveTo>
                      <a:pt x="450" y="1"/>
                    </a:moveTo>
                    <a:cubicBezTo>
                      <a:pt x="304" y="1"/>
                      <a:pt x="189" y="13"/>
                      <a:pt x="122" y="23"/>
                    </a:cubicBezTo>
                    <a:cubicBezTo>
                      <a:pt x="81" y="33"/>
                      <a:pt x="41" y="63"/>
                      <a:pt x="30" y="104"/>
                    </a:cubicBezTo>
                    <a:cubicBezTo>
                      <a:pt x="1" y="266"/>
                      <a:pt x="10" y="387"/>
                      <a:pt x="10" y="387"/>
                    </a:cubicBezTo>
                    <a:lnTo>
                      <a:pt x="1447" y="762"/>
                    </a:lnTo>
                    <a:cubicBezTo>
                      <a:pt x="1629" y="630"/>
                      <a:pt x="1639" y="438"/>
                      <a:pt x="1639" y="347"/>
                    </a:cubicBezTo>
                    <a:cubicBezTo>
                      <a:pt x="1629" y="317"/>
                      <a:pt x="1609" y="286"/>
                      <a:pt x="1579" y="266"/>
                    </a:cubicBezTo>
                    <a:cubicBezTo>
                      <a:pt x="1160" y="50"/>
                      <a:pt x="742" y="1"/>
                      <a:pt x="450" y="1"/>
                    </a:cubicBezTo>
                    <a:close/>
                  </a:path>
                </a:pathLst>
              </a:custGeom>
              <a:solidFill>
                <a:srgbClr val="6974F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7" name="Google Shape;2265;p46"/>
              <p:cNvSpPr/>
              <p:nvPr/>
            </p:nvSpPr>
            <p:spPr>
              <a:xfrm>
                <a:off x="4811354" y="1337968"/>
                <a:ext cx="12684" cy="22184"/>
              </a:xfrm>
              <a:custGeom>
                <a:avLst/>
                <a:gdLst/>
                <a:ahLst/>
                <a:cxnLst/>
                <a:rect l="l" t="t" r="r" b="b"/>
                <a:pathLst>
                  <a:path w="243" h="425" extrusionOk="0">
                    <a:moveTo>
                      <a:pt x="142" y="0"/>
                    </a:moveTo>
                    <a:lnTo>
                      <a:pt x="101" y="20"/>
                    </a:lnTo>
                    <a:cubicBezTo>
                      <a:pt x="101" y="31"/>
                      <a:pt x="193" y="233"/>
                      <a:pt x="0" y="395"/>
                    </a:cubicBezTo>
                    <a:lnTo>
                      <a:pt x="31" y="425"/>
                    </a:lnTo>
                    <a:cubicBezTo>
                      <a:pt x="243" y="243"/>
                      <a:pt x="142" y="11"/>
                      <a:pt x="142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8" name="Google Shape;2266;p46"/>
              <p:cNvSpPr/>
              <p:nvPr/>
            </p:nvSpPr>
            <p:spPr>
              <a:xfrm>
                <a:off x="4761714" y="1329512"/>
                <a:ext cx="12736" cy="20096"/>
              </a:xfrm>
              <a:custGeom>
                <a:avLst/>
                <a:gdLst/>
                <a:ahLst/>
                <a:cxnLst/>
                <a:rect l="l" t="t" r="r" b="b"/>
                <a:pathLst>
                  <a:path w="244" h="385" extrusionOk="0">
                    <a:moveTo>
                      <a:pt x="213" y="0"/>
                    </a:moveTo>
                    <a:cubicBezTo>
                      <a:pt x="0" y="162"/>
                      <a:pt x="92" y="375"/>
                      <a:pt x="92" y="385"/>
                    </a:cubicBezTo>
                    <a:lnTo>
                      <a:pt x="132" y="364"/>
                    </a:lnTo>
                    <a:cubicBezTo>
                      <a:pt x="122" y="355"/>
                      <a:pt x="51" y="182"/>
                      <a:pt x="243" y="31"/>
                    </a:cubicBezTo>
                    <a:lnTo>
                      <a:pt x="213" y="0"/>
                    </a:ln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9" name="Google Shape;2267;p46"/>
              <p:cNvSpPr/>
              <p:nvPr/>
            </p:nvSpPr>
            <p:spPr>
              <a:xfrm>
                <a:off x="4790214" y="1333218"/>
                <a:ext cx="8508" cy="21192"/>
              </a:xfrm>
              <a:custGeom>
                <a:avLst/>
                <a:gdLst/>
                <a:ahLst/>
                <a:cxnLst/>
                <a:rect l="l" t="t" r="r" b="b"/>
                <a:pathLst>
                  <a:path w="163" h="406" extrusionOk="0">
                    <a:moveTo>
                      <a:pt x="92" y="0"/>
                    </a:moveTo>
                    <a:cubicBezTo>
                      <a:pt x="92" y="10"/>
                      <a:pt x="112" y="263"/>
                      <a:pt x="0" y="374"/>
                    </a:cubicBezTo>
                    <a:lnTo>
                      <a:pt x="31" y="405"/>
                    </a:lnTo>
                    <a:cubicBezTo>
                      <a:pt x="162" y="284"/>
                      <a:pt x="142" y="10"/>
                      <a:pt x="142" y="0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0" name="Google Shape;2268;p46"/>
              <p:cNvSpPr/>
              <p:nvPr/>
            </p:nvSpPr>
            <p:spPr>
              <a:xfrm>
                <a:off x="4466589" y="1642645"/>
                <a:ext cx="114052" cy="73390"/>
              </a:xfrm>
              <a:custGeom>
                <a:avLst/>
                <a:gdLst/>
                <a:ahLst/>
                <a:cxnLst/>
                <a:rect l="l" t="t" r="r" b="b"/>
                <a:pathLst>
                  <a:path w="2185" h="1406" extrusionOk="0">
                    <a:moveTo>
                      <a:pt x="364" y="0"/>
                    </a:moveTo>
                    <a:lnTo>
                      <a:pt x="151" y="41"/>
                    </a:lnTo>
                    <a:cubicBezTo>
                      <a:pt x="0" y="860"/>
                      <a:pt x="971" y="1345"/>
                      <a:pt x="1082" y="1406"/>
                    </a:cubicBezTo>
                    <a:lnTo>
                      <a:pt x="1092" y="1406"/>
                    </a:lnTo>
                    <a:cubicBezTo>
                      <a:pt x="1203" y="1345"/>
                      <a:pt x="2185" y="850"/>
                      <a:pt x="2033" y="30"/>
                    </a:cubicBezTo>
                    <a:lnTo>
                      <a:pt x="1810" y="0"/>
                    </a:lnTo>
                    <a:lnTo>
                      <a:pt x="1082" y="71"/>
                    </a:lnTo>
                    <a:lnTo>
                      <a:pt x="364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1" name="Google Shape;2269;p46"/>
              <p:cNvSpPr/>
              <p:nvPr/>
            </p:nvSpPr>
            <p:spPr>
              <a:xfrm>
                <a:off x="4455993" y="1659505"/>
                <a:ext cx="68170" cy="74486"/>
              </a:xfrm>
              <a:custGeom>
                <a:avLst/>
                <a:gdLst/>
                <a:ahLst/>
                <a:cxnLst/>
                <a:rect l="l" t="t" r="r" b="b"/>
                <a:pathLst>
                  <a:path w="1306" h="1427" extrusionOk="0">
                    <a:moveTo>
                      <a:pt x="61" y="1"/>
                    </a:moveTo>
                    <a:lnTo>
                      <a:pt x="1" y="11"/>
                    </a:lnTo>
                    <a:cubicBezTo>
                      <a:pt x="1" y="21"/>
                      <a:pt x="213" y="1225"/>
                      <a:pt x="1295" y="1427"/>
                    </a:cubicBezTo>
                    <a:lnTo>
                      <a:pt x="1305" y="1356"/>
                    </a:lnTo>
                    <a:cubicBezTo>
                      <a:pt x="273" y="1174"/>
                      <a:pt x="71" y="11"/>
                      <a:pt x="61" y="1"/>
                    </a:cubicBez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2270;p46"/>
              <p:cNvSpPr/>
              <p:nvPr/>
            </p:nvSpPr>
            <p:spPr>
              <a:xfrm>
                <a:off x="4523015" y="1659505"/>
                <a:ext cx="68692" cy="74486"/>
              </a:xfrm>
              <a:custGeom>
                <a:avLst/>
                <a:gdLst/>
                <a:ahLst/>
                <a:cxnLst/>
                <a:rect l="l" t="t" r="r" b="b"/>
                <a:pathLst>
                  <a:path w="1316" h="1427" extrusionOk="0">
                    <a:moveTo>
                      <a:pt x="1246" y="1"/>
                    </a:moveTo>
                    <a:cubicBezTo>
                      <a:pt x="1246" y="11"/>
                      <a:pt x="1043" y="1174"/>
                      <a:pt x="1" y="1356"/>
                    </a:cubicBezTo>
                    <a:lnTo>
                      <a:pt x="11" y="1427"/>
                    </a:lnTo>
                    <a:cubicBezTo>
                      <a:pt x="1093" y="1225"/>
                      <a:pt x="1306" y="21"/>
                      <a:pt x="1316" y="11"/>
                    </a:cubicBezTo>
                    <a:lnTo>
                      <a:pt x="1246" y="1"/>
                    </a:lnTo>
                    <a:close/>
                  </a:path>
                </a:pathLst>
              </a:custGeom>
              <a:solidFill>
                <a:srgbClr val="0D17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2271;p46"/>
              <p:cNvSpPr/>
              <p:nvPr/>
            </p:nvSpPr>
            <p:spPr>
              <a:xfrm>
                <a:off x="4485589" y="1635755"/>
                <a:ext cx="77148" cy="60236"/>
              </a:xfrm>
              <a:custGeom>
                <a:avLst/>
                <a:gdLst/>
                <a:ahLst/>
                <a:cxnLst/>
                <a:rect l="l" t="t" r="r" b="b"/>
                <a:pathLst>
                  <a:path w="1478" h="1154" extrusionOk="0">
                    <a:moveTo>
                      <a:pt x="253" y="0"/>
                    </a:moveTo>
                    <a:lnTo>
                      <a:pt x="0" y="132"/>
                    </a:lnTo>
                    <a:cubicBezTo>
                      <a:pt x="0" y="132"/>
                      <a:pt x="142" y="1153"/>
                      <a:pt x="728" y="1153"/>
                    </a:cubicBezTo>
                    <a:cubicBezTo>
                      <a:pt x="1315" y="1153"/>
                      <a:pt x="1477" y="142"/>
                      <a:pt x="1477" y="142"/>
                    </a:cubicBezTo>
                    <a:lnTo>
                      <a:pt x="253" y="0"/>
                    </a:lnTo>
                    <a:close/>
                  </a:path>
                </a:pathLst>
              </a:custGeom>
              <a:solidFill>
                <a:srgbClr val="E8A39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850770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0"/>
          <p:cNvSpPr txBox="1">
            <a:spLocks noGrp="1"/>
          </p:cNvSpPr>
          <p:nvPr>
            <p:ph type="title"/>
          </p:nvPr>
        </p:nvSpPr>
        <p:spPr>
          <a:xfrm>
            <a:off x="738122" y="178325"/>
            <a:ext cx="831922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800" dirty="0" smtClean="0"/>
              <a:t>5. Membangun Citra Diri Kepemimpinan</a:t>
            </a:r>
            <a:r>
              <a:rPr lang="it-IT" sz="3200" dirty="0"/>
              <a:t/>
            </a:r>
            <a:br>
              <a:rPr lang="it-IT" sz="3200" dirty="0"/>
            </a:br>
            <a:endParaRPr sz="3200" dirty="0"/>
          </a:p>
        </p:txBody>
      </p:sp>
      <p:sp>
        <p:nvSpPr>
          <p:cNvPr id="2" name="Rectangle 1"/>
          <p:cNvSpPr/>
          <p:nvPr/>
        </p:nvSpPr>
        <p:spPr>
          <a:xfrm>
            <a:off x="1660452" y="888482"/>
            <a:ext cx="5829300" cy="2390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Bereksperimenlah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ambil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risiko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membantu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menghargai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serta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memperluas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citra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850605" y="2828260"/>
            <a:ext cx="7836195" cy="20839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Para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pemimpin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sukses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adalah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mereka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memiliki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“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keuletan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luar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biasa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dalam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mengekstraksi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sesuatu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berharga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dari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pengalaman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mereka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dalam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mencari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pengalaman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kaya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akan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peluang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untuk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berkembang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.”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Jika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ingin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menjadi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seorang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pemimpin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lebih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baik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,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harus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mencari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tantangan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mencoba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untuk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mendapatkan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semua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yang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bisa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dari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situasi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atau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peluang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kepemimpinan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sz="1600" dirty="0" err="1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apa</a:t>
            </a:r>
            <a:r>
              <a:rPr lang="en-US" sz="1600" dirty="0">
                <a:solidFill>
                  <a:schemeClr val="accent2"/>
                </a:solidFill>
                <a:latin typeface="MV Boli" pitchFamily="2" charset="0"/>
                <a:cs typeface="MV Boli" pitchFamily="2" charset="0"/>
              </a:rPr>
              <a:t> pun.</a:t>
            </a:r>
          </a:p>
        </p:txBody>
      </p:sp>
    </p:spTree>
    <p:extLst>
      <p:ext uri="{BB962C8B-B14F-4D97-AF65-F5344CB8AC3E}">
        <p14:creationId xmlns:p14="http://schemas.microsoft.com/office/powerpoint/2010/main" val="818805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6" name="Google Shape;2336;p47"/>
          <p:cNvSpPr txBox="1">
            <a:spLocks noGrp="1"/>
          </p:cNvSpPr>
          <p:nvPr>
            <p:ph type="ctrTitle"/>
          </p:nvPr>
        </p:nvSpPr>
        <p:spPr>
          <a:xfrm>
            <a:off x="1387500" y="1012700"/>
            <a:ext cx="6369000" cy="112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Thanks!</a:t>
            </a:r>
            <a:endParaRPr dirty="0"/>
          </a:p>
        </p:txBody>
      </p:sp>
      <p:grpSp>
        <p:nvGrpSpPr>
          <p:cNvPr id="2337" name="Google Shape;2337;p47"/>
          <p:cNvGrpSpPr/>
          <p:nvPr/>
        </p:nvGrpSpPr>
        <p:grpSpPr>
          <a:xfrm>
            <a:off x="719998" y="1461967"/>
            <a:ext cx="1671180" cy="2989284"/>
            <a:chOff x="6299014" y="3109755"/>
            <a:chExt cx="556707" cy="995764"/>
          </a:xfrm>
        </p:grpSpPr>
        <p:sp>
          <p:nvSpPr>
            <p:cNvPr id="2338" name="Google Shape;2338;p47"/>
            <p:cNvSpPr/>
            <p:nvPr/>
          </p:nvSpPr>
          <p:spPr>
            <a:xfrm>
              <a:off x="6299014" y="4058294"/>
              <a:ext cx="556707" cy="47225"/>
            </a:xfrm>
            <a:custGeom>
              <a:avLst/>
              <a:gdLst/>
              <a:ahLst/>
              <a:cxnLst/>
              <a:rect l="l" t="t" r="r" b="b"/>
              <a:pathLst>
                <a:path w="17541" h="1488" extrusionOk="0">
                  <a:moveTo>
                    <a:pt x="8771" y="1"/>
                  </a:moveTo>
                  <a:cubicBezTo>
                    <a:pt x="3925" y="1"/>
                    <a:pt x="0" y="334"/>
                    <a:pt x="0" y="749"/>
                  </a:cubicBezTo>
                  <a:cubicBezTo>
                    <a:pt x="0" y="1154"/>
                    <a:pt x="3925" y="1487"/>
                    <a:pt x="8771" y="1487"/>
                  </a:cubicBezTo>
                  <a:cubicBezTo>
                    <a:pt x="13616" y="1487"/>
                    <a:pt x="17541" y="1154"/>
                    <a:pt x="17541" y="749"/>
                  </a:cubicBezTo>
                  <a:cubicBezTo>
                    <a:pt x="17541" y="334"/>
                    <a:pt x="13616" y="1"/>
                    <a:pt x="877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9" name="Google Shape;2339;p47"/>
            <p:cNvSpPr/>
            <p:nvPr/>
          </p:nvSpPr>
          <p:spPr>
            <a:xfrm>
              <a:off x="6787644" y="3299355"/>
              <a:ext cx="3872" cy="22502"/>
            </a:xfrm>
            <a:custGeom>
              <a:avLst/>
              <a:gdLst/>
              <a:ahLst/>
              <a:cxnLst/>
              <a:rect l="l" t="t" r="r" b="b"/>
              <a:pathLst>
                <a:path w="122" h="709" extrusionOk="0">
                  <a:moveTo>
                    <a:pt x="72" y="0"/>
                  </a:moveTo>
                  <a:cubicBezTo>
                    <a:pt x="72" y="0"/>
                    <a:pt x="0" y="425"/>
                    <a:pt x="0" y="708"/>
                  </a:cubicBezTo>
                  <a:lnTo>
                    <a:pt x="41" y="708"/>
                  </a:lnTo>
                  <a:cubicBezTo>
                    <a:pt x="41" y="425"/>
                    <a:pt x="112" y="10"/>
                    <a:pt x="122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0" name="Google Shape;2340;p47"/>
            <p:cNvSpPr/>
            <p:nvPr/>
          </p:nvSpPr>
          <p:spPr>
            <a:xfrm>
              <a:off x="6427106" y="4060547"/>
              <a:ext cx="123332" cy="9648"/>
            </a:xfrm>
            <a:custGeom>
              <a:avLst/>
              <a:gdLst/>
              <a:ahLst/>
              <a:cxnLst/>
              <a:rect l="l" t="t" r="r" b="b"/>
              <a:pathLst>
                <a:path w="3886" h="304" extrusionOk="0">
                  <a:moveTo>
                    <a:pt x="1" y="0"/>
                  </a:moveTo>
                  <a:lnTo>
                    <a:pt x="1" y="304"/>
                  </a:lnTo>
                  <a:lnTo>
                    <a:pt x="779" y="304"/>
                  </a:lnTo>
                  <a:cubicBezTo>
                    <a:pt x="800" y="233"/>
                    <a:pt x="860" y="182"/>
                    <a:pt x="941" y="182"/>
                  </a:cubicBezTo>
                  <a:lnTo>
                    <a:pt x="961" y="182"/>
                  </a:lnTo>
                  <a:cubicBezTo>
                    <a:pt x="1042" y="182"/>
                    <a:pt x="1103" y="233"/>
                    <a:pt x="1123" y="304"/>
                  </a:cubicBezTo>
                  <a:lnTo>
                    <a:pt x="3885" y="304"/>
                  </a:lnTo>
                  <a:lnTo>
                    <a:pt x="3825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1" name="Google Shape;2341;p47"/>
            <p:cNvSpPr/>
            <p:nvPr/>
          </p:nvSpPr>
          <p:spPr>
            <a:xfrm>
              <a:off x="6427106" y="4021066"/>
              <a:ext cx="121396" cy="39513"/>
            </a:xfrm>
            <a:custGeom>
              <a:avLst/>
              <a:gdLst/>
              <a:ahLst/>
              <a:cxnLst/>
              <a:rect l="l" t="t" r="r" b="b"/>
              <a:pathLst>
                <a:path w="3825" h="1245" extrusionOk="0">
                  <a:moveTo>
                    <a:pt x="31" y="0"/>
                  </a:moveTo>
                  <a:lnTo>
                    <a:pt x="1" y="1244"/>
                  </a:lnTo>
                  <a:lnTo>
                    <a:pt x="3825" y="1244"/>
                  </a:lnTo>
                  <a:cubicBezTo>
                    <a:pt x="3825" y="1244"/>
                    <a:pt x="3541" y="354"/>
                    <a:pt x="2438" y="21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2" name="Google Shape;2342;p47"/>
            <p:cNvSpPr/>
            <p:nvPr/>
          </p:nvSpPr>
          <p:spPr>
            <a:xfrm>
              <a:off x="6574146" y="4060547"/>
              <a:ext cx="123332" cy="9648"/>
            </a:xfrm>
            <a:custGeom>
              <a:avLst/>
              <a:gdLst/>
              <a:ahLst/>
              <a:cxnLst/>
              <a:rect l="l" t="t" r="r" b="b"/>
              <a:pathLst>
                <a:path w="3886" h="304" extrusionOk="0">
                  <a:moveTo>
                    <a:pt x="1" y="0"/>
                  </a:moveTo>
                  <a:lnTo>
                    <a:pt x="1" y="304"/>
                  </a:lnTo>
                  <a:lnTo>
                    <a:pt x="779" y="304"/>
                  </a:lnTo>
                  <a:cubicBezTo>
                    <a:pt x="800" y="233"/>
                    <a:pt x="871" y="182"/>
                    <a:pt x="941" y="182"/>
                  </a:cubicBezTo>
                  <a:lnTo>
                    <a:pt x="972" y="182"/>
                  </a:lnTo>
                  <a:cubicBezTo>
                    <a:pt x="1042" y="182"/>
                    <a:pt x="1114" y="233"/>
                    <a:pt x="1134" y="304"/>
                  </a:cubicBezTo>
                  <a:lnTo>
                    <a:pt x="3885" y="304"/>
                  </a:lnTo>
                  <a:lnTo>
                    <a:pt x="3834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3" name="Google Shape;2343;p47"/>
            <p:cNvSpPr/>
            <p:nvPr/>
          </p:nvSpPr>
          <p:spPr>
            <a:xfrm>
              <a:off x="6574146" y="4021066"/>
              <a:ext cx="121713" cy="39513"/>
            </a:xfrm>
            <a:custGeom>
              <a:avLst/>
              <a:gdLst/>
              <a:ahLst/>
              <a:cxnLst/>
              <a:rect l="l" t="t" r="r" b="b"/>
              <a:pathLst>
                <a:path w="3835" h="1245" extrusionOk="0">
                  <a:moveTo>
                    <a:pt x="31" y="0"/>
                  </a:moveTo>
                  <a:lnTo>
                    <a:pt x="1" y="1244"/>
                  </a:lnTo>
                  <a:lnTo>
                    <a:pt x="3834" y="1244"/>
                  </a:lnTo>
                  <a:cubicBezTo>
                    <a:pt x="3834" y="1244"/>
                    <a:pt x="3551" y="354"/>
                    <a:pt x="2449" y="21"/>
                  </a:cubicBezTo>
                  <a:lnTo>
                    <a:pt x="31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4" name="Google Shape;2344;p47"/>
            <p:cNvSpPr/>
            <p:nvPr/>
          </p:nvSpPr>
          <p:spPr>
            <a:xfrm>
              <a:off x="6469508" y="3109755"/>
              <a:ext cx="139010" cy="106162"/>
            </a:xfrm>
            <a:custGeom>
              <a:avLst/>
              <a:gdLst/>
              <a:ahLst/>
              <a:cxnLst/>
              <a:rect l="l" t="t" r="r" b="b"/>
              <a:pathLst>
                <a:path w="4380" h="3345" extrusionOk="0">
                  <a:moveTo>
                    <a:pt x="2280" y="0"/>
                  </a:moveTo>
                  <a:cubicBezTo>
                    <a:pt x="2241" y="0"/>
                    <a:pt x="2202" y="2"/>
                    <a:pt x="2165" y="6"/>
                  </a:cubicBezTo>
                  <a:cubicBezTo>
                    <a:pt x="2043" y="6"/>
                    <a:pt x="1922" y="26"/>
                    <a:pt x="1821" y="76"/>
                  </a:cubicBezTo>
                  <a:cubicBezTo>
                    <a:pt x="1709" y="127"/>
                    <a:pt x="1619" y="218"/>
                    <a:pt x="1598" y="339"/>
                  </a:cubicBezTo>
                  <a:cubicBezTo>
                    <a:pt x="1536" y="254"/>
                    <a:pt x="1438" y="224"/>
                    <a:pt x="1334" y="224"/>
                  </a:cubicBezTo>
                  <a:cubicBezTo>
                    <a:pt x="1253" y="224"/>
                    <a:pt x="1168" y="242"/>
                    <a:pt x="1093" y="269"/>
                  </a:cubicBezTo>
                  <a:cubicBezTo>
                    <a:pt x="991" y="299"/>
                    <a:pt x="880" y="350"/>
                    <a:pt x="809" y="441"/>
                  </a:cubicBezTo>
                  <a:cubicBezTo>
                    <a:pt x="738" y="522"/>
                    <a:pt x="718" y="674"/>
                    <a:pt x="809" y="744"/>
                  </a:cubicBezTo>
                  <a:cubicBezTo>
                    <a:pt x="781" y="728"/>
                    <a:pt x="749" y="721"/>
                    <a:pt x="717" y="721"/>
                  </a:cubicBezTo>
                  <a:cubicBezTo>
                    <a:pt x="669" y="721"/>
                    <a:pt x="619" y="736"/>
                    <a:pt x="576" y="755"/>
                  </a:cubicBezTo>
                  <a:cubicBezTo>
                    <a:pt x="313" y="865"/>
                    <a:pt x="182" y="1200"/>
                    <a:pt x="283" y="1463"/>
                  </a:cubicBezTo>
                  <a:cubicBezTo>
                    <a:pt x="162" y="1513"/>
                    <a:pt x="71" y="1614"/>
                    <a:pt x="41" y="1735"/>
                  </a:cubicBezTo>
                  <a:cubicBezTo>
                    <a:pt x="0" y="1857"/>
                    <a:pt x="30" y="1998"/>
                    <a:pt x="101" y="2100"/>
                  </a:cubicBezTo>
                  <a:cubicBezTo>
                    <a:pt x="162" y="2171"/>
                    <a:pt x="131" y="2171"/>
                    <a:pt x="202" y="2241"/>
                  </a:cubicBezTo>
                  <a:cubicBezTo>
                    <a:pt x="194" y="2239"/>
                    <a:pt x="187" y="2239"/>
                    <a:pt x="180" y="2239"/>
                  </a:cubicBezTo>
                  <a:cubicBezTo>
                    <a:pt x="106" y="2239"/>
                    <a:pt x="81" y="2331"/>
                    <a:pt x="81" y="2423"/>
                  </a:cubicBezTo>
                  <a:cubicBezTo>
                    <a:pt x="81" y="2484"/>
                    <a:pt x="71" y="2616"/>
                    <a:pt x="101" y="2666"/>
                  </a:cubicBezTo>
                  <a:cubicBezTo>
                    <a:pt x="131" y="2717"/>
                    <a:pt x="212" y="2757"/>
                    <a:pt x="263" y="2787"/>
                  </a:cubicBezTo>
                  <a:cubicBezTo>
                    <a:pt x="354" y="2859"/>
                    <a:pt x="425" y="2859"/>
                    <a:pt x="536" y="2889"/>
                  </a:cubicBezTo>
                  <a:cubicBezTo>
                    <a:pt x="559" y="2897"/>
                    <a:pt x="581" y="2901"/>
                    <a:pt x="603" y="2901"/>
                  </a:cubicBezTo>
                  <a:cubicBezTo>
                    <a:pt x="689" y="2901"/>
                    <a:pt x="769" y="2846"/>
                    <a:pt x="850" y="2798"/>
                  </a:cubicBezTo>
                  <a:lnTo>
                    <a:pt x="3510" y="3344"/>
                  </a:lnTo>
                  <a:cubicBezTo>
                    <a:pt x="3631" y="3313"/>
                    <a:pt x="3763" y="3284"/>
                    <a:pt x="3885" y="3263"/>
                  </a:cubicBezTo>
                  <a:cubicBezTo>
                    <a:pt x="3935" y="3253"/>
                    <a:pt x="3986" y="3233"/>
                    <a:pt x="4036" y="3212"/>
                  </a:cubicBezTo>
                  <a:cubicBezTo>
                    <a:pt x="4076" y="3182"/>
                    <a:pt x="4107" y="3142"/>
                    <a:pt x="4137" y="3101"/>
                  </a:cubicBezTo>
                  <a:cubicBezTo>
                    <a:pt x="4218" y="2980"/>
                    <a:pt x="4279" y="2818"/>
                    <a:pt x="4198" y="2686"/>
                  </a:cubicBezTo>
                  <a:cubicBezTo>
                    <a:pt x="4188" y="2666"/>
                    <a:pt x="4168" y="2636"/>
                    <a:pt x="4157" y="2605"/>
                  </a:cubicBezTo>
                  <a:cubicBezTo>
                    <a:pt x="4157" y="2565"/>
                    <a:pt x="4188" y="2524"/>
                    <a:pt x="4208" y="2484"/>
                  </a:cubicBezTo>
                  <a:cubicBezTo>
                    <a:pt x="4370" y="2272"/>
                    <a:pt x="4380" y="1948"/>
                    <a:pt x="4188" y="1776"/>
                  </a:cubicBezTo>
                  <a:cubicBezTo>
                    <a:pt x="4168" y="1756"/>
                    <a:pt x="4148" y="1746"/>
                    <a:pt x="4148" y="1715"/>
                  </a:cubicBezTo>
                  <a:cubicBezTo>
                    <a:pt x="4137" y="1685"/>
                    <a:pt x="4168" y="1645"/>
                    <a:pt x="4188" y="1614"/>
                  </a:cubicBezTo>
                  <a:cubicBezTo>
                    <a:pt x="4299" y="1463"/>
                    <a:pt x="4249" y="1240"/>
                    <a:pt x="4117" y="1099"/>
                  </a:cubicBezTo>
                  <a:cubicBezTo>
                    <a:pt x="3986" y="957"/>
                    <a:pt x="3804" y="886"/>
                    <a:pt x="3631" y="815"/>
                  </a:cubicBezTo>
                  <a:cubicBezTo>
                    <a:pt x="3732" y="744"/>
                    <a:pt x="3702" y="582"/>
                    <a:pt x="3631" y="471"/>
                  </a:cubicBezTo>
                  <a:cubicBezTo>
                    <a:pt x="3507" y="288"/>
                    <a:pt x="3284" y="185"/>
                    <a:pt x="3063" y="185"/>
                  </a:cubicBezTo>
                  <a:cubicBezTo>
                    <a:pt x="2943" y="185"/>
                    <a:pt x="2824" y="215"/>
                    <a:pt x="2721" y="279"/>
                  </a:cubicBezTo>
                  <a:cubicBezTo>
                    <a:pt x="2701" y="168"/>
                    <a:pt x="2610" y="76"/>
                    <a:pt x="2498" y="36"/>
                  </a:cubicBezTo>
                  <a:cubicBezTo>
                    <a:pt x="2431" y="9"/>
                    <a:pt x="2355" y="0"/>
                    <a:pt x="228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5" name="Google Shape;2345;p47"/>
            <p:cNvSpPr/>
            <p:nvPr/>
          </p:nvSpPr>
          <p:spPr>
            <a:xfrm>
              <a:off x="6518288" y="3998247"/>
              <a:ext cx="32" cy="1968"/>
            </a:xfrm>
            <a:custGeom>
              <a:avLst/>
              <a:gdLst/>
              <a:ahLst/>
              <a:cxnLst/>
              <a:rect l="l" t="t" r="r" b="b"/>
              <a:pathLst>
                <a:path w="1" h="62" extrusionOk="0">
                  <a:moveTo>
                    <a:pt x="1" y="6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6" name="Google Shape;2346;p47"/>
            <p:cNvSpPr/>
            <p:nvPr/>
          </p:nvSpPr>
          <p:spPr>
            <a:xfrm>
              <a:off x="6418759" y="3500317"/>
              <a:ext cx="127172" cy="522717"/>
            </a:xfrm>
            <a:custGeom>
              <a:avLst/>
              <a:gdLst/>
              <a:ahLst/>
              <a:cxnLst/>
              <a:rect l="l" t="t" r="r" b="b"/>
              <a:pathLst>
                <a:path w="4007" h="16470" extrusionOk="0">
                  <a:moveTo>
                    <a:pt x="972" y="1"/>
                  </a:moveTo>
                  <a:lnTo>
                    <a:pt x="1" y="16469"/>
                  </a:lnTo>
                  <a:lnTo>
                    <a:pt x="3389" y="16469"/>
                  </a:lnTo>
                  <a:lnTo>
                    <a:pt x="3784" y="3693"/>
                  </a:lnTo>
                  <a:lnTo>
                    <a:pt x="4007" y="3693"/>
                  </a:lnTo>
                  <a:lnTo>
                    <a:pt x="4007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7" name="Google Shape;2347;p47"/>
            <p:cNvSpPr/>
            <p:nvPr/>
          </p:nvSpPr>
          <p:spPr>
            <a:xfrm>
              <a:off x="6423266" y="4006308"/>
              <a:ext cx="99561" cy="1936"/>
            </a:xfrm>
            <a:custGeom>
              <a:avLst/>
              <a:gdLst/>
              <a:ahLst/>
              <a:cxnLst/>
              <a:rect l="l" t="t" r="r" b="b"/>
              <a:pathLst>
                <a:path w="3137" h="61" extrusionOk="0">
                  <a:moveTo>
                    <a:pt x="0" y="0"/>
                  </a:moveTo>
                  <a:lnTo>
                    <a:pt x="0" y="61"/>
                  </a:lnTo>
                  <a:lnTo>
                    <a:pt x="3136" y="61"/>
                  </a:lnTo>
                  <a:lnTo>
                    <a:pt x="3136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8" name="Google Shape;2348;p47"/>
            <p:cNvSpPr/>
            <p:nvPr/>
          </p:nvSpPr>
          <p:spPr>
            <a:xfrm>
              <a:off x="6573511" y="3998247"/>
              <a:ext cx="32" cy="1968"/>
            </a:xfrm>
            <a:custGeom>
              <a:avLst/>
              <a:gdLst/>
              <a:ahLst/>
              <a:cxnLst/>
              <a:rect l="l" t="t" r="r" b="b"/>
              <a:pathLst>
                <a:path w="1" h="62" extrusionOk="0">
                  <a:moveTo>
                    <a:pt x="1" y="61"/>
                  </a:moveTo>
                  <a:lnTo>
                    <a:pt x="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9" name="Google Shape;2349;p47"/>
            <p:cNvSpPr/>
            <p:nvPr/>
          </p:nvSpPr>
          <p:spPr>
            <a:xfrm>
              <a:off x="6545900" y="3500317"/>
              <a:ext cx="124919" cy="525573"/>
            </a:xfrm>
            <a:custGeom>
              <a:avLst/>
              <a:gdLst/>
              <a:ahLst/>
              <a:cxnLst/>
              <a:rect l="l" t="t" r="r" b="b"/>
              <a:pathLst>
                <a:path w="3936" h="16560" extrusionOk="0">
                  <a:moveTo>
                    <a:pt x="1" y="1"/>
                  </a:moveTo>
                  <a:lnTo>
                    <a:pt x="1" y="3693"/>
                  </a:lnTo>
                  <a:lnTo>
                    <a:pt x="223" y="3693"/>
                  </a:lnTo>
                  <a:lnTo>
                    <a:pt x="648" y="16560"/>
                  </a:lnTo>
                  <a:lnTo>
                    <a:pt x="3935" y="16560"/>
                  </a:lnTo>
                  <a:lnTo>
                    <a:pt x="3035" y="1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>
              <a:solidFill>
                <a:schemeClr val="accen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0" name="Google Shape;2350;p47"/>
            <p:cNvSpPr/>
            <p:nvPr/>
          </p:nvSpPr>
          <p:spPr>
            <a:xfrm>
              <a:off x="6569957" y="4006308"/>
              <a:ext cx="96038" cy="1936"/>
            </a:xfrm>
            <a:custGeom>
              <a:avLst/>
              <a:gdLst/>
              <a:ahLst/>
              <a:cxnLst/>
              <a:rect l="l" t="t" r="r" b="b"/>
              <a:pathLst>
                <a:path w="3026" h="61" extrusionOk="0">
                  <a:moveTo>
                    <a:pt x="1" y="0"/>
                  </a:moveTo>
                  <a:lnTo>
                    <a:pt x="1" y="61"/>
                  </a:lnTo>
                  <a:lnTo>
                    <a:pt x="3026" y="61"/>
                  </a:lnTo>
                  <a:lnTo>
                    <a:pt x="3026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1" name="Google Shape;2351;p47"/>
            <p:cNvSpPr/>
            <p:nvPr/>
          </p:nvSpPr>
          <p:spPr>
            <a:xfrm>
              <a:off x="6482012" y="3192305"/>
              <a:ext cx="27326" cy="28373"/>
            </a:xfrm>
            <a:custGeom>
              <a:avLst/>
              <a:gdLst/>
              <a:ahLst/>
              <a:cxnLst/>
              <a:rect l="l" t="t" r="r" b="b"/>
              <a:pathLst>
                <a:path w="861" h="894" extrusionOk="0">
                  <a:moveTo>
                    <a:pt x="397" y="1"/>
                  </a:moveTo>
                  <a:cubicBezTo>
                    <a:pt x="358" y="1"/>
                    <a:pt x="320" y="8"/>
                    <a:pt x="283" y="25"/>
                  </a:cubicBezTo>
                  <a:cubicBezTo>
                    <a:pt x="92" y="96"/>
                    <a:pt x="0" y="348"/>
                    <a:pt x="92" y="581"/>
                  </a:cubicBezTo>
                  <a:cubicBezTo>
                    <a:pt x="158" y="771"/>
                    <a:pt x="318" y="894"/>
                    <a:pt x="479" y="894"/>
                  </a:cubicBezTo>
                  <a:cubicBezTo>
                    <a:pt x="515" y="894"/>
                    <a:pt x="552" y="887"/>
                    <a:pt x="587" y="874"/>
                  </a:cubicBezTo>
                  <a:cubicBezTo>
                    <a:pt x="769" y="793"/>
                    <a:pt x="860" y="551"/>
                    <a:pt x="769" y="308"/>
                  </a:cubicBezTo>
                  <a:cubicBezTo>
                    <a:pt x="704" y="122"/>
                    <a:pt x="549" y="1"/>
                    <a:pt x="397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2" name="Google Shape;2352;p47"/>
            <p:cNvSpPr/>
            <p:nvPr/>
          </p:nvSpPr>
          <p:spPr>
            <a:xfrm>
              <a:off x="6486836" y="3198208"/>
              <a:ext cx="6760" cy="13520"/>
            </a:xfrm>
            <a:custGeom>
              <a:avLst/>
              <a:gdLst/>
              <a:ahLst/>
              <a:cxnLst/>
              <a:rect l="l" t="t" r="r" b="b"/>
              <a:pathLst>
                <a:path w="213" h="426" extrusionOk="0">
                  <a:moveTo>
                    <a:pt x="182" y="0"/>
                  </a:moveTo>
                  <a:cubicBezTo>
                    <a:pt x="0" y="153"/>
                    <a:pt x="71" y="416"/>
                    <a:pt x="71" y="425"/>
                  </a:cubicBezTo>
                  <a:lnTo>
                    <a:pt x="111" y="416"/>
                  </a:lnTo>
                  <a:cubicBezTo>
                    <a:pt x="111" y="416"/>
                    <a:pt x="41" y="173"/>
                    <a:pt x="212" y="31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3" name="Google Shape;2353;p47"/>
            <p:cNvSpPr/>
            <p:nvPr/>
          </p:nvSpPr>
          <p:spPr>
            <a:xfrm>
              <a:off x="6575733" y="3192305"/>
              <a:ext cx="27009" cy="28373"/>
            </a:xfrm>
            <a:custGeom>
              <a:avLst/>
              <a:gdLst/>
              <a:ahLst/>
              <a:cxnLst/>
              <a:rect l="l" t="t" r="r" b="b"/>
              <a:pathLst>
                <a:path w="851" h="894" extrusionOk="0">
                  <a:moveTo>
                    <a:pt x="460" y="1"/>
                  </a:moveTo>
                  <a:cubicBezTo>
                    <a:pt x="302" y="1"/>
                    <a:pt x="147" y="122"/>
                    <a:pt x="82" y="308"/>
                  </a:cubicBezTo>
                  <a:cubicBezTo>
                    <a:pt x="1" y="551"/>
                    <a:pt x="82" y="793"/>
                    <a:pt x="275" y="874"/>
                  </a:cubicBezTo>
                  <a:cubicBezTo>
                    <a:pt x="310" y="887"/>
                    <a:pt x="346" y="894"/>
                    <a:pt x="382" y="894"/>
                  </a:cubicBezTo>
                  <a:cubicBezTo>
                    <a:pt x="543" y="894"/>
                    <a:pt x="704" y="771"/>
                    <a:pt x="770" y="581"/>
                  </a:cubicBezTo>
                  <a:cubicBezTo>
                    <a:pt x="851" y="348"/>
                    <a:pt x="770" y="96"/>
                    <a:pt x="578" y="25"/>
                  </a:cubicBezTo>
                  <a:cubicBezTo>
                    <a:pt x="539" y="8"/>
                    <a:pt x="499" y="1"/>
                    <a:pt x="460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4" name="Google Shape;2354;p47"/>
            <p:cNvSpPr/>
            <p:nvPr/>
          </p:nvSpPr>
          <p:spPr>
            <a:xfrm>
              <a:off x="6592459" y="3198208"/>
              <a:ext cx="6760" cy="13520"/>
            </a:xfrm>
            <a:custGeom>
              <a:avLst/>
              <a:gdLst/>
              <a:ahLst/>
              <a:cxnLst/>
              <a:rect l="l" t="t" r="r" b="b"/>
              <a:pathLst>
                <a:path w="213" h="426" extrusionOk="0">
                  <a:moveTo>
                    <a:pt x="20" y="0"/>
                  </a:moveTo>
                  <a:lnTo>
                    <a:pt x="0" y="31"/>
                  </a:lnTo>
                  <a:cubicBezTo>
                    <a:pt x="172" y="173"/>
                    <a:pt x="101" y="416"/>
                    <a:pt x="101" y="416"/>
                  </a:cubicBezTo>
                  <a:lnTo>
                    <a:pt x="132" y="425"/>
                  </a:lnTo>
                  <a:cubicBezTo>
                    <a:pt x="142" y="416"/>
                    <a:pt x="213" y="153"/>
                    <a:pt x="2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5" name="Google Shape;2355;p47"/>
            <p:cNvSpPr/>
            <p:nvPr/>
          </p:nvSpPr>
          <p:spPr>
            <a:xfrm>
              <a:off x="6445102" y="3281360"/>
              <a:ext cx="205500" cy="269959"/>
            </a:xfrm>
            <a:custGeom>
              <a:avLst/>
              <a:gdLst/>
              <a:ahLst/>
              <a:cxnLst/>
              <a:rect l="l" t="t" r="r" b="b"/>
              <a:pathLst>
                <a:path w="6475" h="8506" extrusionOk="0">
                  <a:moveTo>
                    <a:pt x="2104" y="1"/>
                  </a:moveTo>
                  <a:cubicBezTo>
                    <a:pt x="466" y="1"/>
                    <a:pt x="0" y="1538"/>
                    <a:pt x="203" y="3167"/>
                  </a:cubicBezTo>
                  <a:lnTo>
                    <a:pt x="30" y="8154"/>
                  </a:lnTo>
                  <a:cubicBezTo>
                    <a:pt x="30" y="8154"/>
                    <a:pt x="1162" y="8506"/>
                    <a:pt x="2915" y="8506"/>
                  </a:cubicBezTo>
                  <a:cubicBezTo>
                    <a:pt x="3885" y="8506"/>
                    <a:pt x="5047" y="8398"/>
                    <a:pt x="6312" y="8063"/>
                  </a:cubicBezTo>
                  <a:lnTo>
                    <a:pt x="6282" y="3065"/>
                  </a:lnTo>
                  <a:cubicBezTo>
                    <a:pt x="6474" y="1437"/>
                    <a:pt x="5756" y="1"/>
                    <a:pt x="4107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6" name="Google Shape;2356;p47"/>
            <p:cNvSpPr/>
            <p:nvPr/>
          </p:nvSpPr>
          <p:spPr>
            <a:xfrm>
              <a:off x="6514765" y="3243497"/>
              <a:ext cx="55223" cy="41417"/>
            </a:xfrm>
            <a:custGeom>
              <a:avLst/>
              <a:gdLst/>
              <a:ahLst/>
              <a:cxnLst/>
              <a:rect l="l" t="t" r="r" b="b"/>
              <a:pathLst>
                <a:path w="1740" h="1305" extrusionOk="0">
                  <a:moveTo>
                    <a:pt x="91" y="0"/>
                  </a:moveTo>
                  <a:lnTo>
                    <a:pt x="0" y="1305"/>
                  </a:lnTo>
                  <a:lnTo>
                    <a:pt x="1740" y="1305"/>
                  </a:lnTo>
                  <a:lnTo>
                    <a:pt x="1639" y="0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7" name="Google Shape;2357;p47"/>
            <p:cNvSpPr/>
            <p:nvPr/>
          </p:nvSpPr>
          <p:spPr>
            <a:xfrm>
              <a:off x="6501912" y="3276536"/>
              <a:ext cx="80931" cy="32785"/>
            </a:xfrm>
            <a:custGeom>
              <a:avLst/>
              <a:gdLst/>
              <a:ahLst/>
              <a:cxnLst/>
              <a:rect l="l" t="t" r="r" b="b"/>
              <a:pathLst>
                <a:path w="2550" h="1033" extrusionOk="0">
                  <a:moveTo>
                    <a:pt x="1255" y="1"/>
                  </a:moveTo>
                  <a:lnTo>
                    <a:pt x="0" y="173"/>
                  </a:lnTo>
                  <a:cubicBezTo>
                    <a:pt x="0" y="173"/>
                    <a:pt x="112" y="1032"/>
                    <a:pt x="1255" y="1032"/>
                  </a:cubicBezTo>
                  <a:cubicBezTo>
                    <a:pt x="2408" y="1032"/>
                    <a:pt x="2550" y="163"/>
                    <a:pt x="2550" y="163"/>
                  </a:cubicBezTo>
                  <a:lnTo>
                    <a:pt x="1255" y="1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8" name="Google Shape;2358;p47"/>
            <p:cNvSpPr/>
            <p:nvPr/>
          </p:nvSpPr>
          <p:spPr>
            <a:xfrm>
              <a:off x="6516384" y="3249559"/>
              <a:ext cx="52018" cy="30563"/>
            </a:xfrm>
            <a:custGeom>
              <a:avLst/>
              <a:gdLst/>
              <a:ahLst/>
              <a:cxnLst/>
              <a:rect l="l" t="t" r="r" b="b"/>
              <a:pathLst>
                <a:path w="1639" h="963" extrusionOk="0">
                  <a:moveTo>
                    <a:pt x="0" y="1"/>
                  </a:moveTo>
                  <a:lnTo>
                    <a:pt x="0" y="426"/>
                  </a:lnTo>
                  <a:cubicBezTo>
                    <a:pt x="0" y="426"/>
                    <a:pt x="313" y="962"/>
                    <a:pt x="819" y="962"/>
                  </a:cubicBezTo>
                  <a:cubicBezTo>
                    <a:pt x="1335" y="962"/>
                    <a:pt x="1639" y="426"/>
                    <a:pt x="1639" y="426"/>
                  </a:cubicBezTo>
                  <a:lnTo>
                    <a:pt x="1639" y="1"/>
                  </a:lnTo>
                  <a:close/>
                </a:path>
              </a:pathLst>
            </a:custGeom>
            <a:solidFill>
              <a:srgbClr val="7D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9" name="Google Shape;2359;p47"/>
            <p:cNvSpPr/>
            <p:nvPr/>
          </p:nvSpPr>
          <p:spPr>
            <a:xfrm>
              <a:off x="6493882" y="3136891"/>
              <a:ext cx="96990" cy="134884"/>
            </a:xfrm>
            <a:custGeom>
              <a:avLst/>
              <a:gdLst/>
              <a:ahLst/>
              <a:cxnLst/>
              <a:rect l="l" t="t" r="r" b="b"/>
              <a:pathLst>
                <a:path w="3056" h="4250" extrusionOk="0">
                  <a:moveTo>
                    <a:pt x="1528" y="1"/>
                  </a:moveTo>
                  <a:cubicBezTo>
                    <a:pt x="678" y="1"/>
                    <a:pt x="1" y="689"/>
                    <a:pt x="1" y="1528"/>
                  </a:cubicBezTo>
                  <a:cubicBezTo>
                    <a:pt x="1" y="1579"/>
                    <a:pt x="1" y="1629"/>
                    <a:pt x="11" y="1680"/>
                  </a:cubicBezTo>
                  <a:lnTo>
                    <a:pt x="11" y="1700"/>
                  </a:lnTo>
                  <a:lnTo>
                    <a:pt x="163" y="3015"/>
                  </a:lnTo>
                  <a:cubicBezTo>
                    <a:pt x="172" y="3035"/>
                    <a:pt x="172" y="3045"/>
                    <a:pt x="172" y="3065"/>
                  </a:cubicBezTo>
                  <a:lnTo>
                    <a:pt x="172" y="3076"/>
                  </a:lnTo>
                  <a:cubicBezTo>
                    <a:pt x="274" y="3744"/>
                    <a:pt x="840" y="4249"/>
                    <a:pt x="1528" y="4249"/>
                  </a:cubicBezTo>
                  <a:cubicBezTo>
                    <a:pt x="2226" y="4249"/>
                    <a:pt x="2793" y="3733"/>
                    <a:pt x="2883" y="3056"/>
                  </a:cubicBezTo>
                  <a:lnTo>
                    <a:pt x="2883" y="3025"/>
                  </a:lnTo>
                  <a:lnTo>
                    <a:pt x="2883" y="3015"/>
                  </a:lnTo>
                  <a:lnTo>
                    <a:pt x="3045" y="1700"/>
                  </a:lnTo>
                  <a:lnTo>
                    <a:pt x="3045" y="1680"/>
                  </a:lnTo>
                  <a:cubicBezTo>
                    <a:pt x="3056" y="1629"/>
                    <a:pt x="3056" y="1579"/>
                    <a:pt x="3056" y="1528"/>
                  </a:cubicBezTo>
                  <a:cubicBezTo>
                    <a:pt x="3056" y="689"/>
                    <a:pt x="2368" y="1"/>
                    <a:pt x="1528" y="1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0" name="Google Shape;2360;p47"/>
            <p:cNvSpPr/>
            <p:nvPr/>
          </p:nvSpPr>
          <p:spPr>
            <a:xfrm>
              <a:off x="6490994" y="3136256"/>
              <a:ext cx="99878" cy="72266"/>
            </a:xfrm>
            <a:custGeom>
              <a:avLst/>
              <a:gdLst/>
              <a:ahLst/>
              <a:cxnLst/>
              <a:rect l="l" t="t" r="r" b="b"/>
              <a:pathLst>
                <a:path w="3147" h="2277" extrusionOk="0">
                  <a:moveTo>
                    <a:pt x="1607" y="0"/>
                  </a:moveTo>
                  <a:cubicBezTo>
                    <a:pt x="1464" y="0"/>
                    <a:pt x="58" y="37"/>
                    <a:pt x="0" y="1467"/>
                  </a:cubicBezTo>
                  <a:cubicBezTo>
                    <a:pt x="0" y="1608"/>
                    <a:pt x="92" y="1770"/>
                    <a:pt x="112" y="1902"/>
                  </a:cubicBezTo>
                  <a:lnTo>
                    <a:pt x="173" y="2276"/>
                  </a:lnTo>
                  <a:cubicBezTo>
                    <a:pt x="173" y="2276"/>
                    <a:pt x="517" y="1932"/>
                    <a:pt x="688" y="1396"/>
                  </a:cubicBezTo>
                  <a:lnTo>
                    <a:pt x="2540" y="1396"/>
                  </a:lnTo>
                  <a:cubicBezTo>
                    <a:pt x="2711" y="1932"/>
                    <a:pt x="3066" y="2276"/>
                    <a:pt x="3066" y="2276"/>
                  </a:cubicBezTo>
                  <a:lnTo>
                    <a:pt x="3116" y="1902"/>
                  </a:lnTo>
                  <a:cubicBezTo>
                    <a:pt x="3136" y="1770"/>
                    <a:pt x="3147" y="1629"/>
                    <a:pt x="3147" y="1487"/>
                  </a:cubicBezTo>
                  <a:cubicBezTo>
                    <a:pt x="3088" y="20"/>
                    <a:pt x="1695" y="0"/>
                    <a:pt x="1622" y="0"/>
                  </a:cubicBezTo>
                  <a:cubicBezTo>
                    <a:pt x="1620" y="0"/>
                    <a:pt x="1619" y="1"/>
                    <a:pt x="1619" y="1"/>
                  </a:cubicBezTo>
                  <a:cubicBezTo>
                    <a:pt x="1619" y="1"/>
                    <a:pt x="1615" y="0"/>
                    <a:pt x="1607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1" name="Google Shape;2361;p47"/>
            <p:cNvSpPr/>
            <p:nvPr/>
          </p:nvSpPr>
          <p:spPr>
            <a:xfrm>
              <a:off x="6583160" y="3163868"/>
              <a:ext cx="9966" cy="28595"/>
            </a:xfrm>
            <a:custGeom>
              <a:avLst/>
              <a:gdLst/>
              <a:ahLst/>
              <a:cxnLst/>
              <a:rect l="l" t="t" r="r" b="b"/>
              <a:pathLst>
                <a:path w="314" h="901" extrusionOk="0">
                  <a:moveTo>
                    <a:pt x="313" y="0"/>
                  </a:moveTo>
                  <a:lnTo>
                    <a:pt x="0" y="233"/>
                  </a:lnTo>
                  <a:lnTo>
                    <a:pt x="232" y="900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2" name="Google Shape;2362;p47"/>
            <p:cNvSpPr/>
            <p:nvPr/>
          </p:nvSpPr>
          <p:spPr>
            <a:xfrm>
              <a:off x="6541425" y="3216171"/>
              <a:ext cx="8030" cy="15774"/>
            </a:xfrm>
            <a:custGeom>
              <a:avLst/>
              <a:gdLst/>
              <a:ahLst/>
              <a:cxnLst/>
              <a:rect l="l" t="t" r="r" b="b"/>
              <a:pathLst>
                <a:path w="253" h="497" extrusionOk="0">
                  <a:moveTo>
                    <a:pt x="61" y="1"/>
                  </a:moveTo>
                  <a:lnTo>
                    <a:pt x="20" y="41"/>
                  </a:lnTo>
                  <a:cubicBezTo>
                    <a:pt x="61" y="102"/>
                    <a:pt x="172" y="284"/>
                    <a:pt x="131" y="376"/>
                  </a:cubicBezTo>
                  <a:cubicBezTo>
                    <a:pt x="111" y="416"/>
                    <a:pt x="70" y="436"/>
                    <a:pt x="0" y="436"/>
                  </a:cubicBezTo>
                  <a:lnTo>
                    <a:pt x="10" y="497"/>
                  </a:lnTo>
                  <a:cubicBezTo>
                    <a:pt x="101" y="497"/>
                    <a:pt x="162" y="457"/>
                    <a:pt x="182" y="406"/>
                  </a:cubicBezTo>
                  <a:cubicBezTo>
                    <a:pt x="253" y="264"/>
                    <a:pt x="81" y="32"/>
                    <a:pt x="6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3" name="Google Shape;2363;p47"/>
            <p:cNvSpPr/>
            <p:nvPr/>
          </p:nvSpPr>
          <p:spPr>
            <a:xfrm>
              <a:off x="6509624" y="3193066"/>
              <a:ext cx="17995" cy="8379"/>
            </a:xfrm>
            <a:custGeom>
              <a:avLst/>
              <a:gdLst/>
              <a:ahLst/>
              <a:cxnLst/>
              <a:rect l="l" t="t" r="r" b="b"/>
              <a:pathLst>
                <a:path w="567" h="264" extrusionOk="0">
                  <a:moveTo>
                    <a:pt x="526" y="1"/>
                  </a:moveTo>
                  <a:lnTo>
                    <a:pt x="0" y="112"/>
                  </a:lnTo>
                  <a:lnTo>
                    <a:pt x="41" y="264"/>
                  </a:lnTo>
                  <a:lnTo>
                    <a:pt x="567" y="153"/>
                  </a:lnTo>
                  <a:lnTo>
                    <a:pt x="526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4" name="Google Shape;2364;p47"/>
            <p:cNvSpPr/>
            <p:nvPr/>
          </p:nvSpPr>
          <p:spPr>
            <a:xfrm>
              <a:off x="6556818" y="3193066"/>
              <a:ext cx="17678" cy="8379"/>
            </a:xfrm>
            <a:custGeom>
              <a:avLst/>
              <a:gdLst/>
              <a:ahLst/>
              <a:cxnLst/>
              <a:rect l="l" t="t" r="r" b="b"/>
              <a:pathLst>
                <a:path w="557" h="264" extrusionOk="0">
                  <a:moveTo>
                    <a:pt x="41" y="1"/>
                  </a:moveTo>
                  <a:lnTo>
                    <a:pt x="1" y="153"/>
                  </a:lnTo>
                  <a:lnTo>
                    <a:pt x="527" y="264"/>
                  </a:lnTo>
                  <a:lnTo>
                    <a:pt x="557" y="112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5" name="Google Shape;2365;p47"/>
            <p:cNvSpPr/>
            <p:nvPr/>
          </p:nvSpPr>
          <p:spPr>
            <a:xfrm>
              <a:off x="6560023" y="3210744"/>
              <a:ext cx="5808" cy="6125"/>
            </a:xfrm>
            <a:custGeom>
              <a:avLst/>
              <a:gdLst/>
              <a:ahLst/>
              <a:cxnLst/>
              <a:rect l="l" t="t" r="r" b="b"/>
              <a:pathLst>
                <a:path w="183" h="193" extrusionOk="0">
                  <a:moveTo>
                    <a:pt x="91" y="0"/>
                  </a:moveTo>
                  <a:cubicBezTo>
                    <a:pt x="41" y="0"/>
                    <a:pt x="1" y="41"/>
                    <a:pt x="1" y="91"/>
                  </a:cubicBezTo>
                  <a:cubicBezTo>
                    <a:pt x="1" y="152"/>
                    <a:pt x="41" y="192"/>
                    <a:pt x="91" y="192"/>
                  </a:cubicBezTo>
                  <a:cubicBezTo>
                    <a:pt x="142" y="192"/>
                    <a:pt x="183" y="152"/>
                    <a:pt x="183" y="91"/>
                  </a:cubicBezTo>
                  <a:cubicBezTo>
                    <a:pt x="183" y="41"/>
                    <a:pt x="142" y="0"/>
                    <a:pt x="9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6" name="Google Shape;2366;p47"/>
            <p:cNvSpPr/>
            <p:nvPr/>
          </p:nvSpPr>
          <p:spPr>
            <a:xfrm>
              <a:off x="6518606" y="3210744"/>
              <a:ext cx="5808" cy="6125"/>
            </a:xfrm>
            <a:custGeom>
              <a:avLst/>
              <a:gdLst/>
              <a:ahLst/>
              <a:cxnLst/>
              <a:rect l="l" t="t" r="r" b="b"/>
              <a:pathLst>
                <a:path w="183" h="193" extrusionOk="0">
                  <a:moveTo>
                    <a:pt x="92" y="0"/>
                  </a:moveTo>
                  <a:cubicBezTo>
                    <a:pt x="41" y="0"/>
                    <a:pt x="0" y="41"/>
                    <a:pt x="0" y="91"/>
                  </a:cubicBezTo>
                  <a:cubicBezTo>
                    <a:pt x="0" y="152"/>
                    <a:pt x="41" y="192"/>
                    <a:pt x="92" y="192"/>
                  </a:cubicBezTo>
                  <a:cubicBezTo>
                    <a:pt x="142" y="192"/>
                    <a:pt x="182" y="152"/>
                    <a:pt x="182" y="91"/>
                  </a:cubicBezTo>
                  <a:cubicBezTo>
                    <a:pt x="182" y="41"/>
                    <a:pt x="142" y="0"/>
                    <a:pt x="92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7" name="Google Shape;2367;p47"/>
            <p:cNvSpPr/>
            <p:nvPr/>
          </p:nvSpPr>
          <p:spPr>
            <a:xfrm>
              <a:off x="6523747" y="3616540"/>
              <a:ext cx="39831" cy="3555"/>
            </a:xfrm>
            <a:custGeom>
              <a:avLst/>
              <a:gdLst/>
              <a:ahLst/>
              <a:cxnLst/>
              <a:rect l="l" t="t" r="r" b="b"/>
              <a:pathLst>
                <a:path w="1255" h="112" extrusionOk="0">
                  <a:moveTo>
                    <a:pt x="1255" y="1"/>
                  </a:moveTo>
                  <a:lnTo>
                    <a:pt x="0" y="21"/>
                  </a:lnTo>
                  <a:lnTo>
                    <a:pt x="11" y="111"/>
                  </a:lnTo>
                  <a:lnTo>
                    <a:pt x="1255" y="91"/>
                  </a:lnTo>
                  <a:lnTo>
                    <a:pt x="1255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8" name="Google Shape;2368;p47"/>
            <p:cNvSpPr/>
            <p:nvPr/>
          </p:nvSpPr>
          <p:spPr>
            <a:xfrm>
              <a:off x="6721853" y="3279392"/>
              <a:ext cx="77154" cy="95752"/>
            </a:xfrm>
            <a:custGeom>
              <a:avLst/>
              <a:gdLst/>
              <a:ahLst/>
              <a:cxnLst/>
              <a:rect l="l" t="t" r="r" b="b"/>
              <a:pathLst>
                <a:path w="2431" h="3017" extrusionOk="0">
                  <a:moveTo>
                    <a:pt x="1390" y="0"/>
                  </a:moveTo>
                  <a:cubicBezTo>
                    <a:pt x="1217" y="0"/>
                    <a:pt x="935" y="636"/>
                    <a:pt x="758" y="1205"/>
                  </a:cubicBezTo>
                  <a:cubicBezTo>
                    <a:pt x="758" y="1205"/>
                    <a:pt x="779" y="690"/>
                    <a:pt x="556" y="659"/>
                  </a:cubicBezTo>
                  <a:cubicBezTo>
                    <a:pt x="553" y="659"/>
                    <a:pt x="551" y="659"/>
                    <a:pt x="548" y="659"/>
                  </a:cubicBezTo>
                  <a:cubicBezTo>
                    <a:pt x="326" y="659"/>
                    <a:pt x="0" y="1893"/>
                    <a:pt x="0" y="1893"/>
                  </a:cubicBezTo>
                  <a:lnTo>
                    <a:pt x="1558" y="3017"/>
                  </a:lnTo>
                  <a:cubicBezTo>
                    <a:pt x="1558" y="3017"/>
                    <a:pt x="2023" y="2541"/>
                    <a:pt x="2255" y="1702"/>
                  </a:cubicBezTo>
                  <a:cubicBezTo>
                    <a:pt x="2431" y="1043"/>
                    <a:pt x="2386" y="584"/>
                    <a:pt x="2257" y="584"/>
                  </a:cubicBezTo>
                  <a:cubicBezTo>
                    <a:pt x="2230" y="584"/>
                    <a:pt x="2199" y="605"/>
                    <a:pt x="2165" y="650"/>
                  </a:cubicBezTo>
                  <a:cubicBezTo>
                    <a:pt x="2165" y="650"/>
                    <a:pt x="2127" y="423"/>
                    <a:pt x="2024" y="423"/>
                  </a:cubicBezTo>
                  <a:cubicBezTo>
                    <a:pt x="1986" y="423"/>
                    <a:pt x="1939" y="453"/>
                    <a:pt x="1882" y="538"/>
                  </a:cubicBezTo>
                  <a:cubicBezTo>
                    <a:pt x="1882" y="538"/>
                    <a:pt x="1882" y="265"/>
                    <a:pt x="1750" y="255"/>
                  </a:cubicBezTo>
                  <a:cubicBezTo>
                    <a:pt x="1746" y="254"/>
                    <a:pt x="1742" y="254"/>
                    <a:pt x="1738" y="254"/>
                  </a:cubicBezTo>
                  <a:cubicBezTo>
                    <a:pt x="1642" y="254"/>
                    <a:pt x="1558" y="366"/>
                    <a:pt x="1558" y="366"/>
                  </a:cubicBezTo>
                  <a:cubicBezTo>
                    <a:pt x="1558" y="366"/>
                    <a:pt x="1558" y="43"/>
                    <a:pt x="1406" y="2"/>
                  </a:cubicBezTo>
                  <a:cubicBezTo>
                    <a:pt x="1401" y="1"/>
                    <a:pt x="1395" y="0"/>
                    <a:pt x="1390" y="0"/>
                  </a:cubicBez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9" name="Google Shape;2369;p47"/>
            <p:cNvSpPr/>
            <p:nvPr/>
          </p:nvSpPr>
          <p:spPr>
            <a:xfrm>
              <a:off x="6744957" y="3317001"/>
              <a:ext cx="1968" cy="11902"/>
            </a:xfrm>
            <a:custGeom>
              <a:avLst/>
              <a:gdLst/>
              <a:ahLst/>
              <a:cxnLst/>
              <a:rect l="l" t="t" r="r" b="b"/>
              <a:pathLst>
                <a:path w="62" h="375" extrusionOk="0">
                  <a:moveTo>
                    <a:pt x="10" y="0"/>
                  </a:moveTo>
                  <a:cubicBezTo>
                    <a:pt x="10" y="0"/>
                    <a:pt x="0" y="213"/>
                    <a:pt x="10" y="375"/>
                  </a:cubicBezTo>
                  <a:lnTo>
                    <a:pt x="61" y="375"/>
                  </a:lnTo>
                  <a:cubicBezTo>
                    <a:pt x="51" y="213"/>
                    <a:pt x="61" y="0"/>
                    <a:pt x="6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0" name="Google Shape;2370;p47"/>
            <p:cNvSpPr/>
            <p:nvPr/>
          </p:nvSpPr>
          <p:spPr>
            <a:xfrm>
              <a:off x="6722487" y="3336583"/>
              <a:ext cx="60365" cy="32436"/>
            </a:xfrm>
            <a:custGeom>
              <a:avLst/>
              <a:gdLst/>
              <a:ahLst/>
              <a:cxnLst/>
              <a:rect l="l" t="t" r="r" b="b"/>
              <a:pathLst>
                <a:path w="1902" h="1022" extrusionOk="0">
                  <a:moveTo>
                    <a:pt x="0" y="1"/>
                  </a:moveTo>
                  <a:lnTo>
                    <a:pt x="1689" y="1022"/>
                  </a:lnTo>
                  <a:cubicBezTo>
                    <a:pt x="1790" y="901"/>
                    <a:pt x="1902" y="709"/>
                    <a:pt x="1902" y="709"/>
                  </a:cubicBezTo>
                  <a:lnTo>
                    <a:pt x="0" y="1"/>
                  </a:lnTo>
                  <a:close/>
                </a:path>
              </a:pathLst>
            </a:custGeom>
            <a:solidFill>
              <a:srgbClr val="7D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1" name="Google Shape;2371;p47"/>
            <p:cNvSpPr/>
            <p:nvPr/>
          </p:nvSpPr>
          <p:spPr>
            <a:xfrm>
              <a:off x="6563228" y="3288818"/>
              <a:ext cx="221242" cy="211467"/>
            </a:xfrm>
            <a:custGeom>
              <a:avLst/>
              <a:gdLst/>
              <a:ahLst/>
              <a:cxnLst/>
              <a:rect l="l" t="t" r="r" b="b"/>
              <a:pathLst>
                <a:path w="6971" h="6663" extrusionOk="0">
                  <a:moveTo>
                    <a:pt x="1203" y="0"/>
                  </a:moveTo>
                  <a:cubicBezTo>
                    <a:pt x="1191" y="0"/>
                    <a:pt x="1188" y="5"/>
                    <a:pt x="1222" y="20"/>
                  </a:cubicBezTo>
                  <a:lnTo>
                    <a:pt x="1222" y="20"/>
                  </a:lnTo>
                  <a:cubicBezTo>
                    <a:pt x="1223" y="19"/>
                    <a:pt x="1224" y="19"/>
                    <a:pt x="1224" y="18"/>
                  </a:cubicBezTo>
                  <a:cubicBezTo>
                    <a:pt x="1255" y="11"/>
                    <a:pt x="1220" y="0"/>
                    <a:pt x="1203" y="0"/>
                  </a:cubicBezTo>
                  <a:close/>
                  <a:moveTo>
                    <a:pt x="1222" y="20"/>
                  </a:moveTo>
                  <a:cubicBezTo>
                    <a:pt x="445" y="607"/>
                    <a:pt x="1" y="1537"/>
                    <a:pt x="21" y="2507"/>
                  </a:cubicBezTo>
                  <a:cubicBezTo>
                    <a:pt x="90" y="5774"/>
                    <a:pt x="1355" y="6662"/>
                    <a:pt x="2633" y="6662"/>
                  </a:cubicBezTo>
                  <a:cubicBezTo>
                    <a:pt x="3614" y="6662"/>
                    <a:pt x="4602" y="6138"/>
                    <a:pt x="5059" y="5764"/>
                  </a:cubicBezTo>
                  <a:cubicBezTo>
                    <a:pt x="6030" y="4955"/>
                    <a:pt x="6970" y="2487"/>
                    <a:pt x="6970" y="2487"/>
                  </a:cubicBezTo>
                  <a:lnTo>
                    <a:pt x="4684" y="1344"/>
                  </a:lnTo>
                  <a:cubicBezTo>
                    <a:pt x="4684" y="1344"/>
                    <a:pt x="3602" y="2830"/>
                    <a:pt x="3197" y="3347"/>
                  </a:cubicBezTo>
                  <a:cubicBezTo>
                    <a:pt x="3195" y="3349"/>
                    <a:pt x="3193" y="3351"/>
                    <a:pt x="3191" y="3351"/>
                  </a:cubicBezTo>
                  <a:cubicBezTo>
                    <a:pt x="3097" y="3351"/>
                    <a:pt x="2909" y="1248"/>
                    <a:pt x="2297" y="645"/>
                  </a:cubicBezTo>
                  <a:cubicBezTo>
                    <a:pt x="2297" y="645"/>
                    <a:pt x="1670" y="150"/>
                    <a:pt x="1660" y="150"/>
                  </a:cubicBezTo>
                  <a:cubicBezTo>
                    <a:pt x="1390" y="80"/>
                    <a:pt x="1270" y="40"/>
                    <a:pt x="1222" y="2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2" name="Google Shape;2372;p47"/>
            <p:cNvSpPr/>
            <p:nvPr/>
          </p:nvSpPr>
          <p:spPr>
            <a:xfrm>
              <a:off x="6702588" y="3345882"/>
              <a:ext cx="74171" cy="35356"/>
            </a:xfrm>
            <a:custGeom>
              <a:avLst/>
              <a:gdLst/>
              <a:ahLst/>
              <a:cxnLst/>
              <a:rect l="l" t="t" r="r" b="b"/>
              <a:pathLst>
                <a:path w="2337" h="1114" extrusionOk="0">
                  <a:moveTo>
                    <a:pt x="20" y="1"/>
                  </a:moveTo>
                  <a:lnTo>
                    <a:pt x="0" y="52"/>
                  </a:lnTo>
                  <a:lnTo>
                    <a:pt x="2306" y="1113"/>
                  </a:lnTo>
                  <a:lnTo>
                    <a:pt x="2336" y="1063"/>
                  </a:lnTo>
                  <a:lnTo>
                    <a:pt x="20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3" name="Google Shape;2373;p47"/>
            <p:cNvSpPr/>
            <p:nvPr/>
          </p:nvSpPr>
          <p:spPr>
            <a:xfrm>
              <a:off x="6644159" y="3378635"/>
              <a:ext cx="1619" cy="124601"/>
            </a:xfrm>
            <a:custGeom>
              <a:avLst/>
              <a:gdLst/>
              <a:ahLst/>
              <a:cxnLst/>
              <a:rect l="l" t="t" r="r" b="b"/>
              <a:pathLst>
                <a:path w="51" h="3926" extrusionOk="0">
                  <a:moveTo>
                    <a:pt x="0" y="0"/>
                  </a:moveTo>
                  <a:lnTo>
                    <a:pt x="10" y="3925"/>
                  </a:lnTo>
                  <a:lnTo>
                    <a:pt x="50" y="3925"/>
                  </a:lnTo>
                  <a:lnTo>
                    <a:pt x="40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4" name="Google Shape;2374;p47"/>
            <p:cNvSpPr/>
            <p:nvPr/>
          </p:nvSpPr>
          <p:spPr>
            <a:xfrm>
              <a:off x="6446688" y="3381841"/>
              <a:ext cx="5491" cy="125871"/>
            </a:xfrm>
            <a:custGeom>
              <a:avLst/>
              <a:gdLst/>
              <a:ahLst/>
              <a:cxnLst/>
              <a:rect l="l" t="t" r="r" b="b"/>
              <a:pathLst>
                <a:path w="173" h="3966" extrusionOk="0">
                  <a:moveTo>
                    <a:pt x="132" y="1"/>
                  </a:moveTo>
                  <a:lnTo>
                    <a:pt x="1" y="3966"/>
                  </a:lnTo>
                  <a:lnTo>
                    <a:pt x="41" y="3966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5" name="Google Shape;2375;p47"/>
            <p:cNvSpPr/>
            <p:nvPr/>
          </p:nvSpPr>
          <p:spPr>
            <a:xfrm>
              <a:off x="6398543" y="3609145"/>
              <a:ext cx="69061" cy="77789"/>
            </a:xfrm>
            <a:custGeom>
              <a:avLst/>
              <a:gdLst/>
              <a:ahLst/>
              <a:cxnLst/>
              <a:rect l="l" t="t" r="r" b="b"/>
              <a:pathLst>
                <a:path w="2176" h="2451" extrusionOk="0">
                  <a:moveTo>
                    <a:pt x="193" y="1"/>
                  </a:moveTo>
                  <a:cubicBezTo>
                    <a:pt x="193" y="1"/>
                    <a:pt x="0" y="587"/>
                    <a:pt x="142" y="1387"/>
                  </a:cubicBezTo>
                  <a:cubicBezTo>
                    <a:pt x="251" y="1962"/>
                    <a:pt x="455" y="2316"/>
                    <a:pt x="571" y="2316"/>
                  </a:cubicBezTo>
                  <a:cubicBezTo>
                    <a:pt x="606" y="2316"/>
                    <a:pt x="634" y="2284"/>
                    <a:pt x="648" y="2216"/>
                  </a:cubicBezTo>
                  <a:cubicBezTo>
                    <a:pt x="648" y="2216"/>
                    <a:pt x="749" y="2361"/>
                    <a:pt x="832" y="2361"/>
                  </a:cubicBezTo>
                  <a:cubicBezTo>
                    <a:pt x="875" y="2361"/>
                    <a:pt x="914" y="2323"/>
                    <a:pt x="931" y="2206"/>
                  </a:cubicBezTo>
                  <a:cubicBezTo>
                    <a:pt x="931" y="2206"/>
                    <a:pt x="1021" y="2385"/>
                    <a:pt x="1120" y="2385"/>
                  </a:cubicBezTo>
                  <a:cubicBezTo>
                    <a:pt x="1131" y="2385"/>
                    <a:pt x="1142" y="2383"/>
                    <a:pt x="1153" y="2378"/>
                  </a:cubicBezTo>
                  <a:cubicBezTo>
                    <a:pt x="1245" y="2347"/>
                    <a:pt x="1275" y="2206"/>
                    <a:pt x="1275" y="2206"/>
                  </a:cubicBezTo>
                  <a:cubicBezTo>
                    <a:pt x="1275" y="2206"/>
                    <a:pt x="1384" y="2451"/>
                    <a:pt x="1515" y="2451"/>
                  </a:cubicBezTo>
                  <a:cubicBezTo>
                    <a:pt x="1523" y="2451"/>
                    <a:pt x="1530" y="2450"/>
                    <a:pt x="1538" y="2449"/>
                  </a:cubicBezTo>
                  <a:cubicBezTo>
                    <a:pt x="1710" y="2419"/>
                    <a:pt x="1679" y="1751"/>
                    <a:pt x="1589" y="1184"/>
                  </a:cubicBezTo>
                  <a:lnTo>
                    <a:pt x="1589" y="1184"/>
                  </a:lnTo>
                  <a:cubicBezTo>
                    <a:pt x="1589" y="1185"/>
                    <a:pt x="1757" y="1575"/>
                    <a:pt x="1944" y="1575"/>
                  </a:cubicBezTo>
                  <a:cubicBezTo>
                    <a:pt x="1957" y="1575"/>
                    <a:pt x="1970" y="1573"/>
                    <a:pt x="1983" y="1569"/>
                  </a:cubicBezTo>
                  <a:cubicBezTo>
                    <a:pt x="2175" y="1498"/>
                    <a:pt x="1953" y="304"/>
                    <a:pt x="1953" y="304"/>
                  </a:cubicBezTo>
                  <a:lnTo>
                    <a:pt x="193" y="1"/>
                  </a:lnTo>
                  <a:close/>
                </a:path>
              </a:pathLst>
            </a:custGeom>
            <a:solidFill>
              <a:srgbClr val="9A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6" name="Google Shape;2376;p47"/>
            <p:cNvSpPr/>
            <p:nvPr/>
          </p:nvSpPr>
          <p:spPr>
            <a:xfrm>
              <a:off x="6412031" y="3659576"/>
              <a:ext cx="7712" cy="20566"/>
            </a:xfrm>
            <a:custGeom>
              <a:avLst/>
              <a:gdLst/>
              <a:ahLst/>
              <a:cxnLst/>
              <a:rect l="l" t="t" r="r" b="b"/>
              <a:pathLst>
                <a:path w="243" h="648" extrusionOk="0">
                  <a:moveTo>
                    <a:pt x="40" y="0"/>
                  </a:moveTo>
                  <a:lnTo>
                    <a:pt x="0" y="10"/>
                  </a:lnTo>
                  <a:cubicBezTo>
                    <a:pt x="61" y="273"/>
                    <a:pt x="213" y="637"/>
                    <a:pt x="213" y="647"/>
                  </a:cubicBezTo>
                  <a:lnTo>
                    <a:pt x="243" y="627"/>
                  </a:lnTo>
                  <a:cubicBezTo>
                    <a:pt x="243" y="627"/>
                    <a:pt x="91" y="263"/>
                    <a:pt x="4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7" name="Google Shape;2377;p47"/>
            <p:cNvSpPr/>
            <p:nvPr/>
          </p:nvSpPr>
          <p:spPr>
            <a:xfrm>
              <a:off x="6422917" y="3659576"/>
              <a:ext cx="5840" cy="19931"/>
            </a:xfrm>
            <a:custGeom>
              <a:avLst/>
              <a:gdLst/>
              <a:ahLst/>
              <a:cxnLst/>
              <a:rect l="l" t="t" r="r" b="b"/>
              <a:pathLst>
                <a:path w="184" h="628" extrusionOk="0">
                  <a:moveTo>
                    <a:pt x="41" y="0"/>
                  </a:moveTo>
                  <a:lnTo>
                    <a:pt x="1" y="10"/>
                  </a:lnTo>
                  <a:cubicBezTo>
                    <a:pt x="52" y="304"/>
                    <a:pt x="143" y="627"/>
                    <a:pt x="143" y="627"/>
                  </a:cubicBezTo>
                  <a:lnTo>
                    <a:pt x="183" y="617"/>
                  </a:lnTo>
                  <a:cubicBezTo>
                    <a:pt x="183" y="617"/>
                    <a:pt x="92" y="293"/>
                    <a:pt x="4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8" name="Google Shape;2378;p47"/>
            <p:cNvSpPr/>
            <p:nvPr/>
          </p:nvSpPr>
          <p:spPr>
            <a:xfrm>
              <a:off x="6431930" y="3655386"/>
              <a:ext cx="7712" cy="24121"/>
            </a:xfrm>
            <a:custGeom>
              <a:avLst/>
              <a:gdLst/>
              <a:ahLst/>
              <a:cxnLst/>
              <a:rect l="l" t="t" r="r" b="b"/>
              <a:pathLst>
                <a:path w="243" h="760" extrusionOk="0">
                  <a:moveTo>
                    <a:pt x="31" y="0"/>
                  </a:moveTo>
                  <a:lnTo>
                    <a:pt x="0" y="11"/>
                  </a:lnTo>
                  <a:cubicBezTo>
                    <a:pt x="61" y="385"/>
                    <a:pt x="203" y="759"/>
                    <a:pt x="203" y="759"/>
                  </a:cubicBezTo>
                  <a:lnTo>
                    <a:pt x="243" y="749"/>
                  </a:lnTo>
                  <a:cubicBezTo>
                    <a:pt x="233" y="749"/>
                    <a:pt x="101" y="375"/>
                    <a:pt x="3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9" name="Google Shape;2379;p47"/>
            <p:cNvSpPr/>
            <p:nvPr/>
          </p:nvSpPr>
          <p:spPr>
            <a:xfrm>
              <a:off x="6445102" y="3636439"/>
              <a:ext cx="4507" cy="10949"/>
            </a:xfrm>
            <a:custGeom>
              <a:avLst/>
              <a:gdLst/>
              <a:ahLst/>
              <a:cxnLst/>
              <a:rect l="l" t="t" r="r" b="b"/>
              <a:pathLst>
                <a:path w="142" h="345" extrusionOk="0">
                  <a:moveTo>
                    <a:pt x="41" y="1"/>
                  </a:moveTo>
                  <a:lnTo>
                    <a:pt x="0" y="10"/>
                  </a:lnTo>
                  <a:cubicBezTo>
                    <a:pt x="41" y="163"/>
                    <a:pt x="111" y="345"/>
                    <a:pt x="111" y="345"/>
                  </a:cubicBezTo>
                  <a:lnTo>
                    <a:pt x="142" y="334"/>
                  </a:lnTo>
                  <a:cubicBezTo>
                    <a:pt x="142" y="334"/>
                    <a:pt x="81" y="152"/>
                    <a:pt x="4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0" name="Google Shape;2380;p47"/>
            <p:cNvSpPr/>
            <p:nvPr/>
          </p:nvSpPr>
          <p:spPr>
            <a:xfrm>
              <a:off x="6401748" y="3616222"/>
              <a:ext cx="59444" cy="10918"/>
            </a:xfrm>
            <a:custGeom>
              <a:avLst/>
              <a:gdLst/>
              <a:ahLst/>
              <a:cxnLst/>
              <a:rect l="l" t="t" r="r" b="b"/>
              <a:pathLst>
                <a:path w="1873" h="344" extrusionOk="0">
                  <a:moveTo>
                    <a:pt x="41" y="0"/>
                  </a:moveTo>
                  <a:cubicBezTo>
                    <a:pt x="11" y="142"/>
                    <a:pt x="0" y="344"/>
                    <a:pt x="0" y="344"/>
                  </a:cubicBezTo>
                  <a:lnTo>
                    <a:pt x="1872" y="243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7D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1" name="Google Shape;2381;p47"/>
            <p:cNvSpPr/>
            <p:nvPr/>
          </p:nvSpPr>
          <p:spPr>
            <a:xfrm>
              <a:off x="6388577" y="3282026"/>
              <a:ext cx="113366" cy="342257"/>
            </a:xfrm>
            <a:custGeom>
              <a:avLst/>
              <a:gdLst/>
              <a:ahLst/>
              <a:cxnLst/>
              <a:rect l="l" t="t" r="r" b="b"/>
              <a:pathLst>
                <a:path w="3572" h="10784" extrusionOk="0">
                  <a:moveTo>
                    <a:pt x="3571" y="0"/>
                  </a:moveTo>
                  <a:cubicBezTo>
                    <a:pt x="3571" y="0"/>
                    <a:pt x="1771" y="101"/>
                    <a:pt x="1377" y="1699"/>
                  </a:cubicBezTo>
                  <a:cubicBezTo>
                    <a:pt x="982" y="3298"/>
                    <a:pt x="1" y="10429"/>
                    <a:pt x="1" y="10429"/>
                  </a:cubicBezTo>
                  <a:lnTo>
                    <a:pt x="2752" y="10783"/>
                  </a:lnTo>
                  <a:lnTo>
                    <a:pt x="3571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2" name="Google Shape;2382;p47"/>
            <p:cNvSpPr/>
            <p:nvPr/>
          </p:nvSpPr>
          <p:spPr>
            <a:xfrm>
              <a:off x="6396607" y="3589563"/>
              <a:ext cx="76138" cy="13203"/>
            </a:xfrm>
            <a:custGeom>
              <a:avLst/>
              <a:gdLst/>
              <a:ahLst/>
              <a:cxnLst/>
              <a:rect l="l" t="t" r="r" b="b"/>
              <a:pathLst>
                <a:path w="2399" h="416" extrusionOk="0">
                  <a:moveTo>
                    <a:pt x="11" y="1"/>
                  </a:moveTo>
                  <a:lnTo>
                    <a:pt x="0" y="71"/>
                  </a:lnTo>
                  <a:lnTo>
                    <a:pt x="2388" y="415"/>
                  </a:lnTo>
                  <a:lnTo>
                    <a:pt x="2398" y="354"/>
                  </a:lnTo>
                  <a:lnTo>
                    <a:pt x="1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3" name="Google Shape;2383;p47"/>
            <p:cNvSpPr/>
            <p:nvPr/>
          </p:nvSpPr>
          <p:spPr>
            <a:xfrm>
              <a:off x="6493247" y="3284883"/>
              <a:ext cx="100830" cy="35038"/>
            </a:xfrm>
            <a:custGeom>
              <a:avLst/>
              <a:gdLst/>
              <a:ahLst/>
              <a:cxnLst/>
              <a:rect l="l" t="t" r="r" b="b"/>
              <a:pathLst>
                <a:path w="3177" h="1104" extrusionOk="0">
                  <a:moveTo>
                    <a:pt x="3137" y="1"/>
                  </a:moveTo>
                  <a:cubicBezTo>
                    <a:pt x="3137" y="11"/>
                    <a:pt x="2883" y="1063"/>
                    <a:pt x="1619" y="1063"/>
                  </a:cubicBezTo>
                  <a:cubicBezTo>
                    <a:pt x="354" y="1063"/>
                    <a:pt x="41" y="243"/>
                    <a:pt x="41" y="234"/>
                  </a:cubicBezTo>
                  <a:lnTo>
                    <a:pt x="1" y="254"/>
                  </a:lnTo>
                  <a:cubicBezTo>
                    <a:pt x="1" y="264"/>
                    <a:pt x="324" y="1104"/>
                    <a:pt x="1619" y="1104"/>
                  </a:cubicBezTo>
                  <a:cubicBezTo>
                    <a:pt x="2914" y="1104"/>
                    <a:pt x="3177" y="21"/>
                    <a:pt x="3177" y="11"/>
                  </a:cubicBezTo>
                  <a:lnTo>
                    <a:pt x="3137" y="1"/>
                  </a:lnTo>
                  <a:close/>
                </a:path>
              </a:pathLst>
            </a:custGeom>
            <a:solidFill>
              <a:srgbClr val="EFE8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4" name="Google Shape;2384;p47"/>
            <p:cNvSpPr/>
            <p:nvPr/>
          </p:nvSpPr>
          <p:spPr>
            <a:xfrm>
              <a:off x="6481695" y="3360989"/>
              <a:ext cx="10949" cy="187537"/>
            </a:xfrm>
            <a:custGeom>
              <a:avLst/>
              <a:gdLst/>
              <a:ahLst/>
              <a:cxnLst/>
              <a:rect l="l" t="t" r="r" b="b"/>
              <a:pathLst>
                <a:path w="345" h="5909" extrusionOk="0">
                  <a:moveTo>
                    <a:pt x="304" y="0"/>
                  </a:moveTo>
                  <a:lnTo>
                    <a:pt x="1" y="5898"/>
                  </a:lnTo>
                  <a:lnTo>
                    <a:pt x="41" y="5908"/>
                  </a:lnTo>
                  <a:lnTo>
                    <a:pt x="344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5" name="Google Shape;2385;p47"/>
            <p:cNvSpPr/>
            <p:nvPr/>
          </p:nvSpPr>
          <p:spPr>
            <a:xfrm>
              <a:off x="6608201" y="3288437"/>
              <a:ext cx="41100" cy="43703"/>
            </a:xfrm>
            <a:custGeom>
              <a:avLst/>
              <a:gdLst/>
              <a:ahLst/>
              <a:cxnLst/>
              <a:rect l="l" t="t" r="r" b="b"/>
              <a:pathLst>
                <a:path w="1295" h="1377" extrusionOk="0">
                  <a:moveTo>
                    <a:pt x="10" y="0"/>
                  </a:moveTo>
                  <a:lnTo>
                    <a:pt x="0" y="30"/>
                  </a:lnTo>
                  <a:cubicBezTo>
                    <a:pt x="10" y="41"/>
                    <a:pt x="860" y="394"/>
                    <a:pt x="1254" y="1376"/>
                  </a:cubicBezTo>
                  <a:lnTo>
                    <a:pt x="1295" y="1356"/>
                  </a:lnTo>
                  <a:cubicBezTo>
                    <a:pt x="890" y="365"/>
                    <a:pt x="20" y="0"/>
                    <a:pt x="1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6" name="Google Shape;2386;p47"/>
            <p:cNvSpPr/>
            <p:nvPr/>
          </p:nvSpPr>
          <p:spPr>
            <a:xfrm>
              <a:off x="6542345" y="3250860"/>
              <a:ext cx="15456" cy="7077"/>
            </a:xfrm>
            <a:custGeom>
              <a:avLst/>
              <a:gdLst/>
              <a:ahLst/>
              <a:cxnLst/>
              <a:rect l="l" t="t" r="r" b="b"/>
              <a:pathLst>
                <a:path w="487" h="223" extrusionOk="0">
                  <a:moveTo>
                    <a:pt x="1" y="0"/>
                  </a:moveTo>
                  <a:cubicBezTo>
                    <a:pt x="62" y="41"/>
                    <a:pt x="143" y="102"/>
                    <a:pt x="163" y="223"/>
                  </a:cubicBezTo>
                  <a:cubicBezTo>
                    <a:pt x="345" y="193"/>
                    <a:pt x="436" y="81"/>
                    <a:pt x="487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7" name="Google Shape;2387;p47"/>
            <p:cNvSpPr/>
            <p:nvPr/>
          </p:nvSpPr>
          <p:spPr>
            <a:xfrm>
              <a:off x="6533078" y="3247972"/>
              <a:ext cx="25993" cy="2920"/>
            </a:xfrm>
            <a:custGeom>
              <a:avLst/>
              <a:gdLst/>
              <a:ahLst/>
              <a:cxnLst/>
              <a:rect l="l" t="t" r="r" b="b"/>
              <a:pathLst>
                <a:path w="819" h="92" extrusionOk="0">
                  <a:moveTo>
                    <a:pt x="10" y="1"/>
                  </a:moveTo>
                  <a:cubicBezTo>
                    <a:pt x="10" y="1"/>
                    <a:pt x="0" y="41"/>
                    <a:pt x="10" y="91"/>
                  </a:cubicBezTo>
                  <a:lnTo>
                    <a:pt x="779" y="91"/>
                  </a:lnTo>
                  <a:cubicBezTo>
                    <a:pt x="809" y="41"/>
                    <a:pt x="819" y="1"/>
                    <a:pt x="81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8" name="Google Shape;2388;p47"/>
            <p:cNvSpPr/>
            <p:nvPr/>
          </p:nvSpPr>
          <p:spPr>
            <a:xfrm>
              <a:off x="6533364" y="3250860"/>
              <a:ext cx="14155" cy="7427"/>
            </a:xfrm>
            <a:custGeom>
              <a:avLst/>
              <a:gdLst/>
              <a:ahLst/>
              <a:cxnLst/>
              <a:rect l="l" t="t" r="r" b="b"/>
              <a:pathLst>
                <a:path w="446" h="234" extrusionOk="0">
                  <a:moveTo>
                    <a:pt x="1" y="0"/>
                  </a:moveTo>
                  <a:cubicBezTo>
                    <a:pt x="21" y="102"/>
                    <a:pt x="92" y="233"/>
                    <a:pt x="345" y="233"/>
                  </a:cubicBezTo>
                  <a:lnTo>
                    <a:pt x="416" y="233"/>
                  </a:lnTo>
                  <a:cubicBezTo>
                    <a:pt x="426" y="233"/>
                    <a:pt x="436" y="223"/>
                    <a:pt x="446" y="223"/>
                  </a:cubicBezTo>
                  <a:cubicBezTo>
                    <a:pt x="426" y="102"/>
                    <a:pt x="345" y="41"/>
                    <a:pt x="284" y="0"/>
                  </a:cubicBezTo>
                  <a:close/>
                </a:path>
              </a:pathLst>
            </a:custGeom>
            <a:solidFill>
              <a:srgbClr val="E27A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9" name="Google Shape;2389;p47"/>
            <p:cNvSpPr/>
            <p:nvPr/>
          </p:nvSpPr>
          <p:spPr>
            <a:xfrm>
              <a:off x="6778345" y="3295483"/>
              <a:ext cx="4507" cy="21550"/>
            </a:xfrm>
            <a:custGeom>
              <a:avLst/>
              <a:gdLst/>
              <a:ahLst/>
              <a:cxnLst/>
              <a:rect l="l" t="t" r="r" b="b"/>
              <a:pathLst>
                <a:path w="142" h="679" extrusionOk="0">
                  <a:moveTo>
                    <a:pt x="91" y="1"/>
                  </a:moveTo>
                  <a:cubicBezTo>
                    <a:pt x="91" y="11"/>
                    <a:pt x="21" y="365"/>
                    <a:pt x="0" y="678"/>
                  </a:cubicBezTo>
                  <a:lnTo>
                    <a:pt x="51" y="678"/>
                  </a:lnTo>
                  <a:cubicBezTo>
                    <a:pt x="71" y="375"/>
                    <a:pt x="142" y="11"/>
                    <a:pt x="142" y="11"/>
                  </a:cubicBezTo>
                  <a:lnTo>
                    <a:pt x="9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0" name="Google Shape;2390;p47"/>
            <p:cNvSpPr/>
            <p:nvPr/>
          </p:nvSpPr>
          <p:spPr>
            <a:xfrm>
              <a:off x="6765809" y="3290024"/>
              <a:ext cx="6443" cy="26342"/>
            </a:xfrm>
            <a:custGeom>
              <a:avLst/>
              <a:gdLst/>
              <a:ahLst/>
              <a:cxnLst/>
              <a:rect l="l" t="t" r="r" b="b"/>
              <a:pathLst>
                <a:path w="203" h="830" extrusionOk="0">
                  <a:moveTo>
                    <a:pt x="162" y="1"/>
                  </a:moveTo>
                  <a:cubicBezTo>
                    <a:pt x="162" y="1"/>
                    <a:pt x="51" y="416"/>
                    <a:pt x="0" y="830"/>
                  </a:cubicBezTo>
                  <a:lnTo>
                    <a:pt x="51" y="830"/>
                  </a:lnTo>
                  <a:cubicBezTo>
                    <a:pt x="92" y="425"/>
                    <a:pt x="203" y="11"/>
                    <a:pt x="203" y="11"/>
                  </a:cubicBezTo>
                  <a:lnTo>
                    <a:pt x="162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1" name="Google Shape;2391;p47"/>
            <p:cNvSpPr/>
            <p:nvPr/>
          </p:nvSpPr>
          <p:spPr>
            <a:xfrm>
              <a:off x="6729216" y="3224074"/>
              <a:ext cx="124284" cy="136598"/>
            </a:xfrm>
            <a:custGeom>
              <a:avLst/>
              <a:gdLst/>
              <a:ahLst/>
              <a:cxnLst/>
              <a:rect l="l" t="t" r="r" b="b"/>
              <a:pathLst>
                <a:path w="3916" h="4304" extrusionOk="0">
                  <a:moveTo>
                    <a:pt x="2888" y="1"/>
                  </a:moveTo>
                  <a:cubicBezTo>
                    <a:pt x="2884" y="1"/>
                    <a:pt x="2879" y="2"/>
                    <a:pt x="2873" y="5"/>
                  </a:cubicBezTo>
                  <a:lnTo>
                    <a:pt x="21" y="844"/>
                  </a:lnTo>
                  <a:cubicBezTo>
                    <a:pt x="11" y="844"/>
                    <a:pt x="0" y="855"/>
                    <a:pt x="0" y="875"/>
                  </a:cubicBezTo>
                  <a:lnTo>
                    <a:pt x="1012" y="4284"/>
                  </a:lnTo>
                  <a:cubicBezTo>
                    <a:pt x="1012" y="4304"/>
                    <a:pt x="1022" y="4304"/>
                    <a:pt x="1043" y="4304"/>
                  </a:cubicBezTo>
                  <a:lnTo>
                    <a:pt x="3895" y="3465"/>
                  </a:lnTo>
                  <a:cubicBezTo>
                    <a:pt x="3905" y="3465"/>
                    <a:pt x="3915" y="3445"/>
                    <a:pt x="3915" y="3434"/>
                  </a:cubicBezTo>
                  <a:lnTo>
                    <a:pt x="2904" y="15"/>
                  </a:lnTo>
                  <a:cubicBezTo>
                    <a:pt x="2904" y="8"/>
                    <a:pt x="2899" y="1"/>
                    <a:pt x="2888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2" name="Google Shape;2392;p47"/>
            <p:cNvSpPr/>
            <p:nvPr/>
          </p:nvSpPr>
          <p:spPr>
            <a:xfrm>
              <a:off x="6736610" y="3232579"/>
              <a:ext cx="108860" cy="117524"/>
            </a:xfrm>
            <a:custGeom>
              <a:avLst/>
              <a:gdLst/>
              <a:ahLst/>
              <a:cxnLst/>
              <a:rect l="l" t="t" r="r" b="b"/>
              <a:pathLst>
                <a:path w="3430" h="3703" extrusionOk="0">
                  <a:moveTo>
                    <a:pt x="2559" y="0"/>
                  </a:moveTo>
                  <a:lnTo>
                    <a:pt x="10" y="758"/>
                  </a:lnTo>
                  <a:cubicBezTo>
                    <a:pt x="0" y="758"/>
                    <a:pt x="0" y="769"/>
                    <a:pt x="0" y="769"/>
                  </a:cubicBezTo>
                  <a:lnTo>
                    <a:pt x="860" y="3692"/>
                  </a:lnTo>
                  <a:cubicBezTo>
                    <a:pt x="860" y="3703"/>
                    <a:pt x="870" y="3703"/>
                    <a:pt x="870" y="3703"/>
                  </a:cubicBezTo>
                  <a:lnTo>
                    <a:pt x="3419" y="2954"/>
                  </a:lnTo>
                  <a:cubicBezTo>
                    <a:pt x="3429" y="2943"/>
                    <a:pt x="3429" y="2943"/>
                    <a:pt x="3429" y="2934"/>
                  </a:cubicBezTo>
                  <a:lnTo>
                    <a:pt x="2570" y="10"/>
                  </a:lnTo>
                  <a:cubicBezTo>
                    <a:pt x="2570" y="10"/>
                    <a:pt x="2570" y="0"/>
                    <a:pt x="25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3" name="Google Shape;2393;p47"/>
            <p:cNvSpPr/>
            <p:nvPr/>
          </p:nvSpPr>
          <p:spPr>
            <a:xfrm>
              <a:off x="6773839" y="3239213"/>
              <a:ext cx="4856" cy="4380"/>
            </a:xfrm>
            <a:custGeom>
              <a:avLst/>
              <a:gdLst/>
              <a:ahLst/>
              <a:cxnLst/>
              <a:rect l="l" t="t" r="r" b="b"/>
              <a:pathLst>
                <a:path w="153" h="138" extrusionOk="0">
                  <a:moveTo>
                    <a:pt x="78" y="1"/>
                  </a:moveTo>
                  <a:cubicBezTo>
                    <a:pt x="72" y="1"/>
                    <a:pt x="67" y="2"/>
                    <a:pt x="61" y="3"/>
                  </a:cubicBezTo>
                  <a:cubicBezTo>
                    <a:pt x="21" y="14"/>
                    <a:pt x="1" y="54"/>
                    <a:pt x="10" y="84"/>
                  </a:cubicBezTo>
                  <a:cubicBezTo>
                    <a:pt x="19" y="118"/>
                    <a:pt x="49" y="138"/>
                    <a:pt x="82" y="138"/>
                  </a:cubicBezTo>
                  <a:cubicBezTo>
                    <a:pt x="88" y="138"/>
                    <a:pt x="95" y="137"/>
                    <a:pt x="102" y="135"/>
                  </a:cubicBezTo>
                  <a:cubicBezTo>
                    <a:pt x="132" y="125"/>
                    <a:pt x="152" y="84"/>
                    <a:pt x="142" y="44"/>
                  </a:cubicBezTo>
                  <a:cubicBezTo>
                    <a:pt x="134" y="19"/>
                    <a:pt x="104" y="1"/>
                    <a:pt x="78" y="1"/>
                  </a:cubicBezTo>
                  <a:close/>
                </a:path>
              </a:pathLst>
            </a:custGeom>
            <a:solidFill>
              <a:srgbClr val="2D23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4" name="Google Shape;2394;p47"/>
            <p:cNvSpPr/>
            <p:nvPr/>
          </p:nvSpPr>
          <p:spPr>
            <a:xfrm>
              <a:off x="6774791" y="3239943"/>
              <a:ext cx="2952" cy="2698"/>
            </a:xfrm>
            <a:custGeom>
              <a:avLst/>
              <a:gdLst/>
              <a:ahLst/>
              <a:cxnLst/>
              <a:rect l="l" t="t" r="r" b="b"/>
              <a:pathLst>
                <a:path w="93" h="85" extrusionOk="0">
                  <a:moveTo>
                    <a:pt x="41" y="0"/>
                  </a:moveTo>
                  <a:cubicBezTo>
                    <a:pt x="11" y="11"/>
                    <a:pt x="1" y="31"/>
                    <a:pt x="11" y="51"/>
                  </a:cubicBezTo>
                  <a:cubicBezTo>
                    <a:pt x="19" y="68"/>
                    <a:pt x="34" y="84"/>
                    <a:pt x="50" y="84"/>
                  </a:cubicBezTo>
                  <a:cubicBezTo>
                    <a:pt x="54" y="84"/>
                    <a:pt x="58" y="83"/>
                    <a:pt x="61" y="81"/>
                  </a:cubicBezTo>
                  <a:cubicBezTo>
                    <a:pt x="82" y="72"/>
                    <a:pt x="92" y="51"/>
                    <a:pt x="92" y="31"/>
                  </a:cubicBezTo>
                  <a:cubicBezTo>
                    <a:pt x="82" y="11"/>
                    <a:pt x="61" y="0"/>
                    <a:pt x="4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5" name="Google Shape;2395;p47"/>
            <p:cNvSpPr/>
            <p:nvPr/>
          </p:nvSpPr>
          <p:spPr>
            <a:xfrm>
              <a:off x="6763238" y="3248607"/>
              <a:ext cx="34403" cy="12885"/>
            </a:xfrm>
            <a:custGeom>
              <a:avLst/>
              <a:gdLst/>
              <a:ahLst/>
              <a:cxnLst/>
              <a:rect l="l" t="t" r="r" b="b"/>
              <a:pathLst>
                <a:path w="1084" h="406" extrusionOk="0">
                  <a:moveTo>
                    <a:pt x="1053" y="1"/>
                  </a:moveTo>
                  <a:lnTo>
                    <a:pt x="1" y="314"/>
                  </a:lnTo>
                  <a:lnTo>
                    <a:pt x="21" y="406"/>
                  </a:lnTo>
                  <a:lnTo>
                    <a:pt x="1083" y="92"/>
                  </a:lnTo>
                  <a:lnTo>
                    <a:pt x="1053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6" name="Google Shape;2396;p47"/>
            <p:cNvSpPr/>
            <p:nvPr/>
          </p:nvSpPr>
          <p:spPr>
            <a:xfrm>
              <a:off x="6754891" y="3262413"/>
              <a:ext cx="61380" cy="20566"/>
            </a:xfrm>
            <a:custGeom>
              <a:avLst/>
              <a:gdLst/>
              <a:ahLst/>
              <a:cxnLst/>
              <a:rect l="l" t="t" r="r" b="b"/>
              <a:pathLst>
                <a:path w="1934" h="648" extrusionOk="0">
                  <a:moveTo>
                    <a:pt x="1902" y="1"/>
                  </a:moveTo>
                  <a:lnTo>
                    <a:pt x="1" y="557"/>
                  </a:lnTo>
                  <a:lnTo>
                    <a:pt x="31" y="648"/>
                  </a:lnTo>
                  <a:lnTo>
                    <a:pt x="1933" y="92"/>
                  </a:lnTo>
                  <a:lnTo>
                    <a:pt x="1902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7" name="Google Shape;2397;p47"/>
            <p:cNvSpPr/>
            <p:nvPr/>
          </p:nvSpPr>
          <p:spPr>
            <a:xfrm>
              <a:off x="6757462" y="3270442"/>
              <a:ext cx="61031" cy="20598"/>
            </a:xfrm>
            <a:custGeom>
              <a:avLst/>
              <a:gdLst/>
              <a:ahLst/>
              <a:cxnLst/>
              <a:rect l="l" t="t" r="r" b="b"/>
              <a:pathLst>
                <a:path w="1923" h="649" extrusionOk="0">
                  <a:moveTo>
                    <a:pt x="1892" y="1"/>
                  </a:moveTo>
                  <a:lnTo>
                    <a:pt x="0" y="557"/>
                  </a:lnTo>
                  <a:lnTo>
                    <a:pt x="21" y="648"/>
                  </a:lnTo>
                  <a:lnTo>
                    <a:pt x="1922" y="92"/>
                  </a:lnTo>
                  <a:lnTo>
                    <a:pt x="1892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8" name="Google Shape;2398;p47"/>
            <p:cNvSpPr/>
            <p:nvPr/>
          </p:nvSpPr>
          <p:spPr>
            <a:xfrm>
              <a:off x="6759715" y="3278472"/>
              <a:ext cx="61031" cy="20566"/>
            </a:xfrm>
            <a:custGeom>
              <a:avLst/>
              <a:gdLst/>
              <a:ahLst/>
              <a:cxnLst/>
              <a:rect l="l" t="t" r="r" b="b"/>
              <a:pathLst>
                <a:path w="1923" h="648" extrusionOk="0">
                  <a:moveTo>
                    <a:pt x="1902" y="0"/>
                  </a:moveTo>
                  <a:lnTo>
                    <a:pt x="1" y="557"/>
                  </a:lnTo>
                  <a:lnTo>
                    <a:pt x="31" y="648"/>
                  </a:lnTo>
                  <a:lnTo>
                    <a:pt x="1923" y="92"/>
                  </a:lnTo>
                  <a:lnTo>
                    <a:pt x="190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9" name="Google Shape;2399;p47"/>
            <p:cNvSpPr/>
            <p:nvPr/>
          </p:nvSpPr>
          <p:spPr>
            <a:xfrm>
              <a:off x="6761969" y="3286501"/>
              <a:ext cx="61349" cy="20598"/>
            </a:xfrm>
            <a:custGeom>
              <a:avLst/>
              <a:gdLst/>
              <a:ahLst/>
              <a:cxnLst/>
              <a:rect l="l" t="t" r="r" b="b"/>
              <a:pathLst>
                <a:path w="1933" h="649" extrusionOk="0">
                  <a:moveTo>
                    <a:pt x="1902" y="1"/>
                  </a:moveTo>
                  <a:lnTo>
                    <a:pt x="0" y="557"/>
                  </a:lnTo>
                  <a:lnTo>
                    <a:pt x="31" y="648"/>
                  </a:lnTo>
                  <a:lnTo>
                    <a:pt x="1933" y="91"/>
                  </a:lnTo>
                  <a:lnTo>
                    <a:pt x="1902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0" name="Google Shape;2400;p47"/>
            <p:cNvSpPr/>
            <p:nvPr/>
          </p:nvSpPr>
          <p:spPr>
            <a:xfrm>
              <a:off x="6764508" y="3294531"/>
              <a:ext cx="61031" cy="20566"/>
            </a:xfrm>
            <a:custGeom>
              <a:avLst/>
              <a:gdLst/>
              <a:ahLst/>
              <a:cxnLst/>
              <a:rect l="l" t="t" r="r" b="b"/>
              <a:pathLst>
                <a:path w="1923" h="648" extrusionOk="0">
                  <a:moveTo>
                    <a:pt x="1903" y="0"/>
                  </a:moveTo>
                  <a:lnTo>
                    <a:pt x="1" y="567"/>
                  </a:lnTo>
                  <a:lnTo>
                    <a:pt x="21" y="648"/>
                  </a:lnTo>
                  <a:lnTo>
                    <a:pt x="1923" y="92"/>
                  </a:lnTo>
                  <a:lnTo>
                    <a:pt x="190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1" name="Google Shape;2401;p47"/>
            <p:cNvSpPr/>
            <p:nvPr/>
          </p:nvSpPr>
          <p:spPr>
            <a:xfrm>
              <a:off x="6766793" y="3302561"/>
              <a:ext cx="61317" cy="20566"/>
            </a:xfrm>
            <a:custGeom>
              <a:avLst/>
              <a:gdLst/>
              <a:ahLst/>
              <a:cxnLst/>
              <a:rect l="l" t="t" r="r" b="b"/>
              <a:pathLst>
                <a:path w="1932" h="648" extrusionOk="0">
                  <a:moveTo>
                    <a:pt x="1902" y="0"/>
                  </a:moveTo>
                  <a:lnTo>
                    <a:pt x="0" y="567"/>
                  </a:lnTo>
                  <a:lnTo>
                    <a:pt x="30" y="648"/>
                  </a:lnTo>
                  <a:lnTo>
                    <a:pt x="1932" y="91"/>
                  </a:lnTo>
                  <a:lnTo>
                    <a:pt x="190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2" name="Google Shape;2402;p47"/>
            <p:cNvSpPr/>
            <p:nvPr/>
          </p:nvSpPr>
          <p:spPr>
            <a:xfrm>
              <a:off x="6769014" y="3319255"/>
              <a:ext cx="32785" cy="11902"/>
            </a:xfrm>
            <a:custGeom>
              <a:avLst/>
              <a:gdLst/>
              <a:ahLst/>
              <a:cxnLst/>
              <a:rect l="l" t="t" r="r" b="b"/>
              <a:pathLst>
                <a:path w="1033" h="375" extrusionOk="0">
                  <a:moveTo>
                    <a:pt x="1002" y="0"/>
                  </a:moveTo>
                  <a:lnTo>
                    <a:pt x="1" y="293"/>
                  </a:lnTo>
                  <a:lnTo>
                    <a:pt x="31" y="374"/>
                  </a:lnTo>
                  <a:lnTo>
                    <a:pt x="1032" y="81"/>
                  </a:lnTo>
                  <a:lnTo>
                    <a:pt x="100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03" name="Google Shape;2403;p47"/>
          <p:cNvGrpSpPr/>
          <p:nvPr/>
        </p:nvGrpSpPr>
        <p:grpSpPr>
          <a:xfrm>
            <a:off x="7003996" y="1333200"/>
            <a:ext cx="1402115" cy="3117709"/>
            <a:chOff x="7390562" y="3028888"/>
            <a:chExt cx="484156" cy="1076631"/>
          </a:xfrm>
        </p:grpSpPr>
        <p:sp>
          <p:nvSpPr>
            <p:cNvPr id="2404" name="Google Shape;2404;p47"/>
            <p:cNvSpPr/>
            <p:nvPr/>
          </p:nvSpPr>
          <p:spPr>
            <a:xfrm>
              <a:off x="7390562" y="4050264"/>
              <a:ext cx="484156" cy="55255"/>
            </a:xfrm>
            <a:custGeom>
              <a:avLst/>
              <a:gdLst/>
              <a:ahLst/>
              <a:cxnLst/>
              <a:rect l="l" t="t" r="r" b="b"/>
              <a:pathLst>
                <a:path w="15255" h="1741" extrusionOk="0">
                  <a:moveTo>
                    <a:pt x="7628" y="0"/>
                  </a:moveTo>
                  <a:cubicBezTo>
                    <a:pt x="3420" y="0"/>
                    <a:pt x="0" y="385"/>
                    <a:pt x="0" y="870"/>
                  </a:cubicBezTo>
                  <a:cubicBezTo>
                    <a:pt x="0" y="1356"/>
                    <a:pt x="3420" y="1740"/>
                    <a:pt x="7628" y="1740"/>
                  </a:cubicBezTo>
                  <a:cubicBezTo>
                    <a:pt x="11836" y="1740"/>
                    <a:pt x="15255" y="1356"/>
                    <a:pt x="15255" y="870"/>
                  </a:cubicBezTo>
                  <a:cubicBezTo>
                    <a:pt x="15255" y="385"/>
                    <a:pt x="11836" y="0"/>
                    <a:pt x="762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5" name="Google Shape;2405;p47"/>
            <p:cNvSpPr/>
            <p:nvPr/>
          </p:nvSpPr>
          <p:spPr>
            <a:xfrm>
              <a:off x="7505197" y="3028888"/>
              <a:ext cx="68712" cy="75599"/>
            </a:xfrm>
            <a:custGeom>
              <a:avLst/>
              <a:gdLst/>
              <a:ahLst/>
              <a:cxnLst/>
              <a:rect l="l" t="t" r="r" b="b"/>
              <a:pathLst>
                <a:path w="2165" h="2382" extrusionOk="0">
                  <a:moveTo>
                    <a:pt x="946" y="1"/>
                  </a:moveTo>
                  <a:cubicBezTo>
                    <a:pt x="868" y="1"/>
                    <a:pt x="758" y="106"/>
                    <a:pt x="758" y="106"/>
                  </a:cubicBezTo>
                  <a:cubicBezTo>
                    <a:pt x="758" y="39"/>
                    <a:pt x="741" y="8"/>
                    <a:pt x="711" y="8"/>
                  </a:cubicBezTo>
                  <a:cubicBezTo>
                    <a:pt x="613" y="8"/>
                    <a:pt x="387" y="341"/>
                    <a:pt x="232" y="875"/>
                  </a:cubicBezTo>
                  <a:cubicBezTo>
                    <a:pt x="0" y="1644"/>
                    <a:pt x="273" y="2382"/>
                    <a:pt x="273" y="2382"/>
                  </a:cubicBezTo>
                  <a:lnTo>
                    <a:pt x="1558" y="2159"/>
                  </a:lnTo>
                  <a:cubicBezTo>
                    <a:pt x="1558" y="2159"/>
                    <a:pt x="2165" y="1087"/>
                    <a:pt x="1922" y="945"/>
                  </a:cubicBezTo>
                  <a:cubicBezTo>
                    <a:pt x="1903" y="934"/>
                    <a:pt x="1882" y="929"/>
                    <a:pt x="1860" y="929"/>
                  </a:cubicBezTo>
                  <a:cubicBezTo>
                    <a:pt x="1693" y="929"/>
                    <a:pt x="1487" y="1239"/>
                    <a:pt x="1487" y="1239"/>
                  </a:cubicBezTo>
                  <a:cubicBezTo>
                    <a:pt x="1659" y="713"/>
                    <a:pt x="1790" y="96"/>
                    <a:pt x="1639" y="35"/>
                  </a:cubicBezTo>
                  <a:cubicBezTo>
                    <a:pt x="1627" y="30"/>
                    <a:pt x="1615" y="28"/>
                    <a:pt x="1602" y="28"/>
                  </a:cubicBezTo>
                  <a:cubicBezTo>
                    <a:pt x="1486" y="28"/>
                    <a:pt x="1345" y="217"/>
                    <a:pt x="1345" y="217"/>
                  </a:cubicBezTo>
                  <a:cubicBezTo>
                    <a:pt x="1345" y="217"/>
                    <a:pt x="1345" y="75"/>
                    <a:pt x="1264" y="35"/>
                  </a:cubicBezTo>
                  <a:cubicBezTo>
                    <a:pt x="1250" y="27"/>
                    <a:pt x="1236" y="23"/>
                    <a:pt x="1221" y="23"/>
                  </a:cubicBezTo>
                  <a:cubicBezTo>
                    <a:pt x="1127" y="23"/>
                    <a:pt x="1021" y="167"/>
                    <a:pt x="1021" y="167"/>
                  </a:cubicBezTo>
                  <a:cubicBezTo>
                    <a:pt x="1029" y="40"/>
                    <a:pt x="993" y="1"/>
                    <a:pt x="946" y="1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6" name="Google Shape;2406;p47"/>
            <p:cNvSpPr/>
            <p:nvPr/>
          </p:nvSpPr>
          <p:spPr>
            <a:xfrm>
              <a:off x="7521542" y="3031903"/>
              <a:ext cx="8379" cy="19614"/>
            </a:xfrm>
            <a:custGeom>
              <a:avLst/>
              <a:gdLst/>
              <a:ahLst/>
              <a:cxnLst/>
              <a:rect l="l" t="t" r="r" b="b"/>
              <a:pathLst>
                <a:path w="264" h="618" extrusionOk="0">
                  <a:moveTo>
                    <a:pt x="214" y="1"/>
                  </a:moveTo>
                  <a:cubicBezTo>
                    <a:pt x="214" y="1"/>
                    <a:pt x="112" y="365"/>
                    <a:pt x="1" y="598"/>
                  </a:cubicBezTo>
                  <a:lnTo>
                    <a:pt x="52" y="618"/>
                  </a:lnTo>
                  <a:cubicBezTo>
                    <a:pt x="163" y="385"/>
                    <a:pt x="264" y="11"/>
                    <a:pt x="264" y="11"/>
                  </a:cubicBezTo>
                  <a:lnTo>
                    <a:pt x="214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7" name="Google Shape;2407;p47"/>
            <p:cNvSpPr/>
            <p:nvPr/>
          </p:nvSpPr>
          <p:spPr>
            <a:xfrm>
              <a:off x="7530524" y="3033839"/>
              <a:ext cx="8093" cy="18630"/>
            </a:xfrm>
            <a:custGeom>
              <a:avLst/>
              <a:gdLst/>
              <a:ahLst/>
              <a:cxnLst/>
              <a:rect l="l" t="t" r="r" b="b"/>
              <a:pathLst>
                <a:path w="255" h="587" extrusionOk="0">
                  <a:moveTo>
                    <a:pt x="203" y="0"/>
                  </a:moveTo>
                  <a:cubicBezTo>
                    <a:pt x="203" y="0"/>
                    <a:pt x="113" y="314"/>
                    <a:pt x="1" y="567"/>
                  </a:cubicBezTo>
                  <a:lnTo>
                    <a:pt x="41" y="587"/>
                  </a:lnTo>
                  <a:cubicBezTo>
                    <a:pt x="153" y="334"/>
                    <a:pt x="254" y="20"/>
                    <a:pt x="254" y="11"/>
                  </a:cubicBezTo>
                  <a:lnTo>
                    <a:pt x="20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8" name="Google Shape;2408;p47"/>
            <p:cNvSpPr/>
            <p:nvPr/>
          </p:nvSpPr>
          <p:spPr>
            <a:xfrm>
              <a:off x="7539855" y="3034791"/>
              <a:ext cx="9013" cy="23168"/>
            </a:xfrm>
            <a:custGeom>
              <a:avLst/>
              <a:gdLst/>
              <a:ahLst/>
              <a:cxnLst/>
              <a:rect l="l" t="t" r="r" b="b"/>
              <a:pathLst>
                <a:path w="284" h="730" extrusionOk="0">
                  <a:moveTo>
                    <a:pt x="243" y="1"/>
                  </a:moveTo>
                  <a:cubicBezTo>
                    <a:pt x="243" y="11"/>
                    <a:pt x="152" y="375"/>
                    <a:pt x="1" y="709"/>
                  </a:cubicBezTo>
                  <a:lnTo>
                    <a:pt x="51" y="729"/>
                  </a:lnTo>
                  <a:cubicBezTo>
                    <a:pt x="192" y="385"/>
                    <a:pt x="284" y="21"/>
                    <a:pt x="284" y="11"/>
                  </a:cubicBezTo>
                  <a:lnTo>
                    <a:pt x="243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9" name="Google Shape;2409;p47"/>
            <p:cNvSpPr/>
            <p:nvPr/>
          </p:nvSpPr>
          <p:spPr>
            <a:xfrm>
              <a:off x="7546583" y="3066592"/>
              <a:ext cx="6792" cy="9966"/>
            </a:xfrm>
            <a:custGeom>
              <a:avLst/>
              <a:gdLst/>
              <a:ahLst/>
              <a:cxnLst/>
              <a:rect l="l" t="t" r="r" b="b"/>
              <a:pathLst>
                <a:path w="214" h="314" extrusionOk="0">
                  <a:moveTo>
                    <a:pt x="173" y="0"/>
                  </a:moveTo>
                  <a:cubicBezTo>
                    <a:pt x="173" y="0"/>
                    <a:pt x="82" y="162"/>
                    <a:pt x="1" y="283"/>
                  </a:cubicBezTo>
                  <a:lnTo>
                    <a:pt x="41" y="314"/>
                  </a:lnTo>
                  <a:cubicBezTo>
                    <a:pt x="122" y="193"/>
                    <a:pt x="214" y="20"/>
                    <a:pt x="214" y="20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0" name="Google Shape;2410;p47"/>
            <p:cNvSpPr/>
            <p:nvPr/>
          </p:nvSpPr>
          <p:spPr>
            <a:xfrm>
              <a:off x="7535380" y="3672715"/>
              <a:ext cx="102100" cy="362157"/>
            </a:xfrm>
            <a:custGeom>
              <a:avLst/>
              <a:gdLst/>
              <a:ahLst/>
              <a:cxnLst/>
              <a:rect l="l" t="t" r="r" b="b"/>
              <a:pathLst>
                <a:path w="3217" h="11411" extrusionOk="0">
                  <a:moveTo>
                    <a:pt x="313" y="0"/>
                  </a:moveTo>
                  <a:cubicBezTo>
                    <a:pt x="313" y="0"/>
                    <a:pt x="0" y="2651"/>
                    <a:pt x="596" y="5018"/>
                  </a:cubicBezTo>
                  <a:cubicBezTo>
                    <a:pt x="596" y="5018"/>
                    <a:pt x="910" y="8306"/>
                    <a:pt x="1517" y="11411"/>
                  </a:cubicBezTo>
                  <a:lnTo>
                    <a:pt x="2781" y="11381"/>
                  </a:lnTo>
                  <a:cubicBezTo>
                    <a:pt x="2781" y="11381"/>
                    <a:pt x="3217" y="7820"/>
                    <a:pt x="2620" y="5494"/>
                  </a:cubicBezTo>
                  <a:cubicBezTo>
                    <a:pt x="2620" y="5494"/>
                    <a:pt x="3085" y="2034"/>
                    <a:pt x="2792" y="0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1" name="Google Shape;2411;p47"/>
            <p:cNvSpPr/>
            <p:nvPr/>
          </p:nvSpPr>
          <p:spPr>
            <a:xfrm>
              <a:off x="7627831" y="3672715"/>
              <a:ext cx="102131" cy="362157"/>
            </a:xfrm>
            <a:custGeom>
              <a:avLst/>
              <a:gdLst/>
              <a:ahLst/>
              <a:cxnLst/>
              <a:rect l="l" t="t" r="r" b="b"/>
              <a:pathLst>
                <a:path w="3218" h="11411" extrusionOk="0">
                  <a:moveTo>
                    <a:pt x="324" y="0"/>
                  </a:moveTo>
                  <a:cubicBezTo>
                    <a:pt x="324" y="0"/>
                    <a:pt x="0" y="2651"/>
                    <a:pt x="597" y="5018"/>
                  </a:cubicBezTo>
                  <a:cubicBezTo>
                    <a:pt x="597" y="5018"/>
                    <a:pt x="911" y="8306"/>
                    <a:pt x="1527" y="11411"/>
                  </a:cubicBezTo>
                  <a:lnTo>
                    <a:pt x="2782" y="11381"/>
                  </a:lnTo>
                  <a:cubicBezTo>
                    <a:pt x="2782" y="11381"/>
                    <a:pt x="3217" y="7820"/>
                    <a:pt x="2620" y="5494"/>
                  </a:cubicBezTo>
                  <a:cubicBezTo>
                    <a:pt x="2620" y="5494"/>
                    <a:pt x="3156" y="2034"/>
                    <a:pt x="2863" y="0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2" name="Google Shape;2412;p47"/>
            <p:cNvSpPr/>
            <p:nvPr/>
          </p:nvSpPr>
          <p:spPr>
            <a:xfrm>
              <a:off x="7633925" y="3116357"/>
              <a:ext cx="86707" cy="176270"/>
            </a:xfrm>
            <a:custGeom>
              <a:avLst/>
              <a:gdLst/>
              <a:ahLst/>
              <a:cxnLst/>
              <a:rect l="l" t="t" r="r" b="b"/>
              <a:pathLst>
                <a:path w="2732" h="5554" extrusionOk="0">
                  <a:moveTo>
                    <a:pt x="0" y="0"/>
                  </a:moveTo>
                  <a:lnTo>
                    <a:pt x="0" y="5553"/>
                  </a:lnTo>
                  <a:lnTo>
                    <a:pt x="20" y="5553"/>
                  </a:lnTo>
                  <a:cubicBezTo>
                    <a:pt x="2297" y="5544"/>
                    <a:pt x="2731" y="4269"/>
                    <a:pt x="2731" y="4269"/>
                  </a:cubicBezTo>
                  <a:lnTo>
                    <a:pt x="2731" y="4269"/>
                  </a:lnTo>
                  <a:cubicBezTo>
                    <a:pt x="2645" y="4311"/>
                    <a:pt x="2539" y="4333"/>
                    <a:pt x="2427" y="4333"/>
                  </a:cubicBezTo>
                  <a:cubicBezTo>
                    <a:pt x="2001" y="4333"/>
                    <a:pt x="1489" y="4017"/>
                    <a:pt x="1649" y="3288"/>
                  </a:cubicBezTo>
                  <a:cubicBezTo>
                    <a:pt x="1852" y="2367"/>
                    <a:pt x="2135" y="0"/>
                    <a:pt x="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3" name="Google Shape;2413;p47"/>
            <p:cNvSpPr/>
            <p:nvPr/>
          </p:nvSpPr>
          <p:spPr>
            <a:xfrm>
              <a:off x="7544012" y="3116357"/>
              <a:ext cx="86707" cy="176270"/>
            </a:xfrm>
            <a:custGeom>
              <a:avLst/>
              <a:gdLst/>
              <a:ahLst/>
              <a:cxnLst/>
              <a:rect l="l" t="t" r="r" b="b"/>
              <a:pathLst>
                <a:path w="2732" h="5554" extrusionOk="0">
                  <a:moveTo>
                    <a:pt x="2732" y="0"/>
                  </a:moveTo>
                  <a:cubicBezTo>
                    <a:pt x="598" y="0"/>
                    <a:pt x="881" y="2367"/>
                    <a:pt x="1084" y="3288"/>
                  </a:cubicBezTo>
                  <a:cubicBezTo>
                    <a:pt x="1244" y="4017"/>
                    <a:pt x="732" y="4333"/>
                    <a:pt x="306" y="4333"/>
                  </a:cubicBezTo>
                  <a:cubicBezTo>
                    <a:pt x="194" y="4333"/>
                    <a:pt x="87" y="4311"/>
                    <a:pt x="1" y="4269"/>
                  </a:cubicBezTo>
                  <a:lnTo>
                    <a:pt x="1" y="4269"/>
                  </a:lnTo>
                  <a:cubicBezTo>
                    <a:pt x="1" y="4269"/>
                    <a:pt x="426" y="5544"/>
                    <a:pt x="2712" y="5553"/>
                  </a:cubicBezTo>
                  <a:lnTo>
                    <a:pt x="2732" y="5553"/>
                  </a:lnTo>
                  <a:lnTo>
                    <a:pt x="273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4" name="Google Shape;2414;p47"/>
            <p:cNvSpPr/>
            <p:nvPr/>
          </p:nvSpPr>
          <p:spPr>
            <a:xfrm>
              <a:off x="7578067" y="3116357"/>
              <a:ext cx="111430" cy="111430"/>
            </a:xfrm>
            <a:custGeom>
              <a:avLst/>
              <a:gdLst/>
              <a:ahLst/>
              <a:cxnLst/>
              <a:rect l="l" t="t" r="r" b="b"/>
              <a:pathLst>
                <a:path w="3511" h="3511" extrusionOk="0">
                  <a:moveTo>
                    <a:pt x="1760" y="0"/>
                  </a:moveTo>
                  <a:cubicBezTo>
                    <a:pt x="789" y="0"/>
                    <a:pt x="0" y="789"/>
                    <a:pt x="0" y="1750"/>
                  </a:cubicBezTo>
                  <a:cubicBezTo>
                    <a:pt x="0" y="2721"/>
                    <a:pt x="789" y="3510"/>
                    <a:pt x="1760" y="3510"/>
                  </a:cubicBezTo>
                  <a:cubicBezTo>
                    <a:pt x="2731" y="3510"/>
                    <a:pt x="3511" y="2721"/>
                    <a:pt x="3511" y="1750"/>
                  </a:cubicBezTo>
                  <a:cubicBezTo>
                    <a:pt x="3511" y="789"/>
                    <a:pt x="2731" y="0"/>
                    <a:pt x="1760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5" name="Google Shape;2415;p47"/>
            <p:cNvSpPr/>
            <p:nvPr/>
          </p:nvSpPr>
          <p:spPr>
            <a:xfrm>
              <a:off x="7664107" y="3184116"/>
              <a:ext cx="26342" cy="27580"/>
            </a:xfrm>
            <a:custGeom>
              <a:avLst/>
              <a:gdLst/>
              <a:ahLst/>
              <a:cxnLst/>
              <a:rect l="l" t="t" r="r" b="b"/>
              <a:pathLst>
                <a:path w="830" h="869" extrusionOk="0">
                  <a:moveTo>
                    <a:pt x="459" y="0"/>
                  </a:moveTo>
                  <a:cubicBezTo>
                    <a:pt x="301" y="0"/>
                    <a:pt x="147" y="121"/>
                    <a:pt x="81" y="303"/>
                  </a:cubicBezTo>
                  <a:cubicBezTo>
                    <a:pt x="0" y="525"/>
                    <a:pt x="81" y="779"/>
                    <a:pt x="274" y="849"/>
                  </a:cubicBezTo>
                  <a:cubicBezTo>
                    <a:pt x="307" y="862"/>
                    <a:pt x="342" y="868"/>
                    <a:pt x="377" y="868"/>
                  </a:cubicBezTo>
                  <a:cubicBezTo>
                    <a:pt x="529" y="868"/>
                    <a:pt x="683" y="747"/>
                    <a:pt x="749" y="566"/>
                  </a:cubicBezTo>
                  <a:cubicBezTo>
                    <a:pt x="830" y="343"/>
                    <a:pt x="749" y="91"/>
                    <a:pt x="566" y="20"/>
                  </a:cubicBezTo>
                  <a:cubicBezTo>
                    <a:pt x="531" y="7"/>
                    <a:pt x="495" y="0"/>
                    <a:pt x="459" y="0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6" name="Google Shape;2416;p47"/>
            <p:cNvSpPr/>
            <p:nvPr/>
          </p:nvSpPr>
          <p:spPr>
            <a:xfrm>
              <a:off x="7679500" y="3189861"/>
              <a:ext cx="6443" cy="13203"/>
            </a:xfrm>
            <a:custGeom>
              <a:avLst/>
              <a:gdLst/>
              <a:ahLst/>
              <a:cxnLst/>
              <a:rect l="l" t="t" r="r" b="b"/>
              <a:pathLst>
                <a:path w="203" h="416" extrusionOk="0">
                  <a:moveTo>
                    <a:pt x="21" y="0"/>
                  </a:moveTo>
                  <a:lnTo>
                    <a:pt x="1" y="31"/>
                  </a:lnTo>
                  <a:cubicBezTo>
                    <a:pt x="162" y="162"/>
                    <a:pt x="92" y="405"/>
                    <a:pt x="92" y="405"/>
                  </a:cubicBezTo>
                  <a:lnTo>
                    <a:pt x="132" y="416"/>
                  </a:lnTo>
                  <a:cubicBezTo>
                    <a:pt x="132" y="405"/>
                    <a:pt x="203" y="153"/>
                    <a:pt x="21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7" name="Google Shape;2417;p47"/>
            <p:cNvSpPr/>
            <p:nvPr/>
          </p:nvSpPr>
          <p:spPr>
            <a:xfrm>
              <a:off x="7576766" y="3184116"/>
              <a:ext cx="26374" cy="27580"/>
            </a:xfrm>
            <a:custGeom>
              <a:avLst/>
              <a:gdLst/>
              <a:ahLst/>
              <a:cxnLst/>
              <a:rect l="l" t="t" r="r" b="b"/>
              <a:pathLst>
                <a:path w="831" h="869" extrusionOk="0">
                  <a:moveTo>
                    <a:pt x="371" y="0"/>
                  </a:moveTo>
                  <a:cubicBezTo>
                    <a:pt x="335" y="0"/>
                    <a:pt x="299" y="7"/>
                    <a:pt x="264" y="20"/>
                  </a:cubicBezTo>
                  <a:cubicBezTo>
                    <a:pt x="81" y="91"/>
                    <a:pt x="1" y="343"/>
                    <a:pt x="81" y="566"/>
                  </a:cubicBezTo>
                  <a:cubicBezTo>
                    <a:pt x="147" y="747"/>
                    <a:pt x="301" y="868"/>
                    <a:pt x="454" y="868"/>
                  </a:cubicBezTo>
                  <a:cubicBezTo>
                    <a:pt x="489" y="868"/>
                    <a:pt x="524" y="862"/>
                    <a:pt x="557" y="849"/>
                  </a:cubicBezTo>
                  <a:cubicBezTo>
                    <a:pt x="749" y="779"/>
                    <a:pt x="830" y="525"/>
                    <a:pt x="749" y="303"/>
                  </a:cubicBezTo>
                  <a:cubicBezTo>
                    <a:pt x="683" y="121"/>
                    <a:pt x="530" y="0"/>
                    <a:pt x="371" y="0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8" name="Google Shape;2418;p47"/>
            <p:cNvSpPr/>
            <p:nvPr/>
          </p:nvSpPr>
          <p:spPr>
            <a:xfrm>
              <a:off x="7580320" y="3189861"/>
              <a:ext cx="6760" cy="13203"/>
            </a:xfrm>
            <a:custGeom>
              <a:avLst/>
              <a:gdLst/>
              <a:ahLst/>
              <a:cxnLst/>
              <a:rect l="l" t="t" r="r" b="b"/>
              <a:pathLst>
                <a:path w="213" h="416" extrusionOk="0">
                  <a:moveTo>
                    <a:pt x="182" y="0"/>
                  </a:moveTo>
                  <a:cubicBezTo>
                    <a:pt x="0" y="153"/>
                    <a:pt x="71" y="405"/>
                    <a:pt x="71" y="416"/>
                  </a:cubicBezTo>
                  <a:lnTo>
                    <a:pt x="111" y="405"/>
                  </a:lnTo>
                  <a:cubicBezTo>
                    <a:pt x="111" y="405"/>
                    <a:pt x="41" y="162"/>
                    <a:pt x="212" y="31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9" name="Google Shape;2419;p47"/>
            <p:cNvSpPr/>
            <p:nvPr/>
          </p:nvSpPr>
          <p:spPr>
            <a:xfrm>
              <a:off x="7610788" y="3243497"/>
              <a:ext cx="46591" cy="30849"/>
            </a:xfrm>
            <a:custGeom>
              <a:avLst/>
              <a:gdLst/>
              <a:ahLst/>
              <a:cxnLst/>
              <a:rect l="l" t="t" r="r" b="b"/>
              <a:pathLst>
                <a:path w="1468" h="972" extrusionOk="0">
                  <a:moveTo>
                    <a:pt x="740" y="0"/>
                  </a:moveTo>
                  <a:lnTo>
                    <a:pt x="102" y="50"/>
                  </a:lnTo>
                  <a:lnTo>
                    <a:pt x="1" y="971"/>
                  </a:lnTo>
                  <a:lnTo>
                    <a:pt x="1468" y="971"/>
                  </a:lnTo>
                  <a:lnTo>
                    <a:pt x="1367" y="50"/>
                  </a:lnTo>
                  <a:lnTo>
                    <a:pt x="740" y="0"/>
                  </a:ln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0" name="Google Shape;2420;p47"/>
            <p:cNvSpPr/>
            <p:nvPr/>
          </p:nvSpPr>
          <p:spPr>
            <a:xfrm>
              <a:off x="7613994" y="3245084"/>
              <a:ext cx="40180" cy="13838"/>
            </a:xfrm>
            <a:custGeom>
              <a:avLst/>
              <a:gdLst/>
              <a:ahLst/>
              <a:cxnLst/>
              <a:rect l="l" t="t" r="r" b="b"/>
              <a:pathLst>
                <a:path w="1266" h="436" extrusionOk="0">
                  <a:moveTo>
                    <a:pt x="1" y="0"/>
                  </a:moveTo>
                  <a:cubicBezTo>
                    <a:pt x="1" y="0"/>
                    <a:pt x="284" y="436"/>
                    <a:pt x="639" y="436"/>
                  </a:cubicBezTo>
                  <a:cubicBezTo>
                    <a:pt x="983" y="436"/>
                    <a:pt x="1266" y="0"/>
                    <a:pt x="1266" y="0"/>
                  </a:cubicBez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1" name="Google Shape;2421;p47"/>
            <p:cNvSpPr/>
            <p:nvPr/>
          </p:nvSpPr>
          <p:spPr>
            <a:xfrm>
              <a:off x="7589937" y="3122450"/>
              <a:ext cx="88960" cy="130695"/>
            </a:xfrm>
            <a:custGeom>
              <a:avLst/>
              <a:gdLst/>
              <a:ahLst/>
              <a:cxnLst/>
              <a:rect l="l" t="t" r="r" b="b"/>
              <a:pathLst>
                <a:path w="2803" h="4118" extrusionOk="0">
                  <a:moveTo>
                    <a:pt x="1397" y="0"/>
                  </a:moveTo>
                  <a:cubicBezTo>
                    <a:pt x="628" y="0"/>
                    <a:pt x="1" y="658"/>
                    <a:pt x="1" y="1477"/>
                  </a:cubicBezTo>
                  <a:lnTo>
                    <a:pt x="1" y="1629"/>
                  </a:lnTo>
                  <a:lnTo>
                    <a:pt x="1" y="1649"/>
                  </a:lnTo>
                  <a:lnTo>
                    <a:pt x="152" y="2924"/>
                  </a:lnTo>
                  <a:lnTo>
                    <a:pt x="152" y="2934"/>
                  </a:lnTo>
                  <a:lnTo>
                    <a:pt x="152" y="2964"/>
                  </a:lnTo>
                  <a:cubicBezTo>
                    <a:pt x="233" y="3612"/>
                    <a:pt x="911" y="4118"/>
                    <a:pt x="1397" y="4118"/>
                  </a:cubicBezTo>
                  <a:cubicBezTo>
                    <a:pt x="1882" y="4118"/>
                    <a:pt x="2550" y="3622"/>
                    <a:pt x="2640" y="2985"/>
                  </a:cubicBezTo>
                  <a:lnTo>
                    <a:pt x="2640" y="2964"/>
                  </a:lnTo>
                  <a:lnTo>
                    <a:pt x="2640" y="2913"/>
                  </a:lnTo>
                  <a:lnTo>
                    <a:pt x="2793" y="1649"/>
                  </a:lnTo>
                  <a:lnTo>
                    <a:pt x="2793" y="1629"/>
                  </a:lnTo>
                  <a:cubicBezTo>
                    <a:pt x="2793" y="1578"/>
                    <a:pt x="2802" y="1528"/>
                    <a:pt x="2802" y="1477"/>
                  </a:cubicBezTo>
                  <a:cubicBezTo>
                    <a:pt x="2802" y="658"/>
                    <a:pt x="2175" y="0"/>
                    <a:pt x="1397" y="0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2" name="Google Shape;2422;p47"/>
            <p:cNvSpPr/>
            <p:nvPr/>
          </p:nvSpPr>
          <p:spPr>
            <a:xfrm>
              <a:off x="7531825" y="3468230"/>
              <a:ext cx="105972" cy="229875"/>
            </a:xfrm>
            <a:custGeom>
              <a:avLst/>
              <a:gdLst/>
              <a:ahLst/>
              <a:cxnLst/>
              <a:rect l="l" t="t" r="r" b="b"/>
              <a:pathLst>
                <a:path w="3339" h="7243" extrusionOk="0">
                  <a:moveTo>
                    <a:pt x="1437" y="0"/>
                  </a:moveTo>
                  <a:cubicBezTo>
                    <a:pt x="557" y="1437"/>
                    <a:pt x="0" y="3530"/>
                    <a:pt x="122" y="5209"/>
                  </a:cubicBezTo>
                  <a:lnTo>
                    <a:pt x="173" y="7243"/>
                  </a:lnTo>
                  <a:lnTo>
                    <a:pt x="3217" y="7243"/>
                  </a:lnTo>
                  <a:lnTo>
                    <a:pt x="3339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3" name="Google Shape;2423;p47"/>
            <p:cNvSpPr/>
            <p:nvPr/>
          </p:nvSpPr>
          <p:spPr>
            <a:xfrm>
              <a:off x="7633258" y="3468230"/>
              <a:ext cx="106638" cy="229875"/>
            </a:xfrm>
            <a:custGeom>
              <a:avLst/>
              <a:gdLst/>
              <a:ahLst/>
              <a:cxnLst/>
              <a:rect l="l" t="t" r="r" b="b"/>
              <a:pathLst>
                <a:path w="3360" h="7243" extrusionOk="0">
                  <a:moveTo>
                    <a:pt x="1" y="0"/>
                  </a:moveTo>
                  <a:lnTo>
                    <a:pt x="62" y="7243"/>
                  </a:lnTo>
                  <a:lnTo>
                    <a:pt x="3036" y="7243"/>
                  </a:lnTo>
                  <a:lnTo>
                    <a:pt x="3228" y="5209"/>
                  </a:lnTo>
                  <a:cubicBezTo>
                    <a:pt x="3359" y="3530"/>
                    <a:pt x="2722" y="1437"/>
                    <a:pt x="1842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4" name="Google Shape;2424;p47"/>
            <p:cNvSpPr/>
            <p:nvPr/>
          </p:nvSpPr>
          <p:spPr>
            <a:xfrm>
              <a:off x="7596030" y="3481370"/>
              <a:ext cx="79344" cy="105337"/>
            </a:xfrm>
            <a:custGeom>
              <a:avLst/>
              <a:gdLst/>
              <a:ahLst/>
              <a:cxnLst/>
              <a:rect l="l" t="t" r="r" b="b"/>
              <a:pathLst>
                <a:path w="2500" h="3319" extrusionOk="0">
                  <a:moveTo>
                    <a:pt x="1" y="0"/>
                  </a:moveTo>
                  <a:lnTo>
                    <a:pt x="1" y="3116"/>
                  </a:lnTo>
                  <a:lnTo>
                    <a:pt x="2499" y="3318"/>
                  </a:lnTo>
                  <a:lnTo>
                    <a:pt x="2499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5" name="Google Shape;2425;p47"/>
            <p:cNvSpPr/>
            <p:nvPr/>
          </p:nvSpPr>
          <p:spPr>
            <a:xfrm>
              <a:off x="7616279" y="3580898"/>
              <a:ext cx="34054" cy="4856"/>
            </a:xfrm>
            <a:custGeom>
              <a:avLst/>
              <a:gdLst/>
              <a:ahLst/>
              <a:cxnLst/>
              <a:rect l="l" t="t" r="r" b="b"/>
              <a:pathLst>
                <a:path w="1073" h="153" extrusionOk="0">
                  <a:moveTo>
                    <a:pt x="0" y="0"/>
                  </a:moveTo>
                  <a:lnTo>
                    <a:pt x="0" y="61"/>
                  </a:lnTo>
                  <a:lnTo>
                    <a:pt x="1062" y="152"/>
                  </a:lnTo>
                  <a:lnTo>
                    <a:pt x="1072" y="9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6" name="Google Shape;2426;p47"/>
            <p:cNvSpPr/>
            <p:nvPr/>
          </p:nvSpPr>
          <p:spPr>
            <a:xfrm>
              <a:off x="7551090" y="3264412"/>
              <a:ext cx="185601" cy="117143"/>
            </a:xfrm>
            <a:custGeom>
              <a:avLst/>
              <a:gdLst/>
              <a:ahLst/>
              <a:cxnLst/>
              <a:rect l="l" t="t" r="r" b="b"/>
              <a:pathLst>
                <a:path w="5848" h="3691" extrusionOk="0">
                  <a:moveTo>
                    <a:pt x="3055" y="0"/>
                  </a:moveTo>
                  <a:cubicBezTo>
                    <a:pt x="2708" y="0"/>
                    <a:pt x="2356" y="46"/>
                    <a:pt x="2003" y="79"/>
                  </a:cubicBezTo>
                  <a:lnTo>
                    <a:pt x="1963" y="9"/>
                  </a:lnTo>
                  <a:cubicBezTo>
                    <a:pt x="243" y="171"/>
                    <a:pt x="0" y="1738"/>
                    <a:pt x="425" y="3276"/>
                  </a:cubicBezTo>
                  <a:lnTo>
                    <a:pt x="324" y="2780"/>
                  </a:lnTo>
                  <a:lnTo>
                    <a:pt x="324" y="2780"/>
                  </a:lnTo>
                  <a:cubicBezTo>
                    <a:pt x="1396" y="2841"/>
                    <a:pt x="2064" y="3590"/>
                    <a:pt x="3136" y="3680"/>
                  </a:cubicBezTo>
                  <a:lnTo>
                    <a:pt x="3248" y="3680"/>
                  </a:lnTo>
                  <a:cubicBezTo>
                    <a:pt x="3318" y="3680"/>
                    <a:pt x="3399" y="3691"/>
                    <a:pt x="3470" y="3691"/>
                  </a:cubicBezTo>
                  <a:lnTo>
                    <a:pt x="3561" y="3691"/>
                  </a:lnTo>
                  <a:cubicBezTo>
                    <a:pt x="3564" y="3691"/>
                    <a:pt x="3567" y="3691"/>
                    <a:pt x="3570" y="3691"/>
                  </a:cubicBezTo>
                  <a:cubicBezTo>
                    <a:pt x="4169" y="3691"/>
                    <a:pt x="4222" y="2770"/>
                    <a:pt x="4815" y="2770"/>
                  </a:cubicBezTo>
                  <a:lnTo>
                    <a:pt x="5473" y="3226"/>
                  </a:lnTo>
                  <a:cubicBezTo>
                    <a:pt x="5847" y="1708"/>
                    <a:pt x="4988" y="171"/>
                    <a:pt x="3298" y="9"/>
                  </a:cubicBezTo>
                  <a:cubicBezTo>
                    <a:pt x="3217" y="3"/>
                    <a:pt x="3136" y="0"/>
                    <a:pt x="3055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7" name="Google Shape;2427;p47"/>
            <p:cNvSpPr/>
            <p:nvPr/>
          </p:nvSpPr>
          <p:spPr>
            <a:xfrm>
              <a:off x="7515131" y="3272696"/>
              <a:ext cx="190742" cy="210261"/>
            </a:xfrm>
            <a:custGeom>
              <a:avLst/>
              <a:gdLst/>
              <a:ahLst/>
              <a:cxnLst/>
              <a:rect l="l" t="t" r="r" b="b"/>
              <a:pathLst>
                <a:path w="6010" h="6625" extrusionOk="0">
                  <a:moveTo>
                    <a:pt x="2185" y="0"/>
                  </a:moveTo>
                  <a:cubicBezTo>
                    <a:pt x="0" y="911"/>
                    <a:pt x="1578" y="3410"/>
                    <a:pt x="1578" y="3410"/>
                  </a:cubicBezTo>
                  <a:lnTo>
                    <a:pt x="1862" y="6161"/>
                  </a:lnTo>
                  <a:cubicBezTo>
                    <a:pt x="1862" y="6161"/>
                    <a:pt x="2671" y="6624"/>
                    <a:pt x="3795" y="6624"/>
                  </a:cubicBezTo>
                  <a:cubicBezTo>
                    <a:pt x="4357" y="6624"/>
                    <a:pt x="4998" y="6508"/>
                    <a:pt x="5655" y="6161"/>
                  </a:cubicBezTo>
                  <a:lnTo>
                    <a:pt x="6009" y="3450"/>
                  </a:lnTo>
                  <a:lnTo>
                    <a:pt x="5311" y="0"/>
                  </a:lnTo>
                  <a:cubicBezTo>
                    <a:pt x="5311" y="0"/>
                    <a:pt x="4826" y="911"/>
                    <a:pt x="3763" y="911"/>
                  </a:cubicBezTo>
                  <a:cubicBezTo>
                    <a:pt x="2621" y="911"/>
                    <a:pt x="2185" y="0"/>
                    <a:pt x="2185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8" name="Google Shape;2428;p47"/>
            <p:cNvSpPr/>
            <p:nvPr/>
          </p:nvSpPr>
          <p:spPr>
            <a:xfrm>
              <a:off x="7561055" y="3119880"/>
              <a:ext cx="136154" cy="80296"/>
            </a:xfrm>
            <a:custGeom>
              <a:avLst/>
              <a:gdLst/>
              <a:ahLst/>
              <a:cxnLst/>
              <a:rect l="l" t="t" r="r" b="b"/>
              <a:pathLst>
                <a:path w="4290" h="2530" extrusionOk="0">
                  <a:moveTo>
                    <a:pt x="2337" y="0"/>
                  </a:moveTo>
                  <a:cubicBezTo>
                    <a:pt x="0" y="0"/>
                    <a:pt x="931" y="2529"/>
                    <a:pt x="931" y="2529"/>
                  </a:cubicBezTo>
                  <a:cubicBezTo>
                    <a:pt x="1042" y="2155"/>
                    <a:pt x="1093" y="1639"/>
                    <a:pt x="1093" y="1639"/>
                  </a:cubicBezTo>
                  <a:cubicBezTo>
                    <a:pt x="1467" y="1376"/>
                    <a:pt x="1599" y="971"/>
                    <a:pt x="1599" y="971"/>
                  </a:cubicBezTo>
                  <a:cubicBezTo>
                    <a:pt x="2065" y="1344"/>
                    <a:pt x="2548" y="1433"/>
                    <a:pt x="2905" y="1433"/>
                  </a:cubicBezTo>
                  <a:cubicBezTo>
                    <a:pt x="3237" y="1433"/>
                    <a:pt x="3460" y="1356"/>
                    <a:pt x="3460" y="1356"/>
                  </a:cubicBezTo>
                  <a:lnTo>
                    <a:pt x="3460" y="1356"/>
                  </a:lnTo>
                  <a:cubicBezTo>
                    <a:pt x="3449" y="1993"/>
                    <a:pt x="3550" y="2529"/>
                    <a:pt x="3550" y="2529"/>
                  </a:cubicBezTo>
                  <a:lnTo>
                    <a:pt x="3793" y="2023"/>
                  </a:lnTo>
                  <a:cubicBezTo>
                    <a:pt x="3793" y="2023"/>
                    <a:pt x="4289" y="0"/>
                    <a:pt x="2337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9" name="Google Shape;2429;p47"/>
            <p:cNvSpPr/>
            <p:nvPr/>
          </p:nvSpPr>
          <p:spPr>
            <a:xfrm>
              <a:off x="7680484" y="3486829"/>
              <a:ext cx="30214" cy="34372"/>
            </a:xfrm>
            <a:custGeom>
              <a:avLst/>
              <a:gdLst/>
              <a:ahLst/>
              <a:cxnLst/>
              <a:rect l="l" t="t" r="r" b="b"/>
              <a:pathLst>
                <a:path w="952" h="1083" extrusionOk="0">
                  <a:moveTo>
                    <a:pt x="61" y="1"/>
                  </a:moveTo>
                  <a:lnTo>
                    <a:pt x="0" y="11"/>
                  </a:lnTo>
                  <a:cubicBezTo>
                    <a:pt x="0" y="21"/>
                    <a:pt x="122" y="880"/>
                    <a:pt x="931" y="1083"/>
                  </a:cubicBezTo>
                  <a:lnTo>
                    <a:pt x="951" y="1022"/>
                  </a:lnTo>
                  <a:cubicBezTo>
                    <a:pt x="172" y="830"/>
                    <a:pt x="61" y="11"/>
                    <a:pt x="6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0" name="Google Shape;2430;p47"/>
            <p:cNvSpPr/>
            <p:nvPr/>
          </p:nvSpPr>
          <p:spPr>
            <a:xfrm>
              <a:off x="7559437" y="3486829"/>
              <a:ext cx="30214" cy="34372"/>
            </a:xfrm>
            <a:custGeom>
              <a:avLst/>
              <a:gdLst/>
              <a:ahLst/>
              <a:cxnLst/>
              <a:rect l="l" t="t" r="r" b="b"/>
              <a:pathLst>
                <a:path w="952" h="1083" extrusionOk="0">
                  <a:moveTo>
                    <a:pt x="890" y="1"/>
                  </a:moveTo>
                  <a:cubicBezTo>
                    <a:pt x="890" y="11"/>
                    <a:pt x="780" y="830"/>
                    <a:pt x="0" y="1022"/>
                  </a:cubicBezTo>
                  <a:lnTo>
                    <a:pt x="11" y="1083"/>
                  </a:lnTo>
                  <a:cubicBezTo>
                    <a:pt x="830" y="880"/>
                    <a:pt x="951" y="21"/>
                    <a:pt x="951" y="11"/>
                  </a:cubicBezTo>
                  <a:lnTo>
                    <a:pt x="890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1" name="Google Shape;2431;p47"/>
            <p:cNvSpPr/>
            <p:nvPr/>
          </p:nvSpPr>
          <p:spPr>
            <a:xfrm>
              <a:off x="7626213" y="3196621"/>
              <a:ext cx="8379" cy="16726"/>
            </a:xfrm>
            <a:custGeom>
              <a:avLst/>
              <a:gdLst/>
              <a:ahLst/>
              <a:cxnLst/>
              <a:rect l="l" t="t" r="r" b="b"/>
              <a:pathLst>
                <a:path w="264" h="527" extrusionOk="0">
                  <a:moveTo>
                    <a:pt x="203" y="0"/>
                  </a:moveTo>
                  <a:cubicBezTo>
                    <a:pt x="193" y="10"/>
                    <a:pt x="0" y="263"/>
                    <a:pt x="72" y="425"/>
                  </a:cubicBezTo>
                  <a:cubicBezTo>
                    <a:pt x="102" y="486"/>
                    <a:pt x="162" y="516"/>
                    <a:pt x="254" y="526"/>
                  </a:cubicBezTo>
                  <a:lnTo>
                    <a:pt x="263" y="466"/>
                  </a:lnTo>
                  <a:cubicBezTo>
                    <a:pt x="193" y="466"/>
                    <a:pt x="142" y="435"/>
                    <a:pt x="122" y="394"/>
                  </a:cubicBezTo>
                  <a:cubicBezTo>
                    <a:pt x="72" y="293"/>
                    <a:pt x="193" y="101"/>
                    <a:pt x="243" y="30"/>
                  </a:cubicBezTo>
                  <a:lnTo>
                    <a:pt x="20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2" name="Google Shape;2432;p47"/>
            <p:cNvSpPr/>
            <p:nvPr/>
          </p:nvSpPr>
          <p:spPr>
            <a:xfrm>
              <a:off x="7648048" y="3179578"/>
              <a:ext cx="17678" cy="8728"/>
            </a:xfrm>
            <a:custGeom>
              <a:avLst/>
              <a:gdLst/>
              <a:ahLst/>
              <a:cxnLst/>
              <a:rect l="l" t="t" r="r" b="b"/>
              <a:pathLst>
                <a:path w="557" h="275" extrusionOk="0">
                  <a:moveTo>
                    <a:pt x="31" y="1"/>
                  </a:moveTo>
                  <a:lnTo>
                    <a:pt x="0" y="153"/>
                  </a:lnTo>
                  <a:lnTo>
                    <a:pt x="526" y="274"/>
                  </a:lnTo>
                  <a:lnTo>
                    <a:pt x="557" y="122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3" name="Google Shape;2433;p47"/>
            <p:cNvSpPr/>
            <p:nvPr/>
          </p:nvSpPr>
          <p:spPr>
            <a:xfrm>
              <a:off x="7600537" y="3179578"/>
              <a:ext cx="17995" cy="8728"/>
            </a:xfrm>
            <a:custGeom>
              <a:avLst/>
              <a:gdLst/>
              <a:ahLst/>
              <a:cxnLst/>
              <a:rect l="l" t="t" r="r" b="b"/>
              <a:pathLst>
                <a:path w="567" h="275" extrusionOk="0">
                  <a:moveTo>
                    <a:pt x="526" y="1"/>
                  </a:moveTo>
                  <a:lnTo>
                    <a:pt x="0" y="122"/>
                  </a:lnTo>
                  <a:lnTo>
                    <a:pt x="41" y="274"/>
                  </a:lnTo>
                  <a:lnTo>
                    <a:pt x="567" y="153"/>
                  </a:lnTo>
                  <a:lnTo>
                    <a:pt x="526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4" name="Google Shape;2434;p47"/>
            <p:cNvSpPr/>
            <p:nvPr/>
          </p:nvSpPr>
          <p:spPr>
            <a:xfrm>
              <a:off x="7628149" y="3219726"/>
              <a:ext cx="18344" cy="7109"/>
            </a:xfrm>
            <a:custGeom>
              <a:avLst/>
              <a:gdLst/>
              <a:ahLst/>
              <a:cxnLst/>
              <a:rect l="l" t="t" r="r" b="b"/>
              <a:pathLst>
                <a:path w="578" h="224" extrusionOk="0">
                  <a:moveTo>
                    <a:pt x="537" y="1"/>
                  </a:moveTo>
                  <a:cubicBezTo>
                    <a:pt x="392" y="139"/>
                    <a:pt x="248" y="169"/>
                    <a:pt x="149" y="169"/>
                  </a:cubicBezTo>
                  <a:cubicBezTo>
                    <a:pt x="74" y="169"/>
                    <a:pt x="25" y="152"/>
                    <a:pt x="20" y="152"/>
                  </a:cubicBezTo>
                  <a:lnTo>
                    <a:pt x="0" y="203"/>
                  </a:lnTo>
                  <a:cubicBezTo>
                    <a:pt x="11" y="203"/>
                    <a:pt x="61" y="223"/>
                    <a:pt x="152" y="223"/>
                  </a:cubicBezTo>
                  <a:cubicBezTo>
                    <a:pt x="263" y="223"/>
                    <a:pt x="415" y="192"/>
                    <a:pt x="577" y="51"/>
                  </a:cubicBezTo>
                  <a:lnTo>
                    <a:pt x="537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5" name="Google Shape;2435;p47"/>
            <p:cNvSpPr/>
            <p:nvPr/>
          </p:nvSpPr>
          <p:spPr>
            <a:xfrm>
              <a:off x="7633258" y="3583469"/>
              <a:ext cx="2602" cy="108542"/>
            </a:xfrm>
            <a:custGeom>
              <a:avLst/>
              <a:gdLst/>
              <a:ahLst/>
              <a:cxnLst/>
              <a:rect l="l" t="t" r="r" b="b"/>
              <a:pathLst>
                <a:path w="82" h="3420" extrusionOk="0">
                  <a:moveTo>
                    <a:pt x="41" y="0"/>
                  </a:moveTo>
                  <a:lnTo>
                    <a:pt x="1" y="3419"/>
                  </a:lnTo>
                  <a:lnTo>
                    <a:pt x="52" y="3419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6" name="Google Shape;2436;p47"/>
            <p:cNvSpPr/>
            <p:nvPr/>
          </p:nvSpPr>
          <p:spPr>
            <a:xfrm>
              <a:off x="7684641" y="3334679"/>
              <a:ext cx="44972" cy="54271"/>
            </a:xfrm>
            <a:custGeom>
              <a:avLst/>
              <a:gdLst/>
              <a:ahLst/>
              <a:cxnLst/>
              <a:rect l="l" t="t" r="r" b="b"/>
              <a:pathLst>
                <a:path w="1417" h="1710" extrusionOk="0">
                  <a:moveTo>
                    <a:pt x="901" y="0"/>
                  </a:moveTo>
                  <a:lnTo>
                    <a:pt x="0" y="647"/>
                  </a:lnTo>
                  <a:lnTo>
                    <a:pt x="173" y="1709"/>
                  </a:lnTo>
                  <a:cubicBezTo>
                    <a:pt x="1417" y="1284"/>
                    <a:pt x="901" y="0"/>
                    <a:pt x="901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7" name="Google Shape;2437;p47"/>
            <p:cNvSpPr/>
            <p:nvPr/>
          </p:nvSpPr>
          <p:spPr>
            <a:xfrm>
              <a:off x="7608567" y="3258890"/>
              <a:ext cx="52049" cy="33737"/>
            </a:xfrm>
            <a:custGeom>
              <a:avLst/>
              <a:gdLst/>
              <a:ahLst/>
              <a:cxnLst/>
              <a:rect l="l" t="t" r="r" b="b"/>
              <a:pathLst>
                <a:path w="1640" h="1063" extrusionOk="0">
                  <a:moveTo>
                    <a:pt x="1386" y="1"/>
                  </a:moveTo>
                  <a:lnTo>
                    <a:pt x="395" y="41"/>
                  </a:lnTo>
                  <a:lnTo>
                    <a:pt x="111" y="112"/>
                  </a:lnTo>
                  <a:cubicBezTo>
                    <a:pt x="111" y="112"/>
                    <a:pt x="0" y="1062"/>
                    <a:pt x="819" y="1062"/>
                  </a:cubicBezTo>
                  <a:cubicBezTo>
                    <a:pt x="1639" y="1062"/>
                    <a:pt x="1507" y="183"/>
                    <a:pt x="1507" y="183"/>
                  </a:cubicBezTo>
                  <a:lnTo>
                    <a:pt x="1386" y="1"/>
                  </a:ln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8" name="Google Shape;2438;p47"/>
            <p:cNvSpPr/>
            <p:nvPr/>
          </p:nvSpPr>
          <p:spPr>
            <a:xfrm>
              <a:off x="7585462" y="3262413"/>
              <a:ext cx="48495" cy="47543"/>
            </a:xfrm>
            <a:custGeom>
              <a:avLst/>
              <a:gdLst/>
              <a:ahLst/>
              <a:cxnLst/>
              <a:rect l="l" t="t" r="r" b="b"/>
              <a:pathLst>
                <a:path w="1528" h="1498" extrusionOk="0">
                  <a:moveTo>
                    <a:pt x="839" y="1"/>
                  </a:moveTo>
                  <a:lnTo>
                    <a:pt x="0" y="254"/>
                  </a:lnTo>
                  <a:lnTo>
                    <a:pt x="1183" y="1498"/>
                  </a:lnTo>
                  <a:lnTo>
                    <a:pt x="1527" y="951"/>
                  </a:lnTo>
                  <a:lnTo>
                    <a:pt x="839" y="1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9" name="Google Shape;2439;p47"/>
            <p:cNvSpPr/>
            <p:nvPr/>
          </p:nvSpPr>
          <p:spPr>
            <a:xfrm>
              <a:off x="7634560" y="3262413"/>
              <a:ext cx="48178" cy="47543"/>
            </a:xfrm>
            <a:custGeom>
              <a:avLst/>
              <a:gdLst/>
              <a:ahLst/>
              <a:cxnLst/>
              <a:rect l="l" t="t" r="r" b="b"/>
              <a:pathLst>
                <a:path w="1518" h="1498" extrusionOk="0">
                  <a:moveTo>
                    <a:pt x="679" y="1"/>
                  </a:moveTo>
                  <a:lnTo>
                    <a:pt x="0" y="951"/>
                  </a:lnTo>
                  <a:lnTo>
                    <a:pt x="344" y="1498"/>
                  </a:lnTo>
                  <a:lnTo>
                    <a:pt x="1518" y="254"/>
                  </a:lnTo>
                  <a:lnTo>
                    <a:pt x="679" y="1"/>
                  </a:ln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0" name="Google Shape;2440;p47"/>
            <p:cNvSpPr/>
            <p:nvPr/>
          </p:nvSpPr>
          <p:spPr>
            <a:xfrm>
              <a:off x="7542108" y="3334965"/>
              <a:ext cx="40719" cy="53033"/>
            </a:xfrm>
            <a:custGeom>
              <a:avLst/>
              <a:gdLst/>
              <a:ahLst/>
              <a:cxnLst/>
              <a:rect l="l" t="t" r="r" b="b"/>
              <a:pathLst>
                <a:path w="1283" h="1671" extrusionOk="0">
                  <a:moveTo>
                    <a:pt x="445" y="1"/>
                  </a:moveTo>
                  <a:cubicBezTo>
                    <a:pt x="445" y="1"/>
                    <a:pt x="0" y="1316"/>
                    <a:pt x="1173" y="1670"/>
                  </a:cubicBezTo>
                  <a:cubicBezTo>
                    <a:pt x="1173" y="1670"/>
                    <a:pt x="1283" y="709"/>
                    <a:pt x="1275" y="709"/>
                  </a:cubicBezTo>
                  <a:lnTo>
                    <a:pt x="1275" y="709"/>
                  </a:lnTo>
                  <a:cubicBezTo>
                    <a:pt x="1275" y="709"/>
                    <a:pt x="1275" y="709"/>
                    <a:pt x="1275" y="709"/>
                  </a:cubicBezTo>
                  <a:cubicBezTo>
                    <a:pt x="1275" y="709"/>
                    <a:pt x="1275" y="709"/>
                    <a:pt x="1275" y="709"/>
                  </a:cubicBezTo>
                  <a:cubicBezTo>
                    <a:pt x="1263" y="709"/>
                    <a:pt x="445" y="1"/>
                    <a:pt x="445" y="1"/>
                  </a:cubicBezTo>
                  <a:close/>
                </a:path>
              </a:pathLst>
            </a:custGeom>
            <a:solidFill>
              <a:srgbClr val="F9505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1" name="Google Shape;2441;p47"/>
            <p:cNvSpPr/>
            <p:nvPr/>
          </p:nvSpPr>
          <p:spPr>
            <a:xfrm>
              <a:off x="7492661" y="3087222"/>
              <a:ext cx="94419" cy="302046"/>
            </a:xfrm>
            <a:custGeom>
              <a:avLst/>
              <a:gdLst/>
              <a:ahLst/>
              <a:cxnLst/>
              <a:rect l="l" t="t" r="r" b="b"/>
              <a:pathLst>
                <a:path w="2975" h="9517" extrusionOk="0">
                  <a:moveTo>
                    <a:pt x="741" y="1"/>
                  </a:moveTo>
                  <a:cubicBezTo>
                    <a:pt x="604" y="1"/>
                    <a:pt x="517" y="8"/>
                    <a:pt x="517" y="8"/>
                  </a:cubicBezTo>
                  <a:cubicBezTo>
                    <a:pt x="517" y="8"/>
                    <a:pt x="0" y="2537"/>
                    <a:pt x="142" y="4277"/>
                  </a:cubicBezTo>
                  <a:cubicBezTo>
                    <a:pt x="213" y="5298"/>
                    <a:pt x="1174" y="8970"/>
                    <a:pt x="2893" y="9517"/>
                  </a:cubicBezTo>
                  <a:lnTo>
                    <a:pt x="2974" y="5814"/>
                  </a:lnTo>
                  <a:lnTo>
                    <a:pt x="2974" y="5814"/>
                  </a:lnTo>
                  <a:cubicBezTo>
                    <a:pt x="2944" y="5817"/>
                    <a:pt x="2915" y="5818"/>
                    <a:pt x="2887" y="5818"/>
                  </a:cubicBezTo>
                  <a:cubicBezTo>
                    <a:pt x="2068" y="5818"/>
                    <a:pt x="1838" y="4717"/>
                    <a:pt x="1730" y="3983"/>
                  </a:cubicBezTo>
                  <a:cubicBezTo>
                    <a:pt x="1578" y="2951"/>
                    <a:pt x="2064" y="311"/>
                    <a:pt x="2064" y="311"/>
                  </a:cubicBezTo>
                  <a:cubicBezTo>
                    <a:pt x="1673" y="41"/>
                    <a:pt x="1066" y="1"/>
                    <a:pt x="741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2" name="Google Shape;2442;p47"/>
            <p:cNvSpPr/>
            <p:nvPr/>
          </p:nvSpPr>
          <p:spPr>
            <a:xfrm>
              <a:off x="7563277" y="3379619"/>
              <a:ext cx="5808" cy="26977"/>
            </a:xfrm>
            <a:custGeom>
              <a:avLst/>
              <a:gdLst/>
              <a:ahLst/>
              <a:cxnLst/>
              <a:rect l="l" t="t" r="r" b="b"/>
              <a:pathLst>
                <a:path w="183" h="850" extrusionOk="0">
                  <a:moveTo>
                    <a:pt x="61" y="0"/>
                  </a:moveTo>
                  <a:lnTo>
                    <a:pt x="1" y="10"/>
                  </a:lnTo>
                  <a:lnTo>
                    <a:pt x="122" y="850"/>
                  </a:lnTo>
                  <a:lnTo>
                    <a:pt x="183" y="839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3" name="Google Shape;2443;p47"/>
            <p:cNvSpPr/>
            <p:nvPr/>
          </p:nvSpPr>
          <p:spPr>
            <a:xfrm>
              <a:off x="7544362" y="3336901"/>
              <a:ext cx="32436" cy="51097"/>
            </a:xfrm>
            <a:custGeom>
              <a:avLst/>
              <a:gdLst/>
              <a:ahLst/>
              <a:cxnLst/>
              <a:rect l="l" t="t" r="r" b="b"/>
              <a:pathLst>
                <a:path w="1022" h="1610" extrusionOk="0">
                  <a:moveTo>
                    <a:pt x="313" y="0"/>
                  </a:moveTo>
                  <a:lnTo>
                    <a:pt x="313" y="31"/>
                  </a:lnTo>
                  <a:cubicBezTo>
                    <a:pt x="304" y="41"/>
                    <a:pt x="0" y="1225"/>
                    <a:pt x="971" y="1599"/>
                  </a:cubicBezTo>
                  <a:lnTo>
                    <a:pt x="1001" y="1609"/>
                  </a:lnTo>
                  <a:lnTo>
                    <a:pt x="1022" y="1558"/>
                  </a:lnTo>
                  <a:lnTo>
                    <a:pt x="992" y="1549"/>
                  </a:lnTo>
                  <a:cubicBezTo>
                    <a:pt x="71" y="1184"/>
                    <a:pt x="354" y="92"/>
                    <a:pt x="364" y="51"/>
                  </a:cubicBezTo>
                  <a:lnTo>
                    <a:pt x="374" y="21"/>
                  </a:lnTo>
                  <a:lnTo>
                    <a:pt x="31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4" name="Google Shape;2444;p47"/>
            <p:cNvSpPr/>
            <p:nvPr/>
          </p:nvSpPr>
          <p:spPr>
            <a:xfrm>
              <a:off x="7589302" y="3123402"/>
              <a:ext cx="88008" cy="36308"/>
            </a:xfrm>
            <a:custGeom>
              <a:avLst/>
              <a:gdLst/>
              <a:ahLst/>
              <a:cxnLst/>
              <a:rect l="l" t="t" r="r" b="b"/>
              <a:pathLst>
                <a:path w="2773" h="1144" extrusionOk="0">
                  <a:moveTo>
                    <a:pt x="1417" y="1"/>
                  </a:moveTo>
                  <a:cubicBezTo>
                    <a:pt x="71" y="1"/>
                    <a:pt x="0" y="1123"/>
                    <a:pt x="0" y="1134"/>
                  </a:cubicBezTo>
                  <a:lnTo>
                    <a:pt x="81" y="1144"/>
                  </a:lnTo>
                  <a:cubicBezTo>
                    <a:pt x="81" y="1093"/>
                    <a:pt x="152" y="82"/>
                    <a:pt x="1417" y="82"/>
                  </a:cubicBezTo>
                  <a:cubicBezTo>
                    <a:pt x="2671" y="82"/>
                    <a:pt x="2691" y="1093"/>
                    <a:pt x="2691" y="1134"/>
                  </a:cubicBezTo>
                  <a:lnTo>
                    <a:pt x="2772" y="1134"/>
                  </a:lnTo>
                  <a:cubicBezTo>
                    <a:pt x="2772" y="1123"/>
                    <a:pt x="2752" y="1"/>
                    <a:pt x="141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5" name="Google Shape;2445;p47"/>
            <p:cNvSpPr/>
            <p:nvPr/>
          </p:nvSpPr>
          <p:spPr>
            <a:xfrm>
              <a:off x="7633925" y="3301577"/>
              <a:ext cx="1301" cy="176619"/>
            </a:xfrm>
            <a:custGeom>
              <a:avLst/>
              <a:gdLst/>
              <a:ahLst/>
              <a:cxnLst/>
              <a:rect l="l" t="t" r="r" b="b"/>
              <a:pathLst>
                <a:path w="41" h="5565" extrusionOk="0">
                  <a:moveTo>
                    <a:pt x="0" y="1"/>
                  </a:moveTo>
                  <a:lnTo>
                    <a:pt x="0" y="5564"/>
                  </a:lnTo>
                  <a:lnTo>
                    <a:pt x="41" y="5564"/>
                  </a:lnTo>
                  <a:lnTo>
                    <a:pt x="41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6" name="Google Shape;2446;p47"/>
            <p:cNvSpPr/>
            <p:nvPr/>
          </p:nvSpPr>
          <p:spPr>
            <a:xfrm>
              <a:off x="7677278" y="3208491"/>
              <a:ext cx="5808" cy="6125"/>
            </a:xfrm>
            <a:custGeom>
              <a:avLst/>
              <a:gdLst/>
              <a:ahLst/>
              <a:cxnLst/>
              <a:rect l="l" t="t" r="r" b="b"/>
              <a:pathLst>
                <a:path w="183" h="193" extrusionOk="0">
                  <a:moveTo>
                    <a:pt x="91" y="0"/>
                  </a:moveTo>
                  <a:cubicBezTo>
                    <a:pt x="41" y="0"/>
                    <a:pt x="0" y="51"/>
                    <a:pt x="0" y="101"/>
                  </a:cubicBezTo>
                  <a:cubicBezTo>
                    <a:pt x="0" y="152"/>
                    <a:pt x="41" y="193"/>
                    <a:pt x="91" y="193"/>
                  </a:cubicBezTo>
                  <a:cubicBezTo>
                    <a:pt x="142" y="193"/>
                    <a:pt x="182" y="152"/>
                    <a:pt x="182" y="101"/>
                  </a:cubicBezTo>
                  <a:cubicBezTo>
                    <a:pt x="182" y="51"/>
                    <a:pt x="142" y="0"/>
                    <a:pt x="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7" name="Google Shape;2447;p47"/>
            <p:cNvSpPr/>
            <p:nvPr/>
          </p:nvSpPr>
          <p:spPr>
            <a:xfrm>
              <a:off x="7584478" y="3208491"/>
              <a:ext cx="5808" cy="6125"/>
            </a:xfrm>
            <a:custGeom>
              <a:avLst/>
              <a:gdLst/>
              <a:ahLst/>
              <a:cxnLst/>
              <a:rect l="l" t="t" r="r" b="b"/>
              <a:pathLst>
                <a:path w="183" h="193" extrusionOk="0">
                  <a:moveTo>
                    <a:pt x="92" y="0"/>
                  </a:moveTo>
                  <a:cubicBezTo>
                    <a:pt x="41" y="0"/>
                    <a:pt x="0" y="51"/>
                    <a:pt x="0" y="101"/>
                  </a:cubicBezTo>
                  <a:cubicBezTo>
                    <a:pt x="0" y="152"/>
                    <a:pt x="41" y="193"/>
                    <a:pt x="92" y="193"/>
                  </a:cubicBezTo>
                  <a:cubicBezTo>
                    <a:pt x="142" y="193"/>
                    <a:pt x="182" y="152"/>
                    <a:pt x="182" y="101"/>
                  </a:cubicBezTo>
                  <a:cubicBezTo>
                    <a:pt x="182" y="51"/>
                    <a:pt x="142" y="0"/>
                    <a:pt x="92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8" name="Google Shape;2448;p47"/>
            <p:cNvSpPr/>
            <p:nvPr/>
          </p:nvSpPr>
          <p:spPr>
            <a:xfrm>
              <a:off x="7608884" y="3192114"/>
              <a:ext cx="6443" cy="6443"/>
            </a:xfrm>
            <a:custGeom>
              <a:avLst/>
              <a:gdLst/>
              <a:ahLst/>
              <a:cxnLst/>
              <a:rect l="l" t="t" r="r" b="b"/>
              <a:pathLst>
                <a:path w="203" h="203" extrusionOk="0">
                  <a:moveTo>
                    <a:pt x="101" y="1"/>
                  </a:moveTo>
                  <a:cubicBezTo>
                    <a:pt x="41" y="1"/>
                    <a:pt x="0" y="41"/>
                    <a:pt x="0" y="102"/>
                  </a:cubicBezTo>
                  <a:cubicBezTo>
                    <a:pt x="0" y="162"/>
                    <a:pt x="41" y="203"/>
                    <a:pt x="101" y="203"/>
                  </a:cubicBezTo>
                  <a:cubicBezTo>
                    <a:pt x="152" y="203"/>
                    <a:pt x="202" y="162"/>
                    <a:pt x="202" y="102"/>
                  </a:cubicBezTo>
                  <a:cubicBezTo>
                    <a:pt x="202" y="41"/>
                    <a:pt x="152" y="1"/>
                    <a:pt x="101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9" name="Google Shape;2449;p47"/>
            <p:cNvSpPr/>
            <p:nvPr/>
          </p:nvSpPr>
          <p:spPr>
            <a:xfrm>
              <a:off x="7650936" y="3192114"/>
              <a:ext cx="6443" cy="6443"/>
            </a:xfrm>
            <a:custGeom>
              <a:avLst/>
              <a:gdLst/>
              <a:ahLst/>
              <a:cxnLst/>
              <a:rect l="l" t="t" r="r" b="b"/>
              <a:pathLst>
                <a:path w="203" h="203" extrusionOk="0">
                  <a:moveTo>
                    <a:pt x="102" y="1"/>
                  </a:moveTo>
                  <a:cubicBezTo>
                    <a:pt x="41" y="1"/>
                    <a:pt x="1" y="41"/>
                    <a:pt x="1" y="102"/>
                  </a:cubicBezTo>
                  <a:cubicBezTo>
                    <a:pt x="1" y="162"/>
                    <a:pt x="41" y="203"/>
                    <a:pt x="102" y="203"/>
                  </a:cubicBezTo>
                  <a:cubicBezTo>
                    <a:pt x="163" y="203"/>
                    <a:pt x="203" y="162"/>
                    <a:pt x="203" y="102"/>
                  </a:cubicBezTo>
                  <a:cubicBezTo>
                    <a:pt x="203" y="41"/>
                    <a:pt x="163" y="1"/>
                    <a:pt x="102" y="1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0" name="Google Shape;2450;p47"/>
            <p:cNvSpPr/>
            <p:nvPr/>
          </p:nvSpPr>
          <p:spPr>
            <a:xfrm>
              <a:off x="7562960" y="3865330"/>
              <a:ext cx="12885" cy="3586"/>
            </a:xfrm>
            <a:custGeom>
              <a:avLst/>
              <a:gdLst/>
              <a:ahLst/>
              <a:cxnLst/>
              <a:rect l="l" t="t" r="r" b="b"/>
              <a:pathLst>
                <a:path w="406" h="113" extrusionOk="0">
                  <a:moveTo>
                    <a:pt x="31" y="1"/>
                  </a:moveTo>
                  <a:lnTo>
                    <a:pt x="1" y="72"/>
                  </a:lnTo>
                  <a:cubicBezTo>
                    <a:pt x="1" y="72"/>
                    <a:pt x="92" y="112"/>
                    <a:pt x="213" y="112"/>
                  </a:cubicBezTo>
                  <a:cubicBezTo>
                    <a:pt x="274" y="112"/>
                    <a:pt x="345" y="102"/>
                    <a:pt x="406" y="72"/>
                  </a:cubicBezTo>
                  <a:lnTo>
                    <a:pt x="365" y="1"/>
                  </a:lnTo>
                  <a:cubicBezTo>
                    <a:pt x="314" y="25"/>
                    <a:pt x="260" y="32"/>
                    <a:pt x="211" y="32"/>
                  </a:cubicBezTo>
                  <a:cubicBezTo>
                    <a:pt x="112" y="32"/>
                    <a:pt x="31" y="1"/>
                    <a:pt x="31" y="1"/>
                  </a:cubicBez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1" name="Google Shape;2451;p47"/>
            <p:cNvSpPr/>
            <p:nvPr/>
          </p:nvSpPr>
          <p:spPr>
            <a:xfrm>
              <a:off x="7567466" y="3871455"/>
              <a:ext cx="4538" cy="2602"/>
            </a:xfrm>
            <a:custGeom>
              <a:avLst/>
              <a:gdLst/>
              <a:ahLst/>
              <a:cxnLst/>
              <a:rect l="l" t="t" r="r" b="b"/>
              <a:pathLst>
                <a:path w="143" h="82" extrusionOk="0">
                  <a:moveTo>
                    <a:pt x="1" y="0"/>
                  </a:moveTo>
                  <a:lnTo>
                    <a:pt x="1" y="81"/>
                  </a:lnTo>
                  <a:lnTo>
                    <a:pt x="142" y="81"/>
                  </a:lnTo>
                  <a:lnTo>
                    <a:pt x="142" y="0"/>
                  </a:ln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2" name="Google Shape;2452;p47"/>
            <p:cNvSpPr/>
            <p:nvPr/>
          </p:nvSpPr>
          <p:spPr>
            <a:xfrm>
              <a:off x="7656712" y="3860188"/>
              <a:ext cx="13203" cy="3904"/>
            </a:xfrm>
            <a:custGeom>
              <a:avLst/>
              <a:gdLst/>
              <a:ahLst/>
              <a:cxnLst/>
              <a:rect l="l" t="t" r="r" b="b"/>
              <a:pathLst>
                <a:path w="416" h="123" extrusionOk="0">
                  <a:moveTo>
                    <a:pt x="31" y="1"/>
                  </a:moveTo>
                  <a:lnTo>
                    <a:pt x="1" y="82"/>
                  </a:lnTo>
                  <a:cubicBezTo>
                    <a:pt x="1" y="82"/>
                    <a:pt x="102" y="122"/>
                    <a:pt x="223" y="122"/>
                  </a:cubicBezTo>
                  <a:cubicBezTo>
                    <a:pt x="284" y="122"/>
                    <a:pt x="354" y="113"/>
                    <a:pt x="415" y="72"/>
                  </a:cubicBezTo>
                  <a:lnTo>
                    <a:pt x="385" y="1"/>
                  </a:lnTo>
                  <a:cubicBezTo>
                    <a:pt x="331" y="28"/>
                    <a:pt x="274" y="37"/>
                    <a:pt x="221" y="37"/>
                  </a:cubicBezTo>
                  <a:cubicBezTo>
                    <a:pt x="116" y="37"/>
                    <a:pt x="31" y="1"/>
                    <a:pt x="31" y="1"/>
                  </a:cubicBez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3" name="Google Shape;2453;p47"/>
            <p:cNvSpPr/>
            <p:nvPr/>
          </p:nvSpPr>
          <p:spPr>
            <a:xfrm>
              <a:off x="7660584" y="3865679"/>
              <a:ext cx="5141" cy="2602"/>
            </a:xfrm>
            <a:custGeom>
              <a:avLst/>
              <a:gdLst/>
              <a:ahLst/>
              <a:cxnLst/>
              <a:rect l="l" t="t" r="r" b="b"/>
              <a:pathLst>
                <a:path w="162" h="82" extrusionOk="0">
                  <a:moveTo>
                    <a:pt x="0" y="0"/>
                  </a:moveTo>
                  <a:lnTo>
                    <a:pt x="0" y="81"/>
                  </a:lnTo>
                  <a:lnTo>
                    <a:pt x="162" y="81"/>
                  </a:lnTo>
                  <a:lnTo>
                    <a:pt x="162" y="0"/>
                  </a:ln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4" name="Google Shape;2454;p47"/>
            <p:cNvSpPr/>
            <p:nvPr/>
          </p:nvSpPr>
          <p:spPr>
            <a:xfrm>
              <a:off x="7633258" y="3640946"/>
              <a:ext cx="201025" cy="142565"/>
            </a:xfrm>
            <a:custGeom>
              <a:avLst/>
              <a:gdLst/>
              <a:ahLst/>
              <a:cxnLst/>
              <a:rect l="l" t="t" r="r" b="b"/>
              <a:pathLst>
                <a:path w="6334" h="4492" extrusionOk="0">
                  <a:moveTo>
                    <a:pt x="82" y="0"/>
                  </a:moveTo>
                  <a:cubicBezTo>
                    <a:pt x="41" y="0"/>
                    <a:pt x="1" y="30"/>
                    <a:pt x="1" y="71"/>
                  </a:cubicBezTo>
                  <a:lnTo>
                    <a:pt x="1" y="4421"/>
                  </a:lnTo>
                  <a:cubicBezTo>
                    <a:pt x="1" y="4461"/>
                    <a:pt x="41" y="4492"/>
                    <a:pt x="82" y="4492"/>
                  </a:cubicBezTo>
                  <a:lnTo>
                    <a:pt x="6263" y="4492"/>
                  </a:lnTo>
                  <a:cubicBezTo>
                    <a:pt x="6303" y="4492"/>
                    <a:pt x="6333" y="4461"/>
                    <a:pt x="6333" y="4421"/>
                  </a:cubicBezTo>
                  <a:lnTo>
                    <a:pt x="6333" y="71"/>
                  </a:lnTo>
                  <a:cubicBezTo>
                    <a:pt x="6333" y="30"/>
                    <a:pt x="6303" y="0"/>
                    <a:pt x="6263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5" name="Google Shape;2455;p47"/>
            <p:cNvSpPr/>
            <p:nvPr/>
          </p:nvSpPr>
          <p:spPr>
            <a:xfrm>
              <a:off x="7688196" y="3599528"/>
              <a:ext cx="91499" cy="69061"/>
            </a:xfrm>
            <a:custGeom>
              <a:avLst/>
              <a:gdLst/>
              <a:ahLst/>
              <a:cxnLst/>
              <a:rect l="l" t="t" r="r" b="b"/>
              <a:pathLst>
                <a:path w="2883" h="2176" extrusionOk="0">
                  <a:moveTo>
                    <a:pt x="2215" y="415"/>
                  </a:moveTo>
                  <a:cubicBezTo>
                    <a:pt x="2357" y="415"/>
                    <a:pt x="2478" y="526"/>
                    <a:pt x="2478" y="668"/>
                  </a:cubicBezTo>
                  <a:lnTo>
                    <a:pt x="2478" y="1760"/>
                  </a:lnTo>
                  <a:lnTo>
                    <a:pt x="405" y="1760"/>
                  </a:lnTo>
                  <a:lnTo>
                    <a:pt x="405" y="668"/>
                  </a:lnTo>
                  <a:cubicBezTo>
                    <a:pt x="405" y="526"/>
                    <a:pt x="516" y="415"/>
                    <a:pt x="657" y="415"/>
                  </a:cubicBezTo>
                  <a:close/>
                  <a:moveTo>
                    <a:pt x="657" y="0"/>
                  </a:moveTo>
                  <a:cubicBezTo>
                    <a:pt x="293" y="0"/>
                    <a:pt x="0" y="304"/>
                    <a:pt x="0" y="668"/>
                  </a:cubicBezTo>
                  <a:lnTo>
                    <a:pt x="0" y="2175"/>
                  </a:lnTo>
                  <a:lnTo>
                    <a:pt x="2883" y="2175"/>
                  </a:lnTo>
                  <a:lnTo>
                    <a:pt x="2883" y="668"/>
                  </a:lnTo>
                  <a:cubicBezTo>
                    <a:pt x="2883" y="304"/>
                    <a:pt x="2590" y="0"/>
                    <a:pt x="2215" y="0"/>
                  </a:cubicBez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6" name="Google Shape;2456;p47"/>
            <p:cNvSpPr/>
            <p:nvPr/>
          </p:nvSpPr>
          <p:spPr>
            <a:xfrm>
              <a:off x="7638114" y="3640946"/>
              <a:ext cx="191663" cy="77090"/>
            </a:xfrm>
            <a:custGeom>
              <a:avLst/>
              <a:gdLst/>
              <a:ahLst/>
              <a:cxnLst/>
              <a:rect l="l" t="t" r="r" b="b"/>
              <a:pathLst>
                <a:path w="6039" h="2429" extrusionOk="0">
                  <a:moveTo>
                    <a:pt x="293" y="0"/>
                  </a:moveTo>
                  <a:cubicBezTo>
                    <a:pt x="182" y="0"/>
                    <a:pt x="81" y="41"/>
                    <a:pt x="0" y="111"/>
                  </a:cubicBezTo>
                  <a:lnTo>
                    <a:pt x="3015" y="2428"/>
                  </a:lnTo>
                  <a:lnTo>
                    <a:pt x="6039" y="111"/>
                  </a:lnTo>
                  <a:cubicBezTo>
                    <a:pt x="5958" y="41"/>
                    <a:pt x="5857" y="0"/>
                    <a:pt x="5746" y="0"/>
                  </a:cubicBezTo>
                  <a:close/>
                </a:path>
              </a:pathLst>
            </a:custGeom>
            <a:solidFill>
              <a:srgbClr val="2D23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7" name="Google Shape;2457;p47"/>
            <p:cNvSpPr/>
            <p:nvPr/>
          </p:nvSpPr>
          <p:spPr>
            <a:xfrm>
              <a:off x="7726376" y="3710292"/>
              <a:ext cx="15139" cy="15424"/>
            </a:xfrm>
            <a:custGeom>
              <a:avLst/>
              <a:gdLst/>
              <a:ahLst/>
              <a:cxnLst/>
              <a:rect l="l" t="t" r="r" b="b"/>
              <a:pathLst>
                <a:path w="477" h="486" extrusionOk="0">
                  <a:moveTo>
                    <a:pt x="234" y="0"/>
                  </a:moveTo>
                  <a:cubicBezTo>
                    <a:pt x="102" y="0"/>
                    <a:pt x="0" y="111"/>
                    <a:pt x="0" y="243"/>
                  </a:cubicBezTo>
                  <a:cubicBezTo>
                    <a:pt x="0" y="374"/>
                    <a:pt x="102" y="486"/>
                    <a:pt x="234" y="486"/>
                  </a:cubicBezTo>
                  <a:cubicBezTo>
                    <a:pt x="375" y="486"/>
                    <a:pt x="476" y="374"/>
                    <a:pt x="476" y="243"/>
                  </a:cubicBezTo>
                  <a:cubicBezTo>
                    <a:pt x="476" y="111"/>
                    <a:pt x="375" y="0"/>
                    <a:pt x="234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8" name="Google Shape;2458;p47"/>
            <p:cNvSpPr/>
            <p:nvPr/>
          </p:nvSpPr>
          <p:spPr>
            <a:xfrm>
              <a:off x="7696194" y="3556175"/>
              <a:ext cx="67157" cy="78138"/>
            </a:xfrm>
            <a:custGeom>
              <a:avLst/>
              <a:gdLst/>
              <a:ahLst/>
              <a:cxnLst/>
              <a:rect l="l" t="t" r="r" b="b"/>
              <a:pathLst>
                <a:path w="2116" h="2462" extrusionOk="0">
                  <a:moveTo>
                    <a:pt x="1781" y="1"/>
                  </a:moveTo>
                  <a:lnTo>
                    <a:pt x="527" y="334"/>
                  </a:lnTo>
                  <a:cubicBezTo>
                    <a:pt x="527" y="334"/>
                    <a:pt x="1" y="1437"/>
                    <a:pt x="254" y="1568"/>
                  </a:cubicBezTo>
                  <a:cubicBezTo>
                    <a:pt x="272" y="1577"/>
                    <a:pt x="290" y="1581"/>
                    <a:pt x="308" y="1581"/>
                  </a:cubicBezTo>
                  <a:cubicBezTo>
                    <a:pt x="477" y="1581"/>
                    <a:pt x="658" y="1235"/>
                    <a:pt x="659" y="1235"/>
                  </a:cubicBezTo>
                  <a:lnTo>
                    <a:pt x="659" y="1235"/>
                  </a:lnTo>
                  <a:cubicBezTo>
                    <a:pt x="537" y="1771"/>
                    <a:pt x="456" y="2408"/>
                    <a:pt x="608" y="2459"/>
                  </a:cubicBezTo>
                  <a:cubicBezTo>
                    <a:pt x="615" y="2460"/>
                    <a:pt x="623" y="2461"/>
                    <a:pt x="631" y="2461"/>
                  </a:cubicBezTo>
                  <a:cubicBezTo>
                    <a:pt x="756" y="2461"/>
                    <a:pt x="881" y="2247"/>
                    <a:pt x="881" y="2247"/>
                  </a:cubicBezTo>
                  <a:cubicBezTo>
                    <a:pt x="881" y="2247"/>
                    <a:pt x="901" y="2378"/>
                    <a:pt x="982" y="2418"/>
                  </a:cubicBezTo>
                  <a:cubicBezTo>
                    <a:pt x="994" y="2424"/>
                    <a:pt x="1005" y="2426"/>
                    <a:pt x="1017" y="2426"/>
                  </a:cubicBezTo>
                  <a:cubicBezTo>
                    <a:pt x="1111" y="2426"/>
                    <a:pt x="1214" y="2267"/>
                    <a:pt x="1214" y="2267"/>
                  </a:cubicBezTo>
                  <a:cubicBezTo>
                    <a:pt x="1218" y="2388"/>
                    <a:pt x="1254" y="2426"/>
                    <a:pt x="1298" y="2426"/>
                  </a:cubicBezTo>
                  <a:cubicBezTo>
                    <a:pt x="1375" y="2426"/>
                    <a:pt x="1477" y="2307"/>
                    <a:pt x="1477" y="2307"/>
                  </a:cubicBezTo>
                  <a:cubicBezTo>
                    <a:pt x="1484" y="2372"/>
                    <a:pt x="1505" y="2402"/>
                    <a:pt x="1534" y="2402"/>
                  </a:cubicBezTo>
                  <a:cubicBezTo>
                    <a:pt x="1634" y="2402"/>
                    <a:pt x="1836" y="2052"/>
                    <a:pt x="1953" y="1498"/>
                  </a:cubicBezTo>
                  <a:cubicBezTo>
                    <a:pt x="2115" y="709"/>
                    <a:pt x="1781" y="1"/>
                    <a:pt x="1781" y="1"/>
                  </a:cubicBez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9" name="Google Shape;2459;p47"/>
            <p:cNvSpPr/>
            <p:nvPr/>
          </p:nvSpPr>
          <p:spPr>
            <a:xfrm>
              <a:off x="7742753" y="3609780"/>
              <a:ext cx="6474" cy="19931"/>
            </a:xfrm>
            <a:custGeom>
              <a:avLst/>
              <a:gdLst/>
              <a:ahLst/>
              <a:cxnLst/>
              <a:rect l="l" t="t" r="r" b="b"/>
              <a:pathLst>
                <a:path w="204" h="628" extrusionOk="0">
                  <a:moveTo>
                    <a:pt x="163" y="1"/>
                  </a:moveTo>
                  <a:cubicBezTo>
                    <a:pt x="71" y="244"/>
                    <a:pt x="1" y="618"/>
                    <a:pt x="1" y="618"/>
                  </a:cubicBezTo>
                  <a:lnTo>
                    <a:pt x="41" y="628"/>
                  </a:lnTo>
                  <a:cubicBezTo>
                    <a:pt x="41" y="628"/>
                    <a:pt x="112" y="254"/>
                    <a:pt x="203" y="21"/>
                  </a:cubicBezTo>
                  <a:lnTo>
                    <a:pt x="163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0" name="Google Shape;2460;p47"/>
            <p:cNvSpPr/>
            <p:nvPr/>
          </p:nvSpPr>
          <p:spPr>
            <a:xfrm>
              <a:off x="7733771" y="3609494"/>
              <a:ext cx="6760" cy="18947"/>
            </a:xfrm>
            <a:custGeom>
              <a:avLst/>
              <a:gdLst/>
              <a:ahLst/>
              <a:cxnLst/>
              <a:rect l="l" t="t" r="r" b="b"/>
              <a:pathLst>
                <a:path w="213" h="597" extrusionOk="0">
                  <a:moveTo>
                    <a:pt x="162" y="0"/>
                  </a:moveTo>
                  <a:cubicBezTo>
                    <a:pt x="71" y="263"/>
                    <a:pt x="10" y="587"/>
                    <a:pt x="1" y="587"/>
                  </a:cubicBezTo>
                  <a:lnTo>
                    <a:pt x="51" y="596"/>
                  </a:lnTo>
                  <a:cubicBezTo>
                    <a:pt x="51" y="596"/>
                    <a:pt x="122" y="273"/>
                    <a:pt x="213" y="10"/>
                  </a:cubicBezTo>
                  <a:lnTo>
                    <a:pt x="16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1" name="Google Shape;2461;p47"/>
            <p:cNvSpPr/>
            <p:nvPr/>
          </p:nvSpPr>
          <p:spPr>
            <a:xfrm>
              <a:off x="7723488" y="3604987"/>
              <a:ext cx="7109" cy="23137"/>
            </a:xfrm>
            <a:custGeom>
              <a:avLst/>
              <a:gdLst/>
              <a:ahLst/>
              <a:cxnLst/>
              <a:rect l="l" t="t" r="r" b="b"/>
              <a:pathLst>
                <a:path w="224" h="729" extrusionOk="0">
                  <a:moveTo>
                    <a:pt x="183" y="0"/>
                  </a:moveTo>
                  <a:cubicBezTo>
                    <a:pt x="62" y="344"/>
                    <a:pt x="1" y="718"/>
                    <a:pt x="1" y="729"/>
                  </a:cubicBezTo>
                  <a:lnTo>
                    <a:pt x="41" y="729"/>
                  </a:lnTo>
                  <a:cubicBezTo>
                    <a:pt x="41" y="729"/>
                    <a:pt x="102" y="354"/>
                    <a:pt x="223" y="10"/>
                  </a:cubicBezTo>
                  <a:lnTo>
                    <a:pt x="183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2" name="Google Shape;2462;p47"/>
            <p:cNvSpPr/>
            <p:nvPr/>
          </p:nvSpPr>
          <p:spPr>
            <a:xfrm>
              <a:off x="7716442" y="3586675"/>
              <a:ext cx="6125" cy="10315"/>
            </a:xfrm>
            <a:custGeom>
              <a:avLst/>
              <a:gdLst/>
              <a:ahLst/>
              <a:cxnLst/>
              <a:rect l="l" t="t" r="r" b="b"/>
              <a:pathLst>
                <a:path w="193" h="325" extrusionOk="0">
                  <a:moveTo>
                    <a:pt x="152" y="0"/>
                  </a:moveTo>
                  <a:cubicBezTo>
                    <a:pt x="71" y="132"/>
                    <a:pt x="0" y="304"/>
                    <a:pt x="0" y="304"/>
                  </a:cubicBezTo>
                  <a:lnTo>
                    <a:pt x="41" y="324"/>
                  </a:lnTo>
                  <a:cubicBezTo>
                    <a:pt x="41" y="324"/>
                    <a:pt x="122" y="153"/>
                    <a:pt x="192" y="31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3" name="Google Shape;2463;p47"/>
            <p:cNvSpPr/>
            <p:nvPr/>
          </p:nvSpPr>
          <p:spPr>
            <a:xfrm>
              <a:off x="7683340" y="3272696"/>
              <a:ext cx="92197" cy="302014"/>
            </a:xfrm>
            <a:custGeom>
              <a:avLst/>
              <a:gdLst/>
              <a:ahLst/>
              <a:cxnLst/>
              <a:rect l="l" t="t" r="r" b="b"/>
              <a:pathLst>
                <a:path w="2905" h="9516" extrusionOk="0">
                  <a:moveTo>
                    <a:pt x="1" y="0"/>
                  </a:moveTo>
                  <a:lnTo>
                    <a:pt x="72" y="2671"/>
                  </a:lnTo>
                  <a:cubicBezTo>
                    <a:pt x="800" y="3632"/>
                    <a:pt x="1064" y="4775"/>
                    <a:pt x="1174" y="5534"/>
                  </a:cubicBezTo>
                  <a:cubicBezTo>
                    <a:pt x="1327" y="6566"/>
                    <a:pt x="841" y="9196"/>
                    <a:pt x="841" y="9196"/>
                  </a:cubicBezTo>
                  <a:cubicBezTo>
                    <a:pt x="1235" y="9475"/>
                    <a:pt x="1848" y="9516"/>
                    <a:pt x="2171" y="9516"/>
                  </a:cubicBezTo>
                  <a:cubicBezTo>
                    <a:pt x="2304" y="9516"/>
                    <a:pt x="2388" y="9509"/>
                    <a:pt x="2388" y="9509"/>
                  </a:cubicBezTo>
                  <a:cubicBezTo>
                    <a:pt x="2388" y="9509"/>
                    <a:pt x="2905" y="6980"/>
                    <a:pt x="2763" y="5240"/>
                  </a:cubicBezTo>
                  <a:cubicBezTo>
                    <a:pt x="2682" y="4219"/>
                    <a:pt x="1721" y="537"/>
                    <a:pt x="1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4" name="Google Shape;2464;p47"/>
            <p:cNvSpPr/>
            <p:nvPr/>
          </p:nvSpPr>
          <p:spPr>
            <a:xfrm>
              <a:off x="7701335" y="3379619"/>
              <a:ext cx="5491" cy="26977"/>
            </a:xfrm>
            <a:custGeom>
              <a:avLst/>
              <a:gdLst/>
              <a:ahLst/>
              <a:cxnLst/>
              <a:rect l="l" t="t" r="r" b="b"/>
              <a:pathLst>
                <a:path w="173" h="850" extrusionOk="0">
                  <a:moveTo>
                    <a:pt x="112" y="0"/>
                  </a:moveTo>
                  <a:lnTo>
                    <a:pt x="0" y="839"/>
                  </a:lnTo>
                  <a:lnTo>
                    <a:pt x="61" y="850"/>
                  </a:lnTo>
                  <a:lnTo>
                    <a:pt x="173" y="1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5" name="Google Shape;2465;p47"/>
            <p:cNvSpPr/>
            <p:nvPr/>
          </p:nvSpPr>
          <p:spPr>
            <a:xfrm>
              <a:off x="7693623" y="3336901"/>
              <a:ext cx="32467" cy="51097"/>
            </a:xfrm>
            <a:custGeom>
              <a:avLst/>
              <a:gdLst/>
              <a:ahLst/>
              <a:cxnLst/>
              <a:rect l="l" t="t" r="r" b="b"/>
              <a:pathLst>
                <a:path w="1023" h="1610" extrusionOk="0">
                  <a:moveTo>
                    <a:pt x="699" y="0"/>
                  </a:moveTo>
                  <a:lnTo>
                    <a:pt x="638" y="21"/>
                  </a:lnTo>
                  <a:lnTo>
                    <a:pt x="648" y="51"/>
                  </a:lnTo>
                  <a:cubicBezTo>
                    <a:pt x="659" y="92"/>
                    <a:pt x="952" y="1184"/>
                    <a:pt x="21" y="1549"/>
                  </a:cubicBezTo>
                  <a:lnTo>
                    <a:pt x="1" y="1558"/>
                  </a:lnTo>
                  <a:lnTo>
                    <a:pt x="21" y="1609"/>
                  </a:lnTo>
                  <a:lnTo>
                    <a:pt x="52" y="1599"/>
                  </a:lnTo>
                  <a:cubicBezTo>
                    <a:pt x="1023" y="1225"/>
                    <a:pt x="709" y="41"/>
                    <a:pt x="709" y="31"/>
                  </a:cubicBezTo>
                  <a:lnTo>
                    <a:pt x="699" y="0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6" name="Google Shape;2466;p47"/>
            <p:cNvSpPr/>
            <p:nvPr/>
          </p:nvSpPr>
          <p:spPr>
            <a:xfrm>
              <a:off x="7615612" y="4033888"/>
              <a:ext cx="107273" cy="37926"/>
            </a:xfrm>
            <a:custGeom>
              <a:avLst/>
              <a:gdLst/>
              <a:ahLst/>
              <a:cxnLst/>
              <a:rect l="l" t="t" r="r" b="b"/>
              <a:pathLst>
                <a:path w="3380" h="1195" extrusionOk="0">
                  <a:moveTo>
                    <a:pt x="2094" y="1"/>
                  </a:moveTo>
                  <a:lnTo>
                    <a:pt x="891" y="325"/>
                  </a:lnTo>
                  <a:cubicBezTo>
                    <a:pt x="466" y="436"/>
                    <a:pt x="132" y="770"/>
                    <a:pt x="1" y="1195"/>
                  </a:cubicBezTo>
                  <a:lnTo>
                    <a:pt x="2752" y="1195"/>
                  </a:lnTo>
                  <a:lnTo>
                    <a:pt x="2924" y="779"/>
                  </a:lnTo>
                  <a:lnTo>
                    <a:pt x="3005" y="779"/>
                  </a:lnTo>
                  <a:lnTo>
                    <a:pt x="3086" y="1195"/>
                  </a:lnTo>
                  <a:lnTo>
                    <a:pt x="3380" y="1195"/>
                  </a:lnTo>
                  <a:lnTo>
                    <a:pt x="3258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7" name="Google Shape;2467;p47"/>
            <p:cNvSpPr/>
            <p:nvPr/>
          </p:nvSpPr>
          <p:spPr>
            <a:xfrm>
              <a:off x="7638400" y="4023637"/>
              <a:ext cx="78074" cy="27040"/>
            </a:xfrm>
            <a:custGeom>
              <a:avLst/>
              <a:gdLst/>
              <a:ahLst/>
              <a:cxnLst/>
              <a:rect l="l" t="t" r="r" b="b"/>
              <a:pathLst>
                <a:path w="2460" h="852" extrusionOk="0">
                  <a:moveTo>
                    <a:pt x="1923" y="0"/>
                  </a:moveTo>
                  <a:lnTo>
                    <a:pt x="1376" y="324"/>
                  </a:lnTo>
                  <a:cubicBezTo>
                    <a:pt x="668" y="364"/>
                    <a:pt x="1" y="708"/>
                    <a:pt x="1" y="708"/>
                  </a:cubicBezTo>
                  <a:cubicBezTo>
                    <a:pt x="327" y="811"/>
                    <a:pt x="628" y="852"/>
                    <a:pt x="898" y="852"/>
                  </a:cubicBezTo>
                  <a:cubicBezTo>
                    <a:pt x="1876" y="852"/>
                    <a:pt x="2459" y="324"/>
                    <a:pt x="2459" y="324"/>
                  </a:cubicBezTo>
                  <a:lnTo>
                    <a:pt x="1923" y="0"/>
                  </a:ln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8" name="Google Shape;2468;p47"/>
            <p:cNvSpPr/>
            <p:nvPr/>
          </p:nvSpPr>
          <p:spPr>
            <a:xfrm>
              <a:off x="7523161" y="4033888"/>
              <a:ext cx="107273" cy="37926"/>
            </a:xfrm>
            <a:custGeom>
              <a:avLst/>
              <a:gdLst/>
              <a:ahLst/>
              <a:cxnLst/>
              <a:rect l="l" t="t" r="r" b="b"/>
              <a:pathLst>
                <a:path w="3380" h="1195" extrusionOk="0">
                  <a:moveTo>
                    <a:pt x="2094" y="1"/>
                  </a:moveTo>
                  <a:lnTo>
                    <a:pt x="891" y="325"/>
                  </a:lnTo>
                  <a:cubicBezTo>
                    <a:pt x="466" y="436"/>
                    <a:pt x="132" y="770"/>
                    <a:pt x="1" y="1195"/>
                  </a:cubicBezTo>
                  <a:lnTo>
                    <a:pt x="2752" y="1195"/>
                  </a:lnTo>
                  <a:lnTo>
                    <a:pt x="2924" y="779"/>
                  </a:lnTo>
                  <a:lnTo>
                    <a:pt x="3005" y="779"/>
                  </a:lnTo>
                  <a:lnTo>
                    <a:pt x="3086" y="1195"/>
                  </a:lnTo>
                  <a:lnTo>
                    <a:pt x="3379" y="1195"/>
                  </a:lnTo>
                  <a:lnTo>
                    <a:pt x="3258" y="1"/>
                  </a:lnTo>
                  <a:close/>
                </a:path>
              </a:pathLst>
            </a:custGeom>
            <a:solidFill>
              <a:srgbClr val="0C0B0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9" name="Google Shape;2469;p47"/>
            <p:cNvSpPr/>
            <p:nvPr/>
          </p:nvSpPr>
          <p:spPr>
            <a:xfrm>
              <a:off x="7545948" y="4023637"/>
              <a:ext cx="78043" cy="27040"/>
            </a:xfrm>
            <a:custGeom>
              <a:avLst/>
              <a:gdLst/>
              <a:ahLst/>
              <a:cxnLst/>
              <a:rect l="l" t="t" r="r" b="b"/>
              <a:pathLst>
                <a:path w="2459" h="852" extrusionOk="0">
                  <a:moveTo>
                    <a:pt x="1922" y="0"/>
                  </a:moveTo>
                  <a:lnTo>
                    <a:pt x="1376" y="324"/>
                  </a:lnTo>
                  <a:cubicBezTo>
                    <a:pt x="668" y="364"/>
                    <a:pt x="0" y="708"/>
                    <a:pt x="0" y="708"/>
                  </a:cubicBezTo>
                  <a:cubicBezTo>
                    <a:pt x="327" y="811"/>
                    <a:pt x="627" y="852"/>
                    <a:pt x="897" y="852"/>
                  </a:cubicBezTo>
                  <a:cubicBezTo>
                    <a:pt x="1875" y="852"/>
                    <a:pt x="2459" y="324"/>
                    <a:pt x="2459" y="324"/>
                  </a:cubicBezTo>
                  <a:lnTo>
                    <a:pt x="1922" y="0"/>
                  </a:lnTo>
                  <a:close/>
                </a:path>
              </a:pathLst>
            </a:custGeom>
            <a:solidFill>
              <a:srgbClr val="E89B9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70" name="Google Shape;2470;p47"/>
          <p:cNvSpPr txBox="1">
            <a:spLocks noGrp="1"/>
          </p:cNvSpPr>
          <p:nvPr>
            <p:ph type="subTitle" idx="1"/>
          </p:nvPr>
        </p:nvSpPr>
        <p:spPr>
          <a:xfrm>
            <a:off x="1471797" y="2910449"/>
            <a:ext cx="6369000" cy="465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Do you have any questions?</a:t>
            </a:r>
            <a:endParaRPr dirty="0"/>
          </a:p>
        </p:txBody>
      </p:sp>
      <p:sp>
        <p:nvSpPr>
          <p:cNvPr id="2492" name="Google Shape;2492;p47"/>
          <p:cNvSpPr/>
          <p:nvPr/>
        </p:nvSpPr>
        <p:spPr>
          <a:xfrm>
            <a:off x="377137" y="842945"/>
            <a:ext cx="41634" cy="41634"/>
          </a:xfrm>
          <a:custGeom>
            <a:avLst/>
            <a:gdLst/>
            <a:ahLst/>
            <a:cxnLst/>
            <a:rect l="l" t="t" r="r" b="b"/>
            <a:pathLst>
              <a:path w="345" h="345" extrusionOk="0">
                <a:moveTo>
                  <a:pt x="173" y="1"/>
                </a:moveTo>
                <a:lnTo>
                  <a:pt x="112" y="112"/>
                </a:lnTo>
                <a:lnTo>
                  <a:pt x="0" y="173"/>
                </a:lnTo>
                <a:lnTo>
                  <a:pt x="112" y="234"/>
                </a:lnTo>
                <a:lnTo>
                  <a:pt x="173" y="345"/>
                </a:lnTo>
                <a:lnTo>
                  <a:pt x="233" y="234"/>
                </a:lnTo>
                <a:lnTo>
                  <a:pt x="344" y="173"/>
                </a:lnTo>
                <a:lnTo>
                  <a:pt x="233" y="112"/>
                </a:lnTo>
                <a:lnTo>
                  <a:pt x="173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3" name="Google Shape;2493;p47"/>
          <p:cNvSpPr/>
          <p:nvPr/>
        </p:nvSpPr>
        <p:spPr>
          <a:xfrm>
            <a:off x="2436891" y="797093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4" name="Google Shape;2494;p47"/>
          <p:cNvSpPr/>
          <p:nvPr/>
        </p:nvSpPr>
        <p:spPr>
          <a:xfrm>
            <a:off x="6814341" y="1646843"/>
            <a:ext cx="48995" cy="50202"/>
          </a:xfrm>
          <a:custGeom>
            <a:avLst/>
            <a:gdLst/>
            <a:ahLst/>
            <a:cxnLst/>
            <a:rect l="l" t="t" r="r" b="b"/>
            <a:pathLst>
              <a:path w="406" h="416" extrusionOk="0">
                <a:moveTo>
                  <a:pt x="203" y="1"/>
                </a:moveTo>
                <a:lnTo>
                  <a:pt x="132" y="133"/>
                </a:lnTo>
                <a:lnTo>
                  <a:pt x="1" y="214"/>
                </a:lnTo>
                <a:lnTo>
                  <a:pt x="132" y="284"/>
                </a:lnTo>
                <a:lnTo>
                  <a:pt x="203" y="416"/>
                </a:lnTo>
                <a:lnTo>
                  <a:pt x="274" y="284"/>
                </a:lnTo>
                <a:lnTo>
                  <a:pt x="405" y="214"/>
                </a:lnTo>
                <a:lnTo>
                  <a:pt x="274" y="133"/>
                </a:lnTo>
                <a:lnTo>
                  <a:pt x="203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p28"/>
          <p:cNvSpPr/>
          <p:nvPr/>
        </p:nvSpPr>
        <p:spPr>
          <a:xfrm>
            <a:off x="724888" y="1067040"/>
            <a:ext cx="1302300" cy="13023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28"/>
          <p:cNvSpPr/>
          <p:nvPr/>
        </p:nvSpPr>
        <p:spPr>
          <a:xfrm>
            <a:off x="4636338" y="1067040"/>
            <a:ext cx="1302300" cy="13023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28"/>
          <p:cNvSpPr/>
          <p:nvPr/>
        </p:nvSpPr>
        <p:spPr>
          <a:xfrm>
            <a:off x="724888" y="2541940"/>
            <a:ext cx="1302300" cy="13023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8"/>
          <p:cNvSpPr/>
          <p:nvPr/>
        </p:nvSpPr>
        <p:spPr>
          <a:xfrm>
            <a:off x="4719600" y="2484923"/>
            <a:ext cx="1302300" cy="13023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28"/>
          <p:cNvSpPr/>
          <p:nvPr/>
        </p:nvSpPr>
        <p:spPr>
          <a:xfrm>
            <a:off x="808200" y="1150290"/>
            <a:ext cx="1135800" cy="113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28"/>
          <p:cNvSpPr/>
          <p:nvPr/>
        </p:nvSpPr>
        <p:spPr>
          <a:xfrm>
            <a:off x="808138" y="2643961"/>
            <a:ext cx="1135800" cy="113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28"/>
          <p:cNvSpPr/>
          <p:nvPr/>
        </p:nvSpPr>
        <p:spPr>
          <a:xfrm>
            <a:off x="4719600" y="1150290"/>
            <a:ext cx="1135800" cy="113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28"/>
          <p:cNvSpPr/>
          <p:nvPr/>
        </p:nvSpPr>
        <p:spPr>
          <a:xfrm>
            <a:off x="4820146" y="2541940"/>
            <a:ext cx="1135800" cy="113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8"/>
          <p:cNvSpPr txBox="1">
            <a:spLocks noGrp="1"/>
          </p:cNvSpPr>
          <p:nvPr>
            <p:ph type="title"/>
          </p:nvPr>
        </p:nvSpPr>
        <p:spPr>
          <a:xfrm>
            <a:off x="724888" y="405269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Table of contents</a:t>
            </a:r>
            <a:endParaRPr dirty="0"/>
          </a:p>
        </p:txBody>
      </p:sp>
      <p:sp>
        <p:nvSpPr>
          <p:cNvPr id="517" name="Google Shape;517;p28"/>
          <p:cNvSpPr txBox="1">
            <a:spLocks noGrp="1"/>
          </p:cNvSpPr>
          <p:nvPr>
            <p:ph type="subTitle" idx="1"/>
          </p:nvPr>
        </p:nvSpPr>
        <p:spPr>
          <a:xfrm>
            <a:off x="2126974" y="1410938"/>
            <a:ext cx="2433664" cy="61450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Model Tindakan-Observasi-Refleksi</a:t>
            </a:r>
          </a:p>
        </p:txBody>
      </p:sp>
      <p:sp>
        <p:nvSpPr>
          <p:cNvPr id="518" name="Google Shape;518;p28"/>
          <p:cNvSpPr txBox="1">
            <a:spLocks noGrp="1"/>
          </p:cNvSpPr>
          <p:nvPr>
            <p:ph type="title" idx="2"/>
          </p:nvPr>
        </p:nvSpPr>
        <p:spPr>
          <a:xfrm>
            <a:off x="681838" y="1268490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/>
              <a:t>01</a:t>
            </a:r>
            <a:endParaRPr dirty="0"/>
          </a:p>
        </p:txBody>
      </p:sp>
      <p:sp>
        <p:nvSpPr>
          <p:cNvPr id="520" name="Google Shape;520;p28"/>
          <p:cNvSpPr txBox="1">
            <a:spLocks noGrp="1"/>
          </p:cNvSpPr>
          <p:nvPr>
            <p:ph type="title" idx="4"/>
          </p:nvPr>
        </p:nvSpPr>
        <p:spPr>
          <a:xfrm>
            <a:off x="4593300" y="1268490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02</a:t>
            </a:r>
            <a:endParaRPr dirty="0"/>
          </a:p>
        </p:txBody>
      </p:sp>
      <p:sp>
        <p:nvSpPr>
          <p:cNvPr id="521" name="Google Shape;521;p28"/>
          <p:cNvSpPr txBox="1">
            <a:spLocks noGrp="1"/>
          </p:cNvSpPr>
          <p:nvPr>
            <p:ph type="subTitle" idx="5"/>
          </p:nvPr>
        </p:nvSpPr>
        <p:spPr>
          <a:xfrm>
            <a:off x="6021900" y="1336270"/>
            <a:ext cx="2843804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Peran Kunci Persepsi dalam Spiral Pengalaman</a:t>
            </a:r>
            <a:endParaRPr dirty="0"/>
          </a:p>
        </p:txBody>
      </p:sp>
      <p:sp>
        <p:nvSpPr>
          <p:cNvPr id="523" name="Google Shape;523;p28"/>
          <p:cNvSpPr txBox="1">
            <a:spLocks noGrp="1"/>
          </p:cNvSpPr>
          <p:nvPr>
            <p:ph type="title" idx="7"/>
          </p:nvPr>
        </p:nvSpPr>
        <p:spPr>
          <a:xfrm>
            <a:off x="681838" y="2804547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03</a:t>
            </a:r>
            <a:endParaRPr dirty="0"/>
          </a:p>
        </p:txBody>
      </p:sp>
      <p:sp>
        <p:nvSpPr>
          <p:cNvPr id="524" name="Google Shape;524;p28"/>
          <p:cNvSpPr txBox="1">
            <a:spLocks noGrp="1"/>
          </p:cNvSpPr>
          <p:nvPr>
            <p:ph type="subTitle" idx="8"/>
          </p:nvPr>
        </p:nvSpPr>
        <p:spPr>
          <a:xfrm>
            <a:off x="1967222" y="2847190"/>
            <a:ext cx="3075261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Refleksi dan Pengembangan Kepemimpinan</a:t>
            </a:r>
            <a:endParaRPr dirty="0"/>
          </a:p>
        </p:txBody>
      </p:sp>
      <p:sp>
        <p:nvSpPr>
          <p:cNvPr id="526" name="Google Shape;526;p28"/>
          <p:cNvSpPr txBox="1">
            <a:spLocks noGrp="1"/>
          </p:cNvSpPr>
          <p:nvPr>
            <p:ph type="title" idx="13"/>
          </p:nvPr>
        </p:nvSpPr>
        <p:spPr>
          <a:xfrm>
            <a:off x="4693846" y="2660140"/>
            <a:ext cx="1388400" cy="101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04</a:t>
            </a:r>
            <a:endParaRPr dirty="0"/>
          </a:p>
        </p:txBody>
      </p:sp>
      <p:sp>
        <p:nvSpPr>
          <p:cNvPr id="527" name="Google Shape;527;p28"/>
          <p:cNvSpPr txBox="1">
            <a:spLocks noGrp="1"/>
          </p:cNvSpPr>
          <p:nvPr>
            <p:ph type="subTitle" idx="14"/>
          </p:nvPr>
        </p:nvSpPr>
        <p:spPr>
          <a:xfrm>
            <a:off x="5985600" y="2667790"/>
            <a:ext cx="3158400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Memaksimalkan Pengalaman Kepemimpinan : Belajar dari Pengalaman</a:t>
            </a:r>
            <a:endParaRPr dirty="0"/>
          </a:p>
        </p:txBody>
      </p:sp>
      <p:sp>
        <p:nvSpPr>
          <p:cNvPr id="24" name="Google Shape;513;p28"/>
          <p:cNvSpPr/>
          <p:nvPr/>
        </p:nvSpPr>
        <p:spPr>
          <a:xfrm>
            <a:off x="2437123" y="3779761"/>
            <a:ext cx="1135800" cy="1135800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523;p28"/>
          <p:cNvSpPr txBox="1">
            <a:spLocks/>
          </p:cNvSpPr>
          <p:nvPr/>
        </p:nvSpPr>
        <p:spPr>
          <a:xfrm>
            <a:off x="2353873" y="3838861"/>
            <a:ext cx="1388400" cy="10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45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Lexend Deca"/>
              <a:buNone/>
              <a:defRPr sz="6000" b="1" i="0" u="none" strike="noStrike" cap="none">
                <a:solidFill>
                  <a:schemeClr val="dk1"/>
                </a:solidFill>
                <a:latin typeface="Lexend Deca"/>
                <a:ea typeface="Lexend Deca"/>
                <a:cs typeface="Lexend Deca"/>
                <a:sym typeface="Lexend Deca"/>
              </a:defRPr>
            </a:lvl9pPr>
          </a:lstStyle>
          <a:p>
            <a:r>
              <a:rPr lang="en" dirty="0" smtClean="0"/>
              <a:t>05</a:t>
            </a:r>
            <a:endParaRPr lang="en" dirty="0"/>
          </a:p>
        </p:txBody>
      </p:sp>
      <p:sp>
        <p:nvSpPr>
          <p:cNvPr id="26" name="Google Shape;511;p28"/>
          <p:cNvSpPr/>
          <p:nvPr/>
        </p:nvSpPr>
        <p:spPr>
          <a:xfrm>
            <a:off x="2353873" y="3668206"/>
            <a:ext cx="1302300" cy="1302300"/>
          </a:xfrm>
          <a:prstGeom prst="ellipse">
            <a:avLst/>
          </a:prstGeom>
          <a:noFill/>
          <a:ln w="19050" cap="flat" cmpd="sng">
            <a:solidFill>
              <a:schemeClr val="accent6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524;p28"/>
          <p:cNvSpPr txBox="1">
            <a:spLocks noGrp="1"/>
          </p:cNvSpPr>
          <p:nvPr>
            <p:ph type="subTitle" idx="8"/>
          </p:nvPr>
        </p:nvSpPr>
        <p:spPr>
          <a:xfrm>
            <a:off x="3850415" y="4085011"/>
            <a:ext cx="3075261" cy="5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dirty="0" smtClean="0"/>
              <a:t>Membangun Citra Diri Kepemimpian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" name="Google Shape;501;p27"/>
          <p:cNvSpPr txBox="1">
            <a:spLocks noGrp="1"/>
          </p:cNvSpPr>
          <p:nvPr>
            <p:ph type="title"/>
          </p:nvPr>
        </p:nvSpPr>
        <p:spPr>
          <a:xfrm>
            <a:off x="720000" y="4450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1. Model Tindakan-Observasi-Refleksi</a:t>
            </a:r>
            <a:endParaRPr dirty="0"/>
          </a:p>
        </p:txBody>
      </p:sp>
      <p:sp>
        <p:nvSpPr>
          <p:cNvPr id="502" name="Google Shape;502;p27"/>
          <p:cNvSpPr txBox="1">
            <a:spLocks noGrp="1"/>
          </p:cNvSpPr>
          <p:nvPr>
            <p:ph type="body" idx="1"/>
          </p:nvPr>
        </p:nvSpPr>
        <p:spPr>
          <a:xfrm>
            <a:off x="720000" y="1152474"/>
            <a:ext cx="4975950" cy="380052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Model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tindakan-observasi-refleksi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menunjukkan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ditingkatkan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tiga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proses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observasi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Clr>
                <a:schemeClr val="dk1"/>
              </a:buClr>
              <a:buSzPts val="1100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dipahami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dihasilkan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gerakan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berulang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fase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dimensi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objektif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seperti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Cara paling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produktif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berkembang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perjalanan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sepanjang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spiral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4813" y="1482675"/>
            <a:ext cx="2962656" cy="257175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6174605" y="3857625"/>
            <a:ext cx="1843072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Spiral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" name="Google Shape;540;p30"/>
          <p:cNvSpPr txBox="1">
            <a:spLocks noGrp="1"/>
          </p:cNvSpPr>
          <p:nvPr>
            <p:ph type="title"/>
          </p:nvPr>
        </p:nvSpPr>
        <p:spPr>
          <a:xfrm>
            <a:off x="738122" y="178325"/>
            <a:ext cx="8319225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it-IT" sz="2800" dirty="0" smtClean="0"/>
              <a:t>2. Peran </a:t>
            </a:r>
            <a:r>
              <a:rPr lang="it-IT" sz="2800" dirty="0"/>
              <a:t>Kunci Persepsi </a:t>
            </a:r>
            <a:r>
              <a:rPr lang="it-IT" sz="2800" dirty="0" smtClean="0"/>
              <a:t>dalam </a:t>
            </a:r>
            <a:br>
              <a:rPr lang="it-IT" sz="2800" dirty="0" smtClean="0"/>
            </a:br>
            <a:r>
              <a:rPr lang="it-IT" sz="2800" dirty="0" smtClean="0"/>
              <a:t>Spiral </a:t>
            </a:r>
            <a:r>
              <a:rPr lang="it-IT" sz="2800" dirty="0"/>
              <a:t>Pengalaman</a:t>
            </a:r>
            <a:r>
              <a:rPr lang="it-IT" sz="3200" dirty="0"/>
              <a:t/>
            </a:r>
            <a:br>
              <a:rPr lang="it-IT" sz="3200" dirty="0"/>
            </a:br>
            <a:endParaRPr sz="3200" dirty="0"/>
          </a:p>
        </p:txBody>
      </p:sp>
      <p:sp>
        <p:nvSpPr>
          <p:cNvPr id="2" name="Rectangle 1"/>
          <p:cNvSpPr/>
          <p:nvPr/>
        </p:nvSpPr>
        <p:spPr>
          <a:xfrm>
            <a:off x="1447800" y="1685925"/>
            <a:ext cx="5829300" cy="23907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soal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terjadi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namum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memandang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peristiwa-peristiwa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ketiga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fase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tindakan-observasi-refleksi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demikian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diambil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pun.</a:t>
            </a:r>
          </a:p>
        </p:txBody>
      </p:sp>
      <p:sp>
        <p:nvSpPr>
          <p:cNvPr id="7" name="Down Arrow 6"/>
          <p:cNvSpPr/>
          <p:nvPr/>
        </p:nvSpPr>
        <p:spPr>
          <a:xfrm>
            <a:off x="8258175" y="3962400"/>
            <a:ext cx="495300" cy="9620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Google Shape;541;p30"/>
          <p:cNvSpPr txBox="1">
            <a:spLocks noGrp="1"/>
          </p:cNvSpPr>
          <p:nvPr>
            <p:ph type="subTitle" idx="1"/>
          </p:nvPr>
        </p:nvSpPr>
        <p:spPr>
          <a:xfrm>
            <a:off x="303713" y="1047879"/>
            <a:ext cx="6354550" cy="8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Observasi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sama-sama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menghadiri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peristiwa-peristiwa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sekitar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Keduanya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tampaknya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berlangsung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spontan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usaha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mudah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menganggapnya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proses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pasif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 algn="l"/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Misalnya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anggapan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memperhatikan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semua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setara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padahal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selektif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perhatikan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selektivitas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seperangkat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2" name="Google Shape;542;p30"/>
          <p:cNvSpPr txBox="1">
            <a:spLocks noGrp="1"/>
          </p:cNvSpPr>
          <p:nvPr>
            <p:ph type="subTitle" idx="2"/>
          </p:nvPr>
        </p:nvSpPr>
        <p:spPr>
          <a:xfrm>
            <a:off x="837823" y="624971"/>
            <a:ext cx="2806875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Persepsi dan Observasi</a:t>
            </a:r>
            <a:endParaRPr sz="1600" dirty="0"/>
          </a:p>
        </p:txBody>
      </p:sp>
      <p:sp>
        <p:nvSpPr>
          <p:cNvPr id="543" name="Google Shape;543;p30"/>
          <p:cNvSpPr txBox="1">
            <a:spLocks noGrp="1"/>
          </p:cNvSpPr>
          <p:nvPr>
            <p:ph type="subTitle" idx="3"/>
          </p:nvPr>
        </p:nvSpPr>
        <p:spPr>
          <a:xfrm>
            <a:off x="346683" y="2986007"/>
            <a:ext cx="7325054" cy="810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/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perhatikan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amati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mempengaruhi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tahap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berikutnya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spiral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menginterpretasikan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pengamatan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inheren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interpretatif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pembuatan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makna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Salah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proses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atribusi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Atribusi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penjelasan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kembangkan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Orang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atribusi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faktor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situasional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jelas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sepenuhnya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menjelaskan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perilaku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44" name="Google Shape;544;p30"/>
          <p:cNvSpPr txBox="1">
            <a:spLocks noGrp="1"/>
          </p:cNvSpPr>
          <p:nvPr>
            <p:ph type="subTitle" idx="4"/>
          </p:nvPr>
        </p:nvSpPr>
        <p:spPr>
          <a:xfrm>
            <a:off x="711001" y="2533364"/>
            <a:ext cx="2847975" cy="44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dirty="0" smtClean="0"/>
              <a:t>Presepsi dan Refleksi</a:t>
            </a:r>
            <a:endParaRPr sz="1600" dirty="0"/>
          </a:p>
        </p:txBody>
      </p:sp>
      <p:grpSp>
        <p:nvGrpSpPr>
          <p:cNvPr id="28" name="Google Shape;2815;p48"/>
          <p:cNvGrpSpPr/>
          <p:nvPr/>
        </p:nvGrpSpPr>
        <p:grpSpPr>
          <a:xfrm>
            <a:off x="303713" y="713951"/>
            <a:ext cx="406759" cy="396652"/>
            <a:chOff x="5828145" y="3409877"/>
            <a:chExt cx="406759" cy="396652"/>
          </a:xfrm>
        </p:grpSpPr>
        <p:sp>
          <p:nvSpPr>
            <p:cNvPr id="29" name="Google Shape;2816;p48"/>
            <p:cNvSpPr/>
            <p:nvPr/>
          </p:nvSpPr>
          <p:spPr>
            <a:xfrm>
              <a:off x="5903887" y="3470690"/>
              <a:ext cx="203668" cy="116287"/>
            </a:xfrm>
            <a:custGeom>
              <a:avLst/>
              <a:gdLst/>
              <a:ahLst/>
              <a:cxnLst/>
              <a:rect l="l" t="t" r="r" b="b"/>
              <a:pathLst>
                <a:path w="4270" h="2438" extrusionOk="0">
                  <a:moveTo>
                    <a:pt x="3855" y="253"/>
                  </a:moveTo>
                  <a:cubicBezTo>
                    <a:pt x="3946" y="253"/>
                    <a:pt x="4026" y="324"/>
                    <a:pt x="4026" y="425"/>
                  </a:cubicBezTo>
                  <a:cubicBezTo>
                    <a:pt x="4026" y="516"/>
                    <a:pt x="3946" y="587"/>
                    <a:pt x="3855" y="587"/>
                  </a:cubicBezTo>
                  <a:cubicBezTo>
                    <a:pt x="3763" y="587"/>
                    <a:pt x="3693" y="516"/>
                    <a:pt x="3693" y="425"/>
                  </a:cubicBezTo>
                  <a:cubicBezTo>
                    <a:pt x="3693" y="324"/>
                    <a:pt x="3763" y="253"/>
                    <a:pt x="3855" y="253"/>
                  </a:cubicBezTo>
                  <a:close/>
                  <a:moveTo>
                    <a:pt x="1558" y="1204"/>
                  </a:moveTo>
                  <a:cubicBezTo>
                    <a:pt x="1650" y="1204"/>
                    <a:pt x="1731" y="1275"/>
                    <a:pt x="1731" y="1376"/>
                  </a:cubicBezTo>
                  <a:cubicBezTo>
                    <a:pt x="1731" y="1467"/>
                    <a:pt x="1650" y="1538"/>
                    <a:pt x="1558" y="1538"/>
                  </a:cubicBezTo>
                  <a:cubicBezTo>
                    <a:pt x="1468" y="1538"/>
                    <a:pt x="1396" y="1467"/>
                    <a:pt x="1396" y="1376"/>
                  </a:cubicBezTo>
                  <a:cubicBezTo>
                    <a:pt x="1396" y="1275"/>
                    <a:pt x="1468" y="1204"/>
                    <a:pt x="1558" y="1204"/>
                  </a:cubicBezTo>
                  <a:close/>
                  <a:moveTo>
                    <a:pt x="416" y="1851"/>
                  </a:moveTo>
                  <a:cubicBezTo>
                    <a:pt x="506" y="1851"/>
                    <a:pt x="577" y="1932"/>
                    <a:pt x="577" y="2023"/>
                  </a:cubicBezTo>
                  <a:cubicBezTo>
                    <a:pt x="577" y="2114"/>
                    <a:pt x="506" y="2185"/>
                    <a:pt x="416" y="2185"/>
                  </a:cubicBezTo>
                  <a:cubicBezTo>
                    <a:pt x="324" y="2185"/>
                    <a:pt x="254" y="2114"/>
                    <a:pt x="254" y="2023"/>
                  </a:cubicBezTo>
                  <a:cubicBezTo>
                    <a:pt x="254" y="1932"/>
                    <a:pt x="324" y="1851"/>
                    <a:pt x="416" y="1851"/>
                  </a:cubicBezTo>
                  <a:close/>
                  <a:moveTo>
                    <a:pt x="2711" y="1851"/>
                  </a:moveTo>
                  <a:cubicBezTo>
                    <a:pt x="2803" y="1851"/>
                    <a:pt x="2873" y="1932"/>
                    <a:pt x="2873" y="2023"/>
                  </a:cubicBezTo>
                  <a:cubicBezTo>
                    <a:pt x="2873" y="2114"/>
                    <a:pt x="2803" y="2185"/>
                    <a:pt x="2711" y="2185"/>
                  </a:cubicBezTo>
                  <a:cubicBezTo>
                    <a:pt x="2621" y="2185"/>
                    <a:pt x="2540" y="2114"/>
                    <a:pt x="2540" y="2023"/>
                  </a:cubicBezTo>
                  <a:cubicBezTo>
                    <a:pt x="2540" y="1932"/>
                    <a:pt x="2621" y="1851"/>
                    <a:pt x="2711" y="1851"/>
                  </a:cubicBezTo>
                  <a:close/>
                  <a:moveTo>
                    <a:pt x="3855" y="0"/>
                  </a:moveTo>
                  <a:cubicBezTo>
                    <a:pt x="3622" y="0"/>
                    <a:pt x="3440" y="192"/>
                    <a:pt x="3440" y="425"/>
                  </a:cubicBezTo>
                  <a:cubicBezTo>
                    <a:pt x="3440" y="516"/>
                    <a:pt x="3471" y="597"/>
                    <a:pt x="3521" y="668"/>
                  </a:cubicBezTo>
                  <a:lnTo>
                    <a:pt x="2843" y="1628"/>
                  </a:lnTo>
                  <a:cubicBezTo>
                    <a:pt x="2803" y="1608"/>
                    <a:pt x="2752" y="1608"/>
                    <a:pt x="2711" y="1608"/>
                  </a:cubicBezTo>
                  <a:cubicBezTo>
                    <a:pt x="2601" y="1608"/>
                    <a:pt x="2499" y="1649"/>
                    <a:pt x="2428" y="1720"/>
                  </a:cubicBezTo>
                  <a:lnTo>
                    <a:pt x="1973" y="1457"/>
                  </a:lnTo>
                  <a:cubicBezTo>
                    <a:pt x="1973" y="1426"/>
                    <a:pt x="1983" y="1406"/>
                    <a:pt x="1983" y="1376"/>
                  </a:cubicBezTo>
                  <a:cubicBezTo>
                    <a:pt x="1983" y="1143"/>
                    <a:pt x="1791" y="951"/>
                    <a:pt x="1558" y="951"/>
                  </a:cubicBezTo>
                  <a:cubicBezTo>
                    <a:pt x="1336" y="951"/>
                    <a:pt x="1144" y="1143"/>
                    <a:pt x="1144" y="1376"/>
                  </a:cubicBezTo>
                  <a:cubicBezTo>
                    <a:pt x="1144" y="1406"/>
                    <a:pt x="1154" y="1426"/>
                    <a:pt x="1154" y="1457"/>
                  </a:cubicBezTo>
                  <a:lnTo>
                    <a:pt x="699" y="1720"/>
                  </a:lnTo>
                  <a:cubicBezTo>
                    <a:pt x="628" y="1649"/>
                    <a:pt x="526" y="1608"/>
                    <a:pt x="416" y="1608"/>
                  </a:cubicBezTo>
                  <a:cubicBezTo>
                    <a:pt x="183" y="1608"/>
                    <a:pt x="0" y="1790"/>
                    <a:pt x="0" y="2023"/>
                  </a:cubicBezTo>
                  <a:cubicBezTo>
                    <a:pt x="0" y="2256"/>
                    <a:pt x="183" y="2438"/>
                    <a:pt x="416" y="2438"/>
                  </a:cubicBezTo>
                  <a:cubicBezTo>
                    <a:pt x="648" y="2438"/>
                    <a:pt x="830" y="2256"/>
                    <a:pt x="830" y="2023"/>
                  </a:cubicBezTo>
                  <a:cubicBezTo>
                    <a:pt x="830" y="1993"/>
                    <a:pt x="830" y="1963"/>
                    <a:pt x="820" y="1932"/>
                  </a:cubicBezTo>
                  <a:lnTo>
                    <a:pt x="1275" y="1679"/>
                  </a:lnTo>
                  <a:cubicBezTo>
                    <a:pt x="1356" y="1750"/>
                    <a:pt x="1457" y="1790"/>
                    <a:pt x="1558" y="1790"/>
                  </a:cubicBezTo>
                  <a:cubicBezTo>
                    <a:pt x="1670" y="1790"/>
                    <a:pt x="1771" y="1750"/>
                    <a:pt x="1842" y="1679"/>
                  </a:cubicBezTo>
                  <a:lnTo>
                    <a:pt x="2297" y="1932"/>
                  </a:lnTo>
                  <a:lnTo>
                    <a:pt x="2297" y="2023"/>
                  </a:lnTo>
                  <a:cubicBezTo>
                    <a:pt x="2297" y="2256"/>
                    <a:pt x="2479" y="2438"/>
                    <a:pt x="2711" y="2438"/>
                  </a:cubicBezTo>
                  <a:cubicBezTo>
                    <a:pt x="2934" y="2438"/>
                    <a:pt x="3127" y="2256"/>
                    <a:pt x="3127" y="2023"/>
                  </a:cubicBezTo>
                  <a:cubicBezTo>
                    <a:pt x="3127" y="1932"/>
                    <a:pt x="3096" y="1841"/>
                    <a:pt x="3046" y="1770"/>
                  </a:cubicBezTo>
                  <a:lnTo>
                    <a:pt x="3723" y="819"/>
                  </a:lnTo>
                  <a:cubicBezTo>
                    <a:pt x="3763" y="830"/>
                    <a:pt x="3814" y="839"/>
                    <a:pt x="3855" y="839"/>
                  </a:cubicBezTo>
                  <a:cubicBezTo>
                    <a:pt x="4087" y="839"/>
                    <a:pt x="4269" y="648"/>
                    <a:pt x="4269" y="425"/>
                  </a:cubicBezTo>
                  <a:cubicBezTo>
                    <a:pt x="4269" y="192"/>
                    <a:pt x="4087" y="0"/>
                    <a:pt x="38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2817;p48"/>
            <p:cNvSpPr/>
            <p:nvPr/>
          </p:nvSpPr>
          <p:spPr>
            <a:xfrm>
              <a:off x="5828145" y="3436921"/>
              <a:ext cx="338748" cy="369608"/>
            </a:xfrm>
            <a:custGeom>
              <a:avLst/>
              <a:gdLst/>
              <a:ahLst/>
              <a:cxnLst/>
              <a:rect l="l" t="t" r="r" b="b"/>
              <a:pathLst>
                <a:path w="7102" h="7749" extrusionOk="0">
                  <a:moveTo>
                    <a:pt x="5979" y="5857"/>
                  </a:moveTo>
                  <a:lnTo>
                    <a:pt x="5979" y="6130"/>
                  </a:lnTo>
                  <a:cubicBezTo>
                    <a:pt x="5979" y="6150"/>
                    <a:pt x="5969" y="6171"/>
                    <a:pt x="5949" y="6171"/>
                  </a:cubicBezTo>
                  <a:lnTo>
                    <a:pt x="1498" y="6171"/>
                  </a:lnTo>
                  <a:cubicBezTo>
                    <a:pt x="1478" y="6171"/>
                    <a:pt x="1467" y="6150"/>
                    <a:pt x="1467" y="6130"/>
                  </a:cubicBezTo>
                  <a:lnTo>
                    <a:pt x="1467" y="5857"/>
                  </a:lnTo>
                  <a:close/>
                  <a:moveTo>
                    <a:pt x="354" y="0"/>
                  </a:moveTo>
                  <a:cubicBezTo>
                    <a:pt x="163" y="0"/>
                    <a:pt x="1" y="151"/>
                    <a:pt x="1" y="354"/>
                  </a:cubicBezTo>
                  <a:lnTo>
                    <a:pt x="1" y="5503"/>
                  </a:lnTo>
                  <a:cubicBezTo>
                    <a:pt x="1" y="5695"/>
                    <a:pt x="163" y="5857"/>
                    <a:pt x="354" y="5857"/>
                  </a:cubicBezTo>
                  <a:lnTo>
                    <a:pt x="1215" y="5857"/>
                  </a:lnTo>
                  <a:lnTo>
                    <a:pt x="1215" y="6130"/>
                  </a:lnTo>
                  <a:cubicBezTo>
                    <a:pt x="1215" y="6292"/>
                    <a:pt x="1346" y="6413"/>
                    <a:pt x="1498" y="6413"/>
                  </a:cubicBezTo>
                  <a:lnTo>
                    <a:pt x="2752" y="6413"/>
                  </a:lnTo>
                  <a:lnTo>
                    <a:pt x="2165" y="7567"/>
                  </a:lnTo>
                  <a:cubicBezTo>
                    <a:pt x="2135" y="7627"/>
                    <a:pt x="2155" y="7708"/>
                    <a:pt x="2216" y="7738"/>
                  </a:cubicBezTo>
                  <a:cubicBezTo>
                    <a:pt x="2236" y="7749"/>
                    <a:pt x="2256" y="7749"/>
                    <a:pt x="2276" y="7749"/>
                  </a:cubicBezTo>
                  <a:cubicBezTo>
                    <a:pt x="2317" y="7749"/>
                    <a:pt x="2368" y="7728"/>
                    <a:pt x="2388" y="7678"/>
                  </a:cubicBezTo>
                  <a:lnTo>
                    <a:pt x="3035" y="6413"/>
                  </a:lnTo>
                  <a:lnTo>
                    <a:pt x="4411" y="6413"/>
                  </a:lnTo>
                  <a:lnTo>
                    <a:pt x="5059" y="7678"/>
                  </a:lnTo>
                  <a:cubicBezTo>
                    <a:pt x="5088" y="7728"/>
                    <a:pt x="5129" y="7749"/>
                    <a:pt x="5169" y="7749"/>
                  </a:cubicBezTo>
                  <a:cubicBezTo>
                    <a:pt x="5190" y="7749"/>
                    <a:pt x="5210" y="7749"/>
                    <a:pt x="5230" y="7738"/>
                  </a:cubicBezTo>
                  <a:cubicBezTo>
                    <a:pt x="5291" y="7708"/>
                    <a:pt x="5311" y="7627"/>
                    <a:pt x="5281" y="7567"/>
                  </a:cubicBezTo>
                  <a:lnTo>
                    <a:pt x="4694" y="6413"/>
                  </a:lnTo>
                  <a:lnTo>
                    <a:pt x="5949" y="6413"/>
                  </a:lnTo>
                  <a:cubicBezTo>
                    <a:pt x="6100" y="6413"/>
                    <a:pt x="6232" y="6292"/>
                    <a:pt x="6232" y="6130"/>
                  </a:cubicBezTo>
                  <a:lnTo>
                    <a:pt x="6232" y="5857"/>
                  </a:lnTo>
                  <a:lnTo>
                    <a:pt x="6981" y="5857"/>
                  </a:lnTo>
                  <a:cubicBezTo>
                    <a:pt x="7051" y="5857"/>
                    <a:pt x="7102" y="5807"/>
                    <a:pt x="7102" y="5735"/>
                  </a:cubicBezTo>
                  <a:cubicBezTo>
                    <a:pt x="7102" y="5665"/>
                    <a:pt x="7051" y="5604"/>
                    <a:pt x="6981" y="5604"/>
                  </a:cubicBezTo>
                  <a:lnTo>
                    <a:pt x="354" y="5604"/>
                  </a:lnTo>
                  <a:cubicBezTo>
                    <a:pt x="294" y="5604"/>
                    <a:pt x="253" y="5564"/>
                    <a:pt x="253" y="5503"/>
                  </a:cubicBezTo>
                  <a:lnTo>
                    <a:pt x="253" y="354"/>
                  </a:lnTo>
                  <a:cubicBezTo>
                    <a:pt x="253" y="293"/>
                    <a:pt x="294" y="243"/>
                    <a:pt x="354" y="243"/>
                  </a:cubicBezTo>
                  <a:lnTo>
                    <a:pt x="941" y="243"/>
                  </a:lnTo>
                  <a:cubicBezTo>
                    <a:pt x="1012" y="243"/>
                    <a:pt x="1073" y="192"/>
                    <a:pt x="1073" y="121"/>
                  </a:cubicBezTo>
                  <a:cubicBezTo>
                    <a:pt x="1073" y="50"/>
                    <a:pt x="1012" y="0"/>
                    <a:pt x="9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2818;p48"/>
            <p:cNvSpPr/>
            <p:nvPr/>
          </p:nvSpPr>
          <p:spPr>
            <a:xfrm>
              <a:off x="5890866" y="3409877"/>
              <a:ext cx="292433" cy="106222"/>
            </a:xfrm>
            <a:custGeom>
              <a:avLst/>
              <a:gdLst/>
              <a:ahLst/>
              <a:cxnLst/>
              <a:rect l="l" t="t" r="r" b="b"/>
              <a:pathLst>
                <a:path w="6131" h="2227" extrusionOk="0">
                  <a:moveTo>
                    <a:pt x="2793" y="253"/>
                  </a:moveTo>
                  <a:cubicBezTo>
                    <a:pt x="2823" y="253"/>
                    <a:pt x="2853" y="284"/>
                    <a:pt x="2853" y="314"/>
                  </a:cubicBezTo>
                  <a:lnTo>
                    <a:pt x="2853" y="567"/>
                  </a:lnTo>
                  <a:lnTo>
                    <a:pt x="1963" y="567"/>
                  </a:lnTo>
                  <a:lnTo>
                    <a:pt x="1963" y="314"/>
                  </a:lnTo>
                  <a:cubicBezTo>
                    <a:pt x="1963" y="284"/>
                    <a:pt x="1993" y="253"/>
                    <a:pt x="2024" y="253"/>
                  </a:cubicBezTo>
                  <a:close/>
                  <a:moveTo>
                    <a:pt x="2024" y="1"/>
                  </a:moveTo>
                  <a:cubicBezTo>
                    <a:pt x="1852" y="1"/>
                    <a:pt x="1710" y="142"/>
                    <a:pt x="1710" y="314"/>
                  </a:cubicBezTo>
                  <a:lnTo>
                    <a:pt x="1710" y="567"/>
                  </a:lnTo>
                  <a:lnTo>
                    <a:pt x="132" y="567"/>
                  </a:lnTo>
                  <a:cubicBezTo>
                    <a:pt x="61" y="567"/>
                    <a:pt x="1" y="617"/>
                    <a:pt x="1" y="688"/>
                  </a:cubicBezTo>
                  <a:cubicBezTo>
                    <a:pt x="1" y="759"/>
                    <a:pt x="61" y="810"/>
                    <a:pt x="132" y="810"/>
                  </a:cubicBezTo>
                  <a:lnTo>
                    <a:pt x="5776" y="810"/>
                  </a:lnTo>
                  <a:cubicBezTo>
                    <a:pt x="5837" y="810"/>
                    <a:pt x="5878" y="860"/>
                    <a:pt x="5878" y="921"/>
                  </a:cubicBezTo>
                  <a:lnTo>
                    <a:pt x="5878" y="2105"/>
                  </a:lnTo>
                  <a:cubicBezTo>
                    <a:pt x="5878" y="2175"/>
                    <a:pt x="5938" y="2226"/>
                    <a:pt x="6009" y="2226"/>
                  </a:cubicBezTo>
                  <a:cubicBezTo>
                    <a:pt x="6070" y="2226"/>
                    <a:pt x="6131" y="2175"/>
                    <a:pt x="6131" y="2105"/>
                  </a:cubicBezTo>
                  <a:lnTo>
                    <a:pt x="6131" y="921"/>
                  </a:lnTo>
                  <a:cubicBezTo>
                    <a:pt x="6131" y="718"/>
                    <a:pt x="5969" y="567"/>
                    <a:pt x="5776" y="567"/>
                  </a:cubicBezTo>
                  <a:lnTo>
                    <a:pt x="3106" y="567"/>
                  </a:lnTo>
                  <a:lnTo>
                    <a:pt x="3106" y="314"/>
                  </a:lnTo>
                  <a:cubicBezTo>
                    <a:pt x="3106" y="142"/>
                    <a:pt x="2964" y="1"/>
                    <a:pt x="279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2819;p48"/>
            <p:cNvSpPr/>
            <p:nvPr/>
          </p:nvSpPr>
          <p:spPr>
            <a:xfrm>
              <a:off x="5905795" y="3617357"/>
              <a:ext cx="35773" cy="64678"/>
            </a:xfrm>
            <a:custGeom>
              <a:avLst/>
              <a:gdLst/>
              <a:ahLst/>
              <a:cxnLst/>
              <a:rect l="l" t="t" r="r" b="b"/>
              <a:pathLst>
                <a:path w="750" h="1356" extrusionOk="0">
                  <a:moveTo>
                    <a:pt x="507" y="253"/>
                  </a:moveTo>
                  <a:lnTo>
                    <a:pt x="507" y="1103"/>
                  </a:lnTo>
                  <a:lnTo>
                    <a:pt x="244" y="1103"/>
                  </a:lnTo>
                  <a:lnTo>
                    <a:pt x="244" y="253"/>
                  </a:lnTo>
                  <a:close/>
                  <a:moveTo>
                    <a:pt x="122" y="0"/>
                  </a:moveTo>
                  <a:cubicBezTo>
                    <a:pt x="52" y="0"/>
                    <a:pt x="1" y="61"/>
                    <a:pt x="1" y="131"/>
                  </a:cubicBezTo>
                  <a:lnTo>
                    <a:pt x="1" y="1234"/>
                  </a:lnTo>
                  <a:cubicBezTo>
                    <a:pt x="1" y="1305"/>
                    <a:pt x="52" y="1356"/>
                    <a:pt x="122" y="1356"/>
                  </a:cubicBezTo>
                  <a:lnTo>
                    <a:pt x="628" y="1356"/>
                  </a:lnTo>
                  <a:cubicBezTo>
                    <a:pt x="699" y="1356"/>
                    <a:pt x="749" y="1305"/>
                    <a:pt x="749" y="1234"/>
                  </a:cubicBezTo>
                  <a:lnTo>
                    <a:pt x="749" y="131"/>
                  </a:lnTo>
                  <a:cubicBezTo>
                    <a:pt x="749" y="61"/>
                    <a:pt x="699" y="0"/>
                    <a:pt x="6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2820;p48"/>
            <p:cNvSpPr/>
            <p:nvPr/>
          </p:nvSpPr>
          <p:spPr>
            <a:xfrm>
              <a:off x="5960360" y="3586926"/>
              <a:ext cx="36202" cy="95109"/>
            </a:xfrm>
            <a:custGeom>
              <a:avLst/>
              <a:gdLst/>
              <a:ahLst/>
              <a:cxnLst/>
              <a:rect l="l" t="t" r="r" b="b"/>
              <a:pathLst>
                <a:path w="759" h="1994" extrusionOk="0">
                  <a:moveTo>
                    <a:pt x="506" y="254"/>
                  </a:moveTo>
                  <a:lnTo>
                    <a:pt x="506" y="1741"/>
                  </a:lnTo>
                  <a:lnTo>
                    <a:pt x="253" y="1741"/>
                  </a:lnTo>
                  <a:lnTo>
                    <a:pt x="253" y="254"/>
                  </a:lnTo>
                  <a:close/>
                  <a:moveTo>
                    <a:pt x="122" y="1"/>
                  </a:moveTo>
                  <a:cubicBezTo>
                    <a:pt x="51" y="1"/>
                    <a:pt x="0" y="61"/>
                    <a:pt x="0" y="122"/>
                  </a:cubicBezTo>
                  <a:lnTo>
                    <a:pt x="0" y="1872"/>
                  </a:lnTo>
                  <a:cubicBezTo>
                    <a:pt x="0" y="1943"/>
                    <a:pt x="51" y="1994"/>
                    <a:pt x="122" y="1994"/>
                  </a:cubicBezTo>
                  <a:lnTo>
                    <a:pt x="628" y="1994"/>
                  </a:lnTo>
                  <a:cubicBezTo>
                    <a:pt x="698" y="1994"/>
                    <a:pt x="759" y="1943"/>
                    <a:pt x="759" y="1872"/>
                  </a:cubicBezTo>
                  <a:lnTo>
                    <a:pt x="759" y="122"/>
                  </a:lnTo>
                  <a:cubicBezTo>
                    <a:pt x="759" y="61"/>
                    <a:pt x="698" y="1"/>
                    <a:pt x="62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2821;p48"/>
            <p:cNvSpPr/>
            <p:nvPr/>
          </p:nvSpPr>
          <p:spPr>
            <a:xfrm>
              <a:off x="6014877" y="3617357"/>
              <a:ext cx="36250" cy="64678"/>
            </a:xfrm>
            <a:custGeom>
              <a:avLst/>
              <a:gdLst/>
              <a:ahLst/>
              <a:cxnLst/>
              <a:rect l="l" t="t" r="r" b="b"/>
              <a:pathLst>
                <a:path w="760" h="1356" extrusionOk="0">
                  <a:moveTo>
                    <a:pt x="506" y="253"/>
                  </a:moveTo>
                  <a:lnTo>
                    <a:pt x="506" y="1103"/>
                  </a:lnTo>
                  <a:lnTo>
                    <a:pt x="253" y="1103"/>
                  </a:lnTo>
                  <a:lnTo>
                    <a:pt x="253" y="253"/>
                  </a:lnTo>
                  <a:close/>
                  <a:moveTo>
                    <a:pt x="132" y="0"/>
                  </a:moveTo>
                  <a:cubicBezTo>
                    <a:pt x="61" y="0"/>
                    <a:pt x="0" y="61"/>
                    <a:pt x="0" y="131"/>
                  </a:cubicBezTo>
                  <a:lnTo>
                    <a:pt x="0" y="1234"/>
                  </a:lnTo>
                  <a:cubicBezTo>
                    <a:pt x="0" y="1305"/>
                    <a:pt x="61" y="1356"/>
                    <a:pt x="132" y="1356"/>
                  </a:cubicBezTo>
                  <a:lnTo>
                    <a:pt x="638" y="1356"/>
                  </a:lnTo>
                  <a:cubicBezTo>
                    <a:pt x="708" y="1356"/>
                    <a:pt x="759" y="1305"/>
                    <a:pt x="759" y="1234"/>
                  </a:cubicBezTo>
                  <a:lnTo>
                    <a:pt x="759" y="131"/>
                  </a:lnTo>
                  <a:cubicBezTo>
                    <a:pt x="759" y="61"/>
                    <a:pt x="708" y="0"/>
                    <a:pt x="63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2822;p48"/>
            <p:cNvSpPr/>
            <p:nvPr/>
          </p:nvSpPr>
          <p:spPr>
            <a:xfrm>
              <a:off x="6069871" y="3652557"/>
              <a:ext cx="36250" cy="29477"/>
            </a:xfrm>
            <a:custGeom>
              <a:avLst/>
              <a:gdLst/>
              <a:ahLst/>
              <a:cxnLst/>
              <a:rect l="l" t="t" r="r" b="b"/>
              <a:pathLst>
                <a:path w="760" h="618" extrusionOk="0">
                  <a:moveTo>
                    <a:pt x="122" y="0"/>
                  </a:moveTo>
                  <a:cubicBezTo>
                    <a:pt x="51" y="0"/>
                    <a:pt x="0" y="61"/>
                    <a:pt x="0" y="132"/>
                  </a:cubicBezTo>
                  <a:lnTo>
                    <a:pt x="0" y="496"/>
                  </a:lnTo>
                  <a:cubicBezTo>
                    <a:pt x="0" y="567"/>
                    <a:pt x="51" y="618"/>
                    <a:pt x="122" y="618"/>
                  </a:cubicBezTo>
                  <a:lnTo>
                    <a:pt x="627" y="618"/>
                  </a:lnTo>
                  <a:cubicBezTo>
                    <a:pt x="699" y="618"/>
                    <a:pt x="759" y="567"/>
                    <a:pt x="759" y="496"/>
                  </a:cubicBezTo>
                  <a:cubicBezTo>
                    <a:pt x="759" y="425"/>
                    <a:pt x="699" y="365"/>
                    <a:pt x="627" y="365"/>
                  </a:cubicBezTo>
                  <a:lnTo>
                    <a:pt x="243" y="365"/>
                  </a:lnTo>
                  <a:lnTo>
                    <a:pt x="243" y="132"/>
                  </a:lnTo>
                  <a:cubicBezTo>
                    <a:pt x="243" y="61"/>
                    <a:pt x="193" y="0"/>
                    <a:pt x="1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2823;p48"/>
            <p:cNvSpPr/>
            <p:nvPr/>
          </p:nvSpPr>
          <p:spPr>
            <a:xfrm>
              <a:off x="6052032" y="3519674"/>
              <a:ext cx="182872" cy="224131"/>
            </a:xfrm>
            <a:custGeom>
              <a:avLst/>
              <a:gdLst/>
              <a:ahLst/>
              <a:cxnLst/>
              <a:rect l="l" t="t" r="r" b="b"/>
              <a:pathLst>
                <a:path w="3834" h="4699" extrusionOk="0">
                  <a:moveTo>
                    <a:pt x="1862" y="248"/>
                  </a:moveTo>
                  <a:cubicBezTo>
                    <a:pt x="2337" y="248"/>
                    <a:pt x="2802" y="500"/>
                    <a:pt x="3065" y="945"/>
                  </a:cubicBezTo>
                  <a:cubicBezTo>
                    <a:pt x="3247" y="1259"/>
                    <a:pt x="3298" y="1633"/>
                    <a:pt x="3197" y="1988"/>
                  </a:cubicBezTo>
                  <a:cubicBezTo>
                    <a:pt x="3105" y="2352"/>
                    <a:pt x="2873" y="2645"/>
                    <a:pt x="2559" y="2827"/>
                  </a:cubicBezTo>
                  <a:cubicBezTo>
                    <a:pt x="2345" y="2954"/>
                    <a:pt x="2109" y="3015"/>
                    <a:pt x="1870" y="3015"/>
                  </a:cubicBezTo>
                  <a:cubicBezTo>
                    <a:pt x="1749" y="3015"/>
                    <a:pt x="1627" y="2999"/>
                    <a:pt x="1507" y="2968"/>
                  </a:cubicBezTo>
                  <a:cubicBezTo>
                    <a:pt x="1154" y="2878"/>
                    <a:pt x="850" y="2645"/>
                    <a:pt x="668" y="2321"/>
                  </a:cubicBezTo>
                  <a:cubicBezTo>
                    <a:pt x="284" y="1664"/>
                    <a:pt x="516" y="814"/>
                    <a:pt x="1174" y="440"/>
                  </a:cubicBezTo>
                  <a:cubicBezTo>
                    <a:pt x="1386" y="308"/>
                    <a:pt x="1629" y="248"/>
                    <a:pt x="1862" y="248"/>
                  </a:cubicBezTo>
                  <a:close/>
                  <a:moveTo>
                    <a:pt x="2873" y="2918"/>
                  </a:moveTo>
                  <a:lnTo>
                    <a:pt x="3561" y="4112"/>
                  </a:lnTo>
                  <a:cubicBezTo>
                    <a:pt x="3581" y="4152"/>
                    <a:pt x="3591" y="4193"/>
                    <a:pt x="3591" y="4233"/>
                  </a:cubicBezTo>
                  <a:cubicBezTo>
                    <a:pt x="3591" y="4304"/>
                    <a:pt x="3541" y="4385"/>
                    <a:pt x="3480" y="4425"/>
                  </a:cubicBezTo>
                  <a:cubicBezTo>
                    <a:pt x="3444" y="4445"/>
                    <a:pt x="3405" y="4454"/>
                    <a:pt x="3367" y="4454"/>
                  </a:cubicBezTo>
                  <a:cubicBezTo>
                    <a:pt x="3286" y="4454"/>
                    <a:pt x="3207" y="4413"/>
                    <a:pt x="3166" y="4344"/>
                  </a:cubicBezTo>
                  <a:lnTo>
                    <a:pt x="2478" y="3151"/>
                  </a:lnTo>
                  <a:cubicBezTo>
                    <a:pt x="2550" y="3121"/>
                    <a:pt x="2620" y="3090"/>
                    <a:pt x="2681" y="3049"/>
                  </a:cubicBezTo>
                  <a:cubicBezTo>
                    <a:pt x="2752" y="3009"/>
                    <a:pt x="2813" y="2968"/>
                    <a:pt x="2873" y="2918"/>
                  </a:cubicBezTo>
                  <a:close/>
                  <a:moveTo>
                    <a:pt x="1865" y="1"/>
                  </a:moveTo>
                  <a:cubicBezTo>
                    <a:pt x="1589" y="1"/>
                    <a:pt x="1308" y="71"/>
                    <a:pt x="1052" y="217"/>
                  </a:cubicBezTo>
                  <a:cubicBezTo>
                    <a:pt x="273" y="673"/>
                    <a:pt x="0" y="1674"/>
                    <a:pt x="455" y="2453"/>
                  </a:cubicBezTo>
                  <a:cubicBezTo>
                    <a:pt x="668" y="2827"/>
                    <a:pt x="1022" y="3100"/>
                    <a:pt x="1446" y="3211"/>
                  </a:cubicBezTo>
                  <a:cubicBezTo>
                    <a:pt x="1578" y="3252"/>
                    <a:pt x="1730" y="3262"/>
                    <a:pt x="1871" y="3262"/>
                  </a:cubicBezTo>
                  <a:cubicBezTo>
                    <a:pt x="1993" y="3262"/>
                    <a:pt x="2114" y="3252"/>
                    <a:pt x="2236" y="3222"/>
                  </a:cubicBezTo>
                  <a:lnTo>
                    <a:pt x="2954" y="4466"/>
                  </a:lnTo>
                  <a:cubicBezTo>
                    <a:pt x="3045" y="4618"/>
                    <a:pt x="3197" y="4699"/>
                    <a:pt x="3368" y="4699"/>
                  </a:cubicBezTo>
                  <a:cubicBezTo>
                    <a:pt x="3449" y="4699"/>
                    <a:pt x="3530" y="4678"/>
                    <a:pt x="3602" y="4638"/>
                  </a:cubicBezTo>
                  <a:cubicBezTo>
                    <a:pt x="3743" y="4557"/>
                    <a:pt x="3834" y="4395"/>
                    <a:pt x="3834" y="4233"/>
                  </a:cubicBezTo>
                  <a:cubicBezTo>
                    <a:pt x="3834" y="4142"/>
                    <a:pt x="3814" y="4061"/>
                    <a:pt x="3773" y="3991"/>
                  </a:cubicBezTo>
                  <a:lnTo>
                    <a:pt x="3055" y="2746"/>
                  </a:lnTo>
                  <a:cubicBezTo>
                    <a:pt x="3237" y="2554"/>
                    <a:pt x="3368" y="2321"/>
                    <a:pt x="3440" y="2058"/>
                  </a:cubicBezTo>
                  <a:cubicBezTo>
                    <a:pt x="3551" y="1633"/>
                    <a:pt x="3500" y="1199"/>
                    <a:pt x="3278" y="814"/>
                  </a:cubicBezTo>
                  <a:cubicBezTo>
                    <a:pt x="2979" y="291"/>
                    <a:pt x="2430" y="1"/>
                    <a:pt x="18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2824;p48"/>
            <p:cNvSpPr/>
            <p:nvPr/>
          </p:nvSpPr>
          <p:spPr>
            <a:xfrm>
              <a:off x="6082415" y="3540947"/>
              <a:ext cx="116811" cy="113138"/>
            </a:xfrm>
            <a:custGeom>
              <a:avLst/>
              <a:gdLst/>
              <a:ahLst/>
              <a:cxnLst/>
              <a:rect l="l" t="t" r="r" b="b"/>
              <a:pathLst>
                <a:path w="2449" h="2372" extrusionOk="0">
                  <a:moveTo>
                    <a:pt x="1228" y="0"/>
                  </a:moveTo>
                  <a:cubicBezTo>
                    <a:pt x="1026" y="0"/>
                    <a:pt x="823" y="52"/>
                    <a:pt x="638" y="155"/>
                  </a:cubicBezTo>
                  <a:cubicBezTo>
                    <a:pt x="364" y="317"/>
                    <a:pt x="162" y="571"/>
                    <a:pt x="81" y="884"/>
                  </a:cubicBezTo>
                  <a:cubicBezTo>
                    <a:pt x="0" y="1187"/>
                    <a:pt x="41" y="1501"/>
                    <a:pt x="203" y="1784"/>
                  </a:cubicBezTo>
                  <a:cubicBezTo>
                    <a:pt x="355" y="2057"/>
                    <a:pt x="618" y="2250"/>
                    <a:pt x="921" y="2331"/>
                  </a:cubicBezTo>
                  <a:cubicBezTo>
                    <a:pt x="1022" y="2361"/>
                    <a:pt x="1123" y="2371"/>
                    <a:pt x="1234" y="2371"/>
                  </a:cubicBezTo>
                  <a:cubicBezTo>
                    <a:pt x="1437" y="2371"/>
                    <a:pt x="1639" y="2320"/>
                    <a:pt x="1821" y="2219"/>
                  </a:cubicBezTo>
                  <a:cubicBezTo>
                    <a:pt x="2084" y="2068"/>
                    <a:pt x="2277" y="1825"/>
                    <a:pt x="2358" y="1542"/>
                  </a:cubicBezTo>
                  <a:cubicBezTo>
                    <a:pt x="2448" y="1258"/>
                    <a:pt x="2428" y="955"/>
                    <a:pt x="2297" y="681"/>
                  </a:cubicBezTo>
                  <a:cubicBezTo>
                    <a:pt x="2282" y="637"/>
                    <a:pt x="2235" y="609"/>
                    <a:pt x="2187" y="609"/>
                  </a:cubicBezTo>
                  <a:cubicBezTo>
                    <a:pt x="2169" y="609"/>
                    <a:pt x="2151" y="613"/>
                    <a:pt x="2135" y="621"/>
                  </a:cubicBezTo>
                  <a:cubicBezTo>
                    <a:pt x="2074" y="651"/>
                    <a:pt x="2044" y="722"/>
                    <a:pt x="2074" y="793"/>
                  </a:cubicBezTo>
                  <a:cubicBezTo>
                    <a:pt x="2176" y="995"/>
                    <a:pt x="2196" y="1238"/>
                    <a:pt x="2125" y="1461"/>
                  </a:cubicBezTo>
                  <a:cubicBezTo>
                    <a:pt x="2054" y="1693"/>
                    <a:pt x="1902" y="1875"/>
                    <a:pt x="1700" y="1996"/>
                  </a:cubicBezTo>
                  <a:cubicBezTo>
                    <a:pt x="1551" y="2078"/>
                    <a:pt x="1389" y="2122"/>
                    <a:pt x="1226" y="2122"/>
                  </a:cubicBezTo>
                  <a:cubicBezTo>
                    <a:pt x="1144" y="2122"/>
                    <a:pt x="1063" y="2111"/>
                    <a:pt x="982" y="2088"/>
                  </a:cubicBezTo>
                  <a:cubicBezTo>
                    <a:pt x="739" y="2027"/>
                    <a:pt x="546" y="1875"/>
                    <a:pt x="415" y="1653"/>
                  </a:cubicBezTo>
                  <a:cubicBezTo>
                    <a:pt x="162" y="1207"/>
                    <a:pt x="314" y="631"/>
                    <a:pt x="759" y="378"/>
                  </a:cubicBezTo>
                  <a:cubicBezTo>
                    <a:pt x="904" y="293"/>
                    <a:pt x="1064" y="251"/>
                    <a:pt x="1224" y="251"/>
                  </a:cubicBezTo>
                  <a:cubicBezTo>
                    <a:pt x="1423" y="251"/>
                    <a:pt x="1623" y="315"/>
                    <a:pt x="1791" y="439"/>
                  </a:cubicBezTo>
                  <a:cubicBezTo>
                    <a:pt x="1817" y="456"/>
                    <a:pt x="1844" y="464"/>
                    <a:pt x="1870" y="464"/>
                  </a:cubicBezTo>
                  <a:cubicBezTo>
                    <a:pt x="1907" y="464"/>
                    <a:pt x="1944" y="448"/>
                    <a:pt x="1973" y="418"/>
                  </a:cubicBezTo>
                  <a:cubicBezTo>
                    <a:pt x="2014" y="358"/>
                    <a:pt x="2003" y="287"/>
                    <a:pt x="1942" y="236"/>
                  </a:cubicBezTo>
                  <a:cubicBezTo>
                    <a:pt x="1730" y="80"/>
                    <a:pt x="1480" y="0"/>
                    <a:pt x="122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" name="Google Shape;2558;p48"/>
          <p:cNvGrpSpPr/>
          <p:nvPr/>
        </p:nvGrpSpPr>
        <p:grpSpPr>
          <a:xfrm>
            <a:off x="285870" y="2603859"/>
            <a:ext cx="407288" cy="382149"/>
            <a:chOff x="3952723" y="1511319"/>
            <a:chExt cx="407288" cy="382149"/>
          </a:xfrm>
        </p:grpSpPr>
        <p:sp>
          <p:nvSpPr>
            <p:cNvPr id="41" name="Google Shape;2559;p48"/>
            <p:cNvSpPr/>
            <p:nvPr/>
          </p:nvSpPr>
          <p:spPr>
            <a:xfrm>
              <a:off x="4147181" y="1622261"/>
              <a:ext cx="194987" cy="203668"/>
            </a:xfrm>
            <a:custGeom>
              <a:avLst/>
              <a:gdLst/>
              <a:ahLst/>
              <a:cxnLst/>
              <a:rect l="l" t="t" r="r" b="b"/>
              <a:pathLst>
                <a:path w="4088" h="4270" extrusionOk="0">
                  <a:moveTo>
                    <a:pt x="830" y="3713"/>
                  </a:moveTo>
                  <a:cubicBezTo>
                    <a:pt x="911" y="3713"/>
                    <a:pt x="982" y="3784"/>
                    <a:pt x="982" y="3865"/>
                  </a:cubicBezTo>
                  <a:cubicBezTo>
                    <a:pt x="982" y="3956"/>
                    <a:pt x="911" y="4027"/>
                    <a:pt x="830" y="4027"/>
                  </a:cubicBezTo>
                  <a:cubicBezTo>
                    <a:pt x="739" y="4027"/>
                    <a:pt x="678" y="3956"/>
                    <a:pt x="678" y="3865"/>
                  </a:cubicBezTo>
                  <a:cubicBezTo>
                    <a:pt x="678" y="3784"/>
                    <a:pt x="739" y="3713"/>
                    <a:pt x="830" y="3713"/>
                  </a:cubicBezTo>
                  <a:close/>
                  <a:moveTo>
                    <a:pt x="3966" y="1"/>
                  </a:moveTo>
                  <a:cubicBezTo>
                    <a:pt x="3895" y="1"/>
                    <a:pt x="3834" y="52"/>
                    <a:pt x="3834" y="122"/>
                  </a:cubicBezTo>
                  <a:lnTo>
                    <a:pt x="3834" y="2924"/>
                  </a:lnTo>
                  <a:lnTo>
                    <a:pt x="132" y="2924"/>
                  </a:lnTo>
                  <a:cubicBezTo>
                    <a:pt x="62" y="2924"/>
                    <a:pt x="1" y="2985"/>
                    <a:pt x="1" y="3056"/>
                  </a:cubicBezTo>
                  <a:cubicBezTo>
                    <a:pt x="1" y="3127"/>
                    <a:pt x="62" y="3177"/>
                    <a:pt x="132" y="3177"/>
                  </a:cubicBezTo>
                  <a:lnTo>
                    <a:pt x="698" y="3177"/>
                  </a:lnTo>
                  <a:lnTo>
                    <a:pt x="698" y="3491"/>
                  </a:lnTo>
                  <a:cubicBezTo>
                    <a:pt x="537" y="3541"/>
                    <a:pt x="426" y="3693"/>
                    <a:pt x="426" y="3865"/>
                  </a:cubicBezTo>
                  <a:cubicBezTo>
                    <a:pt x="426" y="4087"/>
                    <a:pt x="608" y="4269"/>
                    <a:pt x="830" y="4269"/>
                  </a:cubicBezTo>
                  <a:cubicBezTo>
                    <a:pt x="1053" y="4269"/>
                    <a:pt x="1235" y="4087"/>
                    <a:pt x="1235" y="3865"/>
                  </a:cubicBezTo>
                  <a:cubicBezTo>
                    <a:pt x="1235" y="3693"/>
                    <a:pt x="1114" y="3541"/>
                    <a:pt x="952" y="3491"/>
                  </a:cubicBezTo>
                  <a:lnTo>
                    <a:pt x="952" y="3177"/>
                  </a:lnTo>
                  <a:lnTo>
                    <a:pt x="3966" y="3177"/>
                  </a:lnTo>
                  <a:cubicBezTo>
                    <a:pt x="4027" y="3177"/>
                    <a:pt x="4088" y="3127"/>
                    <a:pt x="4088" y="3056"/>
                  </a:cubicBezTo>
                  <a:lnTo>
                    <a:pt x="4088" y="122"/>
                  </a:lnTo>
                  <a:cubicBezTo>
                    <a:pt x="4088" y="52"/>
                    <a:pt x="4027" y="1"/>
                    <a:pt x="396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2560;p48"/>
            <p:cNvSpPr/>
            <p:nvPr/>
          </p:nvSpPr>
          <p:spPr>
            <a:xfrm>
              <a:off x="3952723" y="1685077"/>
              <a:ext cx="245165" cy="208390"/>
            </a:xfrm>
            <a:custGeom>
              <a:avLst/>
              <a:gdLst/>
              <a:ahLst/>
              <a:cxnLst/>
              <a:rect l="l" t="t" r="r" b="b"/>
              <a:pathLst>
                <a:path w="5140" h="4369" extrusionOk="0">
                  <a:moveTo>
                    <a:pt x="2692" y="2305"/>
                  </a:moveTo>
                  <a:cubicBezTo>
                    <a:pt x="2682" y="2316"/>
                    <a:pt x="2682" y="2325"/>
                    <a:pt x="2682" y="2336"/>
                  </a:cubicBezTo>
                  <a:lnTo>
                    <a:pt x="2682" y="2305"/>
                  </a:lnTo>
                  <a:close/>
                  <a:moveTo>
                    <a:pt x="3552" y="2305"/>
                  </a:moveTo>
                  <a:cubicBezTo>
                    <a:pt x="3612" y="2305"/>
                    <a:pt x="3653" y="2345"/>
                    <a:pt x="3653" y="2406"/>
                  </a:cubicBezTo>
                  <a:lnTo>
                    <a:pt x="3653" y="2467"/>
                  </a:lnTo>
                  <a:cubicBezTo>
                    <a:pt x="3653" y="2528"/>
                    <a:pt x="3612" y="2579"/>
                    <a:pt x="3552" y="2579"/>
                  </a:cubicBezTo>
                  <a:lnTo>
                    <a:pt x="3026" y="2579"/>
                  </a:lnTo>
                  <a:cubicBezTo>
                    <a:pt x="2975" y="2579"/>
                    <a:pt x="2925" y="2528"/>
                    <a:pt x="2925" y="2467"/>
                  </a:cubicBezTo>
                  <a:lnTo>
                    <a:pt x="2925" y="2406"/>
                  </a:lnTo>
                  <a:cubicBezTo>
                    <a:pt x="2925" y="2345"/>
                    <a:pt x="2975" y="2305"/>
                    <a:pt x="3026" y="2305"/>
                  </a:cubicBezTo>
                  <a:close/>
                  <a:moveTo>
                    <a:pt x="2671" y="2396"/>
                  </a:moveTo>
                  <a:lnTo>
                    <a:pt x="2671" y="2406"/>
                  </a:lnTo>
                  <a:lnTo>
                    <a:pt x="2671" y="2467"/>
                  </a:lnTo>
                  <a:cubicBezTo>
                    <a:pt x="2671" y="2507"/>
                    <a:pt x="2682" y="2548"/>
                    <a:pt x="2692" y="2588"/>
                  </a:cubicBezTo>
                  <a:lnTo>
                    <a:pt x="2550" y="2750"/>
                  </a:lnTo>
                  <a:cubicBezTo>
                    <a:pt x="2631" y="2639"/>
                    <a:pt x="2662" y="2498"/>
                    <a:pt x="2671" y="2396"/>
                  </a:cubicBezTo>
                  <a:close/>
                  <a:moveTo>
                    <a:pt x="3451" y="2821"/>
                  </a:moveTo>
                  <a:cubicBezTo>
                    <a:pt x="3501" y="2821"/>
                    <a:pt x="3552" y="2872"/>
                    <a:pt x="3552" y="2932"/>
                  </a:cubicBezTo>
                  <a:lnTo>
                    <a:pt x="3552" y="2993"/>
                  </a:lnTo>
                  <a:cubicBezTo>
                    <a:pt x="3552" y="3054"/>
                    <a:pt x="3501" y="3094"/>
                    <a:pt x="3451" y="3094"/>
                  </a:cubicBezTo>
                  <a:lnTo>
                    <a:pt x="2925" y="3094"/>
                  </a:lnTo>
                  <a:cubicBezTo>
                    <a:pt x="2874" y="3094"/>
                    <a:pt x="2823" y="3054"/>
                    <a:pt x="2823" y="2993"/>
                  </a:cubicBezTo>
                  <a:lnTo>
                    <a:pt x="2823" y="2932"/>
                  </a:lnTo>
                  <a:cubicBezTo>
                    <a:pt x="2823" y="2872"/>
                    <a:pt x="2874" y="2821"/>
                    <a:pt x="2925" y="2821"/>
                  </a:cubicBezTo>
                  <a:close/>
                  <a:moveTo>
                    <a:pt x="3400" y="3347"/>
                  </a:moveTo>
                  <a:cubicBezTo>
                    <a:pt x="3451" y="3347"/>
                    <a:pt x="3501" y="3398"/>
                    <a:pt x="3501" y="3449"/>
                  </a:cubicBezTo>
                  <a:lnTo>
                    <a:pt x="3501" y="3519"/>
                  </a:lnTo>
                  <a:cubicBezTo>
                    <a:pt x="3501" y="3570"/>
                    <a:pt x="3451" y="3620"/>
                    <a:pt x="3400" y="3620"/>
                  </a:cubicBezTo>
                  <a:lnTo>
                    <a:pt x="2874" y="3620"/>
                  </a:lnTo>
                  <a:cubicBezTo>
                    <a:pt x="2823" y="3620"/>
                    <a:pt x="2772" y="3570"/>
                    <a:pt x="2772" y="3519"/>
                  </a:cubicBezTo>
                  <a:lnTo>
                    <a:pt x="2772" y="3449"/>
                  </a:lnTo>
                  <a:cubicBezTo>
                    <a:pt x="2772" y="3398"/>
                    <a:pt x="2823" y="3347"/>
                    <a:pt x="2874" y="3347"/>
                  </a:cubicBezTo>
                  <a:close/>
                  <a:moveTo>
                    <a:pt x="3410" y="1729"/>
                  </a:moveTo>
                  <a:cubicBezTo>
                    <a:pt x="3400" y="1911"/>
                    <a:pt x="3258" y="2053"/>
                    <a:pt x="3076" y="2053"/>
                  </a:cubicBezTo>
                  <a:lnTo>
                    <a:pt x="2560" y="2053"/>
                  </a:lnTo>
                  <a:cubicBezTo>
                    <a:pt x="2530" y="2053"/>
                    <a:pt x="2489" y="2073"/>
                    <a:pt x="2469" y="2093"/>
                  </a:cubicBezTo>
                  <a:cubicBezTo>
                    <a:pt x="2449" y="2123"/>
                    <a:pt x="2429" y="2154"/>
                    <a:pt x="2439" y="2184"/>
                  </a:cubicBezTo>
                  <a:cubicBezTo>
                    <a:pt x="2439" y="2194"/>
                    <a:pt x="2459" y="2507"/>
                    <a:pt x="2297" y="2689"/>
                  </a:cubicBezTo>
                  <a:cubicBezTo>
                    <a:pt x="2217" y="2770"/>
                    <a:pt x="2115" y="2801"/>
                    <a:pt x="1983" y="2801"/>
                  </a:cubicBezTo>
                  <a:cubicBezTo>
                    <a:pt x="1913" y="2801"/>
                    <a:pt x="1862" y="2862"/>
                    <a:pt x="1862" y="2932"/>
                  </a:cubicBezTo>
                  <a:cubicBezTo>
                    <a:pt x="1862" y="3003"/>
                    <a:pt x="1913" y="3054"/>
                    <a:pt x="1983" y="3054"/>
                  </a:cubicBezTo>
                  <a:cubicBezTo>
                    <a:pt x="2156" y="3054"/>
                    <a:pt x="2297" y="3013"/>
                    <a:pt x="2408" y="2912"/>
                  </a:cubicBezTo>
                  <a:lnTo>
                    <a:pt x="2408" y="2912"/>
                  </a:lnTo>
                  <a:lnTo>
                    <a:pt x="1994" y="3398"/>
                  </a:lnTo>
                  <a:cubicBezTo>
                    <a:pt x="1954" y="3449"/>
                    <a:pt x="1954" y="3529"/>
                    <a:pt x="2014" y="3570"/>
                  </a:cubicBezTo>
                  <a:cubicBezTo>
                    <a:pt x="2034" y="3590"/>
                    <a:pt x="2064" y="3600"/>
                    <a:pt x="2095" y="3600"/>
                  </a:cubicBezTo>
                  <a:cubicBezTo>
                    <a:pt x="2125" y="3600"/>
                    <a:pt x="2166" y="3590"/>
                    <a:pt x="2186" y="3559"/>
                  </a:cubicBezTo>
                  <a:lnTo>
                    <a:pt x="2590" y="3094"/>
                  </a:lnTo>
                  <a:cubicBezTo>
                    <a:pt x="2601" y="3135"/>
                    <a:pt x="2611" y="3165"/>
                    <a:pt x="2631" y="3195"/>
                  </a:cubicBezTo>
                  <a:cubicBezTo>
                    <a:pt x="2570" y="3256"/>
                    <a:pt x="2520" y="3347"/>
                    <a:pt x="2520" y="3449"/>
                  </a:cubicBezTo>
                  <a:lnTo>
                    <a:pt x="2520" y="3519"/>
                  </a:lnTo>
                  <a:cubicBezTo>
                    <a:pt x="2520" y="3570"/>
                    <a:pt x="2540" y="3631"/>
                    <a:pt x="2560" y="3681"/>
                  </a:cubicBezTo>
                  <a:cubicBezTo>
                    <a:pt x="2480" y="3741"/>
                    <a:pt x="2419" y="3833"/>
                    <a:pt x="2419" y="3944"/>
                  </a:cubicBezTo>
                  <a:lnTo>
                    <a:pt x="1154" y="3944"/>
                  </a:lnTo>
                  <a:lnTo>
                    <a:pt x="1154" y="2568"/>
                  </a:lnTo>
                  <a:lnTo>
                    <a:pt x="1428" y="2568"/>
                  </a:lnTo>
                  <a:cubicBezTo>
                    <a:pt x="1498" y="2568"/>
                    <a:pt x="1549" y="2507"/>
                    <a:pt x="1549" y="2437"/>
                  </a:cubicBezTo>
                  <a:lnTo>
                    <a:pt x="1549" y="2214"/>
                  </a:lnTo>
                  <a:cubicBezTo>
                    <a:pt x="1549" y="1951"/>
                    <a:pt x="1771" y="1729"/>
                    <a:pt x="2034" y="1729"/>
                  </a:cubicBezTo>
                  <a:close/>
                  <a:moveTo>
                    <a:pt x="3228" y="3873"/>
                  </a:moveTo>
                  <a:cubicBezTo>
                    <a:pt x="3278" y="3873"/>
                    <a:pt x="3319" y="3914"/>
                    <a:pt x="3319" y="3954"/>
                  </a:cubicBezTo>
                  <a:lnTo>
                    <a:pt x="3319" y="4015"/>
                  </a:lnTo>
                  <a:cubicBezTo>
                    <a:pt x="3319" y="4065"/>
                    <a:pt x="3278" y="4096"/>
                    <a:pt x="3228" y="4096"/>
                  </a:cubicBezTo>
                  <a:lnTo>
                    <a:pt x="2752" y="4096"/>
                  </a:lnTo>
                  <a:cubicBezTo>
                    <a:pt x="2702" y="4096"/>
                    <a:pt x="2662" y="4065"/>
                    <a:pt x="2662" y="4015"/>
                  </a:cubicBezTo>
                  <a:lnTo>
                    <a:pt x="2662" y="3954"/>
                  </a:lnTo>
                  <a:cubicBezTo>
                    <a:pt x="2662" y="3914"/>
                    <a:pt x="2702" y="3873"/>
                    <a:pt x="2752" y="3873"/>
                  </a:cubicBezTo>
                  <a:close/>
                  <a:moveTo>
                    <a:pt x="5000" y="0"/>
                  </a:moveTo>
                  <a:cubicBezTo>
                    <a:pt x="4966" y="0"/>
                    <a:pt x="4934" y="13"/>
                    <a:pt x="4907" y="39"/>
                  </a:cubicBezTo>
                  <a:lnTo>
                    <a:pt x="3592" y="1556"/>
                  </a:lnTo>
                  <a:lnTo>
                    <a:pt x="3582" y="1547"/>
                  </a:lnTo>
                  <a:cubicBezTo>
                    <a:pt x="3541" y="1506"/>
                    <a:pt x="3481" y="1476"/>
                    <a:pt x="3420" y="1476"/>
                  </a:cubicBezTo>
                  <a:lnTo>
                    <a:pt x="2034" y="1476"/>
                  </a:lnTo>
                  <a:cubicBezTo>
                    <a:pt x="1630" y="1476"/>
                    <a:pt x="1306" y="1810"/>
                    <a:pt x="1306" y="2214"/>
                  </a:cubicBezTo>
                  <a:lnTo>
                    <a:pt x="1306" y="2316"/>
                  </a:lnTo>
                  <a:lnTo>
                    <a:pt x="1154" y="2316"/>
                  </a:lnTo>
                  <a:lnTo>
                    <a:pt x="1154" y="2265"/>
                  </a:lnTo>
                  <a:cubicBezTo>
                    <a:pt x="1154" y="2194"/>
                    <a:pt x="1093" y="2143"/>
                    <a:pt x="1023" y="2143"/>
                  </a:cubicBezTo>
                  <a:lnTo>
                    <a:pt x="133" y="2143"/>
                  </a:lnTo>
                  <a:cubicBezTo>
                    <a:pt x="61" y="2143"/>
                    <a:pt x="1" y="2194"/>
                    <a:pt x="1" y="2265"/>
                  </a:cubicBezTo>
                  <a:cubicBezTo>
                    <a:pt x="1" y="2336"/>
                    <a:pt x="61" y="2396"/>
                    <a:pt x="133" y="2396"/>
                  </a:cubicBezTo>
                  <a:lnTo>
                    <a:pt x="901" y="2396"/>
                  </a:lnTo>
                  <a:lnTo>
                    <a:pt x="901" y="4116"/>
                  </a:lnTo>
                  <a:lnTo>
                    <a:pt x="365" y="4116"/>
                  </a:lnTo>
                  <a:cubicBezTo>
                    <a:pt x="295" y="4116"/>
                    <a:pt x="244" y="4177"/>
                    <a:pt x="244" y="4247"/>
                  </a:cubicBezTo>
                  <a:cubicBezTo>
                    <a:pt x="244" y="4308"/>
                    <a:pt x="295" y="4369"/>
                    <a:pt x="365" y="4369"/>
                  </a:cubicBezTo>
                  <a:lnTo>
                    <a:pt x="1023" y="4369"/>
                  </a:lnTo>
                  <a:cubicBezTo>
                    <a:pt x="1093" y="4369"/>
                    <a:pt x="1154" y="4308"/>
                    <a:pt x="1154" y="4247"/>
                  </a:cubicBezTo>
                  <a:lnTo>
                    <a:pt x="1154" y="4197"/>
                  </a:lnTo>
                  <a:lnTo>
                    <a:pt x="2469" y="4197"/>
                  </a:lnTo>
                  <a:cubicBezTo>
                    <a:pt x="2530" y="4288"/>
                    <a:pt x="2631" y="4348"/>
                    <a:pt x="2752" y="4348"/>
                  </a:cubicBezTo>
                  <a:lnTo>
                    <a:pt x="3228" y="4348"/>
                  </a:lnTo>
                  <a:cubicBezTo>
                    <a:pt x="3420" y="4348"/>
                    <a:pt x="3562" y="4197"/>
                    <a:pt x="3562" y="4015"/>
                  </a:cubicBezTo>
                  <a:lnTo>
                    <a:pt x="3562" y="3954"/>
                  </a:lnTo>
                  <a:cubicBezTo>
                    <a:pt x="3562" y="3914"/>
                    <a:pt x="3562" y="3873"/>
                    <a:pt x="3541" y="3843"/>
                  </a:cubicBezTo>
                  <a:cubicBezTo>
                    <a:pt x="3663" y="3782"/>
                    <a:pt x="3754" y="3661"/>
                    <a:pt x="3754" y="3519"/>
                  </a:cubicBezTo>
                  <a:lnTo>
                    <a:pt x="3754" y="3449"/>
                  </a:lnTo>
                  <a:cubicBezTo>
                    <a:pt x="3754" y="3377"/>
                    <a:pt x="3734" y="3307"/>
                    <a:pt x="3693" y="3256"/>
                  </a:cubicBezTo>
                  <a:cubicBezTo>
                    <a:pt x="3764" y="3185"/>
                    <a:pt x="3804" y="3094"/>
                    <a:pt x="3804" y="2993"/>
                  </a:cubicBezTo>
                  <a:lnTo>
                    <a:pt x="3804" y="2932"/>
                  </a:lnTo>
                  <a:cubicBezTo>
                    <a:pt x="3804" y="2872"/>
                    <a:pt x="3784" y="2811"/>
                    <a:pt x="3754" y="2761"/>
                  </a:cubicBezTo>
                  <a:cubicBezTo>
                    <a:pt x="3845" y="2689"/>
                    <a:pt x="3905" y="2588"/>
                    <a:pt x="3905" y="2467"/>
                  </a:cubicBezTo>
                  <a:lnTo>
                    <a:pt x="3905" y="2406"/>
                  </a:lnTo>
                  <a:cubicBezTo>
                    <a:pt x="3905" y="2214"/>
                    <a:pt x="3744" y="2053"/>
                    <a:pt x="3552" y="2053"/>
                  </a:cubicBezTo>
                  <a:cubicBezTo>
                    <a:pt x="3562" y="2042"/>
                    <a:pt x="3562" y="2032"/>
                    <a:pt x="3572" y="2022"/>
                  </a:cubicBezTo>
                  <a:lnTo>
                    <a:pt x="3572" y="2012"/>
                  </a:lnTo>
                  <a:lnTo>
                    <a:pt x="3592" y="1992"/>
                  </a:lnTo>
                  <a:lnTo>
                    <a:pt x="3592" y="1981"/>
                  </a:lnTo>
                  <a:cubicBezTo>
                    <a:pt x="3602" y="1972"/>
                    <a:pt x="3602" y="1951"/>
                    <a:pt x="3612" y="1941"/>
                  </a:cubicBezTo>
                  <a:lnTo>
                    <a:pt x="3612" y="1931"/>
                  </a:lnTo>
                  <a:cubicBezTo>
                    <a:pt x="3622" y="1921"/>
                    <a:pt x="3622" y="1921"/>
                    <a:pt x="3622" y="1911"/>
                  </a:cubicBezTo>
                  <a:cubicBezTo>
                    <a:pt x="3622" y="1900"/>
                    <a:pt x="3633" y="1900"/>
                    <a:pt x="3633" y="1900"/>
                  </a:cubicBezTo>
                  <a:lnTo>
                    <a:pt x="5099" y="201"/>
                  </a:lnTo>
                  <a:cubicBezTo>
                    <a:pt x="5140" y="151"/>
                    <a:pt x="5140" y="80"/>
                    <a:pt x="5089" y="29"/>
                  </a:cubicBezTo>
                  <a:cubicBezTo>
                    <a:pt x="5061" y="10"/>
                    <a:pt x="5030" y="0"/>
                    <a:pt x="50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2561;p48"/>
            <p:cNvSpPr/>
            <p:nvPr/>
          </p:nvSpPr>
          <p:spPr>
            <a:xfrm>
              <a:off x="3978336" y="1863987"/>
              <a:ext cx="12067" cy="13069"/>
            </a:xfrm>
            <a:custGeom>
              <a:avLst/>
              <a:gdLst/>
              <a:ahLst/>
              <a:cxnLst/>
              <a:rect l="l" t="t" r="r" b="b"/>
              <a:pathLst>
                <a:path w="253" h="274" extrusionOk="0">
                  <a:moveTo>
                    <a:pt x="131" y="1"/>
                  </a:moveTo>
                  <a:cubicBezTo>
                    <a:pt x="61" y="1"/>
                    <a:pt x="0" y="62"/>
                    <a:pt x="0" y="132"/>
                  </a:cubicBezTo>
                  <a:lnTo>
                    <a:pt x="0" y="143"/>
                  </a:lnTo>
                  <a:cubicBezTo>
                    <a:pt x="0" y="213"/>
                    <a:pt x="61" y="274"/>
                    <a:pt x="131" y="274"/>
                  </a:cubicBezTo>
                  <a:cubicBezTo>
                    <a:pt x="203" y="274"/>
                    <a:pt x="253" y="213"/>
                    <a:pt x="253" y="143"/>
                  </a:cubicBezTo>
                  <a:lnTo>
                    <a:pt x="253" y="132"/>
                  </a:lnTo>
                  <a:cubicBezTo>
                    <a:pt x="253" y="62"/>
                    <a:pt x="203" y="1"/>
                    <a:pt x="13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2562;p48"/>
            <p:cNvSpPr/>
            <p:nvPr/>
          </p:nvSpPr>
          <p:spPr>
            <a:xfrm>
              <a:off x="4013536" y="1511319"/>
              <a:ext cx="346475" cy="235006"/>
            </a:xfrm>
            <a:custGeom>
              <a:avLst/>
              <a:gdLst/>
              <a:ahLst/>
              <a:cxnLst/>
              <a:rect l="l" t="t" r="r" b="b"/>
              <a:pathLst>
                <a:path w="7264" h="4927" extrusionOk="0">
                  <a:moveTo>
                    <a:pt x="122" y="0"/>
                  </a:moveTo>
                  <a:cubicBezTo>
                    <a:pt x="51" y="0"/>
                    <a:pt x="0" y="61"/>
                    <a:pt x="0" y="121"/>
                  </a:cubicBezTo>
                  <a:lnTo>
                    <a:pt x="0" y="921"/>
                  </a:lnTo>
                  <a:cubicBezTo>
                    <a:pt x="0" y="991"/>
                    <a:pt x="51" y="1042"/>
                    <a:pt x="122" y="1042"/>
                  </a:cubicBezTo>
                  <a:lnTo>
                    <a:pt x="365" y="1042"/>
                  </a:lnTo>
                  <a:lnTo>
                    <a:pt x="365" y="4805"/>
                  </a:lnTo>
                  <a:cubicBezTo>
                    <a:pt x="365" y="4876"/>
                    <a:pt x="425" y="4927"/>
                    <a:pt x="496" y="4927"/>
                  </a:cubicBezTo>
                  <a:cubicBezTo>
                    <a:pt x="567" y="4927"/>
                    <a:pt x="618" y="4876"/>
                    <a:pt x="618" y="4805"/>
                  </a:cubicBezTo>
                  <a:lnTo>
                    <a:pt x="618" y="1042"/>
                  </a:lnTo>
                  <a:lnTo>
                    <a:pt x="6636" y="1042"/>
                  </a:lnTo>
                  <a:lnTo>
                    <a:pt x="6636" y="1953"/>
                  </a:lnTo>
                  <a:cubicBezTo>
                    <a:pt x="6636" y="2023"/>
                    <a:pt x="6697" y="2074"/>
                    <a:pt x="6768" y="2074"/>
                  </a:cubicBezTo>
                  <a:cubicBezTo>
                    <a:pt x="6829" y="2074"/>
                    <a:pt x="6890" y="2023"/>
                    <a:pt x="6890" y="1953"/>
                  </a:cubicBezTo>
                  <a:lnTo>
                    <a:pt x="6890" y="1042"/>
                  </a:lnTo>
                  <a:lnTo>
                    <a:pt x="7132" y="1042"/>
                  </a:lnTo>
                  <a:cubicBezTo>
                    <a:pt x="7203" y="1042"/>
                    <a:pt x="7263" y="991"/>
                    <a:pt x="7263" y="921"/>
                  </a:cubicBezTo>
                  <a:lnTo>
                    <a:pt x="7263" y="121"/>
                  </a:lnTo>
                  <a:cubicBezTo>
                    <a:pt x="7263" y="61"/>
                    <a:pt x="7203" y="0"/>
                    <a:pt x="7132" y="0"/>
                  </a:cubicBezTo>
                  <a:lnTo>
                    <a:pt x="2165" y="0"/>
                  </a:lnTo>
                  <a:cubicBezTo>
                    <a:pt x="2095" y="0"/>
                    <a:pt x="2034" y="61"/>
                    <a:pt x="2034" y="121"/>
                  </a:cubicBezTo>
                  <a:cubicBezTo>
                    <a:pt x="2034" y="193"/>
                    <a:pt x="2095" y="253"/>
                    <a:pt x="2165" y="253"/>
                  </a:cubicBezTo>
                  <a:lnTo>
                    <a:pt x="7011" y="253"/>
                  </a:lnTo>
                  <a:lnTo>
                    <a:pt x="7011" y="800"/>
                  </a:lnTo>
                  <a:lnTo>
                    <a:pt x="254" y="800"/>
                  </a:lnTo>
                  <a:lnTo>
                    <a:pt x="254" y="253"/>
                  </a:lnTo>
                  <a:lnTo>
                    <a:pt x="1659" y="253"/>
                  </a:lnTo>
                  <a:cubicBezTo>
                    <a:pt x="1731" y="253"/>
                    <a:pt x="1781" y="193"/>
                    <a:pt x="1781" y="121"/>
                  </a:cubicBezTo>
                  <a:cubicBezTo>
                    <a:pt x="1781" y="61"/>
                    <a:pt x="1731" y="0"/>
                    <a:pt x="165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2563;p48"/>
            <p:cNvSpPr/>
            <p:nvPr/>
          </p:nvSpPr>
          <p:spPr>
            <a:xfrm>
              <a:off x="4058895" y="1593309"/>
              <a:ext cx="255754" cy="121629"/>
            </a:xfrm>
            <a:custGeom>
              <a:avLst/>
              <a:gdLst/>
              <a:ahLst/>
              <a:cxnLst/>
              <a:rect l="l" t="t" r="r" b="b"/>
              <a:pathLst>
                <a:path w="5362" h="2550" extrusionOk="0">
                  <a:moveTo>
                    <a:pt x="4967" y="254"/>
                  </a:moveTo>
                  <a:cubicBezTo>
                    <a:pt x="5048" y="254"/>
                    <a:pt x="5109" y="315"/>
                    <a:pt x="5109" y="396"/>
                  </a:cubicBezTo>
                  <a:cubicBezTo>
                    <a:pt x="5109" y="477"/>
                    <a:pt x="5048" y="537"/>
                    <a:pt x="4967" y="537"/>
                  </a:cubicBezTo>
                  <a:cubicBezTo>
                    <a:pt x="4887" y="537"/>
                    <a:pt x="4826" y="477"/>
                    <a:pt x="4826" y="396"/>
                  </a:cubicBezTo>
                  <a:cubicBezTo>
                    <a:pt x="4826" y="315"/>
                    <a:pt x="4887" y="254"/>
                    <a:pt x="4967" y="254"/>
                  </a:cubicBezTo>
                  <a:close/>
                  <a:moveTo>
                    <a:pt x="1913" y="618"/>
                  </a:moveTo>
                  <a:cubicBezTo>
                    <a:pt x="1993" y="618"/>
                    <a:pt x="2054" y="679"/>
                    <a:pt x="2054" y="760"/>
                  </a:cubicBezTo>
                  <a:cubicBezTo>
                    <a:pt x="2054" y="830"/>
                    <a:pt x="1993" y="901"/>
                    <a:pt x="1913" y="901"/>
                  </a:cubicBezTo>
                  <a:cubicBezTo>
                    <a:pt x="1841" y="901"/>
                    <a:pt x="1771" y="830"/>
                    <a:pt x="1771" y="760"/>
                  </a:cubicBezTo>
                  <a:cubicBezTo>
                    <a:pt x="1771" y="679"/>
                    <a:pt x="1841" y="618"/>
                    <a:pt x="1913" y="618"/>
                  </a:cubicBezTo>
                  <a:close/>
                  <a:moveTo>
                    <a:pt x="3440" y="1558"/>
                  </a:moveTo>
                  <a:cubicBezTo>
                    <a:pt x="3520" y="1558"/>
                    <a:pt x="3581" y="1619"/>
                    <a:pt x="3581" y="1700"/>
                  </a:cubicBezTo>
                  <a:cubicBezTo>
                    <a:pt x="3581" y="1781"/>
                    <a:pt x="3520" y="1842"/>
                    <a:pt x="3440" y="1842"/>
                  </a:cubicBezTo>
                  <a:cubicBezTo>
                    <a:pt x="3359" y="1842"/>
                    <a:pt x="3298" y="1781"/>
                    <a:pt x="3298" y="1700"/>
                  </a:cubicBezTo>
                  <a:cubicBezTo>
                    <a:pt x="3298" y="1619"/>
                    <a:pt x="3359" y="1558"/>
                    <a:pt x="3440" y="1558"/>
                  </a:cubicBezTo>
                  <a:close/>
                  <a:moveTo>
                    <a:pt x="385" y="2014"/>
                  </a:moveTo>
                  <a:cubicBezTo>
                    <a:pt x="466" y="2014"/>
                    <a:pt x="526" y="2075"/>
                    <a:pt x="526" y="2156"/>
                  </a:cubicBezTo>
                  <a:cubicBezTo>
                    <a:pt x="526" y="2237"/>
                    <a:pt x="466" y="2297"/>
                    <a:pt x="385" y="2297"/>
                  </a:cubicBezTo>
                  <a:cubicBezTo>
                    <a:pt x="314" y="2297"/>
                    <a:pt x="243" y="2237"/>
                    <a:pt x="243" y="2156"/>
                  </a:cubicBezTo>
                  <a:cubicBezTo>
                    <a:pt x="243" y="2075"/>
                    <a:pt x="314" y="2014"/>
                    <a:pt x="385" y="2014"/>
                  </a:cubicBezTo>
                  <a:close/>
                  <a:moveTo>
                    <a:pt x="4967" y="1"/>
                  </a:moveTo>
                  <a:cubicBezTo>
                    <a:pt x="4755" y="1"/>
                    <a:pt x="4573" y="183"/>
                    <a:pt x="4573" y="396"/>
                  </a:cubicBezTo>
                  <a:cubicBezTo>
                    <a:pt x="4573" y="446"/>
                    <a:pt x="4583" y="497"/>
                    <a:pt x="4603" y="537"/>
                  </a:cubicBezTo>
                  <a:lnTo>
                    <a:pt x="3642" y="1367"/>
                  </a:lnTo>
                  <a:cubicBezTo>
                    <a:pt x="3581" y="1326"/>
                    <a:pt x="3511" y="1306"/>
                    <a:pt x="3440" y="1306"/>
                  </a:cubicBezTo>
                  <a:cubicBezTo>
                    <a:pt x="3349" y="1306"/>
                    <a:pt x="3257" y="1336"/>
                    <a:pt x="3187" y="1397"/>
                  </a:cubicBezTo>
                  <a:lnTo>
                    <a:pt x="2297" y="850"/>
                  </a:lnTo>
                  <a:cubicBezTo>
                    <a:pt x="2307" y="820"/>
                    <a:pt x="2307" y="790"/>
                    <a:pt x="2307" y="760"/>
                  </a:cubicBezTo>
                  <a:cubicBezTo>
                    <a:pt x="2307" y="537"/>
                    <a:pt x="2135" y="365"/>
                    <a:pt x="1913" y="365"/>
                  </a:cubicBezTo>
                  <a:cubicBezTo>
                    <a:pt x="1700" y="365"/>
                    <a:pt x="1518" y="537"/>
                    <a:pt x="1518" y="760"/>
                  </a:cubicBezTo>
                  <a:cubicBezTo>
                    <a:pt x="1518" y="810"/>
                    <a:pt x="1538" y="861"/>
                    <a:pt x="1558" y="911"/>
                  </a:cubicBezTo>
                  <a:lnTo>
                    <a:pt x="577" y="1812"/>
                  </a:lnTo>
                  <a:cubicBezTo>
                    <a:pt x="517" y="1781"/>
                    <a:pt x="456" y="1761"/>
                    <a:pt x="385" y="1761"/>
                  </a:cubicBezTo>
                  <a:cubicBezTo>
                    <a:pt x="173" y="1761"/>
                    <a:pt x="0" y="1943"/>
                    <a:pt x="0" y="2156"/>
                  </a:cubicBezTo>
                  <a:cubicBezTo>
                    <a:pt x="0" y="2368"/>
                    <a:pt x="173" y="2550"/>
                    <a:pt x="385" y="2550"/>
                  </a:cubicBezTo>
                  <a:cubicBezTo>
                    <a:pt x="607" y="2550"/>
                    <a:pt x="780" y="2368"/>
                    <a:pt x="780" y="2156"/>
                  </a:cubicBezTo>
                  <a:cubicBezTo>
                    <a:pt x="780" y="2095"/>
                    <a:pt x="769" y="2044"/>
                    <a:pt x="749" y="1994"/>
                  </a:cubicBezTo>
                  <a:lnTo>
                    <a:pt x="1720" y="1093"/>
                  </a:lnTo>
                  <a:cubicBezTo>
                    <a:pt x="1781" y="1134"/>
                    <a:pt x="1841" y="1144"/>
                    <a:pt x="1913" y="1144"/>
                  </a:cubicBezTo>
                  <a:cubicBezTo>
                    <a:pt x="2014" y="1144"/>
                    <a:pt x="2095" y="1113"/>
                    <a:pt x="2165" y="1063"/>
                  </a:cubicBezTo>
                  <a:lnTo>
                    <a:pt x="3055" y="1609"/>
                  </a:lnTo>
                  <a:cubicBezTo>
                    <a:pt x="3055" y="1639"/>
                    <a:pt x="3045" y="1670"/>
                    <a:pt x="3045" y="1700"/>
                  </a:cubicBezTo>
                  <a:cubicBezTo>
                    <a:pt x="3045" y="1913"/>
                    <a:pt x="3228" y="2095"/>
                    <a:pt x="3440" y="2095"/>
                  </a:cubicBezTo>
                  <a:cubicBezTo>
                    <a:pt x="3662" y="2095"/>
                    <a:pt x="3834" y="1913"/>
                    <a:pt x="3834" y="1700"/>
                  </a:cubicBezTo>
                  <a:cubicBezTo>
                    <a:pt x="3834" y="1650"/>
                    <a:pt x="3824" y="1599"/>
                    <a:pt x="3804" y="1549"/>
                  </a:cubicBezTo>
                  <a:lnTo>
                    <a:pt x="4765" y="729"/>
                  </a:lnTo>
                  <a:cubicBezTo>
                    <a:pt x="4826" y="769"/>
                    <a:pt x="4896" y="790"/>
                    <a:pt x="4967" y="790"/>
                  </a:cubicBezTo>
                  <a:cubicBezTo>
                    <a:pt x="5179" y="790"/>
                    <a:pt x="5362" y="608"/>
                    <a:pt x="5362" y="396"/>
                  </a:cubicBezTo>
                  <a:cubicBezTo>
                    <a:pt x="5362" y="183"/>
                    <a:pt x="5179" y="1"/>
                    <a:pt x="496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Down Arrow 38"/>
          <p:cNvSpPr/>
          <p:nvPr/>
        </p:nvSpPr>
        <p:spPr>
          <a:xfrm>
            <a:off x="8258175" y="3962400"/>
            <a:ext cx="495300" cy="9620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08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" name="Google Shape;534;p29"/>
          <p:cNvSpPr txBox="1">
            <a:spLocks noGrp="1"/>
          </p:cNvSpPr>
          <p:nvPr>
            <p:ph type="subTitle" idx="1"/>
          </p:nvPr>
        </p:nvSpPr>
        <p:spPr>
          <a:xfrm>
            <a:off x="828298" y="1483200"/>
            <a:ext cx="49770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/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spiral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terdapat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ambil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dipengaruhi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Variabel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persepsi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antribusi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tingkah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laku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ramalan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terpenuhi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sendirinya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ketika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latin typeface="Times New Roman" pitchFamily="18" charset="0"/>
                <a:cs typeface="Times New Roman" pitchFamily="18" charset="0"/>
              </a:rPr>
              <a:t>ekspetasi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prediksi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memainkan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kausal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mewujudkan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peristiwa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>
                <a:latin typeface="Times New Roman" pitchFamily="18" charset="0"/>
                <a:cs typeface="Times New Roman" pitchFamily="18" charset="0"/>
              </a:rPr>
              <a:t>prediksi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Google Shape;542;p30"/>
          <p:cNvSpPr txBox="1">
            <a:spLocks/>
          </p:cNvSpPr>
          <p:nvPr/>
        </p:nvSpPr>
        <p:spPr>
          <a:xfrm>
            <a:off x="828298" y="739835"/>
            <a:ext cx="2806875" cy="345542"/>
          </a:xfrm>
          <a:prstGeom prst="rect">
            <a:avLst/>
          </a:prstGeom>
          <a:solidFill>
            <a:schemeClr val="accent2"/>
          </a:solidFill>
          <a:ln>
            <a:solidFill>
              <a:schemeClr val="accent1"/>
            </a:solidFill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/>
            <a:r>
              <a:rPr lang="en-US" sz="1600" b="1" dirty="0" err="1" smtClean="0">
                <a:solidFill>
                  <a:schemeClr val="bg1"/>
                </a:solidFill>
                <a:latin typeface="Lexend Deca"/>
              </a:rPr>
              <a:t>Persepsi</a:t>
            </a:r>
            <a:r>
              <a:rPr lang="en-US" sz="1600" b="1" dirty="0" smtClean="0">
                <a:solidFill>
                  <a:schemeClr val="bg1"/>
                </a:solidFill>
                <a:latin typeface="Lexend Deca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Lexend Deca"/>
              </a:rPr>
              <a:t>dan</a:t>
            </a:r>
            <a:r>
              <a:rPr lang="en-US" sz="1600" b="1" dirty="0" smtClean="0">
                <a:solidFill>
                  <a:schemeClr val="bg1"/>
                </a:solidFill>
                <a:latin typeface="Lexend Deca"/>
              </a:rPr>
              <a:t> </a:t>
            </a:r>
            <a:r>
              <a:rPr lang="en-US" sz="1600" b="1" dirty="0" err="1" smtClean="0">
                <a:solidFill>
                  <a:schemeClr val="bg1"/>
                </a:solidFill>
                <a:latin typeface="Lexend Deca"/>
              </a:rPr>
              <a:t>Tindakan</a:t>
            </a:r>
            <a:endParaRPr lang="en-US" sz="1600" b="1" dirty="0">
              <a:solidFill>
                <a:schemeClr val="bg1"/>
              </a:solidFill>
              <a:latin typeface="Lexend Deca"/>
            </a:endParaRPr>
          </a:p>
        </p:txBody>
      </p:sp>
      <p:grpSp>
        <p:nvGrpSpPr>
          <p:cNvPr id="9" name="Google Shape;2893;p48"/>
          <p:cNvGrpSpPr/>
          <p:nvPr/>
        </p:nvGrpSpPr>
        <p:grpSpPr>
          <a:xfrm>
            <a:off x="298026" y="739835"/>
            <a:ext cx="407763" cy="250984"/>
            <a:chOff x="6452968" y="4118122"/>
            <a:chExt cx="407763" cy="250984"/>
          </a:xfrm>
        </p:grpSpPr>
        <p:sp>
          <p:nvSpPr>
            <p:cNvPr id="10" name="Google Shape;2894;p48"/>
            <p:cNvSpPr/>
            <p:nvPr/>
          </p:nvSpPr>
          <p:spPr>
            <a:xfrm>
              <a:off x="6452968" y="4118122"/>
              <a:ext cx="214734" cy="250984"/>
            </a:xfrm>
            <a:custGeom>
              <a:avLst/>
              <a:gdLst/>
              <a:ahLst/>
              <a:cxnLst/>
              <a:rect l="l" t="t" r="r" b="b"/>
              <a:pathLst>
                <a:path w="4502" h="5262" extrusionOk="0">
                  <a:moveTo>
                    <a:pt x="2363" y="3387"/>
                  </a:moveTo>
                  <a:cubicBezTo>
                    <a:pt x="2405" y="3387"/>
                    <a:pt x="2445" y="3405"/>
                    <a:pt x="2479" y="3430"/>
                  </a:cubicBezTo>
                  <a:cubicBezTo>
                    <a:pt x="2509" y="3461"/>
                    <a:pt x="2539" y="3501"/>
                    <a:pt x="2549" y="3552"/>
                  </a:cubicBezTo>
                  <a:cubicBezTo>
                    <a:pt x="2549" y="3603"/>
                    <a:pt x="2539" y="3643"/>
                    <a:pt x="2509" y="3684"/>
                  </a:cubicBezTo>
                  <a:lnTo>
                    <a:pt x="2418" y="3815"/>
                  </a:lnTo>
                  <a:cubicBezTo>
                    <a:pt x="2387" y="3855"/>
                    <a:pt x="2337" y="3875"/>
                    <a:pt x="2297" y="3886"/>
                  </a:cubicBezTo>
                  <a:cubicBezTo>
                    <a:pt x="2288" y="3888"/>
                    <a:pt x="2279" y="3888"/>
                    <a:pt x="2270" y="3888"/>
                  </a:cubicBezTo>
                  <a:cubicBezTo>
                    <a:pt x="2229" y="3888"/>
                    <a:pt x="2189" y="3870"/>
                    <a:pt x="2155" y="3845"/>
                  </a:cubicBezTo>
                  <a:cubicBezTo>
                    <a:pt x="2115" y="3815"/>
                    <a:pt x="2094" y="3774"/>
                    <a:pt x="2084" y="3724"/>
                  </a:cubicBezTo>
                  <a:cubicBezTo>
                    <a:pt x="2074" y="3673"/>
                    <a:pt x="2084" y="3623"/>
                    <a:pt x="2115" y="3592"/>
                  </a:cubicBezTo>
                  <a:lnTo>
                    <a:pt x="2216" y="3461"/>
                  </a:lnTo>
                  <a:cubicBezTo>
                    <a:pt x="2246" y="3421"/>
                    <a:pt x="2286" y="3400"/>
                    <a:pt x="2337" y="3390"/>
                  </a:cubicBezTo>
                  <a:cubicBezTo>
                    <a:pt x="2346" y="3388"/>
                    <a:pt x="2354" y="3387"/>
                    <a:pt x="2363" y="3387"/>
                  </a:cubicBezTo>
                  <a:close/>
                  <a:moveTo>
                    <a:pt x="2944" y="3653"/>
                  </a:moveTo>
                  <a:cubicBezTo>
                    <a:pt x="2985" y="3653"/>
                    <a:pt x="3025" y="3663"/>
                    <a:pt x="3055" y="3693"/>
                  </a:cubicBezTo>
                  <a:cubicBezTo>
                    <a:pt x="3136" y="3754"/>
                    <a:pt x="3156" y="3866"/>
                    <a:pt x="3086" y="3947"/>
                  </a:cubicBezTo>
                  <a:lnTo>
                    <a:pt x="2913" y="4189"/>
                  </a:lnTo>
                  <a:cubicBezTo>
                    <a:pt x="2878" y="4236"/>
                    <a:pt x="2822" y="4263"/>
                    <a:pt x="2766" y="4263"/>
                  </a:cubicBezTo>
                  <a:cubicBezTo>
                    <a:pt x="2725" y="4263"/>
                    <a:pt x="2684" y="4249"/>
                    <a:pt x="2650" y="4219"/>
                  </a:cubicBezTo>
                  <a:cubicBezTo>
                    <a:pt x="2610" y="4189"/>
                    <a:pt x="2590" y="4149"/>
                    <a:pt x="2580" y="4098"/>
                  </a:cubicBezTo>
                  <a:cubicBezTo>
                    <a:pt x="2569" y="4048"/>
                    <a:pt x="2580" y="4007"/>
                    <a:pt x="2610" y="3967"/>
                  </a:cubicBezTo>
                  <a:lnTo>
                    <a:pt x="2711" y="3835"/>
                  </a:lnTo>
                  <a:lnTo>
                    <a:pt x="2792" y="3724"/>
                  </a:lnTo>
                  <a:cubicBezTo>
                    <a:pt x="2832" y="3684"/>
                    <a:pt x="2883" y="3653"/>
                    <a:pt x="2944" y="3653"/>
                  </a:cubicBezTo>
                  <a:close/>
                  <a:moveTo>
                    <a:pt x="3517" y="3943"/>
                  </a:moveTo>
                  <a:cubicBezTo>
                    <a:pt x="3551" y="3943"/>
                    <a:pt x="3582" y="3954"/>
                    <a:pt x="3612" y="3977"/>
                  </a:cubicBezTo>
                  <a:cubicBezTo>
                    <a:pt x="3693" y="4037"/>
                    <a:pt x="3713" y="4159"/>
                    <a:pt x="3652" y="4240"/>
                  </a:cubicBezTo>
                  <a:lnTo>
                    <a:pt x="3409" y="4563"/>
                  </a:lnTo>
                  <a:cubicBezTo>
                    <a:pt x="3373" y="4612"/>
                    <a:pt x="3314" y="4639"/>
                    <a:pt x="3255" y="4639"/>
                  </a:cubicBezTo>
                  <a:cubicBezTo>
                    <a:pt x="3217" y="4639"/>
                    <a:pt x="3178" y="4628"/>
                    <a:pt x="3146" y="4604"/>
                  </a:cubicBezTo>
                  <a:cubicBezTo>
                    <a:pt x="3106" y="4574"/>
                    <a:pt x="3086" y="4523"/>
                    <a:pt x="3075" y="4473"/>
                  </a:cubicBezTo>
                  <a:cubicBezTo>
                    <a:pt x="3066" y="4432"/>
                    <a:pt x="3075" y="4381"/>
                    <a:pt x="3106" y="4341"/>
                  </a:cubicBezTo>
                  <a:lnTo>
                    <a:pt x="3288" y="4098"/>
                  </a:lnTo>
                  <a:lnTo>
                    <a:pt x="3358" y="4017"/>
                  </a:lnTo>
                  <a:cubicBezTo>
                    <a:pt x="3389" y="3977"/>
                    <a:pt x="3430" y="3947"/>
                    <a:pt x="3480" y="3947"/>
                  </a:cubicBezTo>
                  <a:cubicBezTo>
                    <a:pt x="3493" y="3944"/>
                    <a:pt x="3505" y="3943"/>
                    <a:pt x="3517" y="3943"/>
                  </a:cubicBezTo>
                  <a:close/>
                  <a:moveTo>
                    <a:pt x="4012" y="4298"/>
                  </a:moveTo>
                  <a:cubicBezTo>
                    <a:pt x="4054" y="4298"/>
                    <a:pt x="4094" y="4316"/>
                    <a:pt x="4127" y="4341"/>
                  </a:cubicBezTo>
                  <a:cubicBezTo>
                    <a:pt x="4208" y="4401"/>
                    <a:pt x="4219" y="4513"/>
                    <a:pt x="4158" y="4594"/>
                  </a:cubicBezTo>
                  <a:lnTo>
                    <a:pt x="3905" y="4938"/>
                  </a:lnTo>
                  <a:cubicBezTo>
                    <a:pt x="3875" y="4978"/>
                    <a:pt x="3824" y="5008"/>
                    <a:pt x="3783" y="5008"/>
                  </a:cubicBezTo>
                  <a:cubicBezTo>
                    <a:pt x="3771" y="5011"/>
                    <a:pt x="3758" y="5012"/>
                    <a:pt x="3745" y="5012"/>
                  </a:cubicBezTo>
                  <a:cubicBezTo>
                    <a:pt x="3708" y="5012"/>
                    <a:pt x="3672" y="5001"/>
                    <a:pt x="3642" y="4978"/>
                  </a:cubicBezTo>
                  <a:cubicBezTo>
                    <a:pt x="3601" y="4948"/>
                    <a:pt x="3581" y="4897"/>
                    <a:pt x="3571" y="4857"/>
                  </a:cubicBezTo>
                  <a:cubicBezTo>
                    <a:pt x="3561" y="4806"/>
                    <a:pt x="3571" y="4756"/>
                    <a:pt x="3601" y="4715"/>
                  </a:cubicBezTo>
                  <a:lnTo>
                    <a:pt x="3855" y="4392"/>
                  </a:lnTo>
                  <a:lnTo>
                    <a:pt x="3864" y="4371"/>
                  </a:lnTo>
                  <a:cubicBezTo>
                    <a:pt x="3895" y="4331"/>
                    <a:pt x="3935" y="4311"/>
                    <a:pt x="3986" y="4300"/>
                  </a:cubicBezTo>
                  <a:cubicBezTo>
                    <a:pt x="3994" y="4299"/>
                    <a:pt x="4003" y="4298"/>
                    <a:pt x="4012" y="4298"/>
                  </a:cubicBezTo>
                  <a:close/>
                  <a:moveTo>
                    <a:pt x="541" y="0"/>
                  </a:moveTo>
                  <a:cubicBezTo>
                    <a:pt x="484" y="0"/>
                    <a:pt x="425" y="48"/>
                    <a:pt x="425" y="112"/>
                  </a:cubicBezTo>
                  <a:cubicBezTo>
                    <a:pt x="415" y="173"/>
                    <a:pt x="465" y="244"/>
                    <a:pt x="526" y="244"/>
                  </a:cubicBezTo>
                  <a:lnTo>
                    <a:pt x="1497" y="366"/>
                  </a:lnTo>
                  <a:cubicBezTo>
                    <a:pt x="1548" y="375"/>
                    <a:pt x="1598" y="406"/>
                    <a:pt x="1629" y="447"/>
                  </a:cubicBezTo>
                  <a:cubicBezTo>
                    <a:pt x="1670" y="487"/>
                    <a:pt x="1679" y="548"/>
                    <a:pt x="1670" y="598"/>
                  </a:cubicBezTo>
                  <a:lnTo>
                    <a:pt x="1346" y="3279"/>
                  </a:lnTo>
                  <a:cubicBezTo>
                    <a:pt x="1328" y="3388"/>
                    <a:pt x="1244" y="3464"/>
                    <a:pt x="1147" y="3464"/>
                  </a:cubicBezTo>
                  <a:cubicBezTo>
                    <a:pt x="1136" y="3464"/>
                    <a:pt x="1124" y="3463"/>
                    <a:pt x="1113" y="3461"/>
                  </a:cubicBezTo>
                  <a:lnTo>
                    <a:pt x="152" y="3349"/>
                  </a:lnTo>
                  <a:cubicBezTo>
                    <a:pt x="146" y="3349"/>
                    <a:pt x="140" y="3348"/>
                    <a:pt x="135" y="3348"/>
                  </a:cubicBezTo>
                  <a:cubicBezTo>
                    <a:pt x="71" y="3348"/>
                    <a:pt x="19" y="3395"/>
                    <a:pt x="11" y="3450"/>
                  </a:cubicBezTo>
                  <a:cubicBezTo>
                    <a:pt x="0" y="3522"/>
                    <a:pt x="51" y="3582"/>
                    <a:pt x="121" y="3592"/>
                  </a:cubicBezTo>
                  <a:lnTo>
                    <a:pt x="1083" y="3713"/>
                  </a:lnTo>
                  <a:lnTo>
                    <a:pt x="1133" y="3713"/>
                  </a:lnTo>
                  <a:cubicBezTo>
                    <a:pt x="1305" y="3713"/>
                    <a:pt x="1457" y="3623"/>
                    <a:pt x="1538" y="3481"/>
                  </a:cubicBezTo>
                  <a:lnTo>
                    <a:pt x="1882" y="3501"/>
                  </a:lnTo>
                  <a:cubicBezTo>
                    <a:pt x="1841" y="3582"/>
                    <a:pt x="1821" y="3673"/>
                    <a:pt x="1831" y="3764"/>
                  </a:cubicBezTo>
                  <a:cubicBezTo>
                    <a:pt x="1852" y="3875"/>
                    <a:pt x="1912" y="3977"/>
                    <a:pt x="2003" y="4048"/>
                  </a:cubicBezTo>
                  <a:cubicBezTo>
                    <a:pt x="2084" y="4108"/>
                    <a:pt x="2175" y="4138"/>
                    <a:pt x="2266" y="4138"/>
                  </a:cubicBezTo>
                  <a:cubicBezTo>
                    <a:pt x="2286" y="4138"/>
                    <a:pt x="2306" y="4138"/>
                    <a:pt x="2327" y="4129"/>
                  </a:cubicBezTo>
                  <a:lnTo>
                    <a:pt x="2327" y="4138"/>
                  </a:lnTo>
                  <a:cubicBezTo>
                    <a:pt x="2347" y="4250"/>
                    <a:pt x="2408" y="4351"/>
                    <a:pt x="2499" y="4422"/>
                  </a:cubicBezTo>
                  <a:cubicBezTo>
                    <a:pt x="2580" y="4482"/>
                    <a:pt x="2671" y="4513"/>
                    <a:pt x="2762" y="4513"/>
                  </a:cubicBezTo>
                  <a:cubicBezTo>
                    <a:pt x="2782" y="4513"/>
                    <a:pt x="2802" y="4513"/>
                    <a:pt x="2823" y="4503"/>
                  </a:cubicBezTo>
                  <a:cubicBezTo>
                    <a:pt x="2843" y="4614"/>
                    <a:pt x="2893" y="4725"/>
                    <a:pt x="2994" y="4796"/>
                  </a:cubicBezTo>
                  <a:cubicBezTo>
                    <a:pt x="3075" y="4857"/>
                    <a:pt x="3167" y="4887"/>
                    <a:pt x="3257" y="4887"/>
                  </a:cubicBezTo>
                  <a:cubicBezTo>
                    <a:pt x="3278" y="4887"/>
                    <a:pt x="3298" y="4887"/>
                    <a:pt x="3318" y="4877"/>
                  </a:cubicBezTo>
                  <a:lnTo>
                    <a:pt x="3318" y="4887"/>
                  </a:lnTo>
                  <a:cubicBezTo>
                    <a:pt x="3338" y="4999"/>
                    <a:pt x="3399" y="5100"/>
                    <a:pt x="3490" y="5170"/>
                  </a:cubicBezTo>
                  <a:cubicBezTo>
                    <a:pt x="3571" y="5231"/>
                    <a:pt x="3662" y="5262"/>
                    <a:pt x="3753" y="5262"/>
                  </a:cubicBezTo>
                  <a:lnTo>
                    <a:pt x="3814" y="5262"/>
                  </a:lnTo>
                  <a:cubicBezTo>
                    <a:pt x="3925" y="5241"/>
                    <a:pt x="4026" y="5181"/>
                    <a:pt x="4097" y="5089"/>
                  </a:cubicBezTo>
                  <a:lnTo>
                    <a:pt x="4360" y="4745"/>
                  </a:lnTo>
                  <a:cubicBezTo>
                    <a:pt x="4502" y="4554"/>
                    <a:pt x="4471" y="4280"/>
                    <a:pt x="4279" y="4138"/>
                  </a:cubicBezTo>
                  <a:cubicBezTo>
                    <a:pt x="4202" y="4077"/>
                    <a:pt x="4107" y="4050"/>
                    <a:pt x="4017" y="4050"/>
                  </a:cubicBezTo>
                  <a:cubicBezTo>
                    <a:pt x="3989" y="4050"/>
                    <a:pt x="3962" y="4053"/>
                    <a:pt x="3935" y="4057"/>
                  </a:cubicBezTo>
                  <a:cubicBezTo>
                    <a:pt x="3915" y="3947"/>
                    <a:pt x="3855" y="3845"/>
                    <a:pt x="3763" y="3785"/>
                  </a:cubicBezTo>
                  <a:cubicBezTo>
                    <a:pt x="3684" y="3722"/>
                    <a:pt x="3588" y="3691"/>
                    <a:pt x="3483" y="3691"/>
                  </a:cubicBezTo>
                  <a:cubicBezTo>
                    <a:pt x="3469" y="3691"/>
                    <a:pt x="3454" y="3692"/>
                    <a:pt x="3439" y="3693"/>
                  </a:cubicBezTo>
                  <a:cubicBezTo>
                    <a:pt x="3409" y="3704"/>
                    <a:pt x="3389" y="3704"/>
                    <a:pt x="3358" y="3713"/>
                  </a:cubicBezTo>
                  <a:cubicBezTo>
                    <a:pt x="3338" y="3633"/>
                    <a:pt x="3278" y="3552"/>
                    <a:pt x="3207" y="3491"/>
                  </a:cubicBezTo>
                  <a:cubicBezTo>
                    <a:pt x="3129" y="3431"/>
                    <a:pt x="3040" y="3403"/>
                    <a:pt x="2951" y="3403"/>
                  </a:cubicBezTo>
                  <a:cubicBezTo>
                    <a:pt x="2890" y="3403"/>
                    <a:pt x="2829" y="3416"/>
                    <a:pt x="2772" y="3441"/>
                  </a:cubicBezTo>
                  <a:cubicBezTo>
                    <a:pt x="2752" y="3349"/>
                    <a:pt x="2691" y="3279"/>
                    <a:pt x="2620" y="3228"/>
                  </a:cubicBezTo>
                  <a:cubicBezTo>
                    <a:pt x="2548" y="3172"/>
                    <a:pt x="2462" y="3141"/>
                    <a:pt x="2374" y="3141"/>
                  </a:cubicBezTo>
                  <a:cubicBezTo>
                    <a:pt x="2352" y="3141"/>
                    <a:pt x="2329" y="3143"/>
                    <a:pt x="2306" y="3147"/>
                  </a:cubicBezTo>
                  <a:cubicBezTo>
                    <a:pt x="2205" y="3158"/>
                    <a:pt x="2124" y="3198"/>
                    <a:pt x="2054" y="3259"/>
                  </a:cubicBezTo>
                  <a:lnTo>
                    <a:pt x="1598" y="3228"/>
                  </a:lnTo>
                  <a:lnTo>
                    <a:pt x="1882" y="952"/>
                  </a:lnTo>
                  <a:lnTo>
                    <a:pt x="2387" y="993"/>
                  </a:lnTo>
                  <a:cubicBezTo>
                    <a:pt x="2438" y="993"/>
                    <a:pt x="2479" y="962"/>
                    <a:pt x="2499" y="922"/>
                  </a:cubicBezTo>
                  <a:lnTo>
                    <a:pt x="2691" y="557"/>
                  </a:lnTo>
                  <a:cubicBezTo>
                    <a:pt x="2733" y="473"/>
                    <a:pt x="2811" y="431"/>
                    <a:pt x="2894" y="431"/>
                  </a:cubicBezTo>
                  <a:cubicBezTo>
                    <a:pt x="2910" y="431"/>
                    <a:pt x="2927" y="433"/>
                    <a:pt x="2944" y="436"/>
                  </a:cubicBezTo>
                  <a:lnTo>
                    <a:pt x="3227" y="517"/>
                  </a:lnTo>
                  <a:cubicBezTo>
                    <a:pt x="3238" y="521"/>
                    <a:pt x="3249" y="522"/>
                    <a:pt x="3260" y="522"/>
                  </a:cubicBezTo>
                  <a:cubicBezTo>
                    <a:pt x="3311" y="522"/>
                    <a:pt x="3362" y="486"/>
                    <a:pt x="3379" y="436"/>
                  </a:cubicBezTo>
                  <a:cubicBezTo>
                    <a:pt x="3399" y="366"/>
                    <a:pt x="3358" y="294"/>
                    <a:pt x="3298" y="274"/>
                  </a:cubicBezTo>
                  <a:lnTo>
                    <a:pt x="3015" y="204"/>
                  </a:lnTo>
                  <a:cubicBezTo>
                    <a:pt x="2973" y="192"/>
                    <a:pt x="2931" y="186"/>
                    <a:pt x="2889" y="186"/>
                  </a:cubicBezTo>
                  <a:cubicBezTo>
                    <a:pt x="2716" y="186"/>
                    <a:pt x="2550" y="282"/>
                    <a:pt x="2468" y="436"/>
                  </a:cubicBezTo>
                  <a:lnTo>
                    <a:pt x="2317" y="730"/>
                  </a:lnTo>
                  <a:lnTo>
                    <a:pt x="1912" y="710"/>
                  </a:lnTo>
                  <a:lnTo>
                    <a:pt x="1922" y="629"/>
                  </a:lnTo>
                  <a:cubicBezTo>
                    <a:pt x="1953" y="375"/>
                    <a:pt x="1771" y="153"/>
                    <a:pt x="1528" y="123"/>
                  </a:cubicBezTo>
                  <a:lnTo>
                    <a:pt x="557" y="1"/>
                  </a:lnTo>
                  <a:cubicBezTo>
                    <a:pt x="551" y="1"/>
                    <a:pt x="546" y="0"/>
                    <a:pt x="5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895;p48"/>
            <p:cNvSpPr/>
            <p:nvPr/>
          </p:nvSpPr>
          <p:spPr>
            <a:xfrm>
              <a:off x="6578887" y="4118122"/>
              <a:ext cx="281845" cy="231667"/>
            </a:xfrm>
            <a:custGeom>
              <a:avLst/>
              <a:gdLst/>
              <a:ahLst/>
              <a:cxnLst/>
              <a:rect l="l" t="t" r="r" b="b"/>
              <a:pathLst>
                <a:path w="5909" h="4857" extrusionOk="0">
                  <a:moveTo>
                    <a:pt x="5367" y="0"/>
                  </a:moveTo>
                  <a:cubicBezTo>
                    <a:pt x="5362" y="0"/>
                    <a:pt x="5357" y="1"/>
                    <a:pt x="5351" y="1"/>
                  </a:cubicBezTo>
                  <a:lnTo>
                    <a:pt x="4380" y="123"/>
                  </a:lnTo>
                  <a:cubicBezTo>
                    <a:pt x="4148" y="143"/>
                    <a:pt x="3976" y="355"/>
                    <a:pt x="3986" y="588"/>
                  </a:cubicBezTo>
                  <a:lnTo>
                    <a:pt x="3743" y="618"/>
                  </a:lnTo>
                  <a:lnTo>
                    <a:pt x="2984" y="193"/>
                  </a:lnTo>
                  <a:cubicBezTo>
                    <a:pt x="2896" y="140"/>
                    <a:pt x="2792" y="111"/>
                    <a:pt x="2686" y="111"/>
                  </a:cubicBezTo>
                  <a:cubicBezTo>
                    <a:pt x="2671" y="111"/>
                    <a:pt x="2655" y="111"/>
                    <a:pt x="2640" y="112"/>
                  </a:cubicBezTo>
                  <a:lnTo>
                    <a:pt x="2408" y="133"/>
                  </a:lnTo>
                  <a:cubicBezTo>
                    <a:pt x="2347" y="143"/>
                    <a:pt x="2296" y="204"/>
                    <a:pt x="2296" y="274"/>
                  </a:cubicBezTo>
                  <a:cubicBezTo>
                    <a:pt x="2306" y="339"/>
                    <a:pt x="2358" y="387"/>
                    <a:pt x="2421" y="387"/>
                  </a:cubicBezTo>
                  <a:cubicBezTo>
                    <a:pt x="2426" y="387"/>
                    <a:pt x="2432" y="387"/>
                    <a:pt x="2438" y="386"/>
                  </a:cubicBezTo>
                  <a:lnTo>
                    <a:pt x="2661" y="366"/>
                  </a:lnTo>
                  <a:cubicBezTo>
                    <a:pt x="2674" y="364"/>
                    <a:pt x="2687" y="363"/>
                    <a:pt x="2699" y="363"/>
                  </a:cubicBezTo>
                  <a:cubicBezTo>
                    <a:pt x="2757" y="363"/>
                    <a:pt x="2813" y="381"/>
                    <a:pt x="2863" y="406"/>
                  </a:cubicBezTo>
                  <a:lnTo>
                    <a:pt x="3642" y="851"/>
                  </a:lnTo>
                  <a:cubicBezTo>
                    <a:pt x="3672" y="861"/>
                    <a:pt x="3703" y="871"/>
                    <a:pt x="3733" y="871"/>
                  </a:cubicBezTo>
                  <a:lnTo>
                    <a:pt x="4016" y="831"/>
                  </a:lnTo>
                  <a:lnTo>
                    <a:pt x="4218" y="2510"/>
                  </a:lnTo>
                  <a:lnTo>
                    <a:pt x="4290" y="3097"/>
                  </a:lnTo>
                  <a:lnTo>
                    <a:pt x="3845" y="3097"/>
                  </a:lnTo>
                  <a:cubicBezTo>
                    <a:pt x="3814" y="3097"/>
                    <a:pt x="3784" y="3107"/>
                    <a:pt x="3764" y="3127"/>
                  </a:cubicBezTo>
                  <a:lnTo>
                    <a:pt x="3723" y="3147"/>
                  </a:lnTo>
                  <a:lnTo>
                    <a:pt x="2590" y="2176"/>
                  </a:lnTo>
                  <a:cubicBezTo>
                    <a:pt x="2853" y="2106"/>
                    <a:pt x="3096" y="1923"/>
                    <a:pt x="3328" y="1640"/>
                  </a:cubicBezTo>
                  <a:cubicBezTo>
                    <a:pt x="3369" y="1589"/>
                    <a:pt x="3369" y="1508"/>
                    <a:pt x="3308" y="1468"/>
                  </a:cubicBezTo>
                  <a:cubicBezTo>
                    <a:pt x="3286" y="1450"/>
                    <a:pt x="3257" y="1440"/>
                    <a:pt x="3228" y="1440"/>
                  </a:cubicBezTo>
                  <a:cubicBezTo>
                    <a:pt x="3193" y="1440"/>
                    <a:pt x="3159" y="1455"/>
                    <a:pt x="3136" y="1488"/>
                  </a:cubicBezTo>
                  <a:cubicBezTo>
                    <a:pt x="2873" y="1802"/>
                    <a:pt x="2610" y="1964"/>
                    <a:pt x="2327" y="1964"/>
                  </a:cubicBezTo>
                  <a:cubicBezTo>
                    <a:pt x="2322" y="1964"/>
                    <a:pt x="2316" y="1964"/>
                    <a:pt x="2310" y="1964"/>
                  </a:cubicBezTo>
                  <a:cubicBezTo>
                    <a:pt x="1924" y="1964"/>
                    <a:pt x="1629" y="1640"/>
                    <a:pt x="1629" y="1640"/>
                  </a:cubicBezTo>
                  <a:cubicBezTo>
                    <a:pt x="1612" y="1615"/>
                    <a:pt x="1582" y="1597"/>
                    <a:pt x="1550" y="1597"/>
                  </a:cubicBezTo>
                  <a:cubicBezTo>
                    <a:pt x="1542" y="1597"/>
                    <a:pt x="1535" y="1598"/>
                    <a:pt x="1528" y="1600"/>
                  </a:cubicBezTo>
                  <a:cubicBezTo>
                    <a:pt x="1498" y="1600"/>
                    <a:pt x="1457" y="1609"/>
                    <a:pt x="1437" y="1640"/>
                  </a:cubicBezTo>
                  <a:lnTo>
                    <a:pt x="1103" y="2085"/>
                  </a:lnTo>
                  <a:cubicBezTo>
                    <a:pt x="971" y="2246"/>
                    <a:pt x="781" y="2338"/>
                    <a:pt x="582" y="2338"/>
                  </a:cubicBezTo>
                  <a:cubicBezTo>
                    <a:pt x="507" y="2338"/>
                    <a:pt x="430" y="2325"/>
                    <a:pt x="354" y="2297"/>
                  </a:cubicBezTo>
                  <a:lnTo>
                    <a:pt x="314" y="2277"/>
                  </a:lnTo>
                  <a:cubicBezTo>
                    <a:pt x="284" y="2267"/>
                    <a:pt x="273" y="2247"/>
                    <a:pt x="264" y="2227"/>
                  </a:cubicBezTo>
                  <a:cubicBezTo>
                    <a:pt x="264" y="2216"/>
                    <a:pt x="253" y="2186"/>
                    <a:pt x="273" y="2156"/>
                  </a:cubicBezTo>
                  <a:lnTo>
                    <a:pt x="1154" y="649"/>
                  </a:lnTo>
                  <a:cubicBezTo>
                    <a:pt x="1204" y="557"/>
                    <a:pt x="1305" y="487"/>
                    <a:pt x="1417" y="476"/>
                  </a:cubicBezTo>
                  <a:lnTo>
                    <a:pt x="1943" y="436"/>
                  </a:lnTo>
                  <a:cubicBezTo>
                    <a:pt x="2004" y="426"/>
                    <a:pt x="2054" y="366"/>
                    <a:pt x="2054" y="294"/>
                  </a:cubicBezTo>
                  <a:cubicBezTo>
                    <a:pt x="2045" y="230"/>
                    <a:pt x="1994" y="182"/>
                    <a:pt x="1931" y="182"/>
                  </a:cubicBezTo>
                  <a:cubicBezTo>
                    <a:pt x="1925" y="182"/>
                    <a:pt x="1918" y="183"/>
                    <a:pt x="1912" y="184"/>
                  </a:cubicBezTo>
                  <a:lnTo>
                    <a:pt x="1397" y="234"/>
                  </a:lnTo>
                  <a:cubicBezTo>
                    <a:pt x="1204" y="244"/>
                    <a:pt x="1032" y="355"/>
                    <a:pt x="931" y="527"/>
                  </a:cubicBezTo>
                  <a:lnTo>
                    <a:pt x="61" y="2034"/>
                  </a:lnTo>
                  <a:cubicBezTo>
                    <a:pt x="10" y="2115"/>
                    <a:pt x="1" y="2216"/>
                    <a:pt x="31" y="2318"/>
                  </a:cubicBezTo>
                  <a:cubicBezTo>
                    <a:pt x="61" y="2409"/>
                    <a:pt x="132" y="2479"/>
                    <a:pt x="223" y="2510"/>
                  </a:cubicBezTo>
                  <a:lnTo>
                    <a:pt x="264" y="2530"/>
                  </a:lnTo>
                  <a:cubicBezTo>
                    <a:pt x="365" y="2571"/>
                    <a:pt x="476" y="2591"/>
                    <a:pt x="587" y="2591"/>
                  </a:cubicBezTo>
                  <a:cubicBezTo>
                    <a:pt x="860" y="2591"/>
                    <a:pt x="1123" y="2459"/>
                    <a:pt x="1295" y="2237"/>
                  </a:cubicBezTo>
                  <a:lnTo>
                    <a:pt x="1548" y="1903"/>
                  </a:lnTo>
                  <a:cubicBezTo>
                    <a:pt x="1680" y="2025"/>
                    <a:pt x="1932" y="2196"/>
                    <a:pt x="2256" y="2216"/>
                  </a:cubicBezTo>
                  <a:lnTo>
                    <a:pt x="3885" y="3623"/>
                  </a:lnTo>
                  <a:cubicBezTo>
                    <a:pt x="3915" y="3643"/>
                    <a:pt x="3935" y="3684"/>
                    <a:pt x="3935" y="3724"/>
                  </a:cubicBezTo>
                  <a:cubicBezTo>
                    <a:pt x="3935" y="3754"/>
                    <a:pt x="3926" y="3794"/>
                    <a:pt x="3905" y="3825"/>
                  </a:cubicBezTo>
                  <a:lnTo>
                    <a:pt x="3834" y="3896"/>
                  </a:lnTo>
                  <a:cubicBezTo>
                    <a:pt x="3789" y="3952"/>
                    <a:pt x="3728" y="3980"/>
                    <a:pt x="3666" y="3980"/>
                  </a:cubicBezTo>
                  <a:cubicBezTo>
                    <a:pt x="3616" y="3980"/>
                    <a:pt x="3566" y="3962"/>
                    <a:pt x="3521" y="3926"/>
                  </a:cubicBezTo>
                  <a:cubicBezTo>
                    <a:pt x="3521" y="3916"/>
                    <a:pt x="3510" y="3916"/>
                    <a:pt x="3510" y="3906"/>
                  </a:cubicBezTo>
                  <a:lnTo>
                    <a:pt x="3086" y="3542"/>
                  </a:lnTo>
                  <a:cubicBezTo>
                    <a:pt x="3063" y="3524"/>
                    <a:pt x="3034" y="3514"/>
                    <a:pt x="3005" y="3514"/>
                  </a:cubicBezTo>
                  <a:cubicBezTo>
                    <a:pt x="2969" y="3514"/>
                    <a:pt x="2931" y="3529"/>
                    <a:pt x="2903" y="3562"/>
                  </a:cubicBezTo>
                  <a:cubicBezTo>
                    <a:pt x="2863" y="3612"/>
                    <a:pt x="2873" y="3693"/>
                    <a:pt x="2924" y="3734"/>
                  </a:cubicBezTo>
                  <a:lnTo>
                    <a:pt x="3268" y="4027"/>
                  </a:lnTo>
                  <a:lnTo>
                    <a:pt x="3106" y="4210"/>
                  </a:lnTo>
                  <a:cubicBezTo>
                    <a:pt x="3070" y="4263"/>
                    <a:pt x="3004" y="4292"/>
                    <a:pt x="2941" y="4292"/>
                  </a:cubicBezTo>
                  <a:cubicBezTo>
                    <a:pt x="2932" y="4292"/>
                    <a:pt x="2923" y="4292"/>
                    <a:pt x="2914" y="4290"/>
                  </a:cubicBezTo>
                  <a:cubicBezTo>
                    <a:pt x="2873" y="4280"/>
                    <a:pt x="2833" y="4270"/>
                    <a:pt x="2793" y="4240"/>
                  </a:cubicBezTo>
                  <a:lnTo>
                    <a:pt x="2398" y="3896"/>
                  </a:lnTo>
                  <a:cubicBezTo>
                    <a:pt x="2374" y="3877"/>
                    <a:pt x="2344" y="3866"/>
                    <a:pt x="2314" y="3866"/>
                  </a:cubicBezTo>
                  <a:cubicBezTo>
                    <a:pt x="2280" y="3866"/>
                    <a:pt x="2247" y="3879"/>
                    <a:pt x="2226" y="3906"/>
                  </a:cubicBezTo>
                  <a:cubicBezTo>
                    <a:pt x="2175" y="3956"/>
                    <a:pt x="2186" y="4037"/>
                    <a:pt x="2236" y="4088"/>
                  </a:cubicBezTo>
                  <a:lnTo>
                    <a:pt x="2539" y="4341"/>
                  </a:lnTo>
                  <a:lnTo>
                    <a:pt x="2377" y="4533"/>
                  </a:lnTo>
                  <a:cubicBezTo>
                    <a:pt x="2334" y="4577"/>
                    <a:pt x="2274" y="4606"/>
                    <a:pt x="2214" y="4606"/>
                  </a:cubicBezTo>
                  <a:cubicBezTo>
                    <a:pt x="2204" y="4606"/>
                    <a:pt x="2195" y="4605"/>
                    <a:pt x="2186" y="4604"/>
                  </a:cubicBezTo>
                  <a:cubicBezTo>
                    <a:pt x="2180" y="4603"/>
                    <a:pt x="2174" y="4602"/>
                    <a:pt x="2168" y="4602"/>
                  </a:cubicBezTo>
                  <a:cubicBezTo>
                    <a:pt x="2105" y="4602"/>
                    <a:pt x="2053" y="4650"/>
                    <a:pt x="2044" y="4715"/>
                  </a:cubicBezTo>
                  <a:cubicBezTo>
                    <a:pt x="2044" y="4786"/>
                    <a:pt x="2084" y="4846"/>
                    <a:pt x="2155" y="4857"/>
                  </a:cubicBezTo>
                  <a:lnTo>
                    <a:pt x="2216" y="4857"/>
                  </a:lnTo>
                  <a:cubicBezTo>
                    <a:pt x="2347" y="4857"/>
                    <a:pt x="2479" y="4796"/>
                    <a:pt x="2570" y="4695"/>
                  </a:cubicBezTo>
                  <a:lnTo>
                    <a:pt x="2742" y="4493"/>
                  </a:lnTo>
                  <a:cubicBezTo>
                    <a:pt x="2782" y="4513"/>
                    <a:pt x="2833" y="4533"/>
                    <a:pt x="2883" y="4533"/>
                  </a:cubicBezTo>
                  <a:cubicBezTo>
                    <a:pt x="2904" y="4536"/>
                    <a:pt x="2924" y="4537"/>
                    <a:pt x="2945" y="4537"/>
                  </a:cubicBezTo>
                  <a:cubicBezTo>
                    <a:pt x="3083" y="4537"/>
                    <a:pt x="3210" y="4479"/>
                    <a:pt x="3298" y="4381"/>
                  </a:cubicBezTo>
                  <a:lnTo>
                    <a:pt x="3470" y="4179"/>
                  </a:lnTo>
                  <a:cubicBezTo>
                    <a:pt x="3534" y="4211"/>
                    <a:pt x="3604" y="4227"/>
                    <a:pt x="3675" y="4227"/>
                  </a:cubicBezTo>
                  <a:cubicBezTo>
                    <a:pt x="3805" y="4227"/>
                    <a:pt x="3935" y="4173"/>
                    <a:pt x="4027" y="4068"/>
                  </a:cubicBezTo>
                  <a:lnTo>
                    <a:pt x="4087" y="3987"/>
                  </a:lnTo>
                  <a:cubicBezTo>
                    <a:pt x="4158" y="3906"/>
                    <a:pt x="4189" y="3805"/>
                    <a:pt x="4189" y="3704"/>
                  </a:cubicBezTo>
                  <a:cubicBezTo>
                    <a:pt x="4178" y="3592"/>
                    <a:pt x="4128" y="3501"/>
                    <a:pt x="4047" y="3430"/>
                  </a:cubicBezTo>
                  <a:lnTo>
                    <a:pt x="3946" y="3340"/>
                  </a:lnTo>
                  <a:lnTo>
                    <a:pt x="4320" y="3340"/>
                  </a:lnTo>
                  <a:cubicBezTo>
                    <a:pt x="4360" y="3562"/>
                    <a:pt x="4553" y="3713"/>
                    <a:pt x="4775" y="3713"/>
                  </a:cubicBezTo>
                  <a:lnTo>
                    <a:pt x="4825" y="3713"/>
                  </a:lnTo>
                  <a:lnTo>
                    <a:pt x="5787" y="3592"/>
                  </a:lnTo>
                  <a:cubicBezTo>
                    <a:pt x="5857" y="3582"/>
                    <a:pt x="5908" y="3522"/>
                    <a:pt x="5898" y="3450"/>
                  </a:cubicBezTo>
                  <a:cubicBezTo>
                    <a:pt x="5889" y="3395"/>
                    <a:pt x="5837" y="3348"/>
                    <a:pt x="5774" y="3348"/>
                  </a:cubicBezTo>
                  <a:cubicBezTo>
                    <a:pt x="5768" y="3348"/>
                    <a:pt x="5762" y="3349"/>
                    <a:pt x="5756" y="3349"/>
                  </a:cubicBezTo>
                  <a:lnTo>
                    <a:pt x="4795" y="3461"/>
                  </a:lnTo>
                  <a:cubicBezTo>
                    <a:pt x="4784" y="3463"/>
                    <a:pt x="4773" y="3464"/>
                    <a:pt x="4761" y="3464"/>
                  </a:cubicBezTo>
                  <a:cubicBezTo>
                    <a:pt x="4664" y="3464"/>
                    <a:pt x="4581" y="3388"/>
                    <a:pt x="4562" y="3279"/>
                  </a:cubicBezTo>
                  <a:lnTo>
                    <a:pt x="4553" y="3208"/>
                  </a:lnTo>
                  <a:lnTo>
                    <a:pt x="4553" y="3187"/>
                  </a:lnTo>
                  <a:lnTo>
                    <a:pt x="4239" y="598"/>
                  </a:lnTo>
                  <a:cubicBezTo>
                    <a:pt x="4229" y="548"/>
                    <a:pt x="4239" y="487"/>
                    <a:pt x="4279" y="447"/>
                  </a:cubicBezTo>
                  <a:cubicBezTo>
                    <a:pt x="4310" y="406"/>
                    <a:pt x="4360" y="375"/>
                    <a:pt x="4411" y="366"/>
                  </a:cubicBezTo>
                  <a:lnTo>
                    <a:pt x="5382" y="244"/>
                  </a:lnTo>
                  <a:cubicBezTo>
                    <a:pt x="5443" y="244"/>
                    <a:pt x="5493" y="173"/>
                    <a:pt x="5483" y="112"/>
                  </a:cubicBezTo>
                  <a:cubicBezTo>
                    <a:pt x="5474" y="48"/>
                    <a:pt x="5422" y="0"/>
                    <a:pt x="53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896;p48"/>
            <p:cNvSpPr/>
            <p:nvPr/>
          </p:nvSpPr>
          <p:spPr>
            <a:xfrm>
              <a:off x="6804682" y="4239748"/>
              <a:ext cx="34819" cy="35248"/>
            </a:xfrm>
            <a:custGeom>
              <a:avLst/>
              <a:gdLst/>
              <a:ahLst/>
              <a:cxnLst/>
              <a:rect l="l" t="t" r="r" b="b"/>
              <a:pathLst>
                <a:path w="730" h="739" extrusionOk="0">
                  <a:moveTo>
                    <a:pt x="365" y="253"/>
                  </a:moveTo>
                  <a:cubicBezTo>
                    <a:pt x="426" y="253"/>
                    <a:pt x="486" y="304"/>
                    <a:pt x="486" y="365"/>
                  </a:cubicBezTo>
                  <a:cubicBezTo>
                    <a:pt x="486" y="435"/>
                    <a:pt x="426" y="486"/>
                    <a:pt x="365" y="486"/>
                  </a:cubicBezTo>
                  <a:cubicBezTo>
                    <a:pt x="304" y="486"/>
                    <a:pt x="253" y="435"/>
                    <a:pt x="253" y="365"/>
                  </a:cubicBezTo>
                  <a:cubicBezTo>
                    <a:pt x="253" y="304"/>
                    <a:pt x="304" y="253"/>
                    <a:pt x="365" y="253"/>
                  </a:cubicBezTo>
                  <a:close/>
                  <a:moveTo>
                    <a:pt x="365" y="1"/>
                  </a:moveTo>
                  <a:cubicBezTo>
                    <a:pt x="163" y="1"/>
                    <a:pt x="1" y="162"/>
                    <a:pt x="1" y="365"/>
                  </a:cubicBezTo>
                  <a:cubicBezTo>
                    <a:pt x="1" y="567"/>
                    <a:pt x="163" y="739"/>
                    <a:pt x="365" y="739"/>
                  </a:cubicBezTo>
                  <a:cubicBezTo>
                    <a:pt x="567" y="739"/>
                    <a:pt x="729" y="567"/>
                    <a:pt x="729" y="365"/>
                  </a:cubicBezTo>
                  <a:cubicBezTo>
                    <a:pt x="729" y="162"/>
                    <a:pt x="567" y="1"/>
                    <a:pt x="3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897;p48"/>
            <p:cNvSpPr/>
            <p:nvPr/>
          </p:nvSpPr>
          <p:spPr>
            <a:xfrm>
              <a:off x="6473192" y="4239748"/>
              <a:ext cx="35296" cy="35248"/>
            </a:xfrm>
            <a:custGeom>
              <a:avLst/>
              <a:gdLst/>
              <a:ahLst/>
              <a:cxnLst/>
              <a:rect l="l" t="t" r="r" b="b"/>
              <a:pathLst>
                <a:path w="740" h="739" extrusionOk="0">
                  <a:moveTo>
                    <a:pt x="376" y="253"/>
                  </a:moveTo>
                  <a:cubicBezTo>
                    <a:pt x="436" y="253"/>
                    <a:pt x="486" y="304"/>
                    <a:pt x="486" y="365"/>
                  </a:cubicBezTo>
                  <a:cubicBezTo>
                    <a:pt x="486" y="435"/>
                    <a:pt x="436" y="486"/>
                    <a:pt x="376" y="486"/>
                  </a:cubicBezTo>
                  <a:cubicBezTo>
                    <a:pt x="304" y="486"/>
                    <a:pt x="254" y="435"/>
                    <a:pt x="254" y="365"/>
                  </a:cubicBezTo>
                  <a:cubicBezTo>
                    <a:pt x="254" y="304"/>
                    <a:pt x="304" y="253"/>
                    <a:pt x="376" y="253"/>
                  </a:cubicBezTo>
                  <a:close/>
                  <a:moveTo>
                    <a:pt x="376" y="1"/>
                  </a:moveTo>
                  <a:cubicBezTo>
                    <a:pt x="173" y="1"/>
                    <a:pt x="1" y="162"/>
                    <a:pt x="1" y="365"/>
                  </a:cubicBezTo>
                  <a:cubicBezTo>
                    <a:pt x="1" y="567"/>
                    <a:pt x="173" y="739"/>
                    <a:pt x="376" y="739"/>
                  </a:cubicBezTo>
                  <a:cubicBezTo>
                    <a:pt x="567" y="739"/>
                    <a:pt x="740" y="567"/>
                    <a:pt x="740" y="365"/>
                  </a:cubicBezTo>
                  <a:cubicBezTo>
                    <a:pt x="740" y="162"/>
                    <a:pt x="567" y="1"/>
                    <a:pt x="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" name="Google Shape;2893;p48"/>
          <p:cNvGrpSpPr/>
          <p:nvPr/>
        </p:nvGrpSpPr>
        <p:grpSpPr>
          <a:xfrm>
            <a:off x="7050953" y="3323131"/>
            <a:ext cx="1540299" cy="1079440"/>
            <a:chOff x="6452968" y="4118122"/>
            <a:chExt cx="407763" cy="250984"/>
          </a:xfrm>
        </p:grpSpPr>
        <p:sp>
          <p:nvSpPr>
            <p:cNvPr id="16" name="Google Shape;2894;p48"/>
            <p:cNvSpPr/>
            <p:nvPr/>
          </p:nvSpPr>
          <p:spPr>
            <a:xfrm>
              <a:off x="6452968" y="4118122"/>
              <a:ext cx="214734" cy="250984"/>
            </a:xfrm>
            <a:custGeom>
              <a:avLst/>
              <a:gdLst/>
              <a:ahLst/>
              <a:cxnLst/>
              <a:rect l="l" t="t" r="r" b="b"/>
              <a:pathLst>
                <a:path w="4502" h="5262" extrusionOk="0">
                  <a:moveTo>
                    <a:pt x="2363" y="3387"/>
                  </a:moveTo>
                  <a:cubicBezTo>
                    <a:pt x="2405" y="3387"/>
                    <a:pt x="2445" y="3405"/>
                    <a:pt x="2479" y="3430"/>
                  </a:cubicBezTo>
                  <a:cubicBezTo>
                    <a:pt x="2509" y="3461"/>
                    <a:pt x="2539" y="3501"/>
                    <a:pt x="2549" y="3552"/>
                  </a:cubicBezTo>
                  <a:cubicBezTo>
                    <a:pt x="2549" y="3603"/>
                    <a:pt x="2539" y="3643"/>
                    <a:pt x="2509" y="3684"/>
                  </a:cubicBezTo>
                  <a:lnTo>
                    <a:pt x="2418" y="3815"/>
                  </a:lnTo>
                  <a:cubicBezTo>
                    <a:pt x="2387" y="3855"/>
                    <a:pt x="2337" y="3875"/>
                    <a:pt x="2297" y="3886"/>
                  </a:cubicBezTo>
                  <a:cubicBezTo>
                    <a:pt x="2288" y="3888"/>
                    <a:pt x="2279" y="3888"/>
                    <a:pt x="2270" y="3888"/>
                  </a:cubicBezTo>
                  <a:cubicBezTo>
                    <a:pt x="2229" y="3888"/>
                    <a:pt x="2189" y="3870"/>
                    <a:pt x="2155" y="3845"/>
                  </a:cubicBezTo>
                  <a:cubicBezTo>
                    <a:pt x="2115" y="3815"/>
                    <a:pt x="2094" y="3774"/>
                    <a:pt x="2084" y="3724"/>
                  </a:cubicBezTo>
                  <a:cubicBezTo>
                    <a:pt x="2074" y="3673"/>
                    <a:pt x="2084" y="3623"/>
                    <a:pt x="2115" y="3592"/>
                  </a:cubicBezTo>
                  <a:lnTo>
                    <a:pt x="2216" y="3461"/>
                  </a:lnTo>
                  <a:cubicBezTo>
                    <a:pt x="2246" y="3421"/>
                    <a:pt x="2286" y="3400"/>
                    <a:pt x="2337" y="3390"/>
                  </a:cubicBezTo>
                  <a:cubicBezTo>
                    <a:pt x="2346" y="3388"/>
                    <a:pt x="2354" y="3387"/>
                    <a:pt x="2363" y="3387"/>
                  </a:cubicBezTo>
                  <a:close/>
                  <a:moveTo>
                    <a:pt x="2944" y="3653"/>
                  </a:moveTo>
                  <a:cubicBezTo>
                    <a:pt x="2985" y="3653"/>
                    <a:pt x="3025" y="3663"/>
                    <a:pt x="3055" y="3693"/>
                  </a:cubicBezTo>
                  <a:cubicBezTo>
                    <a:pt x="3136" y="3754"/>
                    <a:pt x="3156" y="3866"/>
                    <a:pt x="3086" y="3947"/>
                  </a:cubicBezTo>
                  <a:lnTo>
                    <a:pt x="2913" y="4189"/>
                  </a:lnTo>
                  <a:cubicBezTo>
                    <a:pt x="2878" y="4236"/>
                    <a:pt x="2822" y="4263"/>
                    <a:pt x="2766" y="4263"/>
                  </a:cubicBezTo>
                  <a:cubicBezTo>
                    <a:pt x="2725" y="4263"/>
                    <a:pt x="2684" y="4249"/>
                    <a:pt x="2650" y="4219"/>
                  </a:cubicBezTo>
                  <a:cubicBezTo>
                    <a:pt x="2610" y="4189"/>
                    <a:pt x="2590" y="4149"/>
                    <a:pt x="2580" y="4098"/>
                  </a:cubicBezTo>
                  <a:cubicBezTo>
                    <a:pt x="2569" y="4048"/>
                    <a:pt x="2580" y="4007"/>
                    <a:pt x="2610" y="3967"/>
                  </a:cubicBezTo>
                  <a:lnTo>
                    <a:pt x="2711" y="3835"/>
                  </a:lnTo>
                  <a:lnTo>
                    <a:pt x="2792" y="3724"/>
                  </a:lnTo>
                  <a:cubicBezTo>
                    <a:pt x="2832" y="3684"/>
                    <a:pt x="2883" y="3653"/>
                    <a:pt x="2944" y="3653"/>
                  </a:cubicBezTo>
                  <a:close/>
                  <a:moveTo>
                    <a:pt x="3517" y="3943"/>
                  </a:moveTo>
                  <a:cubicBezTo>
                    <a:pt x="3551" y="3943"/>
                    <a:pt x="3582" y="3954"/>
                    <a:pt x="3612" y="3977"/>
                  </a:cubicBezTo>
                  <a:cubicBezTo>
                    <a:pt x="3693" y="4037"/>
                    <a:pt x="3713" y="4159"/>
                    <a:pt x="3652" y="4240"/>
                  </a:cubicBezTo>
                  <a:lnTo>
                    <a:pt x="3409" y="4563"/>
                  </a:lnTo>
                  <a:cubicBezTo>
                    <a:pt x="3373" y="4612"/>
                    <a:pt x="3314" y="4639"/>
                    <a:pt x="3255" y="4639"/>
                  </a:cubicBezTo>
                  <a:cubicBezTo>
                    <a:pt x="3217" y="4639"/>
                    <a:pt x="3178" y="4628"/>
                    <a:pt x="3146" y="4604"/>
                  </a:cubicBezTo>
                  <a:cubicBezTo>
                    <a:pt x="3106" y="4574"/>
                    <a:pt x="3086" y="4523"/>
                    <a:pt x="3075" y="4473"/>
                  </a:cubicBezTo>
                  <a:cubicBezTo>
                    <a:pt x="3066" y="4432"/>
                    <a:pt x="3075" y="4381"/>
                    <a:pt x="3106" y="4341"/>
                  </a:cubicBezTo>
                  <a:lnTo>
                    <a:pt x="3288" y="4098"/>
                  </a:lnTo>
                  <a:lnTo>
                    <a:pt x="3358" y="4017"/>
                  </a:lnTo>
                  <a:cubicBezTo>
                    <a:pt x="3389" y="3977"/>
                    <a:pt x="3430" y="3947"/>
                    <a:pt x="3480" y="3947"/>
                  </a:cubicBezTo>
                  <a:cubicBezTo>
                    <a:pt x="3493" y="3944"/>
                    <a:pt x="3505" y="3943"/>
                    <a:pt x="3517" y="3943"/>
                  </a:cubicBezTo>
                  <a:close/>
                  <a:moveTo>
                    <a:pt x="4012" y="4298"/>
                  </a:moveTo>
                  <a:cubicBezTo>
                    <a:pt x="4054" y="4298"/>
                    <a:pt x="4094" y="4316"/>
                    <a:pt x="4127" y="4341"/>
                  </a:cubicBezTo>
                  <a:cubicBezTo>
                    <a:pt x="4208" y="4401"/>
                    <a:pt x="4219" y="4513"/>
                    <a:pt x="4158" y="4594"/>
                  </a:cubicBezTo>
                  <a:lnTo>
                    <a:pt x="3905" y="4938"/>
                  </a:lnTo>
                  <a:cubicBezTo>
                    <a:pt x="3875" y="4978"/>
                    <a:pt x="3824" y="5008"/>
                    <a:pt x="3783" y="5008"/>
                  </a:cubicBezTo>
                  <a:cubicBezTo>
                    <a:pt x="3771" y="5011"/>
                    <a:pt x="3758" y="5012"/>
                    <a:pt x="3745" y="5012"/>
                  </a:cubicBezTo>
                  <a:cubicBezTo>
                    <a:pt x="3708" y="5012"/>
                    <a:pt x="3672" y="5001"/>
                    <a:pt x="3642" y="4978"/>
                  </a:cubicBezTo>
                  <a:cubicBezTo>
                    <a:pt x="3601" y="4948"/>
                    <a:pt x="3581" y="4897"/>
                    <a:pt x="3571" y="4857"/>
                  </a:cubicBezTo>
                  <a:cubicBezTo>
                    <a:pt x="3561" y="4806"/>
                    <a:pt x="3571" y="4756"/>
                    <a:pt x="3601" y="4715"/>
                  </a:cubicBezTo>
                  <a:lnTo>
                    <a:pt x="3855" y="4392"/>
                  </a:lnTo>
                  <a:lnTo>
                    <a:pt x="3864" y="4371"/>
                  </a:lnTo>
                  <a:cubicBezTo>
                    <a:pt x="3895" y="4331"/>
                    <a:pt x="3935" y="4311"/>
                    <a:pt x="3986" y="4300"/>
                  </a:cubicBezTo>
                  <a:cubicBezTo>
                    <a:pt x="3994" y="4299"/>
                    <a:pt x="4003" y="4298"/>
                    <a:pt x="4012" y="4298"/>
                  </a:cubicBezTo>
                  <a:close/>
                  <a:moveTo>
                    <a:pt x="541" y="0"/>
                  </a:moveTo>
                  <a:cubicBezTo>
                    <a:pt x="484" y="0"/>
                    <a:pt x="425" y="48"/>
                    <a:pt x="425" y="112"/>
                  </a:cubicBezTo>
                  <a:cubicBezTo>
                    <a:pt x="415" y="173"/>
                    <a:pt x="465" y="244"/>
                    <a:pt x="526" y="244"/>
                  </a:cubicBezTo>
                  <a:lnTo>
                    <a:pt x="1497" y="366"/>
                  </a:lnTo>
                  <a:cubicBezTo>
                    <a:pt x="1548" y="375"/>
                    <a:pt x="1598" y="406"/>
                    <a:pt x="1629" y="447"/>
                  </a:cubicBezTo>
                  <a:cubicBezTo>
                    <a:pt x="1670" y="487"/>
                    <a:pt x="1679" y="548"/>
                    <a:pt x="1670" y="598"/>
                  </a:cubicBezTo>
                  <a:lnTo>
                    <a:pt x="1346" y="3279"/>
                  </a:lnTo>
                  <a:cubicBezTo>
                    <a:pt x="1328" y="3388"/>
                    <a:pt x="1244" y="3464"/>
                    <a:pt x="1147" y="3464"/>
                  </a:cubicBezTo>
                  <a:cubicBezTo>
                    <a:pt x="1136" y="3464"/>
                    <a:pt x="1124" y="3463"/>
                    <a:pt x="1113" y="3461"/>
                  </a:cubicBezTo>
                  <a:lnTo>
                    <a:pt x="152" y="3349"/>
                  </a:lnTo>
                  <a:cubicBezTo>
                    <a:pt x="146" y="3349"/>
                    <a:pt x="140" y="3348"/>
                    <a:pt x="135" y="3348"/>
                  </a:cubicBezTo>
                  <a:cubicBezTo>
                    <a:pt x="71" y="3348"/>
                    <a:pt x="19" y="3395"/>
                    <a:pt x="11" y="3450"/>
                  </a:cubicBezTo>
                  <a:cubicBezTo>
                    <a:pt x="0" y="3522"/>
                    <a:pt x="51" y="3582"/>
                    <a:pt x="121" y="3592"/>
                  </a:cubicBezTo>
                  <a:lnTo>
                    <a:pt x="1083" y="3713"/>
                  </a:lnTo>
                  <a:lnTo>
                    <a:pt x="1133" y="3713"/>
                  </a:lnTo>
                  <a:cubicBezTo>
                    <a:pt x="1305" y="3713"/>
                    <a:pt x="1457" y="3623"/>
                    <a:pt x="1538" y="3481"/>
                  </a:cubicBezTo>
                  <a:lnTo>
                    <a:pt x="1882" y="3501"/>
                  </a:lnTo>
                  <a:cubicBezTo>
                    <a:pt x="1841" y="3582"/>
                    <a:pt x="1821" y="3673"/>
                    <a:pt x="1831" y="3764"/>
                  </a:cubicBezTo>
                  <a:cubicBezTo>
                    <a:pt x="1852" y="3875"/>
                    <a:pt x="1912" y="3977"/>
                    <a:pt x="2003" y="4048"/>
                  </a:cubicBezTo>
                  <a:cubicBezTo>
                    <a:pt x="2084" y="4108"/>
                    <a:pt x="2175" y="4138"/>
                    <a:pt x="2266" y="4138"/>
                  </a:cubicBezTo>
                  <a:cubicBezTo>
                    <a:pt x="2286" y="4138"/>
                    <a:pt x="2306" y="4138"/>
                    <a:pt x="2327" y="4129"/>
                  </a:cubicBezTo>
                  <a:lnTo>
                    <a:pt x="2327" y="4138"/>
                  </a:lnTo>
                  <a:cubicBezTo>
                    <a:pt x="2347" y="4250"/>
                    <a:pt x="2408" y="4351"/>
                    <a:pt x="2499" y="4422"/>
                  </a:cubicBezTo>
                  <a:cubicBezTo>
                    <a:pt x="2580" y="4482"/>
                    <a:pt x="2671" y="4513"/>
                    <a:pt x="2762" y="4513"/>
                  </a:cubicBezTo>
                  <a:cubicBezTo>
                    <a:pt x="2782" y="4513"/>
                    <a:pt x="2802" y="4513"/>
                    <a:pt x="2823" y="4503"/>
                  </a:cubicBezTo>
                  <a:cubicBezTo>
                    <a:pt x="2843" y="4614"/>
                    <a:pt x="2893" y="4725"/>
                    <a:pt x="2994" y="4796"/>
                  </a:cubicBezTo>
                  <a:cubicBezTo>
                    <a:pt x="3075" y="4857"/>
                    <a:pt x="3167" y="4887"/>
                    <a:pt x="3257" y="4887"/>
                  </a:cubicBezTo>
                  <a:cubicBezTo>
                    <a:pt x="3278" y="4887"/>
                    <a:pt x="3298" y="4887"/>
                    <a:pt x="3318" y="4877"/>
                  </a:cubicBezTo>
                  <a:lnTo>
                    <a:pt x="3318" y="4887"/>
                  </a:lnTo>
                  <a:cubicBezTo>
                    <a:pt x="3338" y="4999"/>
                    <a:pt x="3399" y="5100"/>
                    <a:pt x="3490" y="5170"/>
                  </a:cubicBezTo>
                  <a:cubicBezTo>
                    <a:pt x="3571" y="5231"/>
                    <a:pt x="3662" y="5262"/>
                    <a:pt x="3753" y="5262"/>
                  </a:cubicBezTo>
                  <a:lnTo>
                    <a:pt x="3814" y="5262"/>
                  </a:lnTo>
                  <a:cubicBezTo>
                    <a:pt x="3925" y="5241"/>
                    <a:pt x="4026" y="5181"/>
                    <a:pt x="4097" y="5089"/>
                  </a:cubicBezTo>
                  <a:lnTo>
                    <a:pt x="4360" y="4745"/>
                  </a:lnTo>
                  <a:cubicBezTo>
                    <a:pt x="4502" y="4554"/>
                    <a:pt x="4471" y="4280"/>
                    <a:pt x="4279" y="4138"/>
                  </a:cubicBezTo>
                  <a:cubicBezTo>
                    <a:pt x="4202" y="4077"/>
                    <a:pt x="4107" y="4050"/>
                    <a:pt x="4017" y="4050"/>
                  </a:cubicBezTo>
                  <a:cubicBezTo>
                    <a:pt x="3989" y="4050"/>
                    <a:pt x="3962" y="4053"/>
                    <a:pt x="3935" y="4057"/>
                  </a:cubicBezTo>
                  <a:cubicBezTo>
                    <a:pt x="3915" y="3947"/>
                    <a:pt x="3855" y="3845"/>
                    <a:pt x="3763" y="3785"/>
                  </a:cubicBezTo>
                  <a:cubicBezTo>
                    <a:pt x="3684" y="3722"/>
                    <a:pt x="3588" y="3691"/>
                    <a:pt x="3483" y="3691"/>
                  </a:cubicBezTo>
                  <a:cubicBezTo>
                    <a:pt x="3469" y="3691"/>
                    <a:pt x="3454" y="3692"/>
                    <a:pt x="3439" y="3693"/>
                  </a:cubicBezTo>
                  <a:cubicBezTo>
                    <a:pt x="3409" y="3704"/>
                    <a:pt x="3389" y="3704"/>
                    <a:pt x="3358" y="3713"/>
                  </a:cubicBezTo>
                  <a:cubicBezTo>
                    <a:pt x="3338" y="3633"/>
                    <a:pt x="3278" y="3552"/>
                    <a:pt x="3207" y="3491"/>
                  </a:cubicBezTo>
                  <a:cubicBezTo>
                    <a:pt x="3129" y="3431"/>
                    <a:pt x="3040" y="3403"/>
                    <a:pt x="2951" y="3403"/>
                  </a:cubicBezTo>
                  <a:cubicBezTo>
                    <a:pt x="2890" y="3403"/>
                    <a:pt x="2829" y="3416"/>
                    <a:pt x="2772" y="3441"/>
                  </a:cubicBezTo>
                  <a:cubicBezTo>
                    <a:pt x="2752" y="3349"/>
                    <a:pt x="2691" y="3279"/>
                    <a:pt x="2620" y="3228"/>
                  </a:cubicBezTo>
                  <a:cubicBezTo>
                    <a:pt x="2548" y="3172"/>
                    <a:pt x="2462" y="3141"/>
                    <a:pt x="2374" y="3141"/>
                  </a:cubicBezTo>
                  <a:cubicBezTo>
                    <a:pt x="2352" y="3141"/>
                    <a:pt x="2329" y="3143"/>
                    <a:pt x="2306" y="3147"/>
                  </a:cubicBezTo>
                  <a:cubicBezTo>
                    <a:pt x="2205" y="3158"/>
                    <a:pt x="2124" y="3198"/>
                    <a:pt x="2054" y="3259"/>
                  </a:cubicBezTo>
                  <a:lnTo>
                    <a:pt x="1598" y="3228"/>
                  </a:lnTo>
                  <a:lnTo>
                    <a:pt x="1882" y="952"/>
                  </a:lnTo>
                  <a:lnTo>
                    <a:pt x="2387" y="993"/>
                  </a:lnTo>
                  <a:cubicBezTo>
                    <a:pt x="2438" y="993"/>
                    <a:pt x="2479" y="962"/>
                    <a:pt x="2499" y="922"/>
                  </a:cubicBezTo>
                  <a:lnTo>
                    <a:pt x="2691" y="557"/>
                  </a:lnTo>
                  <a:cubicBezTo>
                    <a:pt x="2733" y="473"/>
                    <a:pt x="2811" y="431"/>
                    <a:pt x="2894" y="431"/>
                  </a:cubicBezTo>
                  <a:cubicBezTo>
                    <a:pt x="2910" y="431"/>
                    <a:pt x="2927" y="433"/>
                    <a:pt x="2944" y="436"/>
                  </a:cubicBezTo>
                  <a:lnTo>
                    <a:pt x="3227" y="517"/>
                  </a:lnTo>
                  <a:cubicBezTo>
                    <a:pt x="3238" y="521"/>
                    <a:pt x="3249" y="522"/>
                    <a:pt x="3260" y="522"/>
                  </a:cubicBezTo>
                  <a:cubicBezTo>
                    <a:pt x="3311" y="522"/>
                    <a:pt x="3362" y="486"/>
                    <a:pt x="3379" y="436"/>
                  </a:cubicBezTo>
                  <a:cubicBezTo>
                    <a:pt x="3399" y="366"/>
                    <a:pt x="3358" y="294"/>
                    <a:pt x="3298" y="274"/>
                  </a:cubicBezTo>
                  <a:lnTo>
                    <a:pt x="3015" y="204"/>
                  </a:lnTo>
                  <a:cubicBezTo>
                    <a:pt x="2973" y="192"/>
                    <a:pt x="2931" y="186"/>
                    <a:pt x="2889" y="186"/>
                  </a:cubicBezTo>
                  <a:cubicBezTo>
                    <a:pt x="2716" y="186"/>
                    <a:pt x="2550" y="282"/>
                    <a:pt x="2468" y="436"/>
                  </a:cubicBezTo>
                  <a:lnTo>
                    <a:pt x="2317" y="730"/>
                  </a:lnTo>
                  <a:lnTo>
                    <a:pt x="1912" y="710"/>
                  </a:lnTo>
                  <a:lnTo>
                    <a:pt x="1922" y="629"/>
                  </a:lnTo>
                  <a:cubicBezTo>
                    <a:pt x="1953" y="375"/>
                    <a:pt x="1771" y="153"/>
                    <a:pt x="1528" y="123"/>
                  </a:cubicBezTo>
                  <a:lnTo>
                    <a:pt x="557" y="1"/>
                  </a:lnTo>
                  <a:cubicBezTo>
                    <a:pt x="551" y="1"/>
                    <a:pt x="546" y="0"/>
                    <a:pt x="5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895;p48"/>
            <p:cNvSpPr/>
            <p:nvPr/>
          </p:nvSpPr>
          <p:spPr>
            <a:xfrm>
              <a:off x="6578887" y="4118122"/>
              <a:ext cx="281845" cy="231667"/>
            </a:xfrm>
            <a:custGeom>
              <a:avLst/>
              <a:gdLst/>
              <a:ahLst/>
              <a:cxnLst/>
              <a:rect l="l" t="t" r="r" b="b"/>
              <a:pathLst>
                <a:path w="5909" h="4857" extrusionOk="0">
                  <a:moveTo>
                    <a:pt x="5367" y="0"/>
                  </a:moveTo>
                  <a:cubicBezTo>
                    <a:pt x="5362" y="0"/>
                    <a:pt x="5357" y="1"/>
                    <a:pt x="5351" y="1"/>
                  </a:cubicBezTo>
                  <a:lnTo>
                    <a:pt x="4380" y="123"/>
                  </a:lnTo>
                  <a:cubicBezTo>
                    <a:pt x="4148" y="143"/>
                    <a:pt x="3976" y="355"/>
                    <a:pt x="3986" y="588"/>
                  </a:cubicBezTo>
                  <a:lnTo>
                    <a:pt x="3743" y="618"/>
                  </a:lnTo>
                  <a:lnTo>
                    <a:pt x="2984" y="193"/>
                  </a:lnTo>
                  <a:cubicBezTo>
                    <a:pt x="2896" y="140"/>
                    <a:pt x="2792" y="111"/>
                    <a:pt x="2686" y="111"/>
                  </a:cubicBezTo>
                  <a:cubicBezTo>
                    <a:pt x="2671" y="111"/>
                    <a:pt x="2655" y="111"/>
                    <a:pt x="2640" y="112"/>
                  </a:cubicBezTo>
                  <a:lnTo>
                    <a:pt x="2408" y="133"/>
                  </a:lnTo>
                  <a:cubicBezTo>
                    <a:pt x="2347" y="143"/>
                    <a:pt x="2296" y="204"/>
                    <a:pt x="2296" y="274"/>
                  </a:cubicBezTo>
                  <a:cubicBezTo>
                    <a:pt x="2306" y="339"/>
                    <a:pt x="2358" y="387"/>
                    <a:pt x="2421" y="387"/>
                  </a:cubicBezTo>
                  <a:cubicBezTo>
                    <a:pt x="2426" y="387"/>
                    <a:pt x="2432" y="387"/>
                    <a:pt x="2438" y="386"/>
                  </a:cubicBezTo>
                  <a:lnTo>
                    <a:pt x="2661" y="366"/>
                  </a:lnTo>
                  <a:cubicBezTo>
                    <a:pt x="2674" y="364"/>
                    <a:pt x="2687" y="363"/>
                    <a:pt x="2699" y="363"/>
                  </a:cubicBezTo>
                  <a:cubicBezTo>
                    <a:pt x="2757" y="363"/>
                    <a:pt x="2813" y="381"/>
                    <a:pt x="2863" y="406"/>
                  </a:cubicBezTo>
                  <a:lnTo>
                    <a:pt x="3642" y="851"/>
                  </a:lnTo>
                  <a:cubicBezTo>
                    <a:pt x="3672" y="861"/>
                    <a:pt x="3703" y="871"/>
                    <a:pt x="3733" y="871"/>
                  </a:cubicBezTo>
                  <a:lnTo>
                    <a:pt x="4016" y="831"/>
                  </a:lnTo>
                  <a:lnTo>
                    <a:pt x="4218" y="2510"/>
                  </a:lnTo>
                  <a:lnTo>
                    <a:pt x="4290" y="3097"/>
                  </a:lnTo>
                  <a:lnTo>
                    <a:pt x="3845" y="3097"/>
                  </a:lnTo>
                  <a:cubicBezTo>
                    <a:pt x="3814" y="3097"/>
                    <a:pt x="3784" y="3107"/>
                    <a:pt x="3764" y="3127"/>
                  </a:cubicBezTo>
                  <a:lnTo>
                    <a:pt x="3723" y="3147"/>
                  </a:lnTo>
                  <a:lnTo>
                    <a:pt x="2590" y="2176"/>
                  </a:lnTo>
                  <a:cubicBezTo>
                    <a:pt x="2853" y="2106"/>
                    <a:pt x="3096" y="1923"/>
                    <a:pt x="3328" y="1640"/>
                  </a:cubicBezTo>
                  <a:cubicBezTo>
                    <a:pt x="3369" y="1589"/>
                    <a:pt x="3369" y="1508"/>
                    <a:pt x="3308" y="1468"/>
                  </a:cubicBezTo>
                  <a:cubicBezTo>
                    <a:pt x="3286" y="1450"/>
                    <a:pt x="3257" y="1440"/>
                    <a:pt x="3228" y="1440"/>
                  </a:cubicBezTo>
                  <a:cubicBezTo>
                    <a:pt x="3193" y="1440"/>
                    <a:pt x="3159" y="1455"/>
                    <a:pt x="3136" y="1488"/>
                  </a:cubicBezTo>
                  <a:cubicBezTo>
                    <a:pt x="2873" y="1802"/>
                    <a:pt x="2610" y="1964"/>
                    <a:pt x="2327" y="1964"/>
                  </a:cubicBezTo>
                  <a:cubicBezTo>
                    <a:pt x="2322" y="1964"/>
                    <a:pt x="2316" y="1964"/>
                    <a:pt x="2310" y="1964"/>
                  </a:cubicBezTo>
                  <a:cubicBezTo>
                    <a:pt x="1924" y="1964"/>
                    <a:pt x="1629" y="1640"/>
                    <a:pt x="1629" y="1640"/>
                  </a:cubicBezTo>
                  <a:cubicBezTo>
                    <a:pt x="1612" y="1615"/>
                    <a:pt x="1582" y="1597"/>
                    <a:pt x="1550" y="1597"/>
                  </a:cubicBezTo>
                  <a:cubicBezTo>
                    <a:pt x="1542" y="1597"/>
                    <a:pt x="1535" y="1598"/>
                    <a:pt x="1528" y="1600"/>
                  </a:cubicBezTo>
                  <a:cubicBezTo>
                    <a:pt x="1498" y="1600"/>
                    <a:pt x="1457" y="1609"/>
                    <a:pt x="1437" y="1640"/>
                  </a:cubicBezTo>
                  <a:lnTo>
                    <a:pt x="1103" y="2085"/>
                  </a:lnTo>
                  <a:cubicBezTo>
                    <a:pt x="971" y="2246"/>
                    <a:pt x="781" y="2338"/>
                    <a:pt x="582" y="2338"/>
                  </a:cubicBezTo>
                  <a:cubicBezTo>
                    <a:pt x="507" y="2338"/>
                    <a:pt x="430" y="2325"/>
                    <a:pt x="354" y="2297"/>
                  </a:cubicBezTo>
                  <a:lnTo>
                    <a:pt x="314" y="2277"/>
                  </a:lnTo>
                  <a:cubicBezTo>
                    <a:pt x="284" y="2267"/>
                    <a:pt x="273" y="2247"/>
                    <a:pt x="264" y="2227"/>
                  </a:cubicBezTo>
                  <a:cubicBezTo>
                    <a:pt x="264" y="2216"/>
                    <a:pt x="253" y="2186"/>
                    <a:pt x="273" y="2156"/>
                  </a:cubicBezTo>
                  <a:lnTo>
                    <a:pt x="1154" y="649"/>
                  </a:lnTo>
                  <a:cubicBezTo>
                    <a:pt x="1204" y="557"/>
                    <a:pt x="1305" y="487"/>
                    <a:pt x="1417" y="476"/>
                  </a:cubicBezTo>
                  <a:lnTo>
                    <a:pt x="1943" y="436"/>
                  </a:lnTo>
                  <a:cubicBezTo>
                    <a:pt x="2004" y="426"/>
                    <a:pt x="2054" y="366"/>
                    <a:pt x="2054" y="294"/>
                  </a:cubicBezTo>
                  <a:cubicBezTo>
                    <a:pt x="2045" y="230"/>
                    <a:pt x="1994" y="182"/>
                    <a:pt x="1931" y="182"/>
                  </a:cubicBezTo>
                  <a:cubicBezTo>
                    <a:pt x="1925" y="182"/>
                    <a:pt x="1918" y="183"/>
                    <a:pt x="1912" y="184"/>
                  </a:cubicBezTo>
                  <a:lnTo>
                    <a:pt x="1397" y="234"/>
                  </a:lnTo>
                  <a:cubicBezTo>
                    <a:pt x="1204" y="244"/>
                    <a:pt x="1032" y="355"/>
                    <a:pt x="931" y="527"/>
                  </a:cubicBezTo>
                  <a:lnTo>
                    <a:pt x="61" y="2034"/>
                  </a:lnTo>
                  <a:cubicBezTo>
                    <a:pt x="10" y="2115"/>
                    <a:pt x="1" y="2216"/>
                    <a:pt x="31" y="2318"/>
                  </a:cubicBezTo>
                  <a:cubicBezTo>
                    <a:pt x="61" y="2409"/>
                    <a:pt x="132" y="2479"/>
                    <a:pt x="223" y="2510"/>
                  </a:cubicBezTo>
                  <a:lnTo>
                    <a:pt x="264" y="2530"/>
                  </a:lnTo>
                  <a:cubicBezTo>
                    <a:pt x="365" y="2571"/>
                    <a:pt x="476" y="2591"/>
                    <a:pt x="587" y="2591"/>
                  </a:cubicBezTo>
                  <a:cubicBezTo>
                    <a:pt x="860" y="2591"/>
                    <a:pt x="1123" y="2459"/>
                    <a:pt x="1295" y="2237"/>
                  </a:cubicBezTo>
                  <a:lnTo>
                    <a:pt x="1548" y="1903"/>
                  </a:lnTo>
                  <a:cubicBezTo>
                    <a:pt x="1680" y="2025"/>
                    <a:pt x="1932" y="2196"/>
                    <a:pt x="2256" y="2216"/>
                  </a:cubicBezTo>
                  <a:lnTo>
                    <a:pt x="3885" y="3623"/>
                  </a:lnTo>
                  <a:cubicBezTo>
                    <a:pt x="3915" y="3643"/>
                    <a:pt x="3935" y="3684"/>
                    <a:pt x="3935" y="3724"/>
                  </a:cubicBezTo>
                  <a:cubicBezTo>
                    <a:pt x="3935" y="3754"/>
                    <a:pt x="3926" y="3794"/>
                    <a:pt x="3905" y="3825"/>
                  </a:cubicBezTo>
                  <a:lnTo>
                    <a:pt x="3834" y="3896"/>
                  </a:lnTo>
                  <a:cubicBezTo>
                    <a:pt x="3789" y="3952"/>
                    <a:pt x="3728" y="3980"/>
                    <a:pt x="3666" y="3980"/>
                  </a:cubicBezTo>
                  <a:cubicBezTo>
                    <a:pt x="3616" y="3980"/>
                    <a:pt x="3566" y="3962"/>
                    <a:pt x="3521" y="3926"/>
                  </a:cubicBezTo>
                  <a:cubicBezTo>
                    <a:pt x="3521" y="3916"/>
                    <a:pt x="3510" y="3916"/>
                    <a:pt x="3510" y="3906"/>
                  </a:cubicBezTo>
                  <a:lnTo>
                    <a:pt x="3086" y="3542"/>
                  </a:lnTo>
                  <a:cubicBezTo>
                    <a:pt x="3063" y="3524"/>
                    <a:pt x="3034" y="3514"/>
                    <a:pt x="3005" y="3514"/>
                  </a:cubicBezTo>
                  <a:cubicBezTo>
                    <a:pt x="2969" y="3514"/>
                    <a:pt x="2931" y="3529"/>
                    <a:pt x="2903" y="3562"/>
                  </a:cubicBezTo>
                  <a:cubicBezTo>
                    <a:pt x="2863" y="3612"/>
                    <a:pt x="2873" y="3693"/>
                    <a:pt x="2924" y="3734"/>
                  </a:cubicBezTo>
                  <a:lnTo>
                    <a:pt x="3268" y="4027"/>
                  </a:lnTo>
                  <a:lnTo>
                    <a:pt x="3106" y="4210"/>
                  </a:lnTo>
                  <a:cubicBezTo>
                    <a:pt x="3070" y="4263"/>
                    <a:pt x="3004" y="4292"/>
                    <a:pt x="2941" y="4292"/>
                  </a:cubicBezTo>
                  <a:cubicBezTo>
                    <a:pt x="2932" y="4292"/>
                    <a:pt x="2923" y="4292"/>
                    <a:pt x="2914" y="4290"/>
                  </a:cubicBezTo>
                  <a:cubicBezTo>
                    <a:pt x="2873" y="4280"/>
                    <a:pt x="2833" y="4270"/>
                    <a:pt x="2793" y="4240"/>
                  </a:cubicBezTo>
                  <a:lnTo>
                    <a:pt x="2398" y="3896"/>
                  </a:lnTo>
                  <a:cubicBezTo>
                    <a:pt x="2374" y="3877"/>
                    <a:pt x="2344" y="3866"/>
                    <a:pt x="2314" y="3866"/>
                  </a:cubicBezTo>
                  <a:cubicBezTo>
                    <a:pt x="2280" y="3866"/>
                    <a:pt x="2247" y="3879"/>
                    <a:pt x="2226" y="3906"/>
                  </a:cubicBezTo>
                  <a:cubicBezTo>
                    <a:pt x="2175" y="3956"/>
                    <a:pt x="2186" y="4037"/>
                    <a:pt x="2236" y="4088"/>
                  </a:cubicBezTo>
                  <a:lnTo>
                    <a:pt x="2539" y="4341"/>
                  </a:lnTo>
                  <a:lnTo>
                    <a:pt x="2377" y="4533"/>
                  </a:lnTo>
                  <a:cubicBezTo>
                    <a:pt x="2334" y="4577"/>
                    <a:pt x="2274" y="4606"/>
                    <a:pt x="2214" y="4606"/>
                  </a:cubicBezTo>
                  <a:cubicBezTo>
                    <a:pt x="2204" y="4606"/>
                    <a:pt x="2195" y="4605"/>
                    <a:pt x="2186" y="4604"/>
                  </a:cubicBezTo>
                  <a:cubicBezTo>
                    <a:pt x="2180" y="4603"/>
                    <a:pt x="2174" y="4602"/>
                    <a:pt x="2168" y="4602"/>
                  </a:cubicBezTo>
                  <a:cubicBezTo>
                    <a:pt x="2105" y="4602"/>
                    <a:pt x="2053" y="4650"/>
                    <a:pt x="2044" y="4715"/>
                  </a:cubicBezTo>
                  <a:cubicBezTo>
                    <a:pt x="2044" y="4786"/>
                    <a:pt x="2084" y="4846"/>
                    <a:pt x="2155" y="4857"/>
                  </a:cubicBezTo>
                  <a:lnTo>
                    <a:pt x="2216" y="4857"/>
                  </a:lnTo>
                  <a:cubicBezTo>
                    <a:pt x="2347" y="4857"/>
                    <a:pt x="2479" y="4796"/>
                    <a:pt x="2570" y="4695"/>
                  </a:cubicBezTo>
                  <a:lnTo>
                    <a:pt x="2742" y="4493"/>
                  </a:lnTo>
                  <a:cubicBezTo>
                    <a:pt x="2782" y="4513"/>
                    <a:pt x="2833" y="4533"/>
                    <a:pt x="2883" y="4533"/>
                  </a:cubicBezTo>
                  <a:cubicBezTo>
                    <a:pt x="2904" y="4536"/>
                    <a:pt x="2924" y="4537"/>
                    <a:pt x="2945" y="4537"/>
                  </a:cubicBezTo>
                  <a:cubicBezTo>
                    <a:pt x="3083" y="4537"/>
                    <a:pt x="3210" y="4479"/>
                    <a:pt x="3298" y="4381"/>
                  </a:cubicBezTo>
                  <a:lnTo>
                    <a:pt x="3470" y="4179"/>
                  </a:lnTo>
                  <a:cubicBezTo>
                    <a:pt x="3534" y="4211"/>
                    <a:pt x="3604" y="4227"/>
                    <a:pt x="3675" y="4227"/>
                  </a:cubicBezTo>
                  <a:cubicBezTo>
                    <a:pt x="3805" y="4227"/>
                    <a:pt x="3935" y="4173"/>
                    <a:pt x="4027" y="4068"/>
                  </a:cubicBezTo>
                  <a:lnTo>
                    <a:pt x="4087" y="3987"/>
                  </a:lnTo>
                  <a:cubicBezTo>
                    <a:pt x="4158" y="3906"/>
                    <a:pt x="4189" y="3805"/>
                    <a:pt x="4189" y="3704"/>
                  </a:cubicBezTo>
                  <a:cubicBezTo>
                    <a:pt x="4178" y="3592"/>
                    <a:pt x="4128" y="3501"/>
                    <a:pt x="4047" y="3430"/>
                  </a:cubicBezTo>
                  <a:lnTo>
                    <a:pt x="3946" y="3340"/>
                  </a:lnTo>
                  <a:lnTo>
                    <a:pt x="4320" y="3340"/>
                  </a:lnTo>
                  <a:cubicBezTo>
                    <a:pt x="4360" y="3562"/>
                    <a:pt x="4553" y="3713"/>
                    <a:pt x="4775" y="3713"/>
                  </a:cubicBezTo>
                  <a:lnTo>
                    <a:pt x="4825" y="3713"/>
                  </a:lnTo>
                  <a:lnTo>
                    <a:pt x="5787" y="3592"/>
                  </a:lnTo>
                  <a:cubicBezTo>
                    <a:pt x="5857" y="3582"/>
                    <a:pt x="5908" y="3522"/>
                    <a:pt x="5898" y="3450"/>
                  </a:cubicBezTo>
                  <a:cubicBezTo>
                    <a:pt x="5889" y="3395"/>
                    <a:pt x="5837" y="3348"/>
                    <a:pt x="5774" y="3348"/>
                  </a:cubicBezTo>
                  <a:cubicBezTo>
                    <a:pt x="5768" y="3348"/>
                    <a:pt x="5762" y="3349"/>
                    <a:pt x="5756" y="3349"/>
                  </a:cubicBezTo>
                  <a:lnTo>
                    <a:pt x="4795" y="3461"/>
                  </a:lnTo>
                  <a:cubicBezTo>
                    <a:pt x="4784" y="3463"/>
                    <a:pt x="4773" y="3464"/>
                    <a:pt x="4761" y="3464"/>
                  </a:cubicBezTo>
                  <a:cubicBezTo>
                    <a:pt x="4664" y="3464"/>
                    <a:pt x="4581" y="3388"/>
                    <a:pt x="4562" y="3279"/>
                  </a:cubicBezTo>
                  <a:lnTo>
                    <a:pt x="4553" y="3208"/>
                  </a:lnTo>
                  <a:lnTo>
                    <a:pt x="4553" y="3187"/>
                  </a:lnTo>
                  <a:lnTo>
                    <a:pt x="4239" y="598"/>
                  </a:lnTo>
                  <a:cubicBezTo>
                    <a:pt x="4229" y="548"/>
                    <a:pt x="4239" y="487"/>
                    <a:pt x="4279" y="447"/>
                  </a:cubicBezTo>
                  <a:cubicBezTo>
                    <a:pt x="4310" y="406"/>
                    <a:pt x="4360" y="375"/>
                    <a:pt x="4411" y="366"/>
                  </a:cubicBezTo>
                  <a:lnTo>
                    <a:pt x="5382" y="244"/>
                  </a:lnTo>
                  <a:cubicBezTo>
                    <a:pt x="5443" y="244"/>
                    <a:pt x="5493" y="173"/>
                    <a:pt x="5483" y="112"/>
                  </a:cubicBezTo>
                  <a:cubicBezTo>
                    <a:pt x="5474" y="48"/>
                    <a:pt x="5422" y="0"/>
                    <a:pt x="536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896;p48"/>
            <p:cNvSpPr/>
            <p:nvPr/>
          </p:nvSpPr>
          <p:spPr>
            <a:xfrm>
              <a:off x="6804682" y="4239748"/>
              <a:ext cx="34819" cy="35248"/>
            </a:xfrm>
            <a:custGeom>
              <a:avLst/>
              <a:gdLst/>
              <a:ahLst/>
              <a:cxnLst/>
              <a:rect l="l" t="t" r="r" b="b"/>
              <a:pathLst>
                <a:path w="730" h="739" extrusionOk="0">
                  <a:moveTo>
                    <a:pt x="365" y="253"/>
                  </a:moveTo>
                  <a:cubicBezTo>
                    <a:pt x="426" y="253"/>
                    <a:pt x="486" y="304"/>
                    <a:pt x="486" y="365"/>
                  </a:cubicBezTo>
                  <a:cubicBezTo>
                    <a:pt x="486" y="435"/>
                    <a:pt x="426" y="486"/>
                    <a:pt x="365" y="486"/>
                  </a:cubicBezTo>
                  <a:cubicBezTo>
                    <a:pt x="304" y="486"/>
                    <a:pt x="253" y="435"/>
                    <a:pt x="253" y="365"/>
                  </a:cubicBezTo>
                  <a:cubicBezTo>
                    <a:pt x="253" y="304"/>
                    <a:pt x="304" y="253"/>
                    <a:pt x="365" y="253"/>
                  </a:cubicBezTo>
                  <a:close/>
                  <a:moveTo>
                    <a:pt x="365" y="1"/>
                  </a:moveTo>
                  <a:cubicBezTo>
                    <a:pt x="163" y="1"/>
                    <a:pt x="1" y="162"/>
                    <a:pt x="1" y="365"/>
                  </a:cubicBezTo>
                  <a:cubicBezTo>
                    <a:pt x="1" y="567"/>
                    <a:pt x="163" y="739"/>
                    <a:pt x="365" y="739"/>
                  </a:cubicBezTo>
                  <a:cubicBezTo>
                    <a:pt x="567" y="739"/>
                    <a:pt x="729" y="567"/>
                    <a:pt x="729" y="365"/>
                  </a:cubicBezTo>
                  <a:cubicBezTo>
                    <a:pt x="729" y="162"/>
                    <a:pt x="567" y="1"/>
                    <a:pt x="36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897;p48"/>
            <p:cNvSpPr/>
            <p:nvPr/>
          </p:nvSpPr>
          <p:spPr>
            <a:xfrm>
              <a:off x="6473192" y="4239748"/>
              <a:ext cx="35296" cy="35248"/>
            </a:xfrm>
            <a:custGeom>
              <a:avLst/>
              <a:gdLst/>
              <a:ahLst/>
              <a:cxnLst/>
              <a:rect l="l" t="t" r="r" b="b"/>
              <a:pathLst>
                <a:path w="740" h="739" extrusionOk="0">
                  <a:moveTo>
                    <a:pt x="376" y="253"/>
                  </a:moveTo>
                  <a:cubicBezTo>
                    <a:pt x="436" y="253"/>
                    <a:pt x="486" y="304"/>
                    <a:pt x="486" y="365"/>
                  </a:cubicBezTo>
                  <a:cubicBezTo>
                    <a:pt x="486" y="435"/>
                    <a:pt x="436" y="486"/>
                    <a:pt x="376" y="486"/>
                  </a:cubicBezTo>
                  <a:cubicBezTo>
                    <a:pt x="304" y="486"/>
                    <a:pt x="254" y="435"/>
                    <a:pt x="254" y="365"/>
                  </a:cubicBezTo>
                  <a:cubicBezTo>
                    <a:pt x="254" y="304"/>
                    <a:pt x="304" y="253"/>
                    <a:pt x="376" y="253"/>
                  </a:cubicBezTo>
                  <a:close/>
                  <a:moveTo>
                    <a:pt x="376" y="1"/>
                  </a:moveTo>
                  <a:cubicBezTo>
                    <a:pt x="173" y="1"/>
                    <a:pt x="1" y="162"/>
                    <a:pt x="1" y="365"/>
                  </a:cubicBezTo>
                  <a:cubicBezTo>
                    <a:pt x="1" y="567"/>
                    <a:pt x="173" y="739"/>
                    <a:pt x="376" y="739"/>
                  </a:cubicBezTo>
                  <a:cubicBezTo>
                    <a:pt x="567" y="739"/>
                    <a:pt x="740" y="567"/>
                    <a:pt x="740" y="365"/>
                  </a:cubicBezTo>
                  <a:cubicBezTo>
                    <a:pt x="740" y="162"/>
                    <a:pt x="567" y="1"/>
                    <a:pt x="37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" name="Google Shape;570;p31"/>
          <p:cNvSpPr txBox="1">
            <a:spLocks noGrp="1"/>
          </p:cNvSpPr>
          <p:nvPr>
            <p:ph type="title"/>
          </p:nvPr>
        </p:nvSpPr>
        <p:spPr>
          <a:xfrm>
            <a:off x="757377" y="9677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3. Refleksi dan Pengembangan Kepemimpinan</a:t>
            </a:r>
            <a:endParaRPr dirty="0"/>
          </a:p>
        </p:txBody>
      </p:sp>
      <p:sp>
        <p:nvSpPr>
          <p:cNvPr id="571" name="Google Shape;571;p31"/>
          <p:cNvSpPr txBox="1">
            <a:spLocks noGrp="1"/>
          </p:cNvSpPr>
          <p:nvPr>
            <p:ph type="body" idx="1"/>
          </p:nvPr>
        </p:nvSpPr>
        <p:spPr>
          <a:xfrm>
            <a:off x="228088" y="1087164"/>
            <a:ext cx="6394767" cy="19126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None/>
            </a:pP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salah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hal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wawasan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tentang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bagaimana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membingkai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situasi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perspektif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memahami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bawahan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Namun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sebagian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manajer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menghabiskan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kegiatan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. Salah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alasan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sering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diabaikan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tekanan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waktu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sz="1400" dirty="0" err="1">
                <a:latin typeface="Times New Roman" pitchFamily="18" charset="0"/>
                <a:cs typeface="Times New Roman" pitchFamily="18" charset="0"/>
              </a:rPr>
              <a:t>tempat</a:t>
            </a:r>
            <a:r>
              <a:rPr lang="en-US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 smtClean="0">
                <a:latin typeface="Times New Roman" pitchFamily="18" charset="0"/>
                <a:cs typeface="Times New Roman" pitchFamily="18" charset="0"/>
              </a:rPr>
              <a:t>kerja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72" name="Google Shape;572;p31"/>
          <p:cNvGrpSpPr/>
          <p:nvPr/>
        </p:nvGrpSpPr>
        <p:grpSpPr>
          <a:xfrm>
            <a:off x="7114767" y="642196"/>
            <a:ext cx="1981088" cy="1640054"/>
            <a:chOff x="1379900" y="2538800"/>
            <a:chExt cx="1031325" cy="953050"/>
          </a:xfrm>
        </p:grpSpPr>
        <p:sp>
          <p:nvSpPr>
            <p:cNvPr id="573" name="Google Shape;573;p31"/>
            <p:cNvSpPr/>
            <p:nvPr/>
          </p:nvSpPr>
          <p:spPr>
            <a:xfrm>
              <a:off x="1379900" y="3442250"/>
              <a:ext cx="417300" cy="49600"/>
            </a:xfrm>
            <a:custGeom>
              <a:avLst/>
              <a:gdLst/>
              <a:ahLst/>
              <a:cxnLst/>
              <a:rect l="l" t="t" r="r" b="b"/>
              <a:pathLst>
                <a:path w="16692" h="1984" extrusionOk="0">
                  <a:moveTo>
                    <a:pt x="8346" y="1"/>
                  </a:moveTo>
                  <a:cubicBezTo>
                    <a:pt x="3734" y="1"/>
                    <a:pt x="1" y="446"/>
                    <a:pt x="1" y="992"/>
                  </a:cubicBezTo>
                  <a:cubicBezTo>
                    <a:pt x="1" y="1538"/>
                    <a:pt x="3734" y="1983"/>
                    <a:pt x="8346" y="1983"/>
                  </a:cubicBezTo>
                  <a:cubicBezTo>
                    <a:pt x="12959" y="1983"/>
                    <a:pt x="16691" y="1538"/>
                    <a:pt x="16691" y="992"/>
                  </a:cubicBezTo>
                  <a:cubicBezTo>
                    <a:pt x="16691" y="446"/>
                    <a:pt x="12959" y="1"/>
                    <a:pt x="834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1"/>
            <p:cNvSpPr/>
            <p:nvPr/>
          </p:nvSpPr>
          <p:spPr>
            <a:xfrm>
              <a:off x="2034150" y="3442250"/>
              <a:ext cx="377075" cy="49600"/>
            </a:xfrm>
            <a:custGeom>
              <a:avLst/>
              <a:gdLst/>
              <a:ahLst/>
              <a:cxnLst/>
              <a:rect l="l" t="t" r="r" b="b"/>
              <a:pathLst>
                <a:path w="15083" h="1984" extrusionOk="0">
                  <a:moveTo>
                    <a:pt x="7536" y="1"/>
                  </a:moveTo>
                  <a:cubicBezTo>
                    <a:pt x="3368" y="1"/>
                    <a:pt x="0" y="446"/>
                    <a:pt x="0" y="992"/>
                  </a:cubicBezTo>
                  <a:cubicBezTo>
                    <a:pt x="0" y="1538"/>
                    <a:pt x="3368" y="1983"/>
                    <a:pt x="7536" y="1983"/>
                  </a:cubicBezTo>
                  <a:cubicBezTo>
                    <a:pt x="11704" y="1983"/>
                    <a:pt x="15082" y="1538"/>
                    <a:pt x="15082" y="992"/>
                  </a:cubicBezTo>
                  <a:cubicBezTo>
                    <a:pt x="15082" y="446"/>
                    <a:pt x="11704" y="1"/>
                    <a:pt x="753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1"/>
            <p:cNvSpPr/>
            <p:nvPr/>
          </p:nvSpPr>
          <p:spPr>
            <a:xfrm>
              <a:off x="1865950" y="2784225"/>
              <a:ext cx="53900" cy="62500"/>
            </a:xfrm>
            <a:custGeom>
              <a:avLst/>
              <a:gdLst/>
              <a:ahLst/>
              <a:cxnLst/>
              <a:rect l="l" t="t" r="r" b="b"/>
              <a:pathLst>
                <a:path w="2156" h="2500" extrusionOk="0">
                  <a:moveTo>
                    <a:pt x="770" y="1"/>
                  </a:moveTo>
                  <a:cubicBezTo>
                    <a:pt x="770" y="1"/>
                    <a:pt x="679" y="1761"/>
                    <a:pt x="1" y="2500"/>
                  </a:cubicBezTo>
                  <a:lnTo>
                    <a:pt x="2156" y="2500"/>
                  </a:lnTo>
                  <a:cubicBezTo>
                    <a:pt x="1468" y="1761"/>
                    <a:pt x="1377" y="1"/>
                    <a:pt x="1377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1"/>
            <p:cNvSpPr/>
            <p:nvPr/>
          </p:nvSpPr>
          <p:spPr>
            <a:xfrm>
              <a:off x="1850550" y="2841650"/>
              <a:ext cx="84725" cy="19475"/>
            </a:xfrm>
            <a:custGeom>
              <a:avLst/>
              <a:gdLst/>
              <a:ahLst/>
              <a:cxnLst/>
              <a:rect l="l" t="t" r="r" b="b"/>
              <a:pathLst>
                <a:path w="3389" h="779" extrusionOk="0">
                  <a:moveTo>
                    <a:pt x="81" y="0"/>
                  </a:moveTo>
                  <a:cubicBezTo>
                    <a:pt x="30" y="0"/>
                    <a:pt x="0" y="61"/>
                    <a:pt x="0" y="142"/>
                  </a:cubicBezTo>
                  <a:lnTo>
                    <a:pt x="0" y="628"/>
                  </a:lnTo>
                  <a:cubicBezTo>
                    <a:pt x="0" y="708"/>
                    <a:pt x="30" y="779"/>
                    <a:pt x="81" y="779"/>
                  </a:cubicBezTo>
                  <a:lnTo>
                    <a:pt x="3298" y="779"/>
                  </a:lnTo>
                  <a:cubicBezTo>
                    <a:pt x="3348" y="779"/>
                    <a:pt x="3389" y="708"/>
                    <a:pt x="3389" y="628"/>
                  </a:cubicBezTo>
                  <a:lnTo>
                    <a:pt x="3389" y="142"/>
                  </a:lnTo>
                  <a:cubicBezTo>
                    <a:pt x="3389" y="61"/>
                    <a:pt x="3348" y="0"/>
                    <a:pt x="3298" y="0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1"/>
            <p:cNvSpPr/>
            <p:nvPr/>
          </p:nvSpPr>
          <p:spPr>
            <a:xfrm>
              <a:off x="1558450" y="2758700"/>
              <a:ext cx="89050" cy="164150"/>
            </a:xfrm>
            <a:custGeom>
              <a:avLst/>
              <a:gdLst/>
              <a:ahLst/>
              <a:cxnLst/>
              <a:rect l="l" t="t" r="r" b="b"/>
              <a:pathLst>
                <a:path w="3562" h="6566" extrusionOk="0">
                  <a:moveTo>
                    <a:pt x="3561" y="0"/>
                  </a:moveTo>
                  <a:cubicBezTo>
                    <a:pt x="1578" y="0"/>
                    <a:pt x="1356" y="1588"/>
                    <a:pt x="1700" y="2974"/>
                  </a:cubicBezTo>
                  <a:cubicBezTo>
                    <a:pt x="2054" y="4360"/>
                    <a:pt x="0" y="4137"/>
                    <a:pt x="861" y="6565"/>
                  </a:cubicBezTo>
                  <a:lnTo>
                    <a:pt x="3561" y="6565"/>
                  </a:lnTo>
                  <a:lnTo>
                    <a:pt x="35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1"/>
            <p:cNvSpPr/>
            <p:nvPr/>
          </p:nvSpPr>
          <p:spPr>
            <a:xfrm>
              <a:off x="1645450" y="2758700"/>
              <a:ext cx="89025" cy="164150"/>
            </a:xfrm>
            <a:custGeom>
              <a:avLst/>
              <a:gdLst/>
              <a:ahLst/>
              <a:cxnLst/>
              <a:rect l="l" t="t" r="r" b="b"/>
              <a:pathLst>
                <a:path w="3561" h="6566" extrusionOk="0">
                  <a:moveTo>
                    <a:pt x="0" y="0"/>
                  </a:moveTo>
                  <a:lnTo>
                    <a:pt x="0" y="6565"/>
                  </a:lnTo>
                  <a:lnTo>
                    <a:pt x="2701" y="6565"/>
                  </a:lnTo>
                  <a:cubicBezTo>
                    <a:pt x="3561" y="4137"/>
                    <a:pt x="1517" y="4360"/>
                    <a:pt x="1861" y="2974"/>
                  </a:cubicBezTo>
                  <a:cubicBezTo>
                    <a:pt x="2205" y="1588"/>
                    <a:pt x="1892" y="0"/>
                    <a:pt x="0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1"/>
            <p:cNvSpPr/>
            <p:nvPr/>
          </p:nvSpPr>
          <p:spPr>
            <a:xfrm>
              <a:off x="1565750" y="2875775"/>
              <a:ext cx="148000" cy="87025"/>
            </a:xfrm>
            <a:custGeom>
              <a:avLst/>
              <a:gdLst/>
              <a:ahLst/>
              <a:cxnLst/>
              <a:rect l="l" t="t" r="r" b="b"/>
              <a:pathLst>
                <a:path w="5920" h="3481" extrusionOk="0">
                  <a:moveTo>
                    <a:pt x="3131" y="1"/>
                  </a:moveTo>
                  <a:cubicBezTo>
                    <a:pt x="1448" y="1"/>
                    <a:pt x="0" y="1055"/>
                    <a:pt x="467" y="2914"/>
                  </a:cubicBezTo>
                  <a:lnTo>
                    <a:pt x="811" y="2954"/>
                  </a:lnTo>
                  <a:cubicBezTo>
                    <a:pt x="816" y="2954"/>
                    <a:pt x="821" y="2954"/>
                    <a:pt x="827" y="2954"/>
                  </a:cubicBezTo>
                  <a:cubicBezTo>
                    <a:pt x="1388" y="2954"/>
                    <a:pt x="1730" y="3481"/>
                    <a:pt x="2282" y="3481"/>
                  </a:cubicBezTo>
                  <a:cubicBezTo>
                    <a:pt x="2287" y="3481"/>
                    <a:pt x="2293" y="3480"/>
                    <a:pt x="2298" y="3480"/>
                  </a:cubicBezTo>
                  <a:cubicBezTo>
                    <a:pt x="3431" y="3471"/>
                    <a:pt x="4291" y="3157"/>
                    <a:pt x="5414" y="3106"/>
                  </a:cubicBezTo>
                  <a:cubicBezTo>
                    <a:pt x="5919" y="1630"/>
                    <a:pt x="5485" y="162"/>
                    <a:pt x="3775" y="52"/>
                  </a:cubicBezTo>
                  <a:cubicBezTo>
                    <a:pt x="3559" y="18"/>
                    <a:pt x="3343" y="1"/>
                    <a:pt x="3131" y="1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1"/>
            <p:cNvSpPr/>
            <p:nvPr/>
          </p:nvSpPr>
          <p:spPr>
            <a:xfrm>
              <a:off x="1686925" y="3409375"/>
              <a:ext cx="27825" cy="30375"/>
            </a:xfrm>
            <a:custGeom>
              <a:avLst/>
              <a:gdLst/>
              <a:ahLst/>
              <a:cxnLst/>
              <a:rect l="l" t="t" r="r" b="b"/>
              <a:pathLst>
                <a:path w="1113" h="1215" extrusionOk="0">
                  <a:moveTo>
                    <a:pt x="31" y="1"/>
                  </a:moveTo>
                  <a:lnTo>
                    <a:pt x="0" y="1215"/>
                  </a:lnTo>
                  <a:lnTo>
                    <a:pt x="1042" y="1215"/>
                  </a:lnTo>
                  <a:lnTo>
                    <a:pt x="1113" y="1"/>
                  </a:ln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1"/>
            <p:cNvSpPr/>
            <p:nvPr/>
          </p:nvSpPr>
          <p:spPr>
            <a:xfrm>
              <a:off x="1682125" y="3438200"/>
              <a:ext cx="81450" cy="28875"/>
            </a:xfrm>
            <a:custGeom>
              <a:avLst/>
              <a:gdLst/>
              <a:ahLst/>
              <a:cxnLst/>
              <a:rect l="l" t="t" r="r" b="b"/>
              <a:pathLst>
                <a:path w="3258" h="1155" extrusionOk="0">
                  <a:moveTo>
                    <a:pt x="1234" y="1"/>
                  </a:moveTo>
                  <a:lnTo>
                    <a:pt x="111" y="11"/>
                  </a:lnTo>
                  <a:lnTo>
                    <a:pt x="0" y="1154"/>
                  </a:lnTo>
                  <a:lnTo>
                    <a:pt x="3258" y="1154"/>
                  </a:lnTo>
                  <a:lnTo>
                    <a:pt x="3065" y="497"/>
                  </a:lnTo>
                  <a:lnTo>
                    <a:pt x="1234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1"/>
            <p:cNvSpPr/>
            <p:nvPr/>
          </p:nvSpPr>
          <p:spPr>
            <a:xfrm>
              <a:off x="1681100" y="3446575"/>
              <a:ext cx="92325" cy="23275"/>
            </a:xfrm>
            <a:custGeom>
              <a:avLst/>
              <a:gdLst/>
              <a:ahLst/>
              <a:cxnLst/>
              <a:rect l="l" t="t" r="r" b="b"/>
              <a:pathLst>
                <a:path w="3693" h="931" extrusionOk="0">
                  <a:moveTo>
                    <a:pt x="3076" y="0"/>
                  </a:moveTo>
                  <a:cubicBezTo>
                    <a:pt x="2611" y="0"/>
                    <a:pt x="2489" y="394"/>
                    <a:pt x="2489" y="394"/>
                  </a:cubicBezTo>
                  <a:lnTo>
                    <a:pt x="21" y="384"/>
                  </a:lnTo>
                  <a:lnTo>
                    <a:pt x="1" y="931"/>
                  </a:lnTo>
                  <a:lnTo>
                    <a:pt x="3693" y="931"/>
                  </a:lnTo>
                  <a:cubicBezTo>
                    <a:pt x="3693" y="931"/>
                    <a:pt x="3602" y="0"/>
                    <a:pt x="307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31"/>
            <p:cNvSpPr/>
            <p:nvPr/>
          </p:nvSpPr>
          <p:spPr>
            <a:xfrm>
              <a:off x="1688700" y="3443275"/>
              <a:ext cx="9500" cy="9125"/>
            </a:xfrm>
            <a:custGeom>
              <a:avLst/>
              <a:gdLst/>
              <a:ahLst/>
              <a:cxnLst/>
              <a:rect l="l" t="t" r="r" b="b"/>
              <a:pathLst>
                <a:path w="380" h="365" extrusionOk="0">
                  <a:moveTo>
                    <a:pt x="191" y="0"/>
                  </a:moveTo>
                  <a:cubicBezTo>
                    <a:pt x="96" y="0"/>
                    <a:pt x="0" y="61"/>
                    <a:pt x="0" y="182"/>
                  </a:cubicBezTo>
                  <a:cubicBezTo>
                    <a:pt x="0" y="304"/>
                    <a:pt x="96" y="364"/>
                    <a:pt x="191" y="364"/>
                  </a:cubicBezTo>
                  <a:cubicBezTo>
                    <a:pt x="286" y="364"/>
                    <a:pt x="379" y="304"/>
                    <a:pt x="374" y="182"/>
                  </a:cubicBezTo>
                  <a:cubicBezTo>
                    <a:pt x="379" y="61"/>
                    <a:pt x="286" y="0"/>
                    <a:pt x="19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31"/>
            <p:cNvSpPr/>
            <p:nvPr/>
          </p:nvSpPr>
          <p:spPr>
            <a:xfrm>
              <a:off x="1705900" y="3431625"/>
              <a:ext cx="14425" cy="9900"/>
            </a:xfrm>
            <a:custGeom>
              <a:avLst/>
              <a:gdLst/>
              <a:ahLst/>
              <a:cxnLst/>
              <a:rect l="l" t="t" r="r" b="b"/>
              <a:pathLst>
                <a:path w="577" h="396" extrusionOk="0">
                  <a:moveTo>
                    <a:pt x="0" y="1"/>
                  </a:moveTo>
                  <a:lnTo>
                    <a:pt x="41" y="345"/>
                  </a:lnTo>
                  <a:lnTo>
                    <a:pt x="61" y="396"/>
                  </a:lnTo>
                  <a:lnTo>
                    <a:pt x="526" y="396"/>
                  </a:lnTo>
                  <a:lnTo>
                    <a:pt x="576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31"/>
            <p:cNvSpPr/>
            <p:nvPr/>
          </p:nvSpPr>
          <p:spPr>
            <a:xfrm>
              <a:off x="1424175" y="3335525"/>
              <a:ext cx="40475" cy="37225"/>
            </a:xfrm>
            <a:custGeom>
              <a:avLst/>
              <a:gdLst/>
              <a:ahLst/>
              <a:cxnLst/>
              <a:rect l="l" t="t" r="r" b="b"/>
              <a:pathLst>
                <a:path w="1619" h="1489" extrusionOk="0">
                  <a:moveTo>
                    <a:pt x="1052" y="1"/>
                  </a:moveTo>
                  <a:lnTo>
                    <a:pt x="0" y="608"/>
                  </a:lnTo>
                  <a:lnTo>
                    <a:pt x="556" y="1488"/>
                  </a:lnTo>
                  <a:lnTo>
                    <a:pt x="1619" y="911"/>
                  </a:lnTo>
                  <a:lnTo>
                    <a:pt x="1052" y="1"/>
                  </a:ln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31"/>
            <p:cNvSpPr/>
            <p:nvPr/>
          </p:nvSpPr>
          <p:spPr>
            <a:xfrm>
              <a:off x="1398625" y="3348175"/>
              <a:ext cx="54400" cy="81975"/>
            </a:xfrm>
            <a:custGeom>
              <a:avLst/>
              <a:gdLst/>
              <a:ahLst/>
              <a:cxnLst/>
              <a:rect l="l" t="t" r="r" b="b"/>
              <a:pathLst>
                <a:path w="2176" h="3279" extrusionOk="0">
                  <a:moveTo>
                    <a:pt x="1032" y="1"/>
                  </a:moveTo>
                  <a:lnTo>
                    <a:pt x="0" y="517"/>
                  </a:lnTo>
                  <a:lnTo>
                    <a:pt x="1720" y="3278"/>
                  </a:lnTo>
                  <a:lnTo>
                    <a:pt x="2176" y="2772"/>
                  </a:lnTo>
                  <a:lnTo>
                    <a:pt x="1629" y="952"/>
                  </a:lnTo>
                  <a:lnTo>
                    <a:pt x="1032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31"/>
            <p:cNvSpPr/>
            <p:nvPr/>
          </p:nvSpPr>
          <p:spPr>
            <a:xfrm>
              <a:off x="1395575" y="3355025"/>
              <a:ext cx="67575" cy="85225"/>
            </a:xfrm>
            <a:custGeom>
              <a:avLst/>
              <a:gdLst/>
              <a:ahLst/>
              <a:cxnLst/>
              <a:rect l="l" t="t" r="r" b="b"/>
              <a:pathLst>
                <a:path w="2703" h="3409" extrusionOk="0">
                  <a:moveTo>
                    <a:pt x="477" y="0"/>
                  </a:moveTo>
                  <a:lnTo>
                    <a:pt x="1" y="273"/>
                  </a:lnTo>
                  <a:lnTo>
                    <a:pt x="1954" y="3409"/>
                  </a:lnTo>
                  <a:cubicBezTo>
                    <a:pt x="1954" y="3409"/>
                    <a:pt x="2702" y="2833"/>
                    <a:pt x="2429" y="2387"/>
                  </a:cubicBezTo>
                  <a:cubicBezTo>
                    <a:pt x="2262" y="2126"/>
                    <a:pt x="2032" y="2082"/>
                    <a:pt x="1896" y="2082"/>
                  </a:cubicBezTo>
                  <a:cubicBezTo>
                    <a:pt x="1827" y="2082"/>
                    <a:pt x="1781" y="2094"/>
                    <a:pt x="1781" y="2094"/>
                  </a:cubicBezTo>
                  <a:lnTo>
                    <a:pt x="47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31"/>
            <p:cNvSpPr/>
            <p:nvPr/>
          </p:nvSpPr>
          <p:spPr>
            <a:xfrm>
              <a:off x="1414125" y="3355750"/>
              <a:ext cx="13525" cy="9425"/>
            </a:xfrm>
            <a:custGeom>
              <a:avLst/>
              <a:gdLst/>
              <a:ahLst/>
              <a:cxnLst/>
              <a:rect l="l" t="t" r="r" b="b"/>
              <a:pathLst>
                <a:path w="541" h="377" extrusionOk="0">
                  <a:moveTo>
                    <a:pt x="267" y="1"/>
                  </a:moveTo>
                  <a:cubicBezTo>
                    <a:pt x="236" y="1"/>
                    <a:pt x="202" y="10"/>
                    <a:pt x="169" y="32"/>
                  </a:cubicBezTo>
                  <a:cubicBezTo>
                    <a:pt x="1" y="141"/>
                    <a:pt x="113" y="377"/>
                    <a:pt x="272" y="377"/>
                  </a:cubicBezTo>
                  <a:cubicBezTo>
                    <a:pt x="304" y="377"/>
                    <a:pt x="338" y="367"/>
                    <a:pt x="372" y="345"/>
                  </a:cubicBezTo>
                  <a:cubicBezTo>
                    <a:pt x="541" y="244"/>
                    <a:pt x="427" y="1"/>
                    <a:pt x="26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31"/>
            <p:cNvSpPr/>
            <p:nvPr/>
          </p:nvSpPr>
          <p:spPr>
            <a:xfrm>
              <a:off x="1433525" y="3362600"/>
              <a:ext cx="15200" cy="16225"/>
            </a:xfrm>
            <a:custGeom>
              <a:avLst/>
              <a:gdLst/>
              <a:ahLst/>
              <a:cxnLst/>
              <a:rect l="l" t="t" r="r" b="b"/>
              <a:pathLst>
                <a:path w="608" h="649" extrusionOk="0">
                  <a:moveTo>
                    <a:pt x="304" y="1"/>
                  </a:moveTo>
                  <a:lnTo>
                    <a:pt x="41" y="213"/>
                  </a:lnTo>
                  <a:lnTo>
                    <a:pt x="0" y="253"/>
                  </a:lnTo>
                  <a:lnTo>
                    <a:pt x="253" y="648"/>
                  </a:lnTo>
                  <a:lnTo>
                    <a:pt x="607" y="486"/>
                  </a:lnTo>
                  <a:lnTo>
                    <a:pt x="304" y="1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31"/>
            <p:cNvSpPr/>
            <p:nvPr/>
          </p:nvSpPr>
          <p:spPr>
            <a:xfrm>
              <a:off x="1434800" y="3018675"/>
              <a:ext cx="219275" cy="352300"/>
            </a:xfrm>
            <a:custGeom>
              <a:avLst/>
              <a:gdLst/>
              <a:ahLst/>
              <a:cxnLst/>
              <a:rect l="l" t="t" r="r" b="b"/>
              <a:pathLst>
                <a:path w="8771" h="14092" extrusionOk="0">
                  <a:moveTo>
                    <a:pt x="7101" y="0"/>
                  </a:moveTo>
                  <a:cubicBezTo>
                    <a:pt x="7101" y="0"/>
                    <a:pt x="5159" y="1467"/>
                    <a:pt x="5341" y="4856"/>
                  </a:cubicBezTo>
                  <a:cubicBezTo>
                    <a:pt x="5533" y="8255"/>
                    <a:pt x="5331" y="9478"/>
                    <a:pt x="5331" y="9478"/>
                  </a:cubicBezTo>
                  <a:lnTo>
                    <a:pt x="0" y="12604"/>
                  </a:lnTo>
                  <a:lnTo>
                    <a:pt x="992" y="14091"/>
                  </a:lnTo>
                  <a:lnTo>
                    <a:pt x="7111" y="11198"/>
                  </a:lnTo>
                  <a:cubicBezTo>
                    <a:pt x="7526" y="11006"/>
                    <a:pt x="7809" y="10622"/>
                    <a:pt x="7880" y="10166"/>
                  </a:cubicBezTo>
                  <a:lnTo>
                    <a:pt x="8770" y="4552"/>
                  </a:lnTo>
                  <a:lnTo>
                    <a:pt x="8437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1" name="Google Shape;591;p31"/>
            <p:cNvSpPr/>
            <p:nvPr/>
          </p:nvSpPr>
          <p:spPr>
            <a:xfrm>
              <a:off x="1633575" y="3018675"/>
              <a:ext cx="104700" cy="389725"/>
            </a:xfrm>
            <a:custGeom>
              <a:avLst/>
              <a:gdLst/>
              <a:ahLst/>
              <a:cxnLst/>
              <a:rect l="l" t="t" r="r" b="b"/>
              <a:pathLst>
                <a:path w="4188" h="15589" extrusionOk="0">
                  <a:moveTo>
                    <a:pt x="111" y="0"/>
                  </a:moveTo>
                  <a:lnTo>
                    <a:pt x="0" y="3085"/>
                  </a:lnTo>
                  <a:lnTo>
                    <a:pt x="1639" y="9822"/>
                  </a:lnTo>
                  <a:lnTo>
                    <a:pt x="1780" y="15588"/>
                  </a:lnTo>
                  <a:lnTo>
                    <a:pt x="3611" y="15588"/>
                  </a:lnTo>
                  <a:lnTo>
                    <a:pt x="4177" y="9195"/>
                  </a:lnTo>
                  <a:cubicBezTo>
                    <a:pt x="4188" y="9125"/>
                    <a:pt x="4188" y="9064"/>
                    <a:pt x="4177" y="8993"/>
                  </a:cubicBezTo>
                  <a:cubicBezTo>
                    <a:pt x="3905" y="4047"/>
                    <a:pt x="2893" y="1608"/>
                    <a:pt x="2327" y="597"/>
                  </a:cubicBezTo>
                  <a:lnTo>
                    <a:pt x="2195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2" name="Google Shape;592;p31"/>
            <p:cNvSpPr/>
            <p:nvPr/>
          </p:nvSpPr>
          <p:spPr>
            <a:xfrm>
              <a:off x="1614850" y="3028525"/>
              <a:ext cx="59200" cy="78675"/>
            </a:xfrm>
            <a:custGeom>
              <a:avLst/>
              <a:gdLst/>
              <a:ahLst/>
              <a:cxnLst/>
              <a:rect l="l" t="t" r="r" b="b"/>
              <a:pathLst>
                <a:path w="2368" h="3147" extrusionOk="0">
                  <a:moveTo>
                    <a:pt x="1" y="0"/>
                  </a:moveTo>
                  <a:lnTo>
                    <a:pt x="1" y="3147"/>
                  </a:lnTo>
                  <a:lnTo>
                    <a:pt x="2368" y="2965"/>
                  </a:lnTo>
                  <a:lnTo>
                    <a:pt x="2368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31"/>
            <p:cNvSpPr/>
            <p:nvPr/>
          </p:nvSpPr>
          <p:spPr>
            <a:xfrm>
              <a:off x="1639875" y="3102875"/>
              <a:ext cx="25575" cy="3575"/>
            </a:xfrm>
            <a:custGeom>
              <a:avLst/>
              <a:gdLst/>
              <a:ahLst/>
              <a:cxnLst/>
              <a:rect l="l" t="t" r="r" b="b"/>
              <a:pathLst>
                <a:path w="1023" h="143" extrusionOk="0">
                  <a:moveTo>
                    <a:pt x="1012" y="0"/>
                  </a:moveTo>
                  <a:lnTo>
                    <a:pt x="1" y="92"/>
                  </a:lnTo>
                  <a:lnTo>
                    <a:pt x="11" y="142"/>
                  </a:lnTo>
                  <a:lnTo>
                    <a:pt x="1023" y="61"/>
                  </a:lnTo>
                  <a:lnTo>
                    <a:pt x="101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31"/>
            <p:cNvSpPr/>
            <p:nvPr/>
          </p:nvSpPr>
          <p:spPr>
            <a:xfrm>
              <a:off x="1588550" y="3036375"/>
              <a:ext cx="22525" cy="25550"/>
            </a:xfrm>
            <a:custGeom>
              <a:avLst/>
              <a:gdLst/>
              <a:ahLst/>
              <a:cxnLst/>
              <a:rect l="l" t="t" r="r" b="b"/>
              <a:pathLst>
                <a:path w="901" h="1022" extrusionOk="0">
                  <a:moveTo>
                    <a:pt x="840" y="0"/>
                  </a:moveTo>
                  <a:cubicBezTo>
                    <a:pt x="840" y="10"/>
                    <a:pt x="739" y="789"/>
                    <a:pt x="0" y="972"/>
                  </a:cubicBezTo>
                  <a:lnTo>
                    <a:pt x="10" y="1022"/>
                  </a:lnTo>
                  <a:cubicBezTo>
                    <a:pt x="790" y="830"/>
                    <a:pt x="900" y="10"/>
                    <a:pt x="900" y="10"/>
                  </a:cubicBezTo>
                  <a:lnTo>
                    <a:pt x="84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5" name="Google Shape;595;p31"/>
            <p:cNvSpPr/>
            <p:nvPr/>
          </p:nvSpPr>
          <p:spPr>
            <a:xfrm>
              <a:off x="1679075" y="3036375"/>
              <a:ext cx="22300" cy="25550"/>
            </a:xfrm>
            <a:custGeom>
              <a:avLst/>
              <a:gdLst/>
              <a:ahLst/>
              <a:cxnLst/>
              <a:rect l="l" t="t" r="r" b="b"/>
              <a:pathLst>
                <a:path w="892" h="1022" extrusionOk="0">
                  <a:moveTo>
                    <a:pt x="51" y="0"/>
                  </a:moveTo>
                  <a:lnTo>
                    <a:pt x="1" y="10"/>
                  </a:lnTo>
                  <a:cubicBezTo>
                    <a:pt x="1" y="10"/>
                    <a:pt x="112" y="830"/>
                    <a:pt x="881" y="1022"/>
                  </a:cubicBezTo>
                  <a:lnTo>
                    <a:pt x="891" y="972"/>
                  </a:lnTo>
                  <a:cubicBezTo>
                    <a:pt x="163" y="789"/>
                    <a:pt x="51" y="10"/>
                    <a:pt x="5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6" name="Google Shape;596;p31"/>
            <p:cNvSpPr/>
            <p:nvPr/>
          </p:nvSpPr>
          <p:spPr>
            <a:xfrm>
              <a:off x="1648975" y="3104650"/>
              <a:ext cx="3575" cy="59450"/>
            </a:xfrm>
            <a:custGeom>
              <a:avLst/>
              <a:gdLst/>
              <a:ahLst/>
              <a:cxnLst/>
              <a:rect l="l" t="t" r="r" b="b"/>
              <a:pathLst>
                <a:path w="143" h="2378" extrusionOk="0">
                  <a:moveTo>
                    <a:pt x="102" y="1"/>
                  </a:moveTo>
                  <a:lnTo>
                    <a:pt x="1" y="2377"/>
                  </a:lnTo>
                  <a:lnTo>
                    <a:pt x="41" y="2377"/>
                  </a:lnTo>
                  <a:lnTo>
                    <a:pt x="14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31"/>
            <p:cNvSpPr/>
            <p:nvPr/>
          </p:nvSpPr>
          <p:spPr>
            <a:xfrm>
              <a:off x="1571850" y="2881350"/>
              <a:ext cx="162625" cy="158225"/>
            </a:xfrm>
            <a:custGeom>
              <a:avLst/>
              <a:gdLst/>
              <a:ahLst/>
              <a:cxnLst/>
              <a:rect l="l" t="t" r="r" b="b"/>
              <a:pathLst>
                <a:path w="6505" h="6329" extrusionOk="0">
                  <a:moveTo>
                    <a:pt x="1478" y="0"/>
                  </a:moveTo>
                  <a:cubicBezTo>
                    <a:pt x="992" y="81"/>
                    <a:pt x="1" y="1315"/>
                    <a:pt x="810" y="3278"/>
                  </a:cubicBezTo>
                  <a:lnTo>
                    <a:pt x="1002" y="6049"/>
                  </a:lnTo>
                  <a:cubicBezTo>
                    <a:pt x="1818" y="6258"/>
                    <a:pt x="2523" y="6328"/>
                    <a:pt x="3100" y="6328"/>
                  </a:cubicBezTo>
                  <a:cubicBezTo>
                    <a:pt x="4254" y="6328"/>
                    <a:pt x="4897" y="6049"/>
                    <a:pt x="4897" y="6049"/>
                  </a:cubicBezTo>
                  <a:lnTo>
                    <a:pt x="5018" y="3237"/>
                  </a:lnTo>
                  <a:lnTo>
                    <a:pt x="6039" y="2529"/>
                  </a:lnTo>
                  <a:cubicBezTo>
                    <a:pt x="6039" y="2529"/>
                    <a:pt x="6505" y="870"/>
                    <a:pt x="4432" y="0"/>
                  </a:cubicBezTo>
                  <a:cubicBezTo>
                    <a:pt x="4163" y="568"/>
                    <a:pt x="3564" y="854"/>
                    <a:pt x="2962" y="854"/>
                  </a:cubicBezTo>
                  <a:cubicBezTo>
                    <a:pt x="2362" y="854"/>
                    <a:pt x="1760" y="571"/>
                    <a:pt x="1478" y="0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8" name="Google Shape;598;p31"/>
            <p:cNvSpPr/>
            <p:nvPr/>
          </p:nvSpPr>
          <p:spPr>
            <a:xfrm>
              <a:off x="1602650" y="2815475"/>
              <a:ext cx="21525" cy="20225"/>
            </a:xfrm>
            <a:custGeom>
              <a:avLst/>
              <a:gdLst/>
              <a:ahLst/>
              <a:cxnLst/>
              <a:rect l="l" t="t" r="r" b="b"/>
              <a:pathLst>
                <a:path w="861" h="809" extrusionOk="0">
                  <a:moveTo>
                    <a:pt x="411" y="1"/>
                  </a:moveTo>
                  <a:cubicBezTo>
                    <a:pt x="200" y="1"/>
                    <a:pt x="1" y="223"/>
                    <a:pt x="114" y="531"/>
                  </a:cubicBezTo>
                  <a:cubicBezTo>
                    <a:pt x="183" y="726"/>
                    <a:pt x="317" y="809"/>
                    <a:pt x="446" y="809"/>
                  </a:cubicBezTo>
                  <a:cubicBezTo>
                    <a:pt x="660" y="809"/>
                    <a:pt x="861" y="586"/>
                    <a:pt x="741" y="279"/>
                  </a:cubicBezTo>
                  <a:cubicBezTo>
                    <a:pt x="672" y="83"/>
                    <a:pt x="540" y="1"/>
                    <a:pt x="411" y="1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9" name="Google Shape;599;p31"/>
            <p:cNvSpPr/>
            <p:nvPr/>
          </p:nvSpPr>
          <p:spPr>
            <a:xfrm>
              <a:off x="1606500" y="2819400"/>
              <a:ext cx="5575" cy="10125"/>
            </a:xfrm>
            <a:custGeom>
              <a:avLst/>
              <a:gdLst/>
              <a:ahLst/>
              <a:cxnLst/>
              <a:rect l="l" t="t" r="r" b="b"/>
              <a:pathLst>
                <a:path w="223" h="405" extrusionOk="0">
                  <a:moveTo>
                    <a:pt x="182" y="0"/>
                  </a:moveTo>
                  <a:cubicBezTo>
                    <a:pt x="0" y="142"/>
                    <a:pt x="72" y="394"/>
                    <a:pt x="81" y="405"/>
                  </a:cubicBezTo>
                  <a:lnTo>
                    <a:pt x="132" y="385"/>
                  </a:lnTo>
                  <a:cubicBezTo>
                    <a:pt x="132" y="385"/>
                    <a:pt x="72" y="162"/>
                    <a:pt x="223" y="50"/>
                  </a:cubicBezTo>
                  <a:lnTo>
                    <a:pt x="18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0" name="Google Shape;600;p31"/>
            <p:cNvSpPr/>
            <p:nvPr/>
          </p:nvSpPr>
          <p:spPr>
            <a:xfrm>
              <a:off x="1667900" y="2815475"/>
              <a:ext cx="21625" cy="20225"/>
            </a:xfrm>
            <a:custGeom>
              <a:avLst/>
              <a:gdLst/>
              <a:ahLst/>
              <a:cxnLst/>
              <a:rect l="l" t="t" r="r" b="b"/>
              <a:pathLst>
                <a:path w="865" h="809" extrusionOk="0">
                  <a:moveTo>
                    <a:pt x="447" y="1"/>
                  </a:moveTo>
                  <a:cubicBezTo>
                    <a:pt x="317" y="1"/>
                    <a:pt x="183" y="83"/>
                    <a:pt x="114" y="279"/>
                  </a:cubicBezTo>
                  <a:cubicBezTo>
                    <a:pt x="0" y="586"/>
                    <a:pt x="204" y="809"/>
                    <a:pt x="418" y="809"/>
                  </a:cubicBezTo>
                  <a:cubicBezTo>
                    <a:pt x="548" y="809"/>
                    <a:pt x="682" y="726"/>
                    <a:pt x="751" y="531"/>
                  </a:cubicBezTo>
                  <a:cubicBezTo>
                    <a:pt x="865" y="223"/>
                    <a:pt x="661" y="1"/>
                    <a:pt x="447" y="1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1" name="Google Shape;601;p31"/>
            <p:cNvSpPr/>
            <p:nvPr/>
          </p:nvSpPr>
          <p:spPr>
            <a:xfrm>
              <a:off x="1680850" y="2819400"/>
              <a:ext cx="5350" cy="10125"/>
            </a:xfrm>
            <a:custGeom>
              <a:avLst/>
              <a:gdLst/>
              <a:ahLst/>
              <a:cxnLst/>
              <a:rect l="l" t="t" r="r" b="b"/>
              <a:pathLst>
                <a:path w="214" h="405" extrusionOk="0">
                  <a:moveTo>
                    <a:pt x="31" y="0"/>
                  </a:moveTo>
                  <a:lnTo>
                    <a:pt x="0" y="50"/>
                  </a:lnTo>
                  <a:cubicBezTo>
                    <a:pt x="152" y="162"/>
                    <a:pt x="81" y="385"/>
                    <a:pt x="81" y="385"/>
                  </a:cubicBezTo>
                  <a:lnTo>
                    <a:pt x="142" y="405"/>
                  </a:lnTo>
                  <a:cubicBezTo>
                    <a:pt x="142" y="394"/>
                    <a:pt x="213" y="142"/>
                    <a:pt x="3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2" name="Google Shape;602;p31"/>
            <p:cNvSpPr/>
            <p:nvPr/>
          </p:nvSpPr>
          <p:spPr>
            <a:xfrm>
              <a:off x="1628250" y="2859600"/>
              <a:ext cx="34675" cy="23050"/>
            </a:xfrm>
            <a:custGeom>
              <a:avLst/>
              <a:gdLst/>
              <a:ahLst/>
              <a:cxnLst/>
              <a:rect l="l" t="t" r="r" b="b"/>
              <a:pathLst>
                <a:path w="1387" h="922" extrusionOk="0">
                  <a:moveTo>
                    <a:pt x="699" y="0"/>
                  </a:moveTo>
                  <a:lnTo>
                    <a:pt x="101" y="51"/>
                  </a:lnTo>
                  <a:lnTo>
                    <a:pt x="0" y="921"/>
                  </a:lnTo>
                  <a:lnTo>
                    <a:pt x="1386" y="921"/>
                  </a:lnTo>
                  <a:lnTo>
                    <a:pt x="1295" y="51"/>
                  </a:lnTo>
                  <a:lnTo>
                    <a:pt x="699" y="0"/>
                  </a:ln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3" name="Google Shape;603;p31"/>
            <p:cNvSpPr/>
            <p:nvPr/>
          </p:nvSpPr>
          <p:spPr>
            <a:xfrm>
              <a:off x="1630775" y="2860875"/>
              <a:ext cx="29875" cy="9975"/>
            </a:xfrm>
            <a:custGeom>
              <a:avLst/>
              <a:gdLst/>
              <a:ahLst/>
              <a:cxnLst/>
              <a:rect l="l" t="t" r="r" b="b"/>
              <a:pathLst>
                <a:path w="1195" h="399" extrusionOk="0">
                  <a:moveTo>
                    <a:pt x="0" y="0"/>
                  </a:moveTo>
                  <a:cubicBezTo>
                    <a:pt x="168" y="264"/>
                    <a:pt x="382" y="398"/>
                    <a:pt x="597" y="398"/>
                  </a:cubicBezTo>
                  <a:cubicBezTo>
                    <a:pt x="809" y="398"/>
                    <a:pt x="1023" y="267"/>
                    <a:pt x="1194" y="0"/>
                  </a:cubicBezTo>
                  <a:close/>
                </a:path>
              </a:pathLst>
            </a:custGeom>
            <a:solidFill>
              <a:srgbClr val="D9817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31"/>
            <p:cNvSpPr/>
            <p:nvPr/>
          </p:nvSpPr>
          <p:spPr>
            <a:xfrm>
              <a:off x="1610925" y="2769725"/>
              <a:ext cx="69325" cy="96275"/>
            </a:xfrm>
            <a:custGeom>
              <a:avLst/>
              <a:gdLst/>
              <a:ahLst/>
              <a:cxnLst/>
              <a:rect l="l" t="t" r="r" b="b"/>
              <a:pathLst>
                <a:path w="2773" h="3851" extrusionOk="0">
                  <a:moveTo>
                    <a:pt x="1384" y="1"/>
                  </a:moveTo>
                  <a:cubicBezTo>
                    <a:pt x="692" y="1"/>
                    <a:pt x="1" y="506"/>
                    <a:pt x="66" y="1522"/>
                  </a:cubicBezTo>
                  <a:lnTo>
                    <a:pt x="66" y="1542"/>
                  </a:lnTo>
                  <a:lnTo>
                    <a:pt x="198" y="2745"/>
                  </a:lnTo>
                  <a:cubicBezTo>
                    <a:pt x="208" y="2766"/>
                    <a:pt x="208" y="2786"/>
                    <a:pt x="208" y="2806"/>
                  </a:cubicBezTo>
                  <a:cubicBezTo>
                    <a:pt x="354" y="3504"/>
                    <a:pt x="868" y="3851"/>
                    <a:pt x="1383" y="3851"/>
                  </a:cubicBezTo>
                  <a:cubicBezTo>
                    <a:pt x="1905" y="3851"/>
                    <a:pt x="2427" y="3494"/>
                    <a:pt x="2565" y="2786"/>
                  </a:cubicBezTo>
                  <a:lnTo>
                    <a:pt x="2565" y="2745"/>
                  </a:lnTo>
                  <a:cubicBezTo>
                    <a:pt x="2565" y="2725"/>
                    <a:pt x="2707" y="1542"/>
                    <a:pt x="2707" y="1522"/>
                  </a:cubicBezTo>
                  <a:cubicBezTo>
                    <a:pt x="2772" y="509"/>
                    <a:pt x="2077" y="1"/>
                    <a:pt x="1384" y="1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5" name="Google Shape;605;p31"/>
            <p:cNvSpPr/>
            <p:nvPr/>
          </p:nvSpPr>
          <p:spPr>
            <a:xfrm>
              <a:off x="1599175" y="2884125"/>
              <a:ext cx="93600" cy="27850"/>
            </a:xfrm>
            <a:custGeom>
              <a:avLst/>
              <a:gdLst/>
              <a:ahLst/>
              <a:cxnLst/>
              <a:rect l="l" t="t" r="r" b="b"/>
              <a:pathLst>
                <a:path w="3744" h="1114" extrusionOk="0">
                  <a:moveTo>
                    <a:pt x="51" y="1"/>
                  </a:moveTo>
                  <a:lnTo>
                    <a:pt x="0" y="21"/>
                  </a:lnTo>
                  <a:cubicBezTo>
                    <a:pt x="30" y="82"/>
                    <a:pt x="628" y="1093"/>
                    <a:pt x="1851" y="1114"/>
                  </a:cubicBezTo>
                  <a:cubicBezTo>
                    <a:pt x="3065" y="1093"/>
                    <a:pt x="3712" y="112"/>
                    <a:pt x="3743" y="61"/>
                  </a:cubicBezTo>
                  <a:lnTo>
                    <a:pt x="3703" y="31"/>
                  </a:lnTo>
                  <a:cubicBezTo>
                    <a:pt x="3276" y="696"/>
                    <a:pt x="2562" y="1040"/>
                    <a:pt x="1854" y="1040"/>
                  </a:cubicBezTo>
                  <a:cubicBezTo>
                    <a:pt x="1151" y="1040"/>
                    <a:pt x="454" y="701"/>
                    <a:pt x="5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6" name="Google Shape;606;p31"/>
            <p:cNvSpPr/>
            <p:nvPr/>
          </p:nvSpPr>
          <p:spPr>
            <a:xfrm>
              <a:off x="1604125" y="2766300"/>
              <a:ext cx="90600" cy="61450"/>
            </a:xfrm>
            <a:custGeom>
              <a:avLst/>
              <a:gdLst/>
              <a:ahLst/>
              <a:cxnLst/>
              <a:rect l="l" t="t" r="r" b="b"/>
              <a:pathLst>
                <a:path w="3624" h="2458" extrusionOk="0">
                  <a:moveTo>
                    <a:pt x="1596" y="1"/>
                  </a:moveTo>
                  <a:cubicBezTo>
                    <a:pt x="780" y="1"/>
                    <a:pt x="0" y="612"/>
                    <a:pt x="247" y="1962"/>
                  </a:cubicBezTo>
                  <a:lnTo>
                    <a:pt x="358" y="2458"/>
                  </a:lnTo>
                  <a:cubicBezTo>
                    <a:pt x="358" y="2458"/>
                    <a:pt x="571" y="1932"/>
                    <a:pt x="561" y="1325"/>
                  </a:cubicBezTo>
                  <a:lnTo>
                    <a:pt x="561" y="1325"/>
                  </a:lnTo>
                  <a:cubicBezTo>
                    <a:pt x="561" y="1325"/>
                    <a:pt x="771" y="1397"/>
                    <a:pt x="1085" y="1397"/>
                  </a:cubicBezTo>
                  <a:cubicBezTo>
                    <a:pt x="1424" y="1397"/>
                    <a:pt x="1885" y="1313"/>
                    <a:pt x="2331" y="960"/>
                  </a:cubicBezTo>
                  <a:cubicBezTo>
                    <a:pt x="2331" y="960"/>
                    <a:pt x="2453" y="1345"/>
                    <a:pt x="2806" y="1598"/>
                  </a:cubicBezTo>
                  <a:cubicBezTo>
                    <a:pt x="2806" y="1598"/>
                    <a:pt x="2857" y="2104"/>
                    <a:pt x="2958" y="2458"/>
                  </a:cubicBezTo>
                  <a:cubicBezTo>
                    <a:pt x="3623" y="896"/>
                    <a:pt x="2583" y="1"/>
                    <a:pt x="1596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31"/>
            <p:cNvSpPr/>
            <p:nvPr/>
          </p:nvSpPr>
          <p:spPr>
            <a:xfrm>
              <a:off x="1645450" y="2824450"/>
              <a:ext cx="8625" cy="12675"/>
            </a:xfrm>
            <a:custGeom>
              <a:avLst/>
              <a:gdLst/>
              <a:ahLst/>
              <a:cxnLst/>
              <a:rect l="l" t="t" r="r" b="b"/>
              <a:pathLst>
                <a:path w="345" h="507" extrusionOk="0">
                  <a:moveTo>
                    <a:pt x="61" y="0"/>
                  </a:moveTo>
                  <a:lnTo>
                    <a:pt x="11" y="41"/>
                  </a:lnTo>
                  <a:cubicBezTo>
                    <a:pt x="92" y="132"/>
                    <a:pt x="263" y="446"/>
                    <a:pt x="0" y="446"/>
                  </a:cubicBezTo>
                  <a:lnTo>
                    <a:pt x="0" y="506"/>
                  </a:lnTo>
                  <a:cubicBezTo>
                    <a:pt x="344" y="506"/>
                    <a:pt x="121" y="61"/>
                    <a:pt x="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8" name="Google Shape;608;p31"/>
            <p:cNvSpPr/>
            <p:nvPr/>
          </p:nvSpPr>
          <p:spPr>
            <a:xfrm>
              <a:off x="1621925" y="2812050"/>
              <a:ext cx="13425" cy="6350"/>
            </a:xfrm>
            <a:custGeom>
              <a:avLst/>
              <a:gdLst/>
              <a:ahLst/>
              <a:cxnLst/>
              <a:rect l="l" t="t" r="r" b="b"/>
              <a:pathLst>
                <a:path w="537" h="254" extrusionOk="0">
                  <a:moveTo>
                    <a:pt x="507" y="0"/>
                  </a:moveTo>
                  <a:lnTo>
                    <a:pt x="1" y="112"/>
                  </a:lnTo>
                  <a:lnTo>
                    <a:pt x="41" y="254"/>
                  </a:lnTo>
                  <a:lnTo>
                    <a:pt x="536" y="142"/>
                  </a:lnTo>
                  <a:lnTo>
                    <a:pt x="5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9" name="Google Shape;609;p31"/>
            <p:cNvSpPr/>
            <p:nvPr/>
          </p:nvSpPr>
          <p:spPr>
            <a:xfrm>
              <a:off x="1657325" y="2812050"/>
              <a:ext cx="13425" cy="6350"/>
            </a:xfrm>
            <a:custGeom>
              <a:avLst/>
              <a:gdLst/>
              <a:ahLst/>
              <a:cxnLst/>
              <a:rect l="l" t="t" r="r" b="b"/>
              <a:pathLst>
                <a:path w="537" h="254" extrusionOk="0">
                  <a:moveTo>
                    <a:pt x="41" y="0"/>
                  </a:moveTo>
                  <a:lnTo>
                    <a:pt x="1" y="142"/>
                  </a:lnTo>
                  <a:lnTo>
                    <a:pt x="496" y="254"/>
                  </a:lnTo>
                  <a:lnTo>
                    <a:pt x="537" y="11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0" name="Google Shape;610;p31"/>
            <p:cNvSpPr/>
            <p:nvPr/>
          </p:nvSpPr>
          <p:spPr>
            <a:xfrm>
              <a:off x="1659600" y="2821150"/>
              <a:ext cx="4575" cy="4400"/>
            </a:xfrm>
            <a:custGeom>
              <a:avLst/>
              <a:gdLst/>
              <a:ahLst/>
              <a:cxnLst/>
              <a:rect l="l" t="t" r="r" b="b"/>
              <a:pathLst>
                <a:path w="183" h="176" extrusionOk="0">
                  <a:moveTo>
                    <a:pt x="92" y="1"/>
                  </a:moveTo>
                  <a:cubicBezTo>
                    <a:pt x="46" y="1"/>
                    <a:pt x="1" y="31"/>
                    <a:pt x="1" y="92"/>
                  </a:cubicBezTo>
                  <a:cubicBezTo>
                    <a:pt x="1" y="147"/>
                    <a:pt x="46" y="175"/>
                    <a:pt x="92" y="175"/>
                  </a:cubicBezTo>
                  <a:cubicBezTo>
                    <a:pt x="137" y="175"/>
                    <a:pt x="183" y="147"/>
                    <a:pt x="183" y="92"/>
                  </a:cubicBezTo>
                  <a:cubicBezTo>
                    <a:pt x="183" y="31"/>
                    <a:pt x="137" y="1"/>
                    <a:pt x="92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1" name="Google Shape;611;p31"/>
            <p:cNvSpPr/>
            <p:nvPr/>
          </p:nvSpPr>
          <p:spPr>
            <a:xfrm>
              <a:off x="1628750" y="2821150"/>
              <a:ext cx="4325" cy="4400"/>
            </a:xfrm>
            <a:custGeom>
              <a:avLst/>
              <a:gdLst/>
              <a:ahLst/>
              <a:cxnLst/>
              <a:rect l="l" t="t" r="r" b="b"/>
              <a:pathLst>
                <a:path w="173" h="176" extrusionOk="0">
                  <a:moveTo>
                    <a:pt x="87" y="1"/>
                  </a:moveTo>
                  <a:cubicBezTo>
                    <a:pt x="44" y="1"/>
                    <a:pt x="0" y="31"/>
                    <a:pt x="0" y="92"/>
                  </a:cubicBezTo>
                  <a:cubicBezTo>
                    <a:pt x="0" y="147"/>
                    <a:pt x="44" y="175"/>
                    <a:pt x="87" y="175"/>
                  </a:cubicBezTo>
                  <a:cubicBezTo>
                    <a:pt x="130" y="175"/>
                    <a:pt x="173" y="147"/>
                    <a:pt x="173" y="92"/>
                  </a:cubicBezTo>
                  <a:cubicBezTo>
                    <a:pt x="173" y="31"/>
                    <a:pt x="130" y="1"/>
                    <a:pt x="87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2" name="Google Shape;612;p31"/>
            <p:cNvSpPr/>
            <p:nvPr/>
          </p:nvSpPr>
          <p:spPr>
            <a:xfrm>
              <a:off x="1696275" y="2758950"/>
              <a:ext cx="139125" cy="199050"/>
            </a:xfrm>
            <a:custGeom>
              <a:avLst/>
              <a:gdLst/>
              <a:ahLst/>
              <a:cxnLst/>
              <a:rect l="l" t="t" r="r" b="b"/>
              <a:pathLst>
                <a:path w="5565" h="7962" extrusionOk="0">
                  <a:moveTo>
                    <a:pt x="4897" y="0"/>
                  </a:moveTo>
                  <a:lnTo>
                    <a:pt x="2732" y="3369"/>
                  </a:lnTo>
                  <a:lnTo>
                    <a:pt x="203" y="6121"/>
                  </a:lnTo>
                  <a:lnTo>
                    <a:pt x="1" y="7962"/>
                  </a:lnTo>
                  <a:cubicBezTo>
                    <a:pt x="4007" y="5463"/>
                    <a:pt x="4168" y="3490"/>
                    <a:pt x="5564" y="445"/>
                  </a:cubicBezTo>
                  <a:lnTo>
                    <a:pt x="4897" y="0"/>
                  </a:ln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3" name="Google Shape;613;p31"/>
            <p:cNvSpPr/>
            <p:nvPr/>
          </p:nvSpPr>
          <p:spPr>
            <a:xfrm>
              <a:off x="1817175" y="2728500"/>
              <a:ext cx="36675" cy="41600"/>
            </a:xfrm>
            <a:custGeom>
              <a:avLst/>
              <a:gdLst/>
              <a:ahLst/>
              <a:cxnLst/>
              <a:rect l="l" t="t" r="r" b="b"/>
              <a:pathLst>
                <a:path w="1467" h="1664" extrusionOk="0">
                  <a:moveTo>
                    <a:pt x="900" y="1"/>
                  </a:moveTo>
                  <a:cubicBezTo>
                    <a:pt x="884" y="1"/>
                    <a:pt x="868" y="2"/>
                    <a:pt x="850" y="4"/>
                  </a:cubicBezTo>
                  <a:cubicBezTo>
                    <a:pt x="273" y="136"/>
                    <a:pt x="172" y="834"/>
                    <a:pt x="0" y="1532"/>
                  </a:cubicBezTo>
                  <a:lnTo>
                    <a:pt x="728" y="1663"/>
                  </a:lnTo>
                  <a:cubicBezTo>
                    <a:pt x="728" y="1663"/>
                    <a:pt x="1466" y="1137"/>
                    <a:pt x="1436" y="723"/>
                  </a:cubicBezTo>
                  <a:cubicBezTo>
                    <a:pt x="1436" y="723"/>
                    <a:pt x="1446" y="622"/>
                    <a:pt x="1305" y="561"/>
                  </a:cubicBezTo>
                  <a:cubicBezTo>
                    <a:pt x="1305" y="561"/>
                    <a:pt x="1385" y="429"/>
                    <a:pt x="1214" y="328"/>
                  </a:cubicBezTo>
                  <a:cubicBezTo>
                    <a:pt x="1214" y="328"/>
                    <a:pt x="1275" y="217"/>
                    <a:pt x="1122" y="146"/>
                  </a:cubicBezTo>
                  <a:cubicBezTo>
                    <a:pt x="1122" y="146"/>
                    <a:pt x="1080" y="1"/>
                    <a:pt x="900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4" name="Google Shape;614;p31"/>
            <p:cNvSpPr/>
            <p:nvPr/>
          </p:nvSpPr>
          <p:spPr>
            <a:xfrm>
              <a:off x="1834350" y="2752125"/>
              <a:ext cx="4075" cy="7850"/>
            </a:xfrm>
            <a:custGeom>
              <a:avLst/>
              <a:gdLst/>
              <a:ahLst/>
              <a:cxnLst/>
              <a:rect l="l" t="t" r="r" b="b"/>
              <a:pathLst>
                <a:path w="163" h="314" extrusionOk="0">
                  <a:moveTo>
                    <a:pt x="41" y="0"/>
                  </a:moveTo>
                  <a:lnTo>
                    <a:pt x="1" y="21"/>
                  </a:lnTo>
                  <a:cubicBezTo>
                    <a:pt x="11" y="21"/>
                    <a:pt x="112" y="192"/>
                    <a:pt x="11" y="273"/>
                  </a:cubicBezTo>
                  <a:lnTo>
                    <a:pt x="31" y="314"/>
                  </a:lnTo>
                  <a:cubicBezTo>
                    <a:pt x="163" y="203"/>
                    <a:pt x="51" y="0"/>
                    <a:pt x="41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5" name="Google Shape;615;p31"/>
            <p:cNvSpPr/>
            <p:nvPr/>
          </p:nvSpPr>
          <p:spPr>
            <a:xfrm>
              <a:off x="1680850" y="2884125"/>
              <a:ext cx="65525" cy="78175"/>
            </a:xfrm>
            <a:custGeom>
              <a:avLst/>
              <a:gdLst/>
              <a:ahLst/>
              <a:cxnLst/>
              <a:rect l="l" t="t" r="r" b="b"/>
              <a:pathLst>
                <a:path w="2621" h="3127" extrusionOk="0">
                  <a:moveTo>
                    <a:pt x="304" y="1"/>
                  </a:moveTo>
                  <a:lnTo>
                    <a:pt x="0" y="3035"/>
                  </a:lnTo>
                  <a:lnTo>
                    <a:pt x="658" y="3126"/>
                  </a:lnTo>
                  <a:cubicBezTo>
                    <a:pt x="658" y="3126"/>
                    <a:pt x="2176" y="2195"/>
                    <a:pt x="2621" y="1548"/>
                  </a:cubicBezTo>
                  <a:cubicBezTo>
                    <a:pt x="2621" y="1548"/>
                    <a:pt x="1993" y="880"/>
                    <a:pt x="1619" y="132"/>
                  </a:cubicBezTo>
                  <a:cubicBezTo>
                    <a:pt x="1619" y="132"/>
                    <a:pt x="1419" y="214"/>
                    <a:pt x="1119" y="214"/>
                  </a:cubicBezTo>
                  <a:cubicBezTo>
                    <a:pt x="891" y="214"/>
                    <a:pt x="605" y="167"/>
                    <a:pt x="304" y="1"/>
                  </a:cubicBez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6" name="Google Shape;616;p31"/>
            <p:cNvSpPr/>
            <p:nvPr/>
          </p:nvSpPr>
          <p:spPr>
            <a:xfrm>
              <a:off x="1439850" y="2761475"/>
              <a:ext cx="161375" cy="182600"/>
            </a:xfrm>
            <a:custGeom>
              <a:avLst/>
              <a:gdLst/>
              <a:ahLst/>
              <a:cxnLst/>
              <a:rect l="l" t="t" r="r" b="b"/>
              <a:pathLst>
                <a:path w="6455" h="7304" extrusionOk="0">
                  <a:moveTo>
                    <a:pt x="739" y="0"/>
                  </a:moveTo>
                  <a:lnTo>
                    <a:pt x="0" y="496"/>
                  </a:lnTo>
                  <a:lnTo>
                    <a:pt x="1599" y="4138"/>
                  </a:lnTo>
                  <a:cubicBezTo>
                    <a:pt x="1680" y="4350"/>
                    <a:pt x="1821" y="4543"/>
                    <a:pt x="1993" y="4694"/>
                  </a:cubicBezTo>
                  <a:cubicBezTo>
                    <a:pt x="2711" y="5311"/>
                    <a:pt x="4724" y="6940"/>
                    <a:pt x="6454" y="7304"/>
                  </a:cubicBezTo>
                  <a:lnTo>
                    <a:pt x="5847" y="5564"/>
                  </a:lnTo>
                  <a:cubicBezTo>
                    <a:pt x="2226" y="3136"/>
                    <a:pt x="2924" y="3693"/>
                    <a:pt x="739" y="0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7" name="Google Shape;617;p31"/>
            <p:cNvSpPr/>
            <p:nvPr/>
          </p:nvSpPr>
          <p:spPr>
            <a:xfrm>
              <a:off x="1550350" y="2883125"/>
              <a:ext cx="59475" cy="79175"/>
            </a:xfrm>
            <a:custGeom>
              <a:avLst/>
              <a:gdLst/>
              <a:ahLst/>
              <a:cxnLst/>
              <a:rect l="l" t="t" r="r" b="b"/>
              <a:pathLst>
                <a:path w="2379" h="3167" extrusionOk="0">
                  <a:moveTo>
                    <a:pt x="2145" y="0"/>
                  </a:moveTo>
                  <a:cubicBezTo>
                    <a:pt x="1744" y="222"/>
                    <a:pt x="1426" y="269"/>
                    <a:pt x="1228" y="269"/>
                  </a:cubicBezTo>
                  <a:cubicBezTo>
                    <a:pt x="1083" y="269"/>
                    <a:pt x="1002" y="243"/>
                    <a:pt x="1002" y="243"/>
                  </a:cubicBezTo>
                  <a:cubicBezTo>
                    <a:pt x="628" y="1001"/>
                    <a:pt x="1" y="1669"/>
                    <a:pt x="1" y="1669"/>
                  </a:cubicBezTo>
                  <a:cubicBezTo>
                    <a:pt x="901" y="2489"/>
                    <a:pt x="1720" y="3166"/>
                    <a:pt x="1720" y="3166"/>
                  </a:cubicBezTo>
                  <a:lnTo>
                    <a:pt x="2378" y="3075"/>
                  </a:lnTo>
                  <a:lnTo>
                    <a:pt x="2145" y="0"/>
                  </a:lnTo>
                  <a:close/>
                </a:path>
              </a:pathLst>
            </a:custGeom>
            <a:solidFill>
              <a:srgbClr val="6974F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8" name="Google Shape;618;p31"/>
            <p:cNvSpPr/>
            <p:nvPr/>
          </p:nvSpPr>
          <p:spPr>
            <a:xfrm>
              <a:off x="1688425" y="2929400"/>
              <a:ext cx="24075" cy="38200"/>
            </a:xfrm>
            <a:custGeom>
              <a:avLst/>
              <a:gdLst/>
              <a:ahLst/>
              <a:cxnLst/>
              <a:rect l="l" t="t" r="r" b="b"/>
              <a:pathLst>
                <a:path w="963" h="1528" extrusionOk="0">
                  <a:moveTo>
                    <a:pt x="668" y="0"/>
                  </a:moveTo>
                  <a:lnTo>
                    <a:pt x="618" y="20"/>
                  </a:lnTo>
                  <a:lnTo>
                    <a:pt x="628" y="41"/>
                  </a:lnTo>
                  <a:cubicBezTo>
                    <a:pt x="648" y="92"/>
                    <a:pt x="891" y="1164"/>
                    <a:pt x="1" y="1477"/>
                  </a:cubicBezTo>
                  <a:lnTo>
                    <a:pt x="21" y="1528"/>
                  </a:lnTo>
                  <a:cubicBezTo>
                    <a:pt x="962" y="1204"/>
                    <a:pt x="689" y="41"/>
                    <a:pt x="679" y="31"/>
                  </a:cubicBezTo>
                  <a:lnTo>
                    <a:pt x="668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9" name="Google Shape;619;p31"/>
            <p:cNvSpPr/>
            <p:nvPr/>
          </p:nvSpPr>
          <p:spPr>
            <a:xfrm>
              <a:off x="1695275" y="2962025"/>
              <a:ext cx="3050" cy="20250"/>
            </a:xfrm>
            <a:custGeom>
              <a:avLst/>
              <a:gdLst/>
              <a:ahLst/>
              <a:cxnLst/>
              <a:rect l="l" t="t" r="r" b="b"/>
              <a:pathLst>
                <a:path w="122" h="810" extrusionOk="0">
                  <a:moveTo>
                    <a:pt x="61" y="0"/>
                  </a:moveTo>
                  <a:lnTo>
                    <a:pt x="0" y="799"/>
                  </a:lnTo>
                  <a:lnTo>
                    <a:pt x="50" y="810"/>
                  </a:lnTo>
                  <a:lnTo>
                    <a:pt x="12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0" name="Google Shape;620;p31"/>
            <p:cNvSpPr/>
            <p:nvPr/>
          </p:nvSpPr>
          <p:spPr>
            <a:xfrm>
              <a:off x="1577425" y="2929400"/>
              <a:ext cx="23800" cy="38200"/>
            </a:xfrm>
            <a:custGeom>
              <a:avLst/>
              <a:gdLst/>
              <a:ahLst/>
              <a:cxnLst/>
              <a:rect l="l" t="t" r="r" b="b"/>
              <a:pathLst>
                <a:path w="952" h="1528" extrusionOk="0">
                  <a:moveTo>
                    <a:pt x="293" y="0"/>
                  </a:moveTo>
                  <a:lnTo>
                    <a:pt x="284" y="31"/>
                  </a:lnTo>
                  <a:cubicBezTo>
                    <a:pt x="273" y="41"/>
                    <a:pt x="0" y="1204"/>
                    <a:pt x="931" y="1528"/>
                  </a:cubicBezTo>
                  <a:lnTo>
                    <a:pt x="951" y="1477"/>
                  </a:lnTo>
                  <a:cubicBezTo>
                    <a:pt x="71" y="1174"/>
                    <a:pt x="314" y="81"/>
                    <a:pt x="334" y="41"/>
                  </a:cubicBezTo>
                  <a:lnTo>
                    <a:pt x="344" y="20"/>
                  </a:lnTo>
                  <a:lnTo>
                    <a:pt x="293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1" name="Google Shape;621;p31"/>
            <p:cNvSpPr/>
            <p:nvPr/>
          </p:nvSpPr>
          <p:spPr>
            <a:xfrm>
              <a:off x="1591575" y="2961525"/>
              <a:ext cx="2300" cy="20250"/>
            </a:xfrm>
            <a:custGeom>
              <a:avLst/>
              <a:gdLst/>
              <a:ahLst/>
              <a:cxnLst/>
              <a:rect l="l" t="t" r="r" b="b"/>
              <a:pathLst>
                <a:path w="92" h="810" extrusionOk="0">
                  <a:moveTo>
                    <a:pt x="62" y="0"/>
                  </a:moveTo>
                  <a:lnTo>
                    <a:pt x="1" y="10"/>
                  </a:lnTo>
                  <a:lnTo>
                    <a:pt x="31" y="809"/>
                  </a:lnTo>
                  <a:lnTo>
                    <a:pt x="92" y="809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2" name="Google Shape;622;p31"/>
            <p:cNvSpPr/>
            <p:nvPr/>
          </p:nvSpPr>
          <p:spPr>
            <a:xfrm>
              <a:off x="1421900" y="2724900"/>
              <a:ext cx="36425" cy="49750"/>
            </a:xfrm>
            <a:custGeom>
              <a:avLst/>
              <a:gdLst/>
              <a:ahLst/>
              <a:cxnLst/>
              <a:rect l="l" t="t" r="r" b="b"/>
              <a:pathLst>
                <a:path w="1457" h="1990" extrusionOk="0">
                  <a:moveTo>
                    <a:pt x="612" y="0"/>
                  </a:moveTo>
                  <a:cubicBezTo>
                    <a:pt x="566" y="0"/>
                    <a:pt x="530" y="66"/>
                    <a:pt x="516" y="229"/>
                  </a:cubicBezTo>
                  <a:cubicBezTo>
                    <a:pt x="475" y="179"/>
                    <a:pt x="439" y="159"/>
                    <a:pt x="409" y="159"/>
                  </a:cubicBezTo>
                  <a:cubicBezTo>
                    <a:pt x="342" y="159"/>
                    <a:pt x="303" y="257"/>
                    <a:pt x="303" y="341"/>
                  </a:cubicBezTo>
                  <a:cubicBezTo>
                    <a:pt x="268" y="286"/>
                    <a:pt x="239" y="266"/>
                    <a:pt x="216" y="266"/>
                  </a:cubicBezTo>
                  <a:cubicBezTo>
                    <a:pt x="153" y="266"/>
                    <a:pt x="132" y="411"/>
                    <a:pt x="132" y="411"/>
                  </a:cubicBezTo>
                  <a:cubicBezTo>
                    <a:pt x="111" y="384"/>
                    <a:pt x="93" y="371"/>
                    <a:pt x="77" y="371"/>
                  </a:cubicBezTo>
                  <a:cubicBezTo>
                    <a:pt x="3" y="371"/>
                    <a:pt x="1" y="676"/>
                    <a:pt x="152" y="1079"/>
                  </a:cubicBezTo>
                  <a:cubicBezTo>
                    <a:pt x="344" y="1615"/>
                    <a:pt x="739" y="1989"/>
                    <a:pt x="739" y="1989"/>
                  </a:cubicBezTo>
                  <a:lnTo>
                    <a:pt x="1457" y="1463"/>
                  </a:lnTo>
                  <a:cubicBezTo>
                    <a:pt x="1457" y="1463"/>
                    <a:pt x="1347" y="401"/>
                    <a:pt x="1146" y="401"/>
                  </a:cubicBezTo>
                  <a:cubicBezTo>
                    <a:pt x="1145" y="401"/>
                    <a:pt x="1144" y="401"/>
                    <a:pt x="1143" y="402"/>
                  </a:cubicBezTo>
                  <a:cubicBezTo>
                    <a:pt x="1002" y="422"/>
                    <a:pt x="1022" y="755"/>
                    <a:pt x="1022" y="755"/>
                  </a:cubicBezTo>
                  <a:cubicBezTo>
                    <a:pt x="920" y="422"/>
                    <a:pt x="730" y="0"/>
                    <a:pt x="612" y="0"/>
                  </a:cubicBezTo>
                  <a:close/>
                </a:path>
              </a:pathLst>
            </a:custGeom>
            <a:solidFill>
              <a:srgbClr val="EBAEA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3" name="Google Shape;623;p31"/>
            <p:cNvSpPr/>
            <p:nvPr/>
          </p:nvSpPr>
          <p:spPr>
            <a:xfrm>
              <a:off x="1424925" y="2735175"/>
              <a:ext cx="2300" cy="11150"/>
            </a:xfrm>
            <a:custGeom>
              <a:avLst/>
              <a:gdLst/>
              <a:ahLst/>
              <a:cxnLst/>
              <a:rect l="l" t="t" r="r" b="b"/>
              <a:pathLst>
                <a:path w="92" h="446" extrusionOk="0">
                  <a:moveTo>
                    <a:pt x="0" y="0"/>
                  </a:moveTo>
                  <a:cubicBezTo>
                    <a:pt x="0" y="0"/>
                    <a:pt x="11" y="274"/>
                    <a:pt x="61" y="445"/>
                  </a:cubicBezTo>
                  <a:lnTo>
                    <a:pt x="92" y="445"/>
                  </a:lnTo>
                  <a:cubicBezTo>
                    <a:pt x="51" y="263"/>
                    <a:pt x="31" y="0"/>
                    <a:pt x="31" y="0"/>
                  </a:cubicBez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4" name="Google Shape;624;p31"/>
            <p:cNvSpPr/>
            <p:nvPr/>
          </p:nvSpPr>
          <p:spPr>
            <a:xfrm>
              <a:off x="1429225" y="2733150"/>
              <a:ext cx="3300" cy="10650"/>
            </a:xfrm>
            <a:custGeom>
              <a:avLst/>
              <a:gdLst/>
              <a:ahLst/>
              <a:cxnLst/>
              <a:rect l="l" t="t" r="r" b="b"/>
              <a:pathLst>
                <a:path w="132" h="426" extrusionOk="0">
                  <a:moveTo>
                    <a:pt x="31" y="0"/>
                  </a:moveTo>
                  <a:lnTo>
                    <a:pt x="1" y="11"/>
                  </a:lnTo>
                  <a:cubicBezTo>
                    <a:pt x="1" y="11"/>
                    <a:pt x="41" y="233"/>
                    <a:pt x="102" y="425"/>
                  </a:cubicBezTo>
                  <a:lnTo>
                    <a:pt x="132" y="415"/>
                  </a:lnTo>
                  <a:cubicBezTo>
                    <a:pt x="71" y="223"/>
                    <a:pt x="31" y="0"/>
                    <a:pt x="31" y="0"/>
                  </a:cubicBez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5" name="Google Shape;625;p31"/>
            <p:cNvSpPr/>
            <p:nvPr/>
          </p:nvSpPr>
          <p:spPr>
            <a:xfrm>
              <a:off x="1434275" y="2730625"/>
              <a:ext cx="3575" cy="13175"/>
            </a:xfrm>
            <a:custGeom>
              <a:avLst/>
              <a:gdLst/>
              <a:ahLst/>
              <a:cxnLst/>
              <a:rect l="l" t="t" r="r" b="b"/>
              <a:pathLst>
                <a:path w="143" h="527" extrusionOk="0">
                  <a:moveTo>
                    <a:pt x="1" y="0"/>
                  </a:moveTo>
                  <a:cubicBezTo>
                    <a:pt x="1" y="0"/>
                    <a:pt x="31" y="274"/>
                    <a:pt x="112" y="526"/>
                  </a:cubicBezTo>
                  <a:lnTo>
                    <a:pt x="143" y="516"/>
                  </a:lnTo>
                  <a:cubicBezTo>
                    <a:pt x="71" y="263"/>
                    <a:pt x="31" y="0"/>
                    <a:pt x="31" y="0"/>
                  </a:cubicBez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6" name="Google Shape;626;p31"/>
            <p:cNvSpPr/>
            <p:nvPr/>
          </p:nvSpPr>
          <p:spPr>
            <a:xfrm>
              <a:off x="1446925" y="2743525"/>
              <a:ext cx="1800" cy="6100"/>
            </a:xfrm>
            <a:custGeom>
              <a:avLst/>
              <a:gdLst/>
              <a:ahLst/>
              <a:cxnLst/>
              <a:rect l="l" t="t" r="r" b="b"/>
              <a:pathLst>
                <a:path w="72" h="244" extrusionOk="0">
                  <a:moveTo>
                    <a:pt x="1" y="0"/>
                  </a:moveTo>
                  <a:cubicBezTo>
                    <a:pt x="1" y="0"/>
                    <a:pt x="21" y="132"/>
                    <a:pt x="41" y="243"/>
                  </a:cubicBezTo>
                  <a:lnTo>
                    <a:pt x="71" y="233"/>
                  </a:lnTo>
                  <a:cubicBezTo>
                    <a:pt x="51" y="132"/>
                    <a:pt x="31" y="0"/>
                    <a:pt x="31" y="0"/>
                  </a:cubicBez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1"/>
            <p:cNvSpPr/>
            <p:nvPr/>
          </p:nvSpPr>
          <p:spPr>
            <a:xfrm>
              <a:off x="1637100" y="2844425"/>
              <a:ext cx="20000" cy="8100"/>
            </a:xfrm>
            <a:custGeom>
              <a:avLst/>
              <a:gdLst/>
              <a:ahLst/>
              <a:cxnLst/>
              <a:rect l="l" t="t" r="r" b="b"/>
              <a:pathLst>
                <a:path w="800" h="324" extrusionOk="0">
                  <a:moveTo>
                    <a:pt x="1" y="0"/>
                  </a:moveTo>
                  <a:cubicBezTo>
                    <a:pt x="1" y="0"/>
                    <a:pt x="10" y="324"/>
                    <a:pt x="395" y="324"/>
                  </a:cubicBezTo>
                  <a:cubicBezTo>
                    <a:pt x="779" y="324"/>
                    <a:pt x="799" y="0"/>
                    <a:pt x="79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1"/>
            <p:cNvSpPr/>
            <p:nvPr/>
          </p:nvSpPr>
          <p:spPr>
            <a:xfrm>
              <a:off x="2168425" y="3367400"/>
              <a:ext cx="48075" cy="44300"/>
            </a:xfrm>
            <a:custGeom>
              <a:avLst/>
              <a:gdLst/>
              <a:ahLst/>
              <a:cxnLst/>
              <a:rect l="l" t="t" r="r" b="b"/>
              <a:pathLst>
                <a:path w="1923" h="1772" extrusionOk="0">
                  <a:moveTo>
                    <a:pt x="1093" y="0"/>
                  </a:moveTo>
                  <a:lnTo>
                    <a:pt x="0" y="1043"/>
                  </a:lnTo>
                  <a:lnTo>
                    <a:pt x="1164" y="1771"/>
                  </a:lnTo>
                  <a:lnTo>
                    <a:pt x="1922" y="618"/>
                  </a:lnTo>
                  <a:lnTo>
                    <a:pt x="1093" y="0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9" name="Google Shape;629;p31"/>
            <p:cNvSpPr/>
            <p:nvPr/>
          </p:nvSpPr>
          <p:spPr>
            <a:xfrm>
              <a:off x="2182350" y="3376000"/>
              <a:ext cx="58425" cy="83475"/>
            </a:xfrm>
            <a:custGeom>
              <a:avLst/>
              <a:gdLst/>
              <a:ahLst/>
              <a:cxnLst/>
              <a:rect l="l" t="t" r="r" b="b"/>
              <a:pathLst>
                <a:path w="2337" h="3339" extrusionOk="0">
                  <a:moveTo>
                    <a:pt x="1295" y="0"/>
                  </a:moveTo>
                  <a:lnTo>
                    <a:pt x="374" y="1396"/>
                  </a:lnTo>
                  <a:lnTo>
                    <a:pt x="0" y="2813"/>
                  </a:lnTo>
                  <a:lnTo>
                    <a:pt x="405" y="3339"/>
                  </a:lnTo>
                  <a:lnTo>
                    <a:pt x="2336" y="436"/>
                  </a:lnTo>
                  <a:lnTo>
                    <a:pt x="12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0" name="Google Shape;630;p31"/>
            <p:cNvSpPr/>
            <p:nvPr/>
          </p:nvSpPr>
          <p:spPr>
            <a:xfrm>
              <a:off x="2172725" y="3383575"/>
              <a:ext cx="70825" cy="86275"/>
            </a:xfrm>
            <a:custGeom>
              <a:avLst/>
              <a:gdLst/>
              <a:ahLst/>
              <a:cxnLst/>
              <a:rect l="l" t="t" r="r" b="b"/>
              <a:pathLst>
                <a:path w="2833" h="3451" extrusionOk="0">
                  <a:moveTo>
                    <a:pt x="2519" y="1"/>
                  </a:moveTo>
                  <a:lnTo>
                    <a:pt x="1083" y="2196"/>
                  </a:lnTo>
                  <a:cubicBezTo>
                    <a:pt x="1083" y="2196"/>
                    <a:pt x="971" y="2139"/>
                    <a:pt x="821" y="2139"/>
                  </a:cubicBezTo>
                  <a:cubicBezTo>
                    <a:pt x="667" y="2139"/>
                    <a:pt x="472" y="2199"/>
                    <a:pt x="314" y="2439"/>
                  </a:cubicBezTo>
                  <a:cubicBezTo>
                    <a:pt x="1" y="2904"/>
                    <a:pt x="658" y="3451"/>
                    <a:pt x="658" y="3451"/>
                  </a:cubicBezTo>
                  <a:lnTo>
                    <a:pt x="2833" y="183"/>
                  </a:lnTo>
                  <a:lnTo>
                    <a:pt x="2519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1" name="Google Shape;631;p31"/>
            <p:cNvSpPr/>
            <p:nvPr/>
          </p:nvSpPr>
          <p:spPr>
            <a:xfrm>
              <a:off x="2211925" y="3381225"/>
              <a:ext cx="11400" cy="10000"/>
            </a:xfrm>
            <a:custGeom>
              <a:avLst/>
              <a:gdLst/>
              <a:ahLst/>
              <a:cxnLst/>
              <a:rect l="l" t="t" r="r" b="b"/>
              <a:pathLst>
                <a:path w="456" h="400" extrusionOk="0">
                  <a:moveTo>
                    <a:pt x="226" y="0"/>
                  </a:moveTo>
                  <a:cubicBezTo>
                    <a:pt x="160" y="0"/>
                    <a:pt x="99" y="32"/>
                    <a:pt x="61" y="95"/>
                  </a:cubicBezTo>
                  <a:cubicBezTo>
                    <a:pt x="0" y="186"/>
                    <a:pt x="31" y="308"/>
                    <a:pt x="122" y="368"/>
                  </a:cubicBezTo>
                  <a:cubicBezTo>
                    <a:pt x="154" y="390"/>
                    <a:pt x="190" y="400"/>
                    <a:pt x="226" y="400"/>
                  </a:cubicBezTo>
                  <a:cubicBezTo>
                    <a:pt x="291" y="400"/>
                    <a:pt x="356" y="366"/>
                    <a:pt x="395" y="308"/>
                  </a:cubicBezTo>
                  <a:cubicBezTo>
                    <a:pt x="456" y="216"/>
                    <a:pt x="436" y="95"/>
                    <a:pt x="344" y="34"/>
                  </a:cubicBezTo>
                  <a:cubicBezTo>
                    <a:pt x="306" y="11"/>
                    <a:pt x="265" y="0"/>
                    <a:pt x="226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2" name="Google Shape;632;p31"/>
            <p:cNvSpPr/>
            <p:nvPr/>
          </p:nvSpPr>
          <p:spPr>
            <a:xfrm>
              <a:off x="2184350" y="3393975"/>
              <a:ext cx="18475" cy="19975"/>
            </a:xfrm>
            <a:custGeom>
              <a:avLst/>
              <a:gdLst/>
              <a:ahLst/>
              <a:cxnLst/>
              <a:rect l="l" t="t" r="r" b="b"/>
              <a:pathLst>
                <a:path w="739" h="799" extrusionOk="0">
                  <a:moveTo>
                    <a:pt x="395" y="0"/>
                  </a:moveTo>
                  <a:lnTo>
                    <a:pt x="1" y="607"/>
                  </a:lnTo>
                  <a:lnTo>
                    <a:pt x="355" y="779"/>
                  </a:lnTo>
                  <a:lnTo>
                    <a:pt x="426" y="799"/>
                  </a:lnTo>
                  <a:lnTo>
                    <a:pt x="739" y="313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3" name="Google Shape;633;p31"/>
            <p:cNvSpPr/>
            <p:nvPr/>
          </p:nvSpPr>
          <p:spPr>
            <a:xfrm>
              <a:off x="2180825" y="3370950"/>
              <a:ext cx="20000" cy="34175"/>
            </a:xfrm>
            <a:custGeom>
              <a:avLst/>
              <a:gdLst/>
              <a:ahLst/>
              <a:cxnLst/>
              <a:rect l="l" t="t" r="r" b="b"/>
              <a:pathLst>
                <a:path w="800" h="1367" extrusionOk="0">
                  <a:moveTo>
                    <a:pt x="799" y="0"/>
                  </a:moveTo>
                  <a:lnTo>
                    <a:pt x="0" y="1204"/>
                  </a:lnTo>
                  <a:lnTo>
                    <a:pt x="243" y="1366"/>
                  </a:lnTo>
                  <a:lnTo>
                    <a:pt x="799" y="0"/>
                  </a:lnTo>
                  <a:close/>
                </a:path>
              </a:pathLst>
            </a:custGeom>
            <a:solidFill>
              <a:srgbClr val="7E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4" name="Google Shape;634;p31"/>
            <p:cNvSpPr/>
            <p:nvPr/>
          </p:nvSpPr>
          <p:spPr>
            <a:xfrm>
              <a:off x="2332800" y="3289775"/>
              <a:ext cx="35700" cy="36950"/>
            </a:xfrm>
            <a:custGeom>
              <a:avLst/>
              <a:gdLst/>
              <a:ahLst/>
              <a:cxnLst/>
              <a:rect l="l" t="t" r="r" b="b"/>
              <a:pathLst>
                <a:path w="1428" h="1478" extrusionOk="0">
                  <a:moveTo>
                    <a:pt x="395" y="0"/>
                  </a:moveTo>
                  <a:lnTo>
                    <a:pt x="0" y="1457"/>
                  </a:lnTo>
                  <a:lnTo>
                    <a:pt x="1366" y="1477"/>
                  </a:lnTo>
                  <a:lnTo>
                    <a:pt x="1427" y="102"/>
                  </a:lnTo>
                  <a:lnTo>
                    <a:pt x="395" y="0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1"/>
            <p:cNvSpPr/>
            <p:nvPr/>
          </p:nvSpPr>
          <p:spPr>
            <a:xfrm>
              <a:off x="2361625" y="3283200"/>
              <a:ext cx="29625" cy="87025"/>
            </a:xfrm>
            <a:custGeom>
              <a:avLst/>
              <a:gdLst/>
              <a:ahLst/>
              <a:cxnLst/>
              <a:rect l="l" t="t" r="r" b="b"/>
              <a:pathLst>
                <a:path w="1185" h="3481" extrusionOk="0">
                  <a:moveTo>
                    <a:pt x="1185" y="0"/>
                  </a:moveTo>
                  <a:lnTo>
                    <a:pt x="72" y="172"/>
                  </a:lnTo>
                  <a:lnTo>
                    <a:pt x="1" y="1841"/>
                  </a:lnTo>
                  <a:lnTo>
                    <a:pt x="405" y="3247"/>
                  </a:lnTo>
                  <a:lnTo>
                    <a:pt x="1032" y="3480"/>
                  </a:lnTo>
                  <a:lnTo>
                    <a:pt x="1185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1"/>
            <p:cNvSpPr/>
            <p:nvPr/>
          </p:nvSpPr>
          <p:spPr>
            <a:xfrm>
              <a:off x="2368700" y="3282925"/>
              <a:ext cx="25575" cy="98150"/>
            </a:xfrm>
            <a:custGeom>
              <a:avLst/>
              <a:gdLst/>
              <a:ahLst/>
              <a:cxnLst/>
              <a:rect l="l" t="t" r="r" b="b"/>
              <a:pathLst>
                <a:path w="1023" h="3926" extrusionOk="0">
                  <a:moveTo>
                    <a:pt x="668" y="1"/>
                  </a:moveTo>
                  <a:lnTo>
                    <a:pt x="558" y="2631"/>
                  </a:lnTo>
                  <a:cubicBezTo>
                    <a:pt x="558" y="2631"/>
                    <a:pt x="52" y="2662"/>
                    <a:pt x="21" y="3228"/>
                  </a:cubicBezTo>
                  <a:cubicBezTo>
                    <a:pt x="1" y="3795"/>
                    <a:pt x="851" y="3926"/>
                    <a:pt x="851" y="3926"/>
                  </a:cubicBezTo>
                  <a:lnTo>
                    <a:pt x="1023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7" name="Google Shape;637;p31"/>
            <p:cNvSpPr/>
            <p:nvPr/>
          </p:nvSpPr>
          <p:spPr>
            <a:xfrm>
              <a:off x="2366175" y="3289500"/>
              <a:ext cx="10150" cy="10150"/>
            </a:xfrm>
            <a:custGeom>
              <a:avLst/>
              <a:gdLst/>
              <a:ahLst/>
              <a:cxnLst/>
              <a:rect l="l" t="t" r="r" b="b"/>
              <a:pathLst>
                <a:path w="406" h="406" extrusionOk="0">
                  <a:moveTo>
                    <a:pt x="214" y="1"/>
                  </a:moveTo>
                  <a:cubicBezTo>
                    <a:pt x="102" y="1"/>
                    <a:pt x="11" y="82"/>
                    <a:pt x="1" y="193"/>
                  </a:cubicBezTo>
                  <a:cubicBezTo>
                    <a:pt x="1" y="304"/>
                    <a:pt x="82" y="396"/>
                    <a:pt x="193" y="405"/>
                  </a:cubicBezTo>
                  <a:cubicBezTo>
                    <a:pt x="304" y="405"/>
                    <a:pt x="396" y="325"/>
                    <a:pt x="396" y="214"/>
                  </a:cubicBezTo>
                  <a:cubicBezTo>
                    <a:pt x="405" y="102"/>
                    <a:pt x="315" y="11"/>
                    <a:pt x="2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8" name="Google Shape;638;p31"/>
            <p:cNvSpPr/>
            <p:nvPr/>
          </p:nvSpPr>
          <p:spPr>
            <a:xfrm>
              <a:off x="2354300" y="3313275"/>
              <a:ext cx="12400" cy="18000"/>
            </a:xfrm>
            <a:custGeom>
              <a:avLst/>
              <a:gdLst/>
              <a:ahLst/>
              <a:cxnLst/>
              <a:rect l="l" t="t" r="r" b="b"/>
              <a:pathLst>
                <a:path w="496" h="720" extrusionOk="0">
                  <a:moveTo>
                    <a:pt x="31" y="1"/>
                  </a:moveTo>
                  <a:lnTo>
                    <a:pt x="1" y="719"/>
                  </a:lnTo>
                  <a:lnTo>
                    <a:pt x="1" y="719"/>
                  </a:lnTo>
                  <a:lnTo>
                    <a:pt x="395" y="689"/>
                  </a:lnTo>
                  <a:lnTo>
                    <a:pt x="466" y="668"/>
                  </a:lnTo>
                  <a:lnTo>
                    <a:pt x="496" y="92"/>
                  </a:lnTo>
                  <a:lnTo>
                    <a:pt x="31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9" name="Google Shape;639;p31"/>
            <p:cNvSpPr/>
            <p:nvPr/>
          </p:nvSpPr>
          <p:spPr>
            <a:xfrm>
              <a:off x="2347225" y="3290275"/>
              <a:ext cx="7350" cy="36175"/>
            </a:xfrm>
            <a:custGeom>
              <a:avLst/>
              <a:gdLst/>
              <a:ahLst/>
              <a:cxnLst/>
              <a:rect l="l" t="t" r="r" b="b"/>
              <a:pathLst>
                <a:path w="294" h="1447" extrusionOk="0">
                  <a:moveTo>
                    <a:pt x="61" y="1"/>
                  </a:moveTo>
                  <a:lnTo>
                    <a:pt x="0" y="1447"/>
                  </a:lnTo>
                  <a:lnTo>
                    <a:pt x="293" y="1447"/>
                  </a:lnTo>
                  <a:lnTo>
                    <a:pt x="61" y="1"/>
                  </a:lnTo>
                  <a:close/>
                </a:path>
              </a:pathLst>
            </a:custGeom>
            <a:solidFill>
              <a:srgbClr val="7E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0" name="Google Shape;640;p31"/>
            <p:cNvSpPr/>
            <p:nvPr/>
          </p:nvSpPr>
          <p:spPr>
            <a:xfrm>
              <a:off x="2043750" y="3040925"/>
              <a:ext cx="159850" cy="370775"/>
            </a:xfrm>
            <a:custGeom>
              <a:avLst/>
              <a:gdLst/>
              <a:ahLst/>
              <a:cxnLst/>
              <a:rect l="l" t="t" r="r" b="b"/>
              <a:pathLst>
                <a:path w="6394" h="14831" extrusionOk="0">
                  <a:moveTo>
                    <a:pt x="1741" y="1"/>
                  </a:moveTo>
                  <a:lnTo>
                    <a:pt x="112" y="9651"/>
                  </a:lnTo>
                  <a:cubicBezTo>
                    <a:pt x="1" y="10288"/>
                    <a:pt x="243" y="10946"/>
                    <a:pt x="739" y="11360"/>
                  </a:cubicBezTo>
                  <a:lnTo>
                    <a:pt x="5220" y="14830"/>
                  </a:lnTo>
                  <a:lnTo>
                    <a:pt x="6394" y="12958"/>
                  </a:lnTo>
                  <a:lnTo>
                    <a:pt x="2721" y="9610"/>
                  </a:lnTo>
                  <a:lnTo>
                    <a:pt x="4522" y="3480"/>
                  </a:lnTo>
                  <a:lnTo>
                    <a:pt x="4522" y="183"/>
                  </a:lnTo>
                  <a:lnTo>
                    <a:pt x="1741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1" name="Google Shape;641;p31"/>
            <p:cNvSpPr/>
            <p:nvPr/>
          </p:nvSpPr>
          <p:spPr>
            <a:xfrm>
              <a:off x="2137825" y="3030550"/>
              <a:ext cx="212700" cy="307800"/>
            </a:xfrm>
            <a:custGeom>
              <a:avLst/>
              <a:gdLst/>
              <a:ahLst/>
              <a:cxnLst/>
              <a:rect l="l" t="t" r="r" b="b"/>
              <a:pathLst>
                <a:path w="8508" h="12312" extrusionOk="0">
                  <a:moveTo>
                    <a:pt x="1" y="0"/>
                  </a:moveTo>
                  <a:lnTo>
                    <a:pt x="1123" y="10471"/>
                  </a:lnTo>
                  <a:cubicBezTo>
                    <a:pt x="1184" y="11037"/>
                    <a:pt x="1629" y="11492"/>
                    <a:pt x="2195" y="11563"/>
                  </a:cubicBezTo>
                  <a:lnTo>
                    <a:pt x="8366" y="12312"/>
                  </a:lnTo>
                  <a:lnTo>
                    <a:pt x="8508" y="10177"/>
                  </a:lnTo>
                  <a:lnTo>
                    <a:pt x="4249" y="9469"/>
                  </a:lnTo>
                  <a:lnTo>
                    <a:pt x="2924" y="416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2" name="Google Shape;642;p31"/>
            <p:cNvSpPr/>
            <p:nvPr/>
          </p:nvSpPr>
          <p:spPr>
            <a:xfrm>
              <a:off x="2182850" y="3062175"/>
              <a:ext cx="33900" cy="30600"/>
            </a:xfrm>
            <a:custGeom>
              <a:avLst/>
              <a:gdLst/>
              <a:ahLst/>
              <a:cxnLst/>
              <a:rect l="l" t="t" r="r" b="b"/>
              <a:pathLst>
                <a:path w="1356" h="1224" extrusionOk="0">
                  <a:moveTo>
                    <a:pt x="20" y="0"/>
                  </a:moveTo>
                  <a:cubicBezTo>
                    <a:pt x="20" y="20"/>
                    <a:pt x="0" y="495"/>
                    <a:pt x="334" y="860"/>
                  </a:cubicBezTo>
                  <a:cubicBezTo>
                    <a:pt x="567" y="1102"/>
                    <a:pt x="911" y="1224"/>
                    <a:pt x="1356" y="1224"/>
                  </a:cubicBezTo>
                  <a:lnTo>
                    <a:pt x="1356" y="1174"/>
                  </a:lnTo>
                  <a:cubicBezTo>
                    <a:pt x="931" y="1174"/>
                    <a:pt x="597" y="1052"/>
                    <a:pt x="374" y="819"/>
                  </a:cubicBezTo>
                  <a:cubicBezTo>
                    <a:pt x="50" y="475"/>
                    <a:pt x="81" y="0"/>
                    <a:pt x="8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1"/>
            <p:cNvSpPr/>
            <p:nvPr/>
          </p:nvSpPr>
          <p:spPr>
            <a:xfrm>
              <a:off x="2080925" y="3062175"/>
              <a:ext cx="34175" cy="30600"/>
            </a:xfrm>
            <a:custGeom>
              <a:avLst/>
              <a:gdLst/>
              <a:ahLst/>
              <a:cxnLst/>
              <a:rect l="l" t="t" r="r" b="b"/>
              <a:pathLst>
                <a:path w="1367" h="1224" extrusionOk="0">
                  <a:moveTo>
                    <a:pt x="1285" y="0"/>
                  </a:moveTo>
                  <a:cubicBezTo>
                    <a:pt x="1285" y="0"/>
                    <a:pt x="1306" y="475"/>
                    <a:pt x="982" y="819"/>
                  </a:cubicBezTo>
                  <a:cubicBezTo>
                    <a:pt x="769" y="1052"/>
                    <a:pt x="436" y="1174"/>
                    <a:pt x="0" y="1174"/>
                  </a:cubicBezTo>
                  <a:lnTo>
                    <a:pt x="0" y="1224"/>
                  </a:lnTo>
                  <a:cubicBezTo>
                    <a:pt x="456" y="1224"/>
                    <a:pt x="789" y="1102"/>
                    <a:pt x="1022" y="860"/>
                  </a:cubicBezTo>
                  <a:cubicBezTo>
                    <a:pt x="1366" y="495"/>
                    <a:pt x="1336" y="20"/>
                    <a:pt x="1336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4" name="Google Shape;644;p31"/>
            <p:cNvSpPr/>
            <p:nvPr/>
          </p:nvSpPr>
          <p:spPr>
            <a:xfrm>
              <a:off x="1952950" y="2764500"/>
              <a:ext cx="139375" cy="186150"/>
            </a:xfrm>
            <a:custGeom>
              <a:avLst/>
              <a:gdLst/>
              <a:ahLst/>
              <a:cxnLst/>
              <a:rect l="l" t="t" r="r" b="b"/>
              <a:pathLst>
                <a:path w="5575" h="7446" extrusionOk="0">
                  <a:moveTo>
                    <a:pt x="810" y="1"/>
                  </a:moveTo>
                  <a:lnTo>
                    <a:pt x="1" y="466"/>
                  </a:lnTo>
                  <a:cubicBezTo>
                    <a:pt x="1316" y="3541"/>
                    <a:pt x="1639" y="4846"/>
                    <a:pt x="5575" y="7446"/>
                  </a:cubicBezTo>
                  <a:lnTo>
                    <a:pt x="5423" y="5605"/>
                  </a:lnTo>
                  <a:lnTo>
                    <a:pt x="2894" y="3420"/>
                  </a:lnTo>
                  <a:lnTo>
                    <a:pt x="810" y="1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5" name="Google Shape;645;p31"/>
            <p:cNvSpPr/>
            <p:nvPr/>
          </p:nvSpPr>
          <p:spPr>
            <a:xfrm>
              <a:off x="1931200" y="2725875"/>
              <a:ext cx="43800" cy="50275"/>
            </a:xfrm>
            <a:custGeom>
              <a:avLst/>
              <a:gdLst/>
              <a:ahLst/>
              <a:cxnLst/>
              <a:rect l="l" t="t" r="r" b="b"/>
              <a:pathLst>
                <a:path w="1752" h="2011" extrusionOk="0">
                  <a:moveTo>
                    <a:pt x="700" y="0"/>
                  </a:moveTo>
                  <a:cubicBezTo>
                    <a:pt x="500" y="0"/>
                    <a:pt x="436" y="160"/>
                    <a:pt x="436" y="160"/>
                  </a:cubicBezTo>
                  <a:cubicBezTo>
                    <a:pt x="264" y="251"/>
                    <a:pt x="324" y="383"/>
                    <a:pt x="324" y="383"/>
                  </a:cubicBezTo>
                  <a:cubicBezTo>
                    <a:pt x="122" y="504"/>
                    <a:pt x="214" y="666"/>
                    <a:pt x="214" y="666"/>
                  </a:cubicBezTo>
                  <a:cubicBezTo>
                    <a:pt x="41" y="727"/>
                    <a:pt x="52" y="848"/>
                    <a:pt x="52" y="848"/>
                  </a:cubicBezTo>
                  <a:cubicBezTo>
                    <a:pt x="1" y="1354"/>
                    <a:pt x="871" y="2011"/>
                    <a:pt x="871" y="2011"/>
                  </a:cubicBezTo>
                  <a:lnTo>
                    <a:pt x="1751" y="1880"/>
                  </a:lnTo>
                  <a:cubicBezTo>
                    <a:pt x="1569" y="1030"/>
                    <a:pt x="1468" y="180"/>
                    <a:pt x="780" y="8"/>
                  </a:cubicBezTo>
                  <a:cubicBezTo>
                    <a:pt x="751" y="3"/>
                    <a:pt x="724" y="0"/>
                    <a:pt x="700" y="0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6" name="Google Shape;646;p31"/>
            <p:cNvSpPr/>
            <p:nvPr/>
          </p:nvSpPr>
          <p:spPr>
            <a:xfrm>
              <a:off x="1936700" y="2726875"/>
              <a:ext cx="19575" cy="19450"/>
            </a:xfrm>
            <a:custGeom>
              <a:avLst/>
              <a:gdLst/>
              <a:ahLst/>
              <a:cxnLst/>
              <a:rect l="l" t="t" r="r" b="b"/>
              <a:pathLst>
                <a:path w="783" h="778" extrusionOk="0">
                  <a:moveTo>
                    <a:pt x="726" y="0"/>
                  </a:moveTo>
                  <a:cubicBezTo>
                    <a:pt x="399" y="0"/>
                    <a:pt x="1" y="777"/>
                    <a:pt x="469" y="777"/>
                  </a:cubicBezTo>
                  <a:cubicBezTo>
                    <a:pt x="590" y="737"/>
                    <a:pt x="671" y="535"/>
                    <a:pt x="671" y="505"/>
                  </a:cubicBezTo>
                  <a:lnTo>
                    <a:pt x="630" y="484"/>
                  </a:lnTo>
                  <a:cubicBezTo>
                    <a:pt x="601" y="572"/>
                    <a:pt x="515" y="737"/>
                    <a:pt x="424" y="737"/>
                  </a:cubicBezTo>
                  <a:cubicBezTo>
                    <a:pt x="388" y="737"/>
                    <a:pt x="351" y="712"/>
                    <a:pt x="317" y="646"/>
                  </a:cubicBezTo>
                  <a:cubicBezTo>
                    <a:pt x="232" y="486"/>
                    <a:pt x="507" y="62"/>
                    <a:pt x="725" y="62"/>
                  </a:cubicBezTo>
                  <a:cubicBezTo>
                    <a:pt x="741" y="62"/>
                    <a:pt x="757" y="64"/>
                    <a:pt x="772" y="69"/>
                  </a:cubicBezTo>
                  <a:lnTo>
                    <a:pt x="783" y="9"/>
                  </a:lnTo>
                  <a:cubicBezTo>
                    <a:pt x="764" y="3"/>
                    <a:pt x="745" y="0"/>
                    <a:pt x="726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7" name="Google Shape;647;p31"/>
            <p:cNvSpPr/>
            <p:nvPr/>
          </p:nvSpPr>
          <p:spPr>
            <a:xfrm>
              <a:off x="1931725" y="2747075"/>
              <a:ext cx="12925" cy="6750"/>
            </a:xfrm>
            <a:custGeom>
              <a:avLst/>
              <a:gdLst/>
              <a:ahLst/>
              <a:cxnLst/>
              <a:rect l="l" t="t" r="r" b="b"/>
              <a:pathLst>
                <a:path w="517" h="270" extrusionOk="0">
                  <a:moveTo>
                    <a:pt x="51" y="0"/>
                  </a:moveTo>
                  <a:lnTo>
                    <a:pt x="11" y="30"/>
                  </a:lnTo>
                  <a:cubicBezTo>
                    <a:pt x="1" y="30"/>
                    <a:pt x="197" y="269"/>
                    <a:pt x="338" y="269"/>
                  </a:cubicBezTo>
                  <a:cubicBezTo>
                    <a:pt x="351" y="269"/>
                    <a:pt x="363" y="267"/>
                    <a:pt x="375" y="263"/>
                  </a:cubicBezTo>
                  <a:cubicBezTo>
                    <a:pt x="465" y="232"/>
                    <a:pt x="516" y="70"/>
                    <a:pt x="516" y="61"/>
                  </a:cubicBezTo>
                  <a:lnTo>
                    <a:pt x="465" y="50"/>
                  </a:lnTo>
                  <a:cubicBezTo>
                    <a:pt x="442" y="165"/>
                    <a:pt x="392" y="206"/>
                    <a:pt x="335" y="206"/>
                  </a:cubicBezTo>
                  <a:cubicBezTo>
                    <a:pt x="221" y="206"/>
                    <a:pt x="78" y="47"/>
                    <a:pt x="51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8" name="Google Shape;648;p31"/>
            <p:cNvSpPr/>
            <p:nvPr/>
          </p:nvSpPr>
          <p:spPr>
            <a:xfrm>
              <a:off x="1949675" y="2754400"/>
              <a:ext cx="5075" cy="9625"/>
            </a:xfrm>
            <a:custGeom>
              <a:avLst/>
              <a:gdLst/>
              <a:ahLst/>
              <a:cxnLst/>
              <a:rect l="l" t="t" r="r" b="b"/>
              <a:pathLst>
                <a:path w="203" h="385" extrusionOk="0">
                  <a:moveTo>
                    <a:pt x="152" y="0"/>
                  </a:moveTo>
                  <a:cubicBezTo>
                    <a:pt x="152" y="11"/>
                    <a:pt x="1" y="243"/>
                    <a:pt x="152" y="384"/>
                  </a:cubicBezTo>
                  <a:lnTo>
                    <a:pt x="192" y="344"/>
                  </a:lnTo>
                  <a:cubicBezTo>
                    <a:pt x="71" y="233"/>
                    <a:pt x="192" y="31"/>
                    <a:pt x="203" y="31"/>
                  </a:cubicBezTo>
                  <a:lnTo>
                    <a:pt x="152" y="0"/>
                  </a:ln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9" name="Google Shape;649;p31"/>
            <p:cNvSpPr/>
            <p:nvPr/>
          </p:nvSpPr>
          <p:spPr>
            <a:xfrm>
              <a:off x="2194225" y="2768300"/>
              <a:ext cx="161350" cy="182875"/>
            </a:xfrm>
            <a:custGeom>
              <a:avLst/>
              <a:gdLst/>
              <a:ahLst/>
              <a:cxnLst/>
              <a:rect l="l" t="t" r="r" b="b"/>
              <a:pathLst>
                <a:path w="6454" h="7315" extrusionOk="0">
                  <a:moveTo>
                    <a:pt x="5615" y="1"/>
                  </a:moveTo>
                  <a:cubicBezTo>
                    <a:pt x="3430" y="3693"/>
                    <a:pt x="4289" y="3511"/>
                    <a:pt x="445" y="5271"/>
                  </a:cubicBezTo>
                  <a:lnTo>
                    <a:pt x="0" y="7314"/>
                  </a:lnTo>
                  <a:cubicBezTo>
                    <a:pt x="2155" y="6859"/>
                    <a:pt x="4734" y="4461"/>
                    <a:pt x="4734" y="4461"/>
                  </a:cubicBezTo>
                  <a:lnTo>
                    <a:pt x="6454" y="426"/>
                  </a:lnTo>
                  <a:lnTo>
                    <a:pt x="5615" y="1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0" name="Google Shape;650;p31"/>
            <p:cNvSpPr/>
            <p:nvPr/>
          </p:nvSpPr>
          <p:spPr>
            <a:xfrm>
              <a:off x="2334075" y="2727850"/>
              <a:ext cx="39650" cy="58700"/>
            </a:xfrm>
            <a:custGeom>
              <a:avLst/>
              <a:gdLst/>
              <a:ahLst/>
              <a:cxnLst/>
              <a:rect l="l" t="t" r="r" b="b"/>
              <a:pathLst>
                <a:path w="1586" h="2348" extrusionOk="0">
                  <a:moveTo>
                    <a:pt x="906" y="1"/>
                  </a:moveTo>
                  <a:cubicBezTo>
                    <a:pt x="773" y="1"/>
                    <a:pt x="554" y="472"/>
                    <a:pt x="445" y="850"/>
                  </a:cubicBezTo>
                  <a:cubicBezTo>
                    <a:pt x="445" y="850"/>
                    <a:pt x="466" y="466"/>
                    <a:pt x="304" y="455"/>
                  </a:cubicBezTo>
                  <a:cubicBezTo>
                    <a:pt x="302" y="455"/>
                    <a:pt x="301" y="455"/>
                    <a:pt x="299" y="455"/>
                  </a:cubicBezTo>
                  <a:cubicBezTo>
                    <a:pt x="80" y="455"/>
                    <a:pt x="0" y="1781"/>
                    <a:pt x="0" y="1781"/>
                  </a:cubicBezTo>
                  <a:lnTo>
                    <a:pt x="547" y="2347"/>
                  </a:lnTo>
                  <a:cubicBezTo>
                    <a:pt x="547" y="2347"/>
                    <a:pt x="1204" y="1801"/>
                    <a:pt x="1417" y="1204"/>
                  </a:cubicBezTo>
                  <a:cubicBezTo>
                    <a:pt x="1584" y="753"/>
                    <a:pt x="1585" y="419"/>
                    <a:pt x="1501" y="419"/>
                  </a:cubicBezTo>
                  <a:cubicBezTo>
                    <a:pt x="1483" y="419"/>
                    <a:pt x="1462" y="434"/>
                    <a:pt x="1437" y="466"/>
                  </a:cubicBezTo>
                  <a:cubicBezTo>
                    <a:pt x="1437" y="466"/>
                    <a:pt x="1410" y="303"/>
                    <a:pt x="1339" y="303"/>
                  </a:cubicBezTo>
                  <a:cubicBezTo>
                    <a:pt x="1314" y="303"/>
                    <a:pt x="1282" y="325"/>
                    <a:pt x="1244" y="385"/>
                  </a:cubicBezTo>
                  <a:cubicBezTo>
                    <a:pt x="1252" y="287"/>
                    <a:pt x="1205" y="179"/>
                    <a:pt x="1129" y="179"/>
                  </a:cubicBezTo>
                  <a:cubicBezTo>
                    <a:pt x="1095" y="179"/>
                    <a:pt x="1056" y="200"/>
                    <a:pt x="1012" y="253"/>
                  </a:cubicBezTo>
                  <a:cubicBezTo>
                    <a:pt x="998" y="73"/>
                    <a:pt x="958" y="1"/>
                    <a:pt x="906" y="1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1" name="Google Shape;651;p31"/>
            <p:cNvSpPr/>
            <p:nvPr/>
          </p:nvSpPr>
          <p:spPr>
            <a:xfrm>
              <a:off x="2367700" y="2739225"/>
              <a:ext cx="2825" cy="12650"/>
            </a:xfrm>
            <a:custGeom>
              <a:avLst/>
              <a:gdLst/>
              <a:ahLst/>
              <a:cxnLst/>
              <a:rect l="l" t="t" r="r" b="b"/>
              <a:pathLst>
                <a:path w="113" h="506" extrusionOk="0">
                  <a:moveTo>
                    <a:pt x="72" y="0"/>
                  </a:moveTo>
                  <a:cubicBezTo>
                    <a:pt x="72" y="11"/>
                    <a:pt x="51" y="304"/>
                    <a:pt x="0" y="496"/>
                  </a:cubicBezTo>
                  <a:lnTo>
                    <a:pt x="31" y="506"/>
                  </a:lnTo>
                  <a:cubicBezTo>
                    <a:pt x="92" y="314"/>
                    <a:pt x="112" y="11"/>
                    <a:pt x="112" y="11"/>
                  </a:cubicBezTo>
                  <a:lnTo>
                    <a:pt x="72" y="0"/>
                  </a:ln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2" name="Google Shape;652;p31"/>
            <p:cNvSpPr/>
            <p:nvPr/>
          </p:nvSpPr>
          <p:spPr>
            <a:xfrm>
              <a:off x="2361900" y="2737200"/>
              <a:ext cx="3800" cy="11925"/>
            </a:xfrm>
            <a:custGeom>
              <a:avLst/>
              <a:gdLst/>
              <a:ahLst/>
              <a:cxnLst/>
              <a:rect l="l" t="t" r="r" b="b"/>
              <a:pathLst>
                <a:path w="152" h="477" extrusionOk="0">
                  <a:moveTo>
                    <a:pt x="111" y="0"/>
                  </a:moveTo>
                  <a:cubicBezTo>
                    <a:pt x="111" y="0"/>
                    <a:pt x="71" y="253"/>
                    <a:pt x="0" y="465"/>
                  </a:cubicBezTo>
                  <a:lnTo>
                    <a:pt x="30" y="476"/>
                  </a:lnTo>
                  <a:cubicBezTo>
                    <a:pt x="101" y="263"/>
                    <a:pt x="151" y="11"/>
                    <a:pt x="151" y="0"/>
                  </a:cubicBez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3" name="Google Shape;653;p31"/>
            <p:cNvSpPr/>
            <p:nvPr/>
          </p:nvSpPr>
          <p:spPr>
            <a:xfrm>
              <a:off x="2356075" y="2734150"/>
              <a:ext cx="3825" cy="14700"/>
            </a:xfrm>
            <a:custGeom>
              <a:avLst/>
              <a:gdLst/>
              <a:ahLst/>
              <a:cxnLst/>
              <a:rect l="l" t="t" r="r" b="b"/>
              <a:pathLst>
                <a:path w="153" h="588" extrusionOk="0">
                  <a:moveTo>
                    <a:pt x="112" y="1"/>
                  </a:moveTo>
                  <a:cubicBezTo>
                    <a:pt x="112" y="1"/>
                    <a:pt x="81" y="304"/>
                    <a:pt x="0" y="578"/>
                  </a:cubicBezTo>
                  <a:lnTo>
                    <a:pt x="31" y="587"/>
                  </a:lnTo>
                  <a:cubicBezTo>
                    <a:pt x="112" y="304"/>
                    <a:pt x="152" y="11"/>
                    <a:pt x="152" y="11"/>
                  </a:cubicBezTo>
                  <a:lnTo>
                    <a:pt x="112" y="1"/>
                  </a:ln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4" name="Google Shape;654;p31"/>
            <p:cNvSpPr/>
            <p:nvPr/>
          </p:nvSpPr>
          <p:spPr>
            <a:xfrm>
              <a:off x="2343675" y="2748575"/>
              <a:ext cx="2050" cy="6850"/>
            </a:xfrm>
            <a:custGeom>
              <a:avLst/>
              <a:gdLst/>
              <a:ahLst/>
              <a:cxnLst/>
              <a:rect l="l" t="t" r="r" b="b"/>
              <a:pathLst>
                <a:path w="82" h="274" extrusionOk="0">
                  <a:moveTo>
                    <a:pt x="41" y="1"/>
                  </a:moveTo>
                  <a:cubicBezTo>
                    <a:pt x="41" y="1"/>
                    <a:pt x="31" y="152"/>
                    <a:pt x="1" y="264"/>
                  </a:cubicBezTo>
                  <a:lnTo>
                    <a:pt x="41" y="274"/>
                  </a:lnTo>
                  <a:cubicBezTo>
                    <a:pt x="61" y="152"/>
                    <a:pt x="82" y="10"/>
                    <a:pt x="82" y="10"/>
                  </a:cubicBezTo>
                  <a:lnTo>
                    <a:pt x="41" y="1"/>
                  </a:lnTo>
                  <a:close/>
                </a:path>
              </a:pathLst>
            </a:custGeom>
            <a:solidFill>
              <a:srgbClr val="141A3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5" name="Google Shape;655;p31"/>
            <p:cNvSpPr/>
            <p:nvPr/>
          </p:nvSpPr>
          <p:spPr>
            <a:xfrm>
              <a:off x="2175000" y="2818375"/>
              <a:ext cx="20000" cy="21025"/>
            </a:xfrm>
            <a:custGeom>
              <a:avLst/>
              <a:gdLst/>
              <a:ahLst/>
              <a:cxnLst/>
              <a:rect l="l" t="t" r="r" b="b"/>
              <a:pathLst>
                <a:path w="800" h="841" extrusionOk="0">
                  <a:moveTo>
                    <a:pt x="433" y="1"/>
                  </a:moveTo>
                  <a:cubicBezTo>
                    <a:pt x="288" y="1"/>
                    <a:pt x="139" y="114"/>
                    <a:pt x="81" y="294"/>
                  </a:cubicBezTo>
                  <a:cubicBezTo>
                    <a:pt x="0" y="516"/>
                    <a:pt x="81" y="749"/>
                    <a:pt x="254" y="820"/>
                  </a:cubicBezTo>
                  <a:cubicBezTo>
                    <a:pt x="289" y="833"/>
                    <a:pt x="325" y="840"/>
                    <a:pt x="361" y="840"/>
                  </a:cubicBezTo>
                  <a:cubicBezTo>
                    <a:pt x="509" y="840"/>
                    <a:pt x="654" y="726"/>
                    <a:pt x="719" y="547"/>
                  </a:cubicBezTo>
                  <a:cubicBezTo>
                    <a:pt x="800" y="324"/>
                    <a:pt x="719" y="91"/>
                    <a:pt x="537" y="21"/>
                  </a:cubicBezTo>
                  <a:cubicBezTo>
                    <a:pt x="503" y="7"/>
                    <a:pt x="468" y="1"/>
                    <a:pt x="433" y="1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6" name="Google Shape;656;p31"/>
            <p:cNvSpPr/>
            <p:nvPr/>
          </p:nvSpPr>
          <p:spPr>
            <a:xfrm>
              <a:off x="2186625" y="2822925"/>
              <a:ext cx="5075" cy="9875"/>
            </a:xfrm>
            <a:custGeom>
              <a:avLst/>
              <a:gdLst/>
              <a:ahLst/>
              <a:cxnLst/>
              <a:rect l="l" t="t" r="r" b="b"/>
              <a:pathLst>
                <a:path w="203" h="395" extrusionOk="0">
                  <a:moveTo>
                    <a:pt x="21" y="1"/>
                  </a:moveTo>
                  <a:lnTo>
                    <a:pt x="1" y="31"/>
                  </a:lnTo>
                  <a:cubicBezTo>
                    <a:pt x="153" y="152"/>
                    <a:pt x="92" y="385"/>
                    <a:pt x="92" y="385"/>
                  </a:cubicBezTo>
                  <a:lnTo>
                    <a:pt x="122" y="395"/>
                  </a:lnTo>
                  <a:cubicBezTo>
                    <a:pt x="132" y="385"/>
                    <a:pt x="203" y="132"/>
                    <a:pt x="2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7" name="Google Shape;657;p31"/>
            <p:cNvSpPr/>
            <p:nvPr/>
          </p:nvSpPr>
          <p:spPr>
            <a:xfrm>
              <a:off x="2105975" y="2818375"/>
              <a:ext cx="19975" cy="21025"/>
            </a:xfrm>
            <a:custGeom>
              <a:avLst/>
              <a:gdLst/>
              <a:ahLst/>
              <a:cxnLst/>
              <a:rect l="l" t="t" r="r" b="b"/>
              <a:pathLst>
                <a:path w="799" h="841" extrusionOk="0">
                  <a:moveTo>
                    <a:pt x="366" y="1"/>
                  </a:moveTo>
                  <a:cubicBezTo>
                    <a:pt x="331" y="1"/>
                    <a:pt x="296" y="7"/>
                    <a:pt x="263" y="21"/>
                  </a:cubicBezTo>
                  <a:cubicBezTo>
                    <a:pt x="81" y="91"/>
                    <a:pt x="0" y="324"/>
                    <a:pt x="81" y="547"/>
                  </a:cubicBezTo>
                  <a:cubicBezTo>
                    <a:pt x="146" y="726"/>
                    <a:pt x="290" y="840"/>
                    <a:pt x="439" y="840"/>
                  </a:cubicBezTo>
                  <a:cubicBezTo>
                    <a:pt x="475" y="840"/>
                    <a:pt x="511" y="833"/>
                    <a:pt x="546" y="820"/>
                  </a:cubicBezTo>
                  <a:cubicBezTo>
                    <a:pt x="718" y="749"/>
                    <a:pt x="799" y="516"/>
                    <a:pt x="718" y="294"/>
                  </a:cubicBezTo>
                  <a:cubicBezTo>
                    <a:pt x="661" y="114"/>
                    <a:pt x="512" y="1"/>
                    <a:pt x="366" y="1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8" name="Google Shape;658;p31"/>
            <p:cNvSpPr/>
            <p:nvPr/>
          </p:nvSpPr>
          <p:spPr>
            <a:xfrm>
              <a:off x="2108725" y="2822925"/>
              <a:ext cx="4850" cy="9875"/>
            </a:xfrm>
            <a:custGeom>
              <a:avLst/>
              <a:gdLst/>
              <a:ahLst/>
              <a:cxnLst/>
              <a:rect l="l" t="t" r="r" b="b"/>
              <a:pathLst>
                <a:path w="194" h="395" extrusionOk="0">
                  <a:moveTo>
                    <a:pt x="173" y="1"/>
                  </a:moveTo>
                  <a:cubicBezTo>
                    <a:pt x="1" y="132"/>
                    <a:pt x="72" y="385"/>
                    <a:pt x="72" y="395"/>
                  </a:cubicBezTo>
                  <a:lnTo>
                    <a:pt x="102" y="385"/>
                  </a:lnTo>
                  <a:cubicBezTo>
                    <a:pt x="102" y="385"/>
                    <a:pt x="41" y="152"/>
                    <a:pt x="194" y="31"/>
                  </a:cubicBezTo>
                  <a:lnTo>
                    <a:pt x="173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9" name="Google Shape;659;p31"/>
            <p:cNvSpPr/>
            <p:nvPr/>
          </p:nvSpPr>
          <p:spPr>
            <a:xfrm>
              <a:off x="2070550" y="2884125"/>
              <a:ext cx="160100" cy="175025"/>
            </a:xfrm>
            <a:custGeom>
              <a:avLst/>
              <a:gdLst/>
              <a:ahLst/>
              <a:cxnLst/>
              <a:rect l="l" t="t" r="r" b="b"/>
              <a:pathLst>
                <a:path w="6404" h="7001" extrusionOk="0">
                  <a:moveTo>
                    <a:pt x="2226" y="1"/>
                  </a:moveTo>
                  <a:cubicBezTo>
                    <a:pt x="689" y="1"/>
                    <a:pt x="1" y="1346"/>
                    <a:pt x="193" y="2863"/>
                  </a:cubicBezTo>
                  <a:lnTo>
                    <a:pt x="496" y="7001"/>
                  </a:lnTo>
                  <a:lnTo>
                    <a:pt x="5848" y="7001"/>
                  </a:lnTo>
                  <a:lnTo>
                    <a:pt x="5999" y="4553"/>
                  </a:lnTo>
                  <a:lnTo>
                    <a:pt x="6222" y="2863"/>
                  </a:lnTo>
                  <a:cubicBezTo>
                    <a:pt x="6404" y="1346"/>
                    <a:pt x="5635" y="1"/>
                    <a:pt x="4097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0" name="Google Shape;660;p31"/>
            <p:cNvSpPr/>
            <p:nvPr/>
          </p:nvSpPr>
          <p:spPr>
            <a:xfrm>
              <a:off x="2130250" y="2856050"/>
              <a:ext cx="40725" cy="30625"/>
            </a:xfrm>
            <a:custGeom>
              <a:avLst/>
              <a:gdLst/>
              <a:ahLst/>
              <a:cxnLst/>
              <a:rect l="l" t="t" r="r" b="b"/>
              <a:pathLst>
                <a:path w="1629" h="1225" extrusionOk="0">
                  <a:moveTo>
                    <a:pt x="91" y="1"/>
                  </a:moveTo>
                  <a:lnTo>
                    <a:pt x="0" y="1225"/>
                  </a:lnTo>
                  <a:lnTo>
                    <a:pt x="1628" y="1225"/>
                  </a:lnTo>
                  <a:lnTo>
                    <a:pt x="1547" y="1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1" name="Google Shape;661;p31"/>
            <p:cNvSpPr/>
            <p:nvPr/>
          </p:nvSpPr>
          <p:spPr>
            <a:xfrm>
              <a:off x="2120625" y="2880600"/>
              <a:ext cx="59725" cy="24025"/>
            </a:xfrm>
            <a:custGeom>
              <a:avLst/>
              <a:gdLst/>
              <a:ahLst/>
              <a:cxnLst/>
              <a:rect l="l" t="t" r="r" b="b"/>
              <a:pathLst>
                <a:path w="2389" h="961" extrusionOk="0">
                  <a:moveTo>
                    <a:pt x="1215" y="0"/>
                  </a:moveTo>
                  <a:lnTo>
                    <a:pt x="1" y="152"/>
                  </a:lnTo>
                  <a:cubicBezTo>
                    <a:pt x="1" y="152"/>
                    <a:pt x="142" y="961"/>
                    <a:pt x="1215" y="961"/>
                  </a:cubicBezTo>
                  <a:cubicBezTo>
                    <a:pt x="2287" y="961"/>
                    <a:pt x="2388" y="152"/>
                    <a:pt x="2388" y="152"/>
                  </a:cubicBezTo>
                  <a:lnTo>
                    <a:pt x="1215" y="0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2" name="Google Shape;662;p31"/>
            <p:cNvSpPr/>
            <p:nvPr/>
          </p:nvSpPr>
          <p:spPr>
            <a:xfrm>
              <a:off x="2142875" y="2922575"/>
              <a:ext cx="3575" cy="3800"/>
            </a:xfrm>
            <a:custGeom>
              <a:avLst/>
              <a:gdLst/>
              <a:ahLst/>
              <a:cxnLst/>
              <a:rect l="l" t="t" r="r" b="b"/>
              <a:pathLst>
                <a:path w="143" h="152" extrusionOk="0">
                  <a:moveTo>
                    <a:pt x="71" y="0"/>
                  </a:moveTo>
                  <a:cubicBezTo>
                    <a:pt x="31" y="0"/>
                    <a:pt x="1" y="41"/>
                    <a:pt x="1" y="81"/>
                  </a:cubicBezTo>
                  <a:cubicBezTo>
                    <a:pt x="1" y="122"/>
                    <a:pt x="31" y="152"/>
                    <a:pt x="71" y="152"/>
                  </a:cubicBezTo>
                  <a:cubicBezTo>
                    <a:pt x="112" y="152"/>
                    <a:pt x="143" y="122"/>
                    <a:pt x="143" y="81"/>
                  </a:cubicBezTo>
                  <a:cubicBezTo>
                    <a:pt x="143" y="41"/>
                    <a:pt x="112" y="0"/>
                    <a:pt x="7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3" name="Google Shape;663;p31"/>
            <p:cNvSpPr/>
            <p:nvPr/>
          </p:nvSpPr>
          <p:spPr>
            <a:xfrm>
              <a:off x="2142875" y="2936225"/>
              <a:ext cx="3575" cy="3575"/>
            </a:xfrm>
            <a:custGeom>
              <a:avLst/>
              <a:gdLst/>
              <a:ahLst/>
              <a:cxnLst/>
              <a:rect l="l" t="t" r="r" b="b"/>
              <a:pathLst>
                <a:path w="143" h="143" extrusionOk="0">
                  <a:moveTo>
                    <a:pt x="71" y="1"/>
                  </a:moveTo>
                  <a:cubicBezTo>
                    <a:pt x="31" y="1"/>
                    <a:pt x="1" y="31"/>
                    <a:pt x="1" y="71"/>
                  </a:cubicBezTo>
                  <a:cubicBezTo>
                    <a:pt x="1" y="111"/>
                    <a:pt x="31" y="142"/>
                    <a:pt x="71" y="142"/>
                  </a:cubicBezTo>
                  <a:cubicBezTo>
                    <a:pt x="112" y="142"/>
                    <a:pt x="143" y="111"/>
                    <a:pt x="143" y="71"/>
                  </a:cubicBezTo>
                  <a:cubicBezTo>
                    <a:pt x="143" y="31"/>
                    <a:pt x="112" y="1"/>
                    <a:pt x="7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4" name="Google Shape;664;p31"/>
            <p:cNvSpPr/>
            <p:nvPr/>
          </p:nvSpPr>
          <p:spPr>
            <a:xfrm>
              <a:off x="2131500" y="2860600"/>
              <a:ext cx="38450" cy="22550"/>
            </a:xfrm>
            <a:custGeom>
              <a:avLst/>
              <a:gdLst/>
              <a:ahLst/>
              <a:cxnLst/>
              <a:rect l="l" t="t" r="r" b="b"/>
              <a:pathLst>
                <a:path w="1538" h="902" extrusionOk="0">
                  <a:moveTo>
                    <a:pt x="0" y="1"/>
                  </a:moveTo>
                  <a:lnTo>
                    <a:pt x="0" y="396"/>
                  </a:lnTo>
                  <a:cubicBezTo>
                    <a:pt x="0" y="396"/>
                    <a:pt x="284" y="901"/>
                    <a:pt x="759" y="901"/>
                  </a:cubicBezTo>
                  <a:cubicBezTo>
                    <a:pt x="1234" y="901"/>
                    <a:pt x="1538" y="396"/>
                    <a:pt x="1538" y="396"/>
                  </a:cubicBezTo>
                  <a:lnTo>
                    <a:pt x="1538" y="1"/>
                  </a:lnTo>
                  <a:close/>
                </a:path>
              </a:pathLst>
            </a:custGeom>
            <a:solidFill>
              <a:srgbClr val="7E483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5" name="Google Shape;665;p31"/>
            <p:cNvSpPr/>
            <p:nvPr/>
          </p:nvSpPr>
          <p:spPr>
            <a:xfrm>
              <a:off x="2114800" y="2777650"/>
              <a:ext cx="71600" cy="99175"/>
            </a:xfrm>
            <a:custGeom>
              <a:avLst/>
              <a:gdLst/>
              <a:ahLst/>
              <a:cxnLst/>
              <a:rect l="l" t="t" r="r" b="b"/>
              <a:pathLst>
                <a:path w="2864" h="3967" extrusionOk="0">
                  <a:moveTo>
                    <a:pt x="1427" y="1"/>
                  </a:moveTo>
                  <a:cubicBezTo>
                    <a:pt x="638" y="1"/>
                    <a:pt x="1" y="638"/>
                    <a:pt x="1" y="1427"/>
                  </a:cubicBezTo>
                  <a:cubicBezTo>
                    <a:pt x="1" y="1478"/>
                    <a:pt x="1" y="1518"/>
                    <a:pt x="11" y="1569"/>
                  </a:cubicBezTo>
                  <a:lnTo>
                    <a:pt x="11" y="1589"/>
                  </a:lnTo>
                  <a:lnTo>
                    <a:pt x="163" y="2823"/>
                  </a:lnTo>
                  <a:lnTo>
                    <a:pt x="163" y="2833"/>
                  </a:lnTo>
                  <a:lnTo>
                    <a:pt x="163" y="2853"/>
                  </a:lnTo>
                  <a:cubicBezTo>
                    <a:pt x="244" y="3480"/>
                    <a:pt x="780" y="3966"/>
                    <a:pt x="1427" y="3966"/>
                  </a:cubicBezTo>
                  <a:cubicBezTo>
                    <a:pt x="2075" y="3966"/>
                    <a:pt x="2611" y="3501"/>
                    <a:pt x="2702" y="2874"/>
                  </a:cubicBezTo>
                  <a:lnTo>
                    <a:pt x="2702" y="2864"/>
                  </a:lnTo>
                  <a:lnTo>
                    <a:pt x="2702" y="2813"/>
                  </a:lnTo>
                  <a:lnTo>
                    <a:pt x="2853" y="1589"/>
                  </a:lnTo>
                  <a:lnTo>
                    <a:pt x="2853" y="1569"/>
                  </a:lnTo>
                  <a:cubicBezTo>
                    <a:pt x="2864" y="1518"/>
                    <a:pt x="2864" y="1478"/>
                    <a:pt x="2864" y="1427"/>
                  </a:cubicBezTo>
                  <a:cubicBezTo>
                    <a:pt x="2864" y="638"/>
                    <a:pt x="2226" y="1"/>
                    <a:pt x="1427" y="1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6" name="Google Shape;666;p31"/>
            <p:cNvSpPr/>
            <p:nvPr/>
          </p:nvSpPr>
          <p:spPr>
            <a:xfrm>
              <a:off x="2114800" y="2777150"/>
              <a:ext cx="71600" cy="53125"/>
            </a:xfrm>
            <a:custGeom>
              <a:avLst/>
              <a:gdLst/>
              <a:ahLst/>
              <a:cxnLst/>
              <a:rect l="l" t="t" r="r" b="b"/>
              <a:pathLst>
                <a:path w="2864" h="2125" extrusionOk="0">
                  <a:moveTo>
                    <a:pt x="1434" y="0"/>
                  </a:moveTo>
                  <a:cubicBezTo>
                    <a:pt x="1361" y="0"/>
                    <a:pt x="50" y="20"/>
                    <a:pt x="1" y="1387"/>
                  </a:cubicBezTo>
                  <a:cubicBezTo>
                    <a:pt x="1" y="1518"/>
                    <a:pt x="11" y="1650"/>
                    <a:pt x="31" y="1781"/>
                  </a:cubicBezTo>
                  <a:lnTo>
                    <a:pt x="82" y="2125"/>
                  </a:lnTo>
                  <a:cubicBezTo>
                    <a:pt x="82" y="2125"/>
                    <a:pt x="405" y="1812"/>
                    <a:pt x="567" y="1306"/>
                  </a:cubicBezTo>
                  <a:lnTo>
                    <a:pt x="2297" y="1306"/>
                  </a:lnTo>
                  <a:cubicBezTo>
                    <a:pt x="2459" y="1812"/>
                    <a:pt x="2793" y="2125"/>
                    <a:pt x="2793" y="2125"/>
                  </a:cubicBezTo>
                  <a:lnTo>
                    <a:pt x="2844" y="1781"/>
                  </a:lnTo>
                  <a:cubicBezTo>
                    <a:pt x="2853" y="1650"/>
                    <a:pt x="2864" y="1518"/>
                    <a:pt x="2864" y="1387"/>
                  </a:cubicBezTo>
                  <a:cubicBezTo>
                    <a:pt x="2814" y="20"/>
                    <a:pt x="1513" y="0"/>
                    <a:pt x="1440" y="0"/>
                  </a:cubicBezTo>
                  <a:cubicBezTo>
                    <a:pt x="1438" y="0"/>
                    <a:pt x="1437" y="0"/>
                    <a:pt x="1437" y="0"/>
                  </a:cubicBezTo>
                  <a:cubicBezTo>
                    <a:pt x="1437" y="0"/>
                    <a:pt x="1436" y="0"/>
                    <a:pt x="143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7" name="Google Shape;667;p31"/>
            <p:cNvSpPr/>
            <p:nvPr/>
          </p:nvSpPr>
          <p:spPr>
            <a:xfrm>
              <a:off x="2092550" y="2766475"/>
              <a:ext cx="101950" cy="51925"/>
            </a:xfrm>
            <a:custGeom>
              <a:avLst/>
              <a:gdLst/>
              <a:ahLst/>
              <a:cxnLst/>
              <a:rect l="l" t="t" r="r" b="b"/>
              <a:pathLst>
                <a:path w="4078" h="2077" extrusionOk="0">
                  <a:moveTo>
                    <a:pt x="1818" y="1"/>
                  </a:moveTo>
                  <a:cubicBezTo>
                    <a:pt x="1789" y="1"/>
                    <a:pt x="1760" y="1"/>
                    <a:pt x="1731" y="3"/>
                  </a:cubicBezTo>
                  <a:cubicBezTo>
                    <a:pt x="749" y="43"/>
                    <a:pt x="1073" y="610"/>
                    <a:pt x="1073" y="610"/>
                  </a:cubicBezTo>
                  <a:cubicBezTo>
                    <a:pt x="1073" y="610"/>
                    <a:pt x="1" y="610"/>
                    <a:pt x="972" y="1652"/>
                  </a:cubicBezTo>
                  <a:lnTo>
                    <a:pt x="2449" y="1045"/>
                  </a:lnTo>
                  <a:lnTo>
                    <a:pt x="3471" y="1419"/>
                  </a:lnTo>
                  <a:lnTo>
                    <a:pt x="3743" y="2077"/>
                  </a:lnTo>
                  <a:cubicBezTo>
                    <a:pt x="3976" y="1055"/>
                    <a:pt x="4078" y="650"/>
                    <a:pt x="3318" y="620"/>
                  </a:cubicBezTo>
                  <a:cubicBezTo>
                    <a:pt x="3318" y="620"/>
                    <a:pt x="2747" y="1"/>
                    <a:pt x="1818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8" name="Google Shape;668;p31"/>
            <p:cNvSpPr/>
            <p:nvPr/>
          </p:nvSpPr>
          <p:spPr>
            <a:xfrm>
              <a:off x="2113050" y="2797375"/>
              <a:ext cx="7350" cy="21025"/>
            </a:xfrm>
            <a:custGeom>
              <a:avLst/>
              <a:gdLst/>
              <a:ahLst/>
              <a:cxnLst/>
              <a:rect l="l" t="t" r="r" b="b"/>
              <a:pathLst>
                <a:path w="294" h="841" extrusionOk="0">
                  <a:moveTo>
                    <a:pt x="0" y="1"/>
                  </a:moveTo>
                  <a:lnTo>
                    <a:pt x="81" y="841"/>
                  </a:lnTo>
                  <a:lnTo>
                    <a:pt x="293" y="223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9" name="Google Shape;669;p31"/>
            <p:cNvSpPr/>
            <p:nvPr/>
          </p:nvSpPr>
          <p:spPr>
            <a:xfrm>
              <a:off x="2145425" y="2836075"/>
              <a:ext cx="5825" cy="11675"/>
            </a:xfrm>
            <a:custGeom>
              <a:avLst/>
              <a:gdLst/>
              <a:ahLst/>
              <a:cxnLst/>
              <a:rect l="l" t="t" r="r" b="b"/>
              <a:pathLst>
                <a:path w="233" h="467" extrusionOk="0">
                  <a:moveTo>
                    <a:pt x="172" y="1"/>
                  </a:moveTo>
                  <a:cubicBezTo>
                    <a:pt x="151" y="21"/>
                    <a:pt x="0" y="244"/>
                    <a:pt x="61" y="375"/>
                  </a:cubicBezTo>
                  <a:cubicBezTo>
                    <a:pt x="81" y="426"/>
                    <a:pt x="142" y="456"/>
                    <a:pt x="223" y="466"/>
                  </a:cubicBezTo>
                  <a:lnTo>
                    <a:pt x="232" y="405"/>
                  </a:lnTo>
                  <a:cubicBezTo>
                    <a:pt x="162" y="405"/>
                    <a:pt x="122" y="385"/>
                    <a:pt x="111" y="345"/>
                  </a:cubicBezTo>
                  <a:cubicBezTo>
                    <a:pt x="71" y="264"/>
                    <a:pt x="172" y="91"/>
                    <a:pt x="212" y="31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0" name="Google Shape;670;p31"/>
            <p:cNvSpPr/>
            <p:nvPr/>
          </p:nvSpPr>
          <p:spPr>
            <a:xfrm>
              <a:off x="2161600" y="2822925"/>
              <a:ext cx="12925" cy="6350"/>
            </a:xfrm>
            <a:custGeom>
              <a:avLst/>
              <a:gdLst/>
              <a:ahLst/>
              <a:cxnLst/>
              <a:rect l="l" t="t" r="r" b="b"/>
              <a:pathLst>
                <a:path w="517" h="254" extrusionOk="0">
                  <a:moveTo>
                    <a:pt x="30" y="1"/>
                  </a:moveTo>
                  <a:lnTo>
                    <a:pt x="1" y="142"/>
                  </a:lnTo>
                  <a:lnTo>
                    <a:pt x="486" y="253"/>
                  </a:lnTo>
                  <a:lnTo>
                    <a:pt x="516" y="112"/>
                  </a:lnTo>
                  <a:lnTo>
                    <a:pt x="3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1" name="Google Shape;671;p31"/>
            <p:cNvSpPr/>
            <p:nvPr/>
          </p:nvSpPr>
          <p:spPr>
            <a:xfrm>
              <a:off x="2126700" y="2822925"/>
              <a:ext cx="13175" cy="6350"/>
            </a:xfrm>
            <a:custGeom>
              <a:avLst/>
              <a:gdLst/>
              <a:ahLst/>
              <a:cxnLst/>
              <a:rect l="l" t="t" r="r" b="b"/>
              <a:pathLst>
                <a:path w="527" h="254" extrusionOk="0">
                  <a:moveTo>
                    <a:pt x="496" y="1"/>
                  </a:moveTo>
                  <a:lnTo>
                    <a:pt x="1" y="112"/>
                  </a:lnTo>
                  <a:lnTo>
                    <a:pt x="31" y="253"/>
                  </a:lnTo>
                  <a:lnTo>
                    <a:pt x="527" y="142"/>
                  </a:lnTo>
                  <a:lnTo>
                    <a:pt x="496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2" name="Google Shape;672;p31"/>
            <p:cNvSpPr/>
            <p:nvPr/>
          </p:nvSpPr>
          <p:spPr>
            <a:xfrm>
              <a:off x="2133275" y="2832025"/>
              <a:ext cx="4325" cy="4325"/>
            </a:xfrm>
            <a:custGeom>
              <a:avLst/>
              <a:gdLst/>
              <a:ahLst/>
              <a:cxnLst/>
              <a:rect l="l" t="t" r="r" b="b"/>
              <a:pathLst>
                <a:path w="173" h="173" extrusionOk="0">
                  <a:moveTo>
                    <a:pt x="91" y="1"/>
                  </a:moveTo>
                  <a:cubicBezTo>
                    <a:pt x="41" y="1"/>
                    <a:pt x="1" y="41"/>
                    <a:pt x="1" y="92"/>
                  </a:cubicBezTo>
                  <a:cubicBezTo>
                    <a:pt x="1" y="132"/>
                    <a:pt x="41" y="173"/>
                    <a:pt x="91" y="173"/>
                  </a:cubicBezTo>
                  <a:cubicBezTo>
                    <a:pt x="132" y="173"/>
                    <a:pt x="172" y="132"/>
                    <a:pt x="172" y="92"/>
                  </a:cubicBezTo>
                  <a:cubicBezTo>
                    <a:pt x="172" y="41"/>
                    <a:pt x="132" y="1"/>
                    <a:pt x="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3" name="Google Shape;673;p31"/>
            <p:cNvSpPr/>
            <p:nvPr/>
          </p:nvSpPr>
          <p:spPr>
            <a:xfrm>
              <a:off x="2163625" y="2832025"/>
              <a:ext cx="4575" cy="4325"/>
            </a:xfrm>
            <a:custGeom>
              <a:avLst/>
              <a:gdLst/>
              <a:ahLst/>
              <a:cxnLst/>
              <a:rect l="l" t="t" r="r" b="b"/>
              <a:pathLst>
                <a:path w="183" h="173" extrusionOk="0">
                  <a:moveTo>
                    <a:pt x="91" y="1"/>
                  </a:moveTo>
                  <a:cubicBezTo>
                    <a:pt x="41" y="1"/>
                    <a:pt x="0" y="41"/>
                    <a:pt x="0" y="92"/>
                  </a:cubicBezTo>
                  <a:cubicBezTo>
                    <a:pt x="0" y="132"/>
                    <a:pt x="41" y="173"/>
                    <a:pt x="91" y="173"/>
                  </a:cubicBezTo>
                  <a:cubicBezTo>
                    <a:pt x="142" y="173"/>
                    <a:pt x="183" y="132"/>
                    <a:pt x="183" y="92"/>
                  </a:cubicBezTo>
                  <a:cubicBezTo>
                    <a:pt x="183" y="41"/>
                    <a:pt x="142" y="1"/>
                    <a:pt x="91" y="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4" name="Google Shape;674;p31"/>
            <p:cNvSpPr/>
            <p:nvPr/>
          </p:nvSpPr>
          <p:spPr>
            <a:xfrm>
              <a:off x="1947400" y="2766275"/>
              <a:ext cx="173250" cy="184375"/>
            </a:xfrm>
            <a:custGeom>
              <a:avLst/>
              <a:gdLst/>
              <a:ahLst/>
              <a:cxnLst/>
              <a:rect l="l" t="t" r="r" b="b"/>
              <a:pathLst>
                <a:path w="6930" h="7375" extrusionOk="0">
                  <a:moveTo>
                    <a:pt x="1528" y="1"/>
                  </a:moveTo>
                  <a:lnTo>
                    <a:pt x="0" y="881"/>
                  </a:lnTo>
                  <a:lnTo>
                    <a:pt x="1933" y="4330"/>
                  </a:lnTo>
                  <a:cubicBezTo>
                    <a:pt x="2014" y="4492"/>
                    <a:pt x="2124" y="4634"/>
                    <a:pt x="2256" y="4755"/>
                  </a:cubicBezTo>
                  <a:lnTo>
                    <a:pt x="5098" y="7375"/>
                  </a:lnTo>
                  <a:lnTo>
                    <a:pt x="6930" y="4725"/>
                  </a:lnTo>
                  <a:lnTo>
                    <a:pt x="6323" y="4816"/>
                  </a:lnTo>
                  <a:cubicBezTo>
                    <a:pt x="6215" y="4832"/>
                    <a:pt x="6110" y="4840"/>
                    <a:pt x="6007" y="4840"/>
                  </a:cubicBezTo>
                  <a:cubicBezTo>
                    <a:pt x="5580" y="4840"/>
                    <a:pt x="5189" y="4701"/>
                    <a:pt x="4765" y="4391"/>
                  </a:cubicBezTo>
                  <a:lnTo>
                    <a:pt x="3642" y="3582"/>
                  </a:lnTo>
                  <a:cubicBezTo>
                    <a:pt x="3430" y="3430"/>
                    <a:pt x="3268" y="3238"/>
                    <a:pt x="3147" y="3005"/>
                  </a:cubicBezTo>
                  <a:lnTo>
                    <a:pt x="1528" y="1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5" name="Google Shape;675;p31"/>
            <p:cNvSpPr/>
            <p:nvPr/>
          </p:nvSpPr>
          <p:spPr>
            <a:xfrm>
              <a:off x="2180325" y="2772100"/>
              <a:ext cx="177550" cy="178550"/>
            </a:xfrm>
            <a:custGeom>
              <a:avLst/>
              <a:gdLst/>
              <a:ahLst/>
              <a:cxnLst/>
              <a:rect l="l" t="t" r="r" b="b"/>
              <a:pathLst>
                <a:path w="7102" h="7142" extrusionOk="0">
                  <a:moveTo>
                    <a:pt x="5715" y="0"/>
                  </a:moveTo>
                  <a:lnTo>
                    <a:pt x="4431" y="2560"/>
                  </a:lnTo>
                  <a:cubicBezTo>
                    <a:pt x="4228" y="2924"/>
                    <a:pt x="3935" y="3237"/>
                    <a:pt x="3591" y="3470"/>
                  </a:cubicBezTo>
                  <a:lnTo>
                    <a:pt x="2266" y="4340"/>
                  </a:lnTo>
                  <a:cubicBezTo>
                    <a:pt x="1904" y="4549"/>
                    <a:pt x="1518" y="4624"/>
                    <a:pt x="1132" y="4624"/>
                  </a:cubicBezTo>
                  <a:cubicBezTo>
                    <a:pt x="956" y="4624"/>
                    <a:pt x="781" y="4608"/>
                    <a:pt x="607" y="4583"/>
                  </a:cubicBezTo>
                  <a:lnTo>
                    <a:pt x="0" y="4492"/>
                  </a:lnTo>
                  <a:lnTo>
                    <a:pt x="1831" y="7142"/>
                  </a:lnTo>
                  <a:lnTo>
                    <a:pt x="4937" y="4835"/>
                  </a:lnTo>
                  <a:cubicBezTo>
                    <a:pt x="5290" y="4572"/>
                    <a:pt x="5573" y="4219"/>
                    <a:pt x="5755" y="3814"/>
                  </a:cubicBezTo>
                  <a:lnTo>
                    <a:pt x="7101" y="769"/>
                  </a:lnTo>
                  <a:lnTo>
                    <a:pt x="5715" y="0"/>
                  </a:ln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6" name="Google Shape;676;p31"/>
            <p:cNvSpPr/>
            <p:nvPr/>
          </p:nvSpPr>
          <p:spPr>
            <a:xfrm>
              <a:off x="2162350" y="2885650"/>
              <a:ext cx="28100" cy="28850"/>
            </a:xfrm>
            <a:custGeom>
              <a:avLst/>
              <a:gdLst/>
              <a:ahLst/>
              <a:cxnLst/>
              <a:rect l="l" t="t" r="r" b="b"/>
              <a:pathLst>
                <a:path w="1124" h="1154" extrusionOk="0">
                  <a:moveTo>
                    <a:pt x="1063" y="0"/>
                  </a:moveTo>
                  <a:cubicBezTo>
                    <a:pt x="1063" y="10"/>
                    <a:pt x="982" y="900"/>
                    <a:pt x="0" y="1103"/>
                  </a:cubicBezTo>
                  <a:lnTo>
                    <a:pt x="11" y="1154"/>
                  </a:lnTo>
                  <a:cubicBezTo>
                    <a:pt x="1032" y="951"/>
                    <a:pt x="1113" y="10"/>
                    <a:pt x="1124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7" name="Google Shape;677;p31"/>
            <p:cNvSpPr/>
            <p:nvPr/>
          </p:nvSpPr>
          <p:spPr>
            <a:xfrm>
              <a:off x="2111025" y="2885650"/>
              <a:ext cx="42500" cy="58950"/>
            </a:xfrm>
            <a:custGeom>
              <a:avLst/>
              <a:gdLst/>
              <a:ahLst/>
              <a:cxnLst/>
              <a:rect l="l" t="t" r="r" b="b"/>
              <a:pathLst>
                <a:path w="1700" h="2358" extrusionOk="0">
                  <a:moveTo>
                    <a:pt x="10" y="0"/>
                  </a:moveTo>
                  <a:cubicBezTo>
                    <a:pt x="10" y="21"/>
                    <a:pt x="0" y="415"/>
                    <a:pt x="334" y="749"/>
                  </a:cubicBezTo>
                  <a:cubicBezTo>
                    <a:pt x="617" y="1042"/>
                    <a:pt x="1062" y="1184"/>
                    <a:pt x="1639" y="1194"/>
                  </a:cubicBezTo>
                  <a:lnTo>
                    <a:pt x="1639" y="2357"/>
                  </a:lnTo>
                  <a:lnTo>
                    <a:pt x="1700" y="2357"/>
                  </a:lnTo>
                  <a:lnTo>
                    <a:pt x="1700" y="1143"/>
                  </a:lnTo>
                  <a:lnTo>
                    <a:pt x="1669" y="1143"/>
                  </a:lnTo>
                  <a:cubicBezTo>
                    <a:pt x="1093" y="1143"/>
                    <a:pt x="648" y="992"/>
                    <a:pt x="374" y="709"/>
                  </a:cubicBezTo>
                  <a:cubicBezTo>
                    <a:pt x="61" y="395"/>
                    <a:pt x="61" y="10"/>
                    <a:pt x="61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31"/>
            <p:cNvSpPr/>
            <p:nvPr/>
          </p:nvSpPr>
          <p:spPr>
            <a:xfrm>
              <a:off x="2074350" y="2949125"/>
              <a:ext cx="8875" cy="100150"/>
            </a:xfrm>
            <a:custGeom>
              <a:avLst/>
              <a:gdLst/>
              <a:ahLst/>
              <a:cxnLst/>
              <a:rect l="l" t="t" r="r" b="b"/>
              <a:pathLst>
                <a:path w="355" h="4006" extrusionOk="0">
                  <a:moveTo>
                    <a:pt x="0" y="0"/>
                  </a:moveTo>
                  <a:lnTo>
                    <a:pt x="304" y="4006"/>
                  </a:lnTo>
                  <a:lnTo>
                    <a:pt x="355" y="3996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31"/>
            <p:cNvSpPr/>
            <p:nvPr/>
          </p:nvSpPr>
          <p:spPr>
            <a:xfrm>
              <a:off x="2216225" y="2949875"/>
              <a:ext cx="10650" cy="99925"/>
            </a:xfrm>
            <a:custGeom>
              <a:avLst/>
              <a:gdLst/>
              <a:ahLst/>
              <a:cxnLst/>
              <a:rect l="l" t="t" r="r" b="b"/>
              <a:pathLst>
                <a:path w="426" h="3997" extrusionOk="0">
                  <a:moveTo>
                    <a:pt x="365" y="1"/>
                  </a:moveTo>
                  <a:lnTo>
                    <a:pt x="1" y="3986"/>
                  </a:lnTo>
                  <a:lnTo>
                    <a:pt x="51" y="3996"/>
                  </a:lnTo>
                  <a:lnTo>
                    <a:pt x="425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0" name="Google Shape;680;p31"/>
            <p:cNvSpPr/>
            <p:nvPr/>
          </p:nvSpPr>
          <p:spPr>
            <a:xfrm>
              <a:off x="2143625" y="3106925"/>
              <a:ext cx="7875" cy="47575"/>
            </a:xfrm>
            <a:custGeom>
              <a:avLst/>
              <a:gdLst/>
              <a:ahLst/>
              <a:cxnLst/>
              <a:rect l="l" t="t" r="r" b="b"/>
              <a:pathLst>
                <a:path w="315" h="1903" extrusionOk="0">
                  <a:moveTo>
                    <a:pt x="1" y="0"/>
                  </a:moveTo>
                  <a:lnTo>
                    <a:pt x="274" y="1902"/>
                  </a:lnTo>
                  <a:lnTo>
                    <a:pt x="315" y="1892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1" name="Google Shape;681;p31"/>
            <p:cNvSpPr/>
            <p:nvPr/>
          </p:nvSpPr>
          <p:spPr>
            <a:xfrm>
              <a:off x="2133025" y="3105150"/>
              <a:ext cx="21775" cy="3825"/>
            </a:xfrm>
            <a:custGeom>
              <a:avLst/>
              <a:gdLst/>
              <a:ahLst/>
              <a:cxnLst/>
              <a:rect l="l" t="t" r="r" b="b"/>
              <a:pathLst>
                <a:path w="871" h="153" extrusionOk="0">
                  <a:moveTo>
                    <a:pt x="870" y="1"/>
                  </a:moveTo>
                  <a:lnTo>
                    <a:pt x="0" y="102"/>
                  </a:lnTo>
                  <a:lnTo>
                    <a:pt x="0" y="152"/>
                  </a:lnTo>
                  <a:lnTo>
                    <a:pt x="870" y="41"/>
                  </a:lnTo>
                  <a:lnTo>
                    <a:pt x="870" y="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31"/>
            <p:cNvSpPr/>
            <p:nvPr/>
          </p:nvSpPr>
          <p:spPr>
            <a:xfrm>
              <a:off x="2141375" y="2857075"/>
              <a:ext cx="11400" cy="5075"/>
            </a:xfrm>
            <a:custGeom>
              <a:avLst/>
              <a:gdLst/>
              <a:ahLst/>
              <a:cxnLst/>
              <a:rect l="l" t="t" r="r" b="b"/>
              <a:pathLst>
                <a:path w="456" h="203" extrusionOk="0">
                  <a:moveTo>
                    <a:pt x="0" y="0"/>
                  </a:moveTo>
                  <a:cubicBezTo>
                    <a:pt x="41" y="71"/>
                    <a:pt x="131" y="172"/>
                    <a:pt x="304" y="202"/>
                  </a:cubicBezTo>
                  <a:cubicBezTo>
                    <a:pt x="324" y="91"/>
                    <a:pt x="394" y="31"/>
                    <a:pt x="455" y="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31"/>
            <p:cNvSpPr/>
            <p:nvPr/>
          </p:nvSpPr>
          <p:spPr>
            <a:xfrm>
              <a:off x="2140350" y="2854800"/>
              <a:ext cx="19250" cy="2300"/>
            </a:xfrm>
            <a:custGeom>
              <a:avLst/>
              <a:gdLst/>
              <a:ahLst/>
              <a:cxnLst/>
              <a:rect l="l" t="t" r="r" b="b"/>
              <a:pathLst>
                <a:path w="770" h="92" extrusionOk="0">
                  <a:moveTo>
                    <a:pt x="1" y="0"/>
                  </a:moveTo>
                  <a:cubicBezTo>
                    <a:pt x="1" y="0"/>
                    <a:pt x="11" y="41"/>
                    <a:pt x="41" y="91"/>
                  </a:cubicBezTo>
                  <a:lnTo>
                    <a:pt x="759" y="91"/>
                  </a:lnTo>
                  <a:cubicBezTo>
                    <a:pt x="770" y="41"/>
                    <a:pt x="759" y="0"/>
                    <a:pt x="75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4" name="Google Shape;684;p31"/>
            <p:cNvSpPr/>
            <p:nvPr/>
          </p:nvSpPr>
          <p:spPr>
            <a:xfrm>
              <a:off x="2148950" y="2857075"/>
              <a:ext cx="10400" cy="5325"/>
            </a:xfrm>
            <a:custGeom>
              <a:avLst/>
              <a:gdLst/>
              <a:ahLst/>
              <a:cxnLst/>
              <a:rect l="l" t="t" r="r" b="b"/>
              <a:pathLst>
                <a:path w="416" h="213" extrusionOk="0">
                  <a:moveTo>
                    <a:pt x="152" y="0"/>
                  </a:moveTo>
                  <a:cubicBezTo>
                    <a:pt x="91" y="31"/>
                    <a:pt x="21" y="91"/>
                    <a:pt x="1" y="202"/>
                  </a:cubicBezTo>
                  <a:cubicBezTo>
                    <a:pt x="10" y="202"/>
                    <a:pt x="21" y="213"/>
                    <a:pt x="21" y="213"/>
                  </a:cubicBezTo>
                  <a:lnTo>
                    <a:pt x="102" y="213"/>
                  </a:lnTo>
                  <a:cubicBezTo>
                    <a:pt x="334" y="213"/>
                    <a:pt x="395" y="91"/>
                    <a:pt x="415" y="0"/>
                  </a:cubicBezTo>
                  <a:close/>
                </a:path>
              </a:pathLst>
            </a:custGeom>
            <a:solidFill>
              <a:srgbClr val="E58D8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5" name="Google Shape;685;p31"/>
            <p:cNvSpPr/>
            <p:nvPr/>
          </p:nvSpPr>
          <p:spPr>
            <a:xfrm>
              <a:off x="1840925" y="2731125"/>
              <a:ext cx="4825" cy="3325"/>
            </a:xfrm>
            <a:custGeom>
              <a:avLst/>
              <a:gdLst/>
              <a:ahLst/>
              <a:cxnLst/>
              <a:rect l="l" t="t" r="r" b="b"/>
              <a:pathLst>
                <a:path w="193" h="133" extrusionOk="0">
                  <a:moveTo>
                    <a:pt x="172" y="0"/>
                  </a:moveTo>
                  <a:cubicBezTo>
                    <a:pt x="172" y="0"/>
                    <a:pt x="51" y="41"/>
                    <a:pt x="1" y="112"/>
                  </a:cubicBezTo>
                  <a:lnTo>
                    <a:pt x="31" y="132"/>
                  </a:lnTo>
                  <a:cubicBezTo>
                    <a:pt x="82" y="81"/>
                    <a:pt x="193" y="41"/>
                    <a:pt x="193" y="41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31"/>
            <p:cNvSpPr/>
            <p:nvPr/>
          </p:nvSpPr>
          <p:spPr>
            <a:xfrm>
              <a:off x="1804525" y="2650700"/>
              <a:ext cx="74600" cy="113575"/>
            </a:xfrm>
            <a:custGeom>
              <a:avLst/>
              <a:gdLst/>
              <a:ahLst/>
              <a:cxnLst/>
              <a:rect l="l" t="t" r="r" b="b"/>
              <a:pathLst>
                <a:path w="2984" h="4543" extrusionOk="0">
                  <a:moveTo>
                    <a:pt x="688" y="1"/>
                  </a:moveTo>
                  <a:cubicBezTo>
                    <a:pt x="313" y="1"/>
                    <a:pt x="0" y="315"/>
                    <a:pt x="0" y="688"/>
                  </a:cubicBezTo>
                  <a:cubicBezTo>
                    <a:pt x="0" y="1053"/>
                    <a:pt x="61" y="1407"/>
                    <a:pt x="172" y="1741"/>
                  </a:cubicBezTo>
                  <a:cubicBezTo>
                    <a:pt x="546" y="2894"/>
                    <a:pt x="1497" y="4320"/>
                    <a:pt x="2934" y="4543"/>
                  </a:cubicBezTo>
                  <a:lnTo>
                    <a:pt x="2984" y="4269"/>
                  </a:lnTo>
                  <a:cubicBezTo>
                    <a:pt x="1244" y="3986"/>
                    <a:pt x="516" y="1893"/>
                    <a:pt x="435" y="1660"/>
                  </a:cubicBezTo>
                  <a:cubicBezTo>
                    <a:pt x="334" y="1346"/>
                    <a:pt x="283" y="1023"/>
                    <a:pt x="283" y="688"/>
                  </a:cubicBezTo>
                  <a:cubicBezTo>
                    <a:pt x="283" y="466"/>
                    <a:pt x="466" y="284"/>
                    <a:pt x="688" y="284"/>
                  </a:cubicBezTo>
                  <a:lnTo>
                    <a:pt x="1093" y="284"/>
                  </a:lnTo>
                  <a:lnTo>
                    <a:pt x="1093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31"/>
            <p:cNvSpPr/>
            <p:nvPr/>
          </p:nvSpPr>
          <p:spPr>
            <a:xfrm>
              <a:off x="1908450" y="2650700"/>
              <a:ext cx="74375" cy="113575"/>
            </a:xfrm>
            <a:custGeom>
              <a:avLst/>
              <a:gdLst/>
              <a:ahLst/>
              <a:cxnLst/>
              <a:rect l="l" t="t" r="r" b="b"/>
              <a:pathLst>
                <a:path w="2975" h="4543" extrusionOk="0">
                  <a:moveTo>
                    <a:pt x="1650" y="1"/>
                  </a:moveTo>
                  <a:lnTo>
                    <a:pt x="1650" y="284"/>
                  </a:lnTo>
                  <a:lnTo>
                    <a:pt x="2287" y="284"/>
                  </a:lnTo>
                  <a:cubicBezTo>
                    <a:pt x="2509" y="284"/>
                    <a:pt x="2691" y="466"/>
                    <a:pt x="2691" y="688"/>
                  </a:cubicBezTo>
                  <a:cubicBezTo>
                    <a:pt x="2691" y="1023"/>
                    <a:pt x="2641" y="1346"/>
                    <a:pt x="2540" y="1660"/>
                  </a:cubicBezTo>
                  <a:cubicBezTo>
                    <a:pt x="2459" y="1893"/>
                    <a:pt x="1731" y="3986"/>
                    <a:pt x="0" y="4269"/>
                  </a:cubicBezTo>
                  <a:lnTo>
                    <a:pt x="41" y="4543"/>
                  </a:lnTo>
                  <a:cubicBezTo>
                    <a:pt x="1488" y="4320"/>
                    <a:pt x="2439" y="2894"/>
                    <a:pt x="2813" y="1741"/>
                  </a:cubicBezTo>
                  <a:cubicBezTo>
                    <a:pt x="2914" y="1407"/>
                    <a:pt x="2974" y="1053"/>
                    <a:pt x="2974" y="688"/>
                  </a:cubicBezTo>
                  <a:cubicBezTo>
                    <a:pt x="2974" y="315"/>
                    <a:pt x="2671" y="1"/>
                    <a:pt x="2287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8" name="Google Shape;688;p31"/>
            <p:cNvSpPr/>
            <p:nvPr/>
          </p:nvSpPr>
          <p:spPr>
            <a:xfrm>
              <a:off x="1941325" y="2727325"/>
              <a:ext cx="20525" cy="18475"/>
            </a:xfrm>
            <a:custGeom>
              <a:avLst/>
              <a:gdLst/>
              <a:ahLst/>
              <a:cxnLst/>
              <a:rect l="l" t="t" r="r" b="b"/>
              <a:pathLst>
                <a:path w="821" h="739" extrusionOk="0">
                  <a:moveTo>
                    <a:pt x="548" y="1"/>
                  </a:moveTo>
                  <a:cubicBezTo>
                    <a:pt x="309" y="1"/>
                    <a:pt x="122" y="385"/>
                    <a:pt x="122" y="385"/>
                  </a:cubicBezTo>
                  <a:cubicBezTo>
                    <a:pt x="122" y="385"/>
                    <a:pt x="0" y="678"/>
                    <a:pt x="203" y="729"/>
                  </a:cubicBezTo>
                  <a:cubicBezTo>
                    <a:pt x="223" y="736"/>
                    <a:pt x="243" y="738"/>
                    <a:pt x="263" y="738"/>
                  </a:cubicBezTo>
                  <a:cubicBezTo>
                    <a:pt x="437" y="738"/>
                    <a:pt x="607" y="527"/>
                    <a:pt x="607" y="527"/>
                  </a:cubicBezTo>
                  <a:lnTo>
                    <a:pt x="820" y="233"/>
                  </a:lnTo>
                  <a:cubicBezTo>
                    <a:pt x="729" y="102"/>
                    <a:pt x="557" y="1"/>
                    <a:pt x="557" y="1"/>
                  </a:cubicBezTo>
                  <a:cubicBezTo>
                    <a:pt x="554" y="1"/>
                    <a:pt x="551" y="1"/>
                    <a:pt x="548" y="1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9" name="Google Shape;689;p31"/>
            <p:cNvSpPr/>
            <p:nvPr/>
          </p:nvSpPr>
          <p:spPr>
            <a:xfrm>
              <a:off x="1931725" y="2734675"/>
              <a:ext cx="17725" cy="19500"/>
            </a:xfrm>
            <a:custGeom>
              <a:avLst/>
              <a:gdLst/>
              <a:ahLst/>
              <a:cxnLst/>
              <a:rect l="l" t="t" r="r" b="b"/>
              <a:pathLst>
                <a:path w="709" h="780" extrusionOk="0">
                  <a:moveTo>
                    <a:pt x="283" y="0"/>
                  </a:moveTo>
                  <a:cubicBezTo>
                    <a:pt x="283" y="0"/>
                    <a:pt x="71" y="132"/>
                    <a:pt x="162" y="324"/>
                  </a:cubicBezTo>
                  <a:cubicBezTo>
                    <a:pt x="162" y="324"/>
                    <a:pt x="31" y="364"/>
                    <a:pt x="0" y="486"/>
                  </a:cubicBezTo>
                  <a:cubicBezTo>
                    <a:pt x="0" y="486"/>
                    <a:pt x="0" y="728"/>
                    <a:pt x="354" y="779"/>
                  </a:cubicBezTo>
                  <a:cubicBezTo>
                    <a:pt x="354" y="779"/>
                    <a:pt x="516" y="698"/>
                    <a:pt x="496" y="577"/>
                  </a:cubicBezTo>
                  <a:cubicBezTo>
                    <a:pt x="496" y="577"/>
                    <a:pt x="678" y="577"/>
                    <a:pt x="708" y="465"/>
                  </a:cubicBezTo>
                  <a:lnTo>
                    <a:pt x="647" y="334"/>
                  </a:lnTo>
                  <a:lnTo>
                    <a:pt x="486" y="162"/>
                  </a:lnTo>
                  <a:cubicBezTo>
                    <a:pt x="486" y="162"/>
                    <a:pt x="375" y="40"/>
                    <a:pt x="283" y="0"/>
                  </a:cubicBez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31"/>
            <p:cNvSpPr/>
            <p:nvPr/>
          </p:nvSpPr>
          <p:spPr>
            <a:xfrm>
              <a:off x="1930975" y="2747575"/>
              <a:ext cx="14175" cy="7050"/>
            </a:xfrm>
            <a:custGeom>
              <a:avLst/>
              <a:gdLst/>
              <a:ahLst/>
              <a:cxnLst/>
              <a:rect l="l" t="t" r="r" b="b"/>
              <a:pathLst>
                <a:path w="567" h="282" extrusionOk="0">
                  <a:moveTo>
                    <a:pt x="61" y="0"/>
                  </a:moveTo>
                  <a:lnTo>
                    <a:pt x="10" y="41"/>
                  </a:lnTo>
                  <a:cubicBezTo>
                    <a:pt x="1" y="41"/>
                    <a:pt x="216" y="281"/>
                    <a:pt x="369" y="281"/>
                  </a:cubicBezTo>
                  <a:cubicBezTo>
                    <a:pt x="385" y="281"/>
                    <a:pt x="400" y="279"/>
                    <a:pt x="414" y="273"/>
                  </a:cubicBezTo>
                  <a:cubicBezTo>
                    <a:pt x="516" y="233"/>
                    <a:pt x="567" y="61"/>
                    <a:pt x="567" y="61"/>
                  </a:cubicBezTo>
                  <a:lnTo>
                    <a:pt x="506" y="41"/>
                  </a:lnTo>
                  <a:cubicBezTo>
                    <a:pt x="482" y="168"/>
                    <a:pt x="427" y="212"/>
                    <a:pt x="364" y="212"/>
                  </a:cubicBezTo>
                  <a:cubicBezTo>
                    <a:pt x="242" y="212"/>
                    <a:pt x="87" y="47"/>
                    <a:pt x="61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31"/>
            <p:cNvSpPr/>
            <p:nvPr/>
          </p:nvSpPr>
          <p:spPr>
            <a:xfrm>
              <a:off x="1935250" y="2741500"/>
              <a:ext cx="14200" cy="7675"/>
            </a:xfrm>
            <a:custGeom>
              <a:avLst/>
              <a:gdLst/>
              <a:ahLst/>
              <a:cxnLst/>
              <a:rect l="l" t="t" r="r" b="b"/>
              <a:pathLst>
                <a:path w="568" h="307" extrusionOk="0">
                  <a:moveTo>
                    <a:pt x="41" y="1"/>
                  </a:moveTo>
                  <a:lnTo>
                    <a:pt x="1" y="30"/>
                  </a:lnTo>
                  <a:cubicBezTo>
                    <a:pt x="1" y="48"/>
                    <a:pt x="201" y="306"/>
                    <a:pt x="373" y="306"/>
                  </a:cubicBezTo>
                  <a:cubicBezTo>
                    <a:pt x="395" y="306"/>
                    <a:pt x="416" y="302"/>
                    <a:pt x="436" y="293"/>
                  </a:cubicBezTo>
                  <a:cubicBezTo>
                    <a:pt x="486" y="273"/>
                    <a:pt x="527" y="233"/>
                    <a:pt x="567" y="183"/>
                  </a:cubicBezTo>
                  <a:lnTo>
                    <a:pt x="517" y="152"/>
                  </a:lnTo>
                  <a:cubicBezTo>
                    <a:pt x="485" y="224"/>
                    <a:pt x="438" y="251"/>
                    <a:pt x="385" y="251"/>
                  </a:cubicBezTo>
                  <a:cubicBezTo>
                    <a:pt x="238" y="251"/>
                    <a:pt x="49" y="38"/>
                    <a:pt x="41" y="1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2" name="Google Shape;692;p31"/>
            <p:cNvSpPr/>
            <p:nvPr/>
          </p:nvSpPr>
          <p:spPr>
            <a:xfrm>
              <a:off x="1941575" y="2732125"/>
              <a:ext cx="5325" cy="7375"/>
            </a:xfrm>
            <a:custGeom>
              <a:avLst/>
              <a:gdLst/>
              <a:ahLst/>
              <a:cxnLst/>
              <a:rect l="l" t="t" r="r" b="b"/>
              <a:pathLst>
                <a:path w="213" h="295" extrusionOk="0">
                  <a:moveTo>
                    <a:pt x="213" y="1"/>
                  </a:moveTo>
                  <a:cubicBezTo>
                    <a:pt x="213" y="1"/>
                    <a:pt x="1" y="122"/>
                    <a:pt x="31" y="193"/>
                  </a:cubicBezTo>
                  <a:cubicBezTo>
                    <a:pt x="31" y="203"/>
                    <a:pt x="102" y="295"/>
                    <a:pt x="102" y="295"/>
                  </a:cubicBezTo>
                  <a:lnTo>
                    <a:pt x="213" y="21"/>
                  </a:lnTo>
                  <a:lnTo>
                    <a:pt x="213" y="1"/>
                  </a:lnTo>
                  <a:close/>
                </a:path>
              </a:pathLst>
            </a:custGeom>
            <a:solidFill>
              <a:srgbClr val="9C68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3" name="Google Shape;693;p31"/>
            <p:cNvSpPr/>
            <p:nvPr/>
          </p:nvSpPr>
          <p:spPr>
            <a:xfrm>
              <a:off x="1938050" y="2734425"/>
              <a:ext cx="6100" cy="4825"/>
            </a:xfrm>
            <a:custGeom>
              <a:avLst/>
              <a:gdLst/>
              <a:ahLst/>
              <a:cxnLst/>
              <a:rect l="l" t="t" r="r" b="b"/>
              <a:pathLst>
                <a:path w="244" h="193" extrusionOk="0">
                  <a:moveTo>
                    <a:pt x="21" y="0"/>
                  </a:moveTo>
                  <a:lnTo>
                    <a:pt x="0" y="50"/>
                  </a:lnTo>
                  <a:cubicBezTo>
                    <a:pt x="0" y="50"/>
                    <a:pt x="122" y="111"/>
                    <a:pt x="203" y="192"/>
                  </a:cubicBezTo>
                  <a:lnTo>
                    <a:pt x="243" y="152"/>
                  </a:lnTo>
                  <a:cubicBezTo>
                    <a:pt x="152" y="61"/>
                    <a:pt x="30" y="10"/>
                    <a:pt x="21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4" name="Google Shape;694;p31"/>
            <p:cNvSpPr/>
            <p:nvPr/>
          </p:nvSpPr>
          <p:spPr>
            <a:xfrm>
              <a:off x="1941825" y="2728600"/>
              <a:ext cx="5600" cy="4325"/>
            </a:xfrm>
            <a:custGeom>
              <a:avLst/>
              <a:gdLst/>
              <a:ahLst/>
              <a:cxnLst/>
              <a:rect l="l" t="t" r="r" b="b"/>
              <a:pathLst>
                <a:path w="224" h="173" extrusionOk="0">
                  <a:moveTo>
                    <a:pt x="11" y="0"/>
                  </a:moveTo>
                  <a:lnTo>
                    <a:pt x="1" y="51"/>
                  </a:lnTo>
                  <a:cubicBezTo>
                    <a:pt x="1" y="51"/>
                    <a:pt x="133" y="101"/>
                    <a:pt x="183" y="173"/>
                  </a:cubicBezTo>
                  <a:lnTo>
                    <a:pt x="223" y="142"/>
                  </a:lnTo>
                  <a:cubicBezTo>
                    <a:pt x="162" y="61"/>
                    <a:pt x="21" y="11"/>
                    <a:pt x="11" y="0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5" name="Google Shape;695;p31"/>
            <p:cNvSpPr/>
            <p:nvPr/>
          </p:nvSpPr>
          <p:spPr>
            <a:xfrm>
              <a:off x="1936825" y="2726625"/>
              <a:ext cx="19200" cy="19700"/>
            </a:xfrm>
            <a:custGeom>
              <a:avLst/>
              <a:gdLst/>
              <a:ahLst/>
              <a:cxnLst/>
              <a:rect l="l" t="t" r="r" b="b"/>
              <a:pathLst>
                <a:path w="768" h="788" extrusionOk="0">
                  <a:moveTo>
                    <a:pt x="712" y="1"/>
                  </a:moveTo>
                  <a:cubicBezTo>
                    <a:pt x="388" y="1"/>
                    <a:pt x="0" y="787"/>
                    <a:pt x="465" y="787"/>
                  </a:cubicBezTo>
                  <a:cubicBezTo>
                    <a:pt x="468" y="787"/>
                    <a:pt x="471" y="787"/>
                    <a:pt x="474" y="787"/>
                  </a:cubicBezTo>
                  <a:cubicBezTo>
                    <a:pt x="585" y="747"/>
                    <a:pt x="666" y="535"/>
                    <a:pt x="676" y="504"/>
                  </a:cubicBezTo>
                  <a:lnTo>
                    <a:pt x="625" y="484"/>
                  </a:lnTo>
                  <a:cubicBezTo>
                    <a:pt x="596" y="572"/>
                    <a:pt x="514" y="745"/>
                    <a:pt x="421" y="745"/>
                  </a:cubicBezTo>
                  <a:cubicBezTo>
                    <a:pt x="385" y="745"/>
                    <a:pt x="348" y="720"/>
                    <a:pt x="312" y="656"/>
                  </a:cubicBezTo>
                  <a:cubicBezTo>
                    <a:pt x="227" y="495"/>
                    <a:pt x="495" y="52"/>
                    <a:pt x="720" y="52"/>
                  </a:cubicBezTo>
                  <a:cubicBezTo>
                    <a:pt x="736" y="52"/>
                    <a:pt x="752" y="54"/>
                    <a:pt x="767" y="59"/>
                  </a:cubicBezTo>
                  <a:lnTo>
                    <a:pt x="767" y="9"/>
                  </a:lnTo>
                  <a:cubicBezTo>
                    <a:pt x="749" y="3"/>
                    <a:pt x="731" y="1"/>
                    <a:pt x="712" y="1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31"/>
            <p:cNvSpPr/>
            <p:nvPr/>
          </p:nvSpPr>
          <p:spPr>
            <a:xfrm>
              <a:off x="1829800" y="2640575"/>
              <a:ext cx="125975" cy="130525"/>
            </a:xfrm>
            <a:custGeom>
              <a:avLst/>
              <a:gdLst/>
              <a:ahLst/>
              <a:cxnLst/>
              <a:rect l="l" t="t" r="r" b="b"/>
              <a:pathLst>
                <a:path w="5039" h="5221" extrusionOk="0">
                  <a:moveTo>
                    <a:pt x="325" y="1"/>
                  </a:moveTo>
                  <a:cubicBezTo>
                    <a:pt x="172" y="1"/>
                    <a:pt x="51" y="122"/>
                    <a:pt x="51" y="264"/>
                  </a:cubicBezTo>
                  <a:cubicBezTo>
                    <a:pt x="1" y="3714"/>
                    <a:pt x="1710" y="5221"/>
                    <a:pt x="1710" y="5221"/>
                  </a:cubicBezTo>
                  <a:lnTo>
                    <a:pt x="3328" y="5221"/>
                  </a:lnTo>
                  <a:cubicBezTo>
                    <a:pt x="3328" y="5221"/>
                    <a:pt x="5038" y="3714"/>
                    <a:pt x="4998" y="264"/>
                  </a:cubicBezTo>
                  <a:cubicBezTo>
                    <a:pt x="4987" y="122"/>
                    <a:pt x="4866" y="1"/>
                    <a:pt x="4715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7" name="Google Shape;697;p31"/>
            <p:cNvSpPr/>
            <p:nvPr/>
          </p:nvSpPr>
          <p:spPr>
            <a:xfrm>
              <a:off x="1829800" y="2640575"/>
              <a:ext cx="55675" cy="130525"/>
            </a:xfrm>
            <a:custGeom>
              <a:avLst/>
              <a:gdLst/>
              <a:ahLst/>
              <a:cxnLst/>
              <a:rect l="l" t="t" r="r" b="b"/>
              <a:pathLst>
                <a:path w="2227" h="5221" extrusionOk="0">
                  <a:moveTo>
                    <a:pt x="325" y="1"/>
                  </a:moveTo>
                  <a:cubicBezTo>
                    <a:pt x="172" y="1"/>
                    <a:pt x="51" y="122"/>
                    <a:pt x="51" y="264"/>
                  </a:cubicBezTo>
                  <a:cubicBezTo>
                    <a:pt x="1" y="3714"/>
                    <a:pt x="1710" y="5221"/>
                    <a:pt x="1710" y="5221"/>
                  </a:cubicBezTo>
                  <a:lnTo>
                    <a:pt x="2226" y="5221"/>
                  </a:lnTo>
                  <a:cubicBezTo>
                    <a:pt x="2226" y="5221"/>
                    <a:pt x="516" y="3714"/>
                    <a:pt x="557" y="264"/>
                  </a:cubicBezTo>
                  <a:cubicBezTo>
                    <a:pt x="567" y="122"/>
                    <a:pt x="689" y="1"/>
                    <a:pt x="840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8" name="Google Shape;698;p31"/>
            <p:cNvSpPr/>
            <p:nvPr/>
          </p:nvSpPr>
          <p:spPr>
            <a:xfrm>
              <a:off x="1870275" y="2760450"/>
              <a:ext cx="45025" cy="31650"/>
            </a:xfrm>
            <a:custGeom>
              <a:avLst/>
              <a:gdLst/>
              <a:ahLst/>
              <a:cxnLst/>
              <a:rect l="l" t="t" r="r" b="b"/>
              <a:pathLst>
                <a:path w="1801" h="1266" extrusionOk="0">
                  <a:moveTo>
                    <a:pt x="900" y="1"/>
                  </a:moveTo>
                  <a:cubicBezTo>
                    <a:pt x="405" y="1"/>
                    <a:pt x="0" y="284"/>
                    <a:pt x="0" y="628"/>
                  </a:cubicBezTo>
                  <a:cubicBezTo>
                    <a:pt x="0" y="982"/>
                    <a:pt x="405" y="1266"/>
                    <a:pt x="900" y="1266"/>
                  </a:cubicBezTo>
                  <a:cubicBezTo>
                    <a:pt x="1396" y="1266"/>
                    <a:pt x="1801" y="982"/>
                    <a:pt x="1801" y="628"/>
                  </a:cubicBezTo>
                  <a:cubicBezTo>
                    <a:pt x="1801" y="284"/>
                    <a:pt x="1396" y="1"/>
                    <a:pt x="900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9" name="Google Shape;699;p31"/>
            <p:cNvSpPr/>
            <p:nvPr/>
          </p:nvSpPr>
          <p:spPr>
            <a:xfrm>
              <a:off x="1828800" y="2729875"/>
              <a:ext cx="16950" cy="15125"/>
            </a:xfrm>
            <a:custGeom>
              <a:avLst/>
              <a:gdLst/>
              <a:ahLst/>
              <a:cxnLst/>
              <a:rect l="l" t="t" r="r" b="b"/>
              <a:pathLst>
                <a:path w="678" h="605" extrusionOk="0">
                  <a:moveTo>
                    <a:pt x="223" y="0"/>
                  </a:moveTo>
                  <a:cubicBezTo>
                    <a:pt x="223" y="0"/>
                    <a:pt x="81" y="71"/>
                    <a:pt x="0" y="182"/>
                  </a:cubicBezTo>
                  <a:lnTo>
                    <a:pt x="182" y="435"/>
                  </a:lnTo>
                  <a:cubicBezTo>
                    <a:pt x="182" y="435"/>
                    <a:pt x="319" y="605"/>
                    <a:pt x="464" y="605"/>
                  </a:cubicBezTo>
                  <a:cubicBezTo>
                    <a:pt x="481" y="605"/>
                    <a:pt x="499" y="602"/>
                    <a:pt x="516" y="597"/>
                  </a:cubicBezTo>
                  <a:cubicBezTo>
                    <a:pt x="678" y="556"/>
                    <a:pt x="577" y="313"/>
                    <a:pt x="577" y="313"/>
                  </a:cubicBezTo>
                  <a:cubicBezTo>
                    <a:pt x="577" y="313"/>
                    <a:pt x="425" y="0"/>
                    <a:pt x="223" y="0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0" name="Google Shape;700;p31"/>
            <p:cNvSpPr/>
            <p:nvPr/>
          </p:nvSpPr>
          <p:spPr>
            <a:xfrm>
              <a:off x="1839650" y="2736675"/>
              <a:ext cx="13175" cy="14450"/>
            </a:xfrm>
            <a:custGeom>
              <a:avLst/>
              <a:gdLst/>
              <a:ahLst/>
              <a:cxnLst/>
              <a:rect l="l" t="t" r="r" b="b"/>
              <a:pathLst>
                <a:path w="527" h="578" extrusionOk="0">
                  <a:moveTo>
                    <a:pt x="315" y="1"/>
                  </a:moveTo>
                  <a:cubicBezTo>
                    <a:pt x="244" y="21"/>
                    <a:pt x="163" y="113"/>
                    <a:pt x="163" y="113"/>
                  </a:cubicBezTo>
                  <a:lnTo>
                    <a:pt x="52" y="244"/>
                  </a:lnTo>
                  <a:lnTo>
                    <a:pt x="1" y="345"/>
                  </a:lnTo>
                  <a:cubicBezTo>
                    <a:pt x="21" y="426"/>
                    <a:pt x="153" y="426"/>
                    <a:pt x="153" y="426"/>
                  </a:cubicBezTo>
                  <a:cubicBezTo>
                    <a:pt x="143" y="507"/>
                    <a:pt x="264" y="578"/>
                    <a:pt x="264" y="578"/>
                  </a:cubicBezTo>
                  <a:cubicBezTo>
                    <a:pt x="527" y="537"/>
                    <a:pt x="527" y="355"/>
                    <a:pt x="527" y="355"/>
                  </a:cubicBezTo>
                  <a:cubicBezTo>
                    <a:pt x="507" y="264"/>
                    <a:pt x="406" y="234"/>
                    <a:pt x="406" y="234"/>
                  </a:cubicBezTo>
                  <a:cubicBezTo>
                    <a:pt x="477" y="92"/>
                    <a:pt x="315" y="1"/>
                    <a:pt x="315" y="1"/>
                  </a:cubicBezTo>
                  <a:close/>
                </a:path>
              </a:pathLst>
            </a:custGeom>
            <a:solidFill>
              <a:srgbClr val="EAACA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1" name="Google Shape;701;p31"/>
            <p:cNvSpPr/>
            <p:nvPr/>
          </p:nvSpPr>
          <p:spPr>
            <a:xfrm>
              <a:off x="1839150" y="2741750"/>
              <a:ext cx="11675" cy="6150"/>
            </a:xfrm>
            <a:custGeom>
              <a:avLst/>
              <a:gdLst/>
              <a:ahLst/>
              <a:cxnLst/>
              <a:rect l="l" t="t" r="r" b="b"/>
              <a:pathLst>
                <a:path w="467" h="246" extrusionOk="0">
                  <a:moveTo>
                    <a:pt x="426" y="0"/>
                  </a:moveTo>
                  <a:cubicBezTo>
                    <a:pt x="418" y="30"/>
                    <a:pt x="266" y="199"/>
                    <a:pt x="145" y="199"/>
                  </a:cubicBezTo>
                  <a:cubicBezTo>
                    <a:pt x="100" y="199"/>
                    <a:pt x="59" y="175"/>
                    <a:pt x="31" y="112"/>
                  </a:cubicBezTo>
                  <a:lnTo>
                    <a:pt x="1" y="132"/>
                  </a:lnTo>
                  <a:cubicBezTo>
                    <a:pt x="31" y="182"/>
                    <a:pt x="61" y="223"/>
                    <a:pt x="102" y="233"/>
                  </a:cubicBezTo>
                  <a:cubicBezTo>
                    <a:pt x="120" y="242"/>
                    <a:pt x="139" y="245"/>
                    <a:pt x="158" y="245"/>
                  </a:cubicBezTo>
                  <a:cubicBezTo>
                    <a:pt x="301" y="245"/>
                    <a:pt x="466" y="40"/>
                    <a:pt x="466" y="31"/>
                  </a:cubicBezTo>
                  <a:lnTo>
                    <a:pt x="426" y="0"/>
                  </a:ln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2" name="Google Shape;702;p31"/>
            <p:cNvSpPr/>
            <p:nvPr/>
          </p:nvSpPr>
          <p:spPr>
            <a:xfrm>
              <a:off x="1833600" y="2729200"/>
              <a:ext cx="15825" cy="16375"/>
            </a:xfrm>
            <a:custGeom>
              <a:avLst/>
              <a:gdLst/>
              <a:ahLst/>
              <a:cxnLst/>
              <a:rect l="l" t="t" r="r" b="b"/>
              <a:pathLst>
                <a:path w="633" h="655" extrusionOk="0">
                  <a:moveTo>
                    <a:pt x="45" y="1"/>
                  </a:moveTo>
                  <a:cubicBezTo>
                    <a:pt x="30" y="1"/>
                    <a:pt x="15" y="3"/>
                    <a:pt x="0" y="7"/>
                  </a:cubicBezTo>
                  <a:lnTo>
                    <a:pt x="11" y="57"/>
                  </a:lnTo>
                  <a:cubicBezTo>
                    <a:pt x="21" y="54"/>
                    <a:pt x="33" y="53"/>
                    <a:pt x="44" y="53"/>
                  </a:cubicBezTo>
                  <a:cubicBezTo>
                    <a:pt x="223" y="53"/>
                    <a:pt x="451" y="409"/>
                    <a:pt x="375" y="543"/>
                  </a:cubicBezTo>
                  <a:cubicBezTo>
                    <a:pt x="347" y="596"/>
                    <a:pt x="317" y="617"/>
                    <a:pt x="288" y="617"/>
                  </a:cubicBezTo>
                  <a:cubicBezTo>
                    <a:pt x="213" y="617"/>
                    <a:pt x="144" y="477"/>
                    <a:pt x="122" y="412"/>
                  </a:cubicBezTo>
                  <a:lnTo>
                    <a:pt x="81" y="421"/>
                  </a:lnTo>
                  <a:cubicBezTo>
                    <a:pt x="92" y="442"/>
                    <a:pt x="152" y="614"/>
                    <a:pt x="253" y="654"/>
                  </a:cubicBezTo>
                  <a:cubicBezTo>
                    <a:pt x="256" y="654"/>
                    <a:pt x="259" y="654"/>
                    <a:pt x="261" y="654"/>
                  </a:cubicBezTo>
                  <a:cubicBezTo>
                    <a:pt x="633" y="654"/>
                    <a:pt x="318" y="1"/>
                    <a:pt x="45" y="1"/>
                  </a:cubicBez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3" name="Google Shape;703;p31"/>
            <p:cNvSpPr/>
            <p:nvPr/>
          </p:nvSpPr>
          <p:spPr>
            <a:xfrm>
              <a:off x="1843200" y="2735950"/>
              <a:ext cx="5075" cy="3800"/>
            </a:xfrm>
            <a:custGeom>
              <a:avLst/>
              <a:gdLst/>
              <a:ahLst/>
              <a:cxnLst/>
              <a:rect l="l" t="t" r="r" b="b"/>
              <a:pathLst>
                <a:path w="203" h="152" extrusionOk="0">
                  <a:moveTo>
                    <a:pt x="193" y="0"/>
                  </a:moveTo>
                  <a:cubicBezTo>
                    <a:pt x="183" y="0"/>
                    <a:pt x="81" y="40"/>
                    <a:pt x="1" y="121"/>
                  </a:cubicBezTo>
                  <a:lnTo>
                    <a:pt x="31" y="151"/>
                  </a:lnTo>
                  <a:cubicBezTo>
                    <a:pt x="102" y="81"/>
                    <a:pt x="203" y="40"/>
                    <a:pt x="203" y="40"/>
                  </a:cubicBezTo>
                  <a:lnTo>
                    <a:pt x="193" y="0"/>
                  </a:ln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4" name="Google Shape;704;p31"/>
            <p:cNvSpPr/>
            <p:nvPr/>
          </p:nvSpPr>
          <p:spPr>
            <a:xfrm>
              <a:off x="1842950" y="2746550"/>
              <a:ext cx="10625" cy="5275"/>
            </a:xfrm>
            <a:custGeom>
              <a:avLst/>
              <a:gdLst/>
              <a:ahLst/>
              <a:cxnLst/>
              <a:rect l="l" t="t" r="r" b="b"/>
              <a:pathLst>
                <a:path w="425" h="211" extrusionOk="0">
                  <a:moveTo>
                    <a:pt x="385" y="1"/>
                  </a:moveTo>
                  <a:cubicBezTo>
                    <a:pt x="358" y="34"/>
                    <a:pt x="239" y="160"/>
                    <a:pt x="146" y="160"/>
                  </a:cubicBezTo>
                  <a:cubicBezTo>
                    <a:pt x="99" y="160"/>
                    <a:pt x="58" y="127"/>
                    <a:pt x="41" y="31"/>
                  </a:cubicBezTo>
                  <a:lnTo>
                    <a:pt x="1" y="41"/>
                  </a:lnTo>
                  <a:cubicBezTo>
                    <a:pt x="1" y="41"/>
                    <a:pt x="41" y="172"/>
                    <a:pt x="112" y="203"/>
                  </a:cubicBezTo>
                  <a:cubicBezTo>
                    <a:pt x="124" y="208"/>
                    <a:pt x="136" y="210"/>
                    <a:pt x="149" y="210"/>
                  </a:cubicBezTo>
                  <a:cubicBezTo>
                    <a:pt x="269" y="210"/>
                    <a:pt x="425" y="21"/>
                    <a:pt x="415" y="21"/>
                  </a:cubicBezTo>
                  <a:lnTo>
                    <a:pt x="385" y="1"/>
                  </a:lnTo>
                  <a:close/>
                </a:path>
              </a:pathLst>
            </a:custGeom>
            <a:solidFill>
              <a:srgbClr val="18283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5" name="Google Shape;705;p31"/>
            <p:cNvSpPr/>
            <p:nvPr/>
          </p:nvSpPr>
          <p:spPr>
            <a:xfrm>
              <a:off x="1862675" y="2666450"/>
              <a:ext cx="60475" cy="56875"/>
            </a:xfrm>
            <a:custGeom>
              <a:avLst/>
              <a:gdLst/>
              <a:ahLst/>
              <a:cxnLst/>
              <a:rect l="l" t="t" r="r" b="b"/>
              <a:pathLst>
                <a:path w="2419" h="2275" extrusionOk="0">
                  <a:moveTo>
                    <a:pt x="1208" y="1"/>
                  </a:moveTo>
                  <a:cubicBezTo>
                    <a:pt x="1187" y="1"/>
                    <a:pt x="1164" y="13"/>
                    <a:pt x="1154" y="38"/>
                  </a:cubicBezTo>
                  <a:lnTo>
                    <a:pt x="911" y="797"/>
                  </a:lnTo>
                  <a:cubicBezTo>
                    <a:pt x="901" y="818"/>
                    <a:pt x="881" y="827"/>
                    <a:pt x="860" y="827"/>
                  </a:cubicBezTo>
                  <a:lnTo>
                    <a:pt x="71" y="827"/>
                  </a:lnTo>
                  <a:cubicBezTo>
                    <a:pt x="21" y="827"/>
                    <a:pt x="1" y="898"/>
                    <a:pt x="41" y="928"/>
                  </a:cubicBezTo>
                  <a:lnTo>
                    <a:pt x="678" y="1394"/>
                  </a:lnTo>
                  <a:cubicBezTo>
                    <a:pt x="698" y="1404"/>
                    <a:pt x="709" y="1425"/>
                    <a:pt x="698" y="1454"/>
                  </a:cubicBezTo>
                  <a:lnTo>
                    <a:pt x="456" y="2203"/>
                  </a:lnTo>
                  <a:cubicBezTo>
                    <a:pt x="440" y="2242"/>
                    <a:pt x="472" y="2274"/>
                    <a:pt x="505" y="2274"/>
                  </a:cubicBezTo>
                  <a:cubicBezTo>
                    <a:pt x="516" y="2274"/>
                    <a:pt x="527" y="2271"/>
                    <a:pt x="537" y="2264"/>
                  </a:cubicBezTo>
                  <a:lnTo>
                    <a:pt x="1174" y="1798"/>
                  </a:lnTo>
                  <a:cubicBezTo>
                    <a:pt x="1184" y="1788"/>
                    <a:pt x="1194" y="1783"/>
                    <a:pt x="1205" y="1783"/>
                  </a:cubicBezTo>
                  <a:cubicBezTo>
                    <a:pt x="1215" y="1783"/>
                    <a:pt x="1225" y="1788"/>
                    <a:pt x="1235" y="1798"/>
                  </a:cubicBezTo>
                  <a:lnTo>
                    <a:pt x="1882" y="2264"/>
                  </a:lnTo>
                  <a:cubicBezTo>
                    <a:pt x="1892" y="2271"/>
                    <a:pt x="1902" y="2274"/>
                    <a:pt x="1912" y="2274"/>
                  </a:cubicBezTo>
                  <a:cubicBezTo>
                    <a:pt x="1943" y="2274"/>
                    <a:pt x="1971" y="2242"/>
                    <a:pt x="1963" y="2203"/>
                  </a:cubicBezTo>
                  <a:lnTo>
                    <a:pt x="1710" y="1454"/>
                  </a:lnTo>
                  <a:cubicBezTo>
                    <a:pt x="1710" y="1425"/>
                    <a:pt x="1721" y="1404"/>
                    <a:pt x="1730" y="1394"/>
                  </a:cubicBezTo>
                  <a:lnTo>
                    <a:pt x="2378" y="928"/>
                  </a:lnTo>
                  <a:cubicBezTo>
                    <a:pt x="2418" y="898"/>
                    <a:pt x="2398" y="827"/>
                    <a:pt x="2348" y="827"/>
                  </a:cubicBezTo>
                  <a:lnTo>
                    <a:pt x="1548" y="827"/>
                  </a:lnTo>
                  <a:cubicBezTo>
                    <a:pt x="1528" y="827"/>
                    <a:pt x="1508" y="818"/>
                    <a:pt x="1498" y="797"/>
                  </a:cubicBezTo>
                  <a:lnTo>
                    <a:pt x="1255" y="38"/>
                  </a:lnTo>
                  <a:cubicBezTo>
                    <a:pt x="1250" y="13"/>
                    <a:pt x="1230" y="1"/>
                    <a:pt x="1208" y="1"/>
                  </a:cubicBezTo>
                  <a:close/>
                </a:path>
              </a:pathLst>
            </a:custGeom>
            <a:solidFill>
              <a:srgbClr val="5669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6" name="Google Shape;706;p31"/>
            <p:cNvSpPr/>
            <p:nvPr/>
          </p:nvSpPr>
          <p:spPr>
            <a:xfrm>
              <a:off x="1875075" y="2677825"/>
              <a:ext cx="35675" cy="33700"/>
            </a:xfrm>
            <a:custGeom>
              <a:avLst/>
              <a:gdLst/>
              <a:ahLst/>
              <a:cxnLst/>
              <a:rect l="l" t="t" r="r" b="b"/>
              <a:pathLst>
                <a:path w="1427" h="1348" extrusionOk="0">
                  <a:moveTo>
                    <a:pt x="710" y="1"/>
                  </a:moveTo>
                  <a:cubicBezTo>
                    <a:pt x="704" y="1"/>
                    <a:pt x="698" y="3"/>
                    <a:pt x="698" y="8"/>
                  </a:cubicBezTo>
                  <a:lnTo>
                    <a:pt x="537" y="494"/>
                  </a:lnTo>
                  <a:cubicBezTo>
                    <a:pt x="537" y="504"/>
                    <a:pt x="537" y="504"/>
                    <a:pt x="526" y="504"/>
                  </a:cubicBezTo>
                  <a:lnTo>
                    <a:pt x="20" y="504"/>
                  </a:lnTo>
                  <a:cubicBezTo>
                    <a:pt x="0" y="504"/>
                    <a:pt x="0" y="524"/>
                    <a:pt x="11" y="534"/>
                  </a:cubicBezTo>
                  <a:lnTo>
                    <a:pt x="425" y="828"/>
                  </a:lnTo>
                  <a:lnTo>
                    <a:pt x="425" y="848"/>
                  </a:lnTo>
                  <a:lnTo>
                    <a:pt x="274" y="1334"/>
                  </a:lnTo>
                  <a:cubicBezTo>
                    <a:pt x="266" y="1341"/>
                    <a:pt x="274" y="1348"/>
                    <a:pt x="283" y="1348"/>
                  </a:cubicBezTo>
                  <a:cubicBezTo>
                    <a:pt x="287" y="1348"/>
                    <a:pt x="291" y="1346"/>
                    <a:pt x="294" y="1343"/>
                  </a:cubicBezTo>
                  <a:lnTo>
                    <a:pt x="698" y="1050"/>
                  </a:lnTo>
                  <a:cubicBezTo>
                    <a:pt x="703" y="1045"/>
                    <a:pt x="708" y="1043"/>
                    <a:pt x="712" y="1043"/>
                  </a:cubicBezTo>
                  <a:cubicBezTo>
                    <a:pt x="716" y="1043"/>
                    <a:pt x="719" y="1045"/>
                    <a:pt x="719" y="1050"/>
                  </a:cubicBezTo>
                  <a:lnTo>
                    <a:pt x="1133" y="1343"/>
                  </a:lnTo>
                  <a:cubicBezTo>
                    <a:pt x="1136" y="1346"/>
                    <a:pt x="1139" y="1348"/>
                    <a:pt x="1142" y="1348"/>
                  </a:cubicBezTo>
                  <a:cubicBezTo>
                    <a:pt x="1148" y="1348"/>
                    <a:pt x="1153" y="1341"/>
                    <a:pt x="1153" y="1334"/>
                  </a:cubicBezTo>
                  <a:lnTo>
                    <a:pt x="991" y="848"/>
                  </a:lnTo>
                  <a:cubicBezTo>
                    <a:pt x="991" y="838"/>
                    <a:pt x="991" y="838"/>
                    <a:pt x="1002" y="828"/>
                  </a:cubicBezTo>
                  <a:lnTo>
                    <a:pt x="1416" y="534"/>
                  </a:lnTo>
                  <a:cubicBezTo>
                    <a:pt x="1427" y="524"/>
                    <a:pt x="1416" y="504"/>
                    <a:pt x="1407" y="504"/>
                  </a:cubicBezTo>
                  <a:lnTo>
                    <a:pt x="890" y="504"/>
                  </a:lnTo>
                  <a:cubicBezTo>
                    <a:pt x="890" y="504"/>
                    <a:pt x="881" y="504"/>
                    <a:pt x="881" y="494"/>
                  </a:cubicBezTo>
                  <a:lnTo>
                    <a:pt x="728" y="8"/>
                  </a:lnTo>
                  <a:cubicBezTo>
                    <a:pt x="724" y="3"/>
                    <a:pt x="716" y="1"/>
                    <a:pt x="710" y="1"/>
                  </a:cubicBezTo>
                  <a:close/>
                </a:path>
              </a:pathLst>
            </a:custGeom>
            <a:solidFill>
              <a:srgbClr val="FF4F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7" name="Google Shape;707;p31"/>
            <p:cNvSpPr/>
            <p:nvPr/>
          </p:nvSpPr>
          <p:spPr>
            <a:xfrm>
              <a:off x="1766575" y="2737700"/>
              <a:ext cx="28600" cy="28600"/>
            </a:xfrm>
            <a:custGeom>
              <a:avLst/>
              <a:gdLst/>
              <a:ahLst/>
              <a:cxnLst/>
              <a:rect l="l" t="t" r="r" b="b"/>
              <a:pathLst>
                <a:path w="1144" h="1144" extrusionOk="0">
                  <a:moveTo>
                    <a:pt x="577" y="0"/>
                  </a:moveTo>
                  <a:lnTo>
                    <a:pt x="426" y="416"/>
                  </a:lnTo>
                  <a:lnTo>
                    <a:pt x="1" y="577"/>
                  </a:lnTo>
                  <a:lnTo>
                    <a:pt x="426" y="729"/>
                  </a:lnTo>
                  <a:lnTo>
                    <a:pt x="577" y="1144"/>
                  </a:lnTo>
                  <a:lnTo>
                    <a:pt x="729" y="729"/>
                  </a:lnTo>
                  <a:lnTo>
                    <a:pt x="1144" y="577"/>
                  </a:lnTo>
                  <a:lnTo>
                    <a:pt x="729" y="416"/>
                  </a:lnTo>
                  <a:lnTo>
                    <a:pt x="577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8" name="Google Shape;708;p31"/>
            <p:cNvSpPr/>
            <p:nvPr/>
          </p:nvSpPr>
          <p:spPr>
            <a:xfrm>
              <a:off x="1819175" y="2613275"/>
              <a:ext cx="19000" cy="19000"/>
            </a:xfrm>
            <a:custGeom>
              <a:avLst/>
              <a:gdLst/>
              <a:ahLst/>
              <a:cxnLst/>
              <a:rect l="l" t="t" r="r" b="b"/>
              <a:pathLst>
                <a:path w="760" h="760" extrusionOk="0">
                  <a:moveTo>
                    <a:pt x="375" y="0"/>
                  </a:moveTo>
                  <a:lnTo>
                    <a:pt x="274" y="274"/>
                  </a:lnTo>
                  <a:lnTo>
                    <a:pt x="1" y="375"/>
                  </a:lnTo>
                  <a:lnTo>
                    <a:pt x="274" y="476"/>
                  </a:lnTo>
                  <a:lnTo>
                    <a:pt x="375" y="760"/>
                  </a:lnTo>
                  <a:lnTo>
                    <a:pt x="487" y="476"/>
                  </a:lnTo>
                  <a:lnTo>
                    <a:pt x="759" y="375"/>
                  </a:lnTo>
                  <a:lnTo>
                    <a:pt x="487" y="274"/>
                  </a:lnTo>
                  <a:lnTo>
                    <a:pt x="375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31"/>
            <p:cNvSpPr/>
            <p:nvPr/>
          </p:nvSpPr>
          <p:spPr>
            <a:xfrm>
              <a:off x="1791875" y="2716450"/>
              <a:ext cx="13425" cy="13450"/>
            </a:xfrm>
            <a:custGeom>
              <a:avLst/>
              <a:gdLst/>
              <a:ahLst/>
              <a:cxnLst/>
              <a:rect l="l" t="t" r="r" b="b"/>
              <a:pathLst>
                <a:path w="537" h="538" extrusionOk="0">
                  <a:moveTo>
                    <a:pt x="273" y="1"/>
                  </a:moveTo>
                  <a:lnTo>
                    <a:pt x="203" y="203"/>
                  </a:lnTo>
                  <a:lnTo>
                    <a:pt x="0" y="274"/>
                  </a:lnTo>
                  <a:lnTo>
                    <a:pt x="203" y="345"/>
                  </a:lnTo>
                  <a:lnTo>
                    <a:pt x="273" y="537"/>
                  </a:lnTo>
                  <a:lnTo>
                    <a:pt x="344" y="345"/>
                  </a:lnTo>
                  <a:lnTo>
                    <a:pt x="536" y="274"/>
                  </a:lnTo>
                  <a:lnTo>
                    <a:pt x="344" y="203"/>
                  </a:lnTo>
                  <a:lnTo>
                    <a:pt x="273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31"/>
            <p:cNvSpPr/>
            <p:nvPr/>
          </p:nvSpPr>
          <p:spPr>
            <a:xfrm>
              <a:off x="1994425" y="2703800"/>
              <a:ext cx="22050" cy="22050"/>
            </a:xfrm>
            <a:custGeom>
              <a:avLst/>
              <a:gdLst/>
              <a:ahLst/>
              <a:cxnLst/>
              <a:rect l="l" t="t" r="r" b="b"/>
              <a:pathLst>
                <a:path w="882" h="882" extrusionOk="0">
                  <a:moveTo>
                    <a:pt x="436" y="1"/>
                  </a:moveTo>
                  <a:lnTo>
                    <a:pt x="324" y="325"/>
                  </a:lnTo>
                  <a:lnTo>
                    <a:pt x="1" y="446"/>
                  </a:lnTo>
                  <a:lnTo>
                    <a:pt x="324" y="558"/>
                  </a:lnTo>
                  <a:lnTo>
                    <a:pt x="436" y="881"/>
                  </a:lnTo>
                  <a:lnTo>
                    <a:pt x="557" y="558"/>
                  </a:lnTo>
                  <a:lnTo>
                    <a:pt x="881" y="446"/>
                  </a:lnTo>
                  <a:lnTo>
                    <a:pt x="557" y="325"/>
                  </a:lnTo>
                  <a:lnTo>
                    <a:pt x="436" y="1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1" name="Google Shape;711;p31"/>
            <p:cNvSpPr/>
            <p:nvPr/>
          </p:nvSpPr>
          <p:spPr>
            <a:xfrm>
              <a:off x="1920350" y="2608225"/>
              <a:ext cx="22000" cy="22025"/>
            </a:xfrm>
            <a:custGeom>
              <a:avLst/>
              <a:gdLst/>
              <a:ahLst/>
              <a:cxnLst/>
              <a:rect l="l" t="t" r="r" b="b"/>
              <a:pathLst>
                <a:path w="880" h="881" extrusionOk="0">
                  <a:moveTo>
                    <a:pt x="435" y="0"/>
                  </a:moveTo>
                  <a:lnTo>
                    <a:pt x="313" y="324"/>
                  </a:lnTo>
                  <a:lnTo>
                    <a:pt x="0" y="436"/>
                  </a:lnTo>
                  <a:lnTo>
                    <a:pt x="313" y="557"/>
                  </a:lnTo>
                  <a:lnTo>
                    <a:pt x="435" y="881"/>
                  </a:lnTo>
                  <a:lnTo>
                    <a:pt x="556" y="557"/>
                  </a:lnTo>
                  <a:lnTo>
                    <a:pt x="880" y="436"/>
                  </a:lnTo>
                  <a:lnTo>
                    <a:pt x="556" y="324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2" name="Google Shape;712;p31"/>
            <p:cNvSpPr/>
            <p:nvPr/>
          </p:nvSpPr>
          <p:spPr>
            <a:xfrm>
              <a:off x="1984325" y="2689650"/>
              <a:ext cx="13425" cy="13425"/>
            </a:xfrm>
            <a:custGeom>
              <a:avLst/>
              <a:gdLst/>
              <a:ahLst/>
              <a:cxnLst/>
              <a:rect l="l" t="t" r="r" b="b"/>
              <a:pathLst>
                <a:path w="537" h="537" extrusionOk="0">
                  <a:moveTo>
                    <a:pt x="263" y="0"/>
                  </a:moveTo>
                  <a:lnTo>
                    <a:pt x="193" y="193"/>
                  </a:lnTo>
                  <a:lnTo>
                    <a:pt x="0" y="263"/>
                  </a:lnTo>
                  <a:lnTo>
                    <a:pt x="193" y="335"/>
                  </a:lnTo>
                  <a:lnTo>
                    <a:pt x="263" y="537"/>
                  </a:lnTo>
                  <a:lnTo>
                    <a:pt x="344" y="335"/>
                  </a:lnTo>
                  <a:lnTo>
                    <a:pt x="537" y="263"/>
                  </a:lnTo>
                  <a:lnTo>
                    <a:pt x="344" y="193"/>
                  </a:lnTo>
                  <a:lnTo>
                    <a:pt x="263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31"/>
            <p:cNvSpPr/>
            <p:nvPr/>
          </p:nvSpPr>
          <p:spPr>
            <a:xfrm>
              <a:off x="1851050" y="2594825"/>
              <a:ext cx="10900" cy="10900"/>
            </a:xfrm>
            <a:custGeom>
              <a:avLst/>
              <a:gdLst/>
              <a:ahLst/>
              <a:cxnLst/>
              <a:rect l="l" t="t" r="r" b="b"/>
              <a:pathLst>
                <a:path w="436" h="436" extrusionOk="0">
                  <a:moveTo>
                    <a:pt x="213" y="0"/>
                  </a:moveTo>
                  <a:lnTo>
                    <a:pt x="152" y="152"/>
                  </a:lnTo>
                  <a:lnTo>
                    <a:pt x="1" y="212"/>
                  </a:lnTo>
                  <a:lnTo>
                    <a:pt x="152" y="273"/>
                  </a:lnTo>
                  <a:lnTo>
                    <a:pt x="213" y="435"/>
                  </a:lnTo>
                  <a:lnTo>
                    <a:pt x="273" y="273"/>
                  </a:lnTo>
                  <a:lnTo>
                    <a:pt x="435" y="212"/>
                  </a:lnTo>
                  <a:lnTo>
                    <a:pt x="273" y="152"/>
                  </a:lnTo>
                  <a:lnTo>
                    <a:pt x="213" y="0"/>
                  </a:ln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31"/>
            <p:cNvSpPr/>
            <p:nvPr/>
          </p:nvSpPr>
          <p:spPr>
            <a:xfrm>
              <a:off x="1432775" y="3323150"/>
              <a:ext cx="38975" cy="53375"/>
            </a:xfrm>
            <a:custGeom>
              <a:avLst/>
              <a:gdLst/>
              <a:ahLst/>
              <a:cxnLst/>
              <a:rect l="l" t="t" r="r" b="b"/>
              <a:pathLst>
                <a:path w="1559" h="2135" extrusionOk="0">
                  <a:moveTo>
                    <a:pt x="576" y="1"/>
                  </a:moveTo>
                  <a:lnTo>
                    <a:pt x="0" y="354"/>
                  </a:lnTo>
                  <a:lnTo>
                    <a:pt x="941" y="2135"/>
                  </a:lnTo>
                  <a:lnTo>
                    <a:pt x="1558" y="1862"/>
                  </a:lnTo>
                  <a:lnTo>
                    <a:pt x="576" y="1"/>
                  </a:lnTo>
                  <a:close/>
                </a:path>
              </a:pathLst>
            </a:custGeom>
            <a:solidFill>
              <a:srgbClr val="8BA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5" name="Google Shape;715;p31"/>
            <p:cNvSpPr/>
            <p:nvPr/>
          </p:nvSpPr>
          <p:spPr>
            <a:xfrm>
              <a:off x="1674525" y="3404825"/>
              <a:ext cx="52875" cy="16725"/>
            </a:xfrm>
            <a:custGeom>
              <a:avLst/>
              <a:gdLst/>
              <a:ahLst/>
              <a:cxnLst/>
              <a:rect l="l" t="t" r="r" b="b"/>
              <a:pathLst>
                <a:path w="2115" h="669" extrusionOk="0">
                  <a:moveTo>
                    <a:pt x="1" y="1"/>
                  </a:moveTo>
                  <a:lnTo>
                    <a:pt x="51" y="668"/>
                  </a:lnTo>
                  <a:lnTo>
                    <a:pt x="2064" y="668"/>
                  </a:lnTo>
                  <a:lnTo>
                    <a:pt x="2115" y="1"/>
                  </a:lnTo>
                  <a:close/>
                </a:path>
              </a:pathLst>
            </a:custGeom>
            <a:solidFill>
              <a:srgbClr val="8BA5F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6" name="Google Shape;716;p31"/>
            <p:cNvSpPr/>
            <p:nvPr/>
          </p:nvSpPr>
          <p:spPr>
            <a:xfrm>
              <a:off x="1651775" y="2660075"/>
              <a:ext cx="20000" cy="18875"/>
            </a:xfrm>
            <a:custGeom>
              <a:avLst/>
              <a:gdLst/>
              <a:ahLst/>
              <a:cxnLst/>
              <a:rect l="l" t="t" r="r" b="b"/>
              <a:pathLst>
                <a:path w="800" h="755" extrusionOk="0">
                  <a:moveTo>
                    <a:pt x="572" y="1"/>
                  </a:moveTo>
                  <a:cubicBezTo>
                    <a:pt x="461" y="1"/>
                    <a:pt x="317" y="74"/>
                    <a:pt x="203" y="203"/>
                  </a:cubicBezTo>
                  <a:cubicBezTo>
                    <a:pt x="41" y="394"/>
                    <a:pt x="0" y="617"/>
                    <a:pt x="111" y="708"/>
                  </a:cubicBezTo>
                  <a:cubicBezTo>
                    <a:pt x="146" y="740"/>
                    <a:pt x="189" y="754"/>
                    <a:pt x="238" y="754"/>
                  </a:cubicBezTo>
                  <a:cubicBezTo>
                    <a:pt x="349" y="754"/>
                    <a:pt x="485" y="679"/>
                    <a:pt x="597" y="547"/>
                  </a:cubicBezTo>
                  <a:cubicBezTo>
                    <a:pt x="759" y="364"/>
                    <a:pt x="799" y="142"/>
                    <a:pt x="688" y="41"/>
                  </a:cubicBezTo>
                  <a:cubicBezTo>
                    <a:pt x="658" y="14"/>
                    <a:pt x="618" y="1"/>
                    <a:pt x="572" y="1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31"/>
            <p:cNvSpPr/>
            <p:nvPr/>
          </p:nvSpPr>
          <p:spPr>
            <a:xfrm>
              <a:off x="1867750" y="2538800"/>
              <a:ext cx="22775" cy="15850"/>
            </a:xfrm>
            <a:custGeom>
              <a:avLst/>
              <a:gdLst/>
              <a:ahLst/>
              <a:cxnLst/>
              <a:rect l="l" t="t" r="r" b="b"/>
              <a:pathLst>
                <a:path w="911" h="634" extrusionOk="0">
                  <a:moveTo>
                    <a:pt x="286" y="0"/>
                  </a:moveTo>
                  <a:cubicBezTo>
                    <a:pt x="189" y="0"/>
                    <a:pt x="108" y="34"/>
                    <a:pt x="71" y="97"/>
                  </a:cubicBezTo>
                  <a:cubicBezTo>
                    <a:pt x="0" y="218"/>
                    <a:pt x="111" y="421"/>
                    <a:pt x="324" y="542"/>
                  </a:cubicBezTo>
                  <a:cubicBezTo>
                    <a:pt x="430" y="603"/>
                    <a:pt x="539" y="633"/>
                    <a:pt x="630" y="633"/>
                  </a:cubicBezTo>
                  <a:cubicBezTo>
                    <a:pt x="721" y="633"/>
                    <a:pt x="794" y="603"/>
                    <a:pt x="830" y="542"/>
                  </a:cubicBezTo>
                  <a:cubicBezTo>
                    <a:pt x="911" y="410"/>
                    <a:pt x="789" y="218"/>
                    <a:pt x="576" y="86"/>
                  </a:cubicBezTo>
                  <a:cubicBezTo>
                    <a:pt x="480" y="28"/>
                    <a:pt x="376" y="0"/>
                    <a:pt x="286" y="0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31"/>
            <p:cNvSpPr/>
            <p:nvPr/>
          </p:nvSpPr>
          <p:spPr>
            <a:xfrm>
              <a:off x="2374525" y="2906500"/>
              <a:ext cx="22800" cy="15850"/>
            </a:xfrm>
            <a:custGeom>
              <a:avLst/>
              <a:gdLst/>
              <a:ahLst/>
              <a:cxnLst/>
              <a:rect l="l" t="t" r="r" b="b"/>
              <a:pathLst>
                <a:path w="912" h="634" extrusionOk="0">
                  <a:moveTo>
                    <a:pt x="287" y="1"/>
                  </a:moveTo>
                  <a:cubicBezTo>
                    <a:pt x="189" y="1"/>
                    <a:pt x="108" y="34"/>
                    <a:pt x="71" y="97"/>
                  </a:cubicBezTo>
                  <a:cubicBezTo>
                    <a:pt x="1" y="219"/>
                    <a:pt x="112" y="421"/>
                    <a:pt x="325" y="542"/>
                  </a:cubicBezTo>
                  <a:cubicBezTo>
                    <a:pt x="431" y="603"/>
                    <a:pt x="539" y="633"/>
                    <a:pt x="630" y="633"/>
                  </a:cubicBezTo>
                  <a:cubicBezTo>
                    <a:pt x="721" y="633"/>
                    <a:pt x="795" y="603"/>
                    <a:pt x="830" y="542"/>
                  </a:cubicBezTo>
                  <a:cubicBezTo>
                    <a:pt x="911" y="410"/>
                    <a:pt x="790" y="219"/>
                    <a:pt x="577" y="87"/>
                  </a:cubicBezTo>
                  <a:cubicBezTo>
                    <a:pt x="480" y="29"/>
                    <a:pt x="377" y="1"/>
                    <a:pt x="287" y="1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9" name="Google Shape;719;p31"/>
            <p:cNvSpPr/>
            <p:nvPr/>
          </p:nvSpPr>
          <p:spPr>
            <a:xfrm>
              <a:off x="1872300" y="3073800"/>
              <a:ext cx="22775" cy="15700"/>
            </a:xfrm>
            <a:custGeom>
              <a:avLst/>
              <a:gdLst/>
              <a:ahLst/>
              <a:cxnLst/>
              <a:rect l="l" t="t" r="r" b="b"/>
              <a:pathLst>
                <a:path w="911" h="628" extrusionOk="0">
                  <a:moveTo>
                    <a:pt x="276" y="0"/>
                  </a:moveTo>
                  <a:cubicBezTo>
                    <a:pt x="182" y="0"/>
                    <a:pt x="106" y="30"/>
                    <a:pt x="71" y="91"/>
                  </a:cubicBezTo>
                  <a:cubicBezTo>
                    <a:pt x="0" y="213"/>
                    <a:pt x="111" y="415"/>
                    <a:pt x="324" y="536"/>
                  </a:cubicBezTo>
                  <a:cubicBezTo>
                    <a:pt x="430" y="597"/>
                    <a:pt x="541" y="627"/>
                    <a:pt x="635" y="627"/>
                  </a:cubicBezTo>
                  <a:cubicBezTo>
                    <a:pt x="728" y="627"/>
                    <a:pt x="804" y="597"/>
                    <a:pt x="839" y="536"/>
                  </a:cubicBezTo>
                  <a:cubicBezTo>
                    <a:pt x="911" y="405"/>
                    <a:pt x="799" y="213"/>
                    <a:pt x="587" y="91"/>
                  </a:cubicBezTo>
                  <a:cubicBezTo>
                    <a:pt x="481" y="30"/>
                    <a:pt x="369" y="0"/>
                    <a:pt x="276" y="0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0" name="Google Shape;720;p31"/>
            <p:cNvSpPr/>
            <p:nvPr/>
          </p:nvSpPr>
          <p:spPr>
            <a:xfrm>
              <a:off x="1796175" y="3192550"/>
              <a:ext cx="16700" cy="21125"/>
            </a:xfrm>
            <a:custGeom>
              <a:avLst/>
              <a:gdLst/>
              <a:ahLst/>
              <a:cxnLst/>
              <a:rect l="l" t="t" r="r" b="b"/>
              <a:pathLst>
                <a:path w="668" h="845" extrusionOk="0">
                  <a:moveTo>
                    <a:pt x="431" y="1"/>
                  </a:moveTo>
                  <a:cubicBezTo>
                    <a:pt x="309" y="1"/>
                    <a:pt x="168" y="132"/>
                    <a:pt x="91" y="329"/>
                  </a:cubicBezTo>
                  <a:cubicBezTo>
                    <a:pt x="0" y="551"/>
                    <a:pt x="40" y="783"/>
                    <a:pt x="172" y="834"/>
                  </a:cubicBezTo>
                  <a:cubicBezTo>
                    <a:pt x="190" y="841"/>
                    <a:pt x="209" y="845"/>
                    <a:pt x="228" y="845"/>
                  </a:cubicBezTo>
                  <a:cubicBezTo>
                    <a:pt x="351" y="845"/>
                    <a:pt x="498" y="713"/>
                    <a:pt x="577" y="520"/>
                  </a:cubicBezTo>
                  <a:cubicBezTo>
                    <a:pt x="668" y="288"/>
                    <a:pt x="638" y="66"/>
                    <a:pt x="496" y="15"/>
                  </a:cubicBezTo>
                  <a:cubicBezTo>
                    <a:pt x="475" y="5"/>
                    <a:pt x="454" y="1"/>
                    <a:pt x="431" y="1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31"/>
            <p:cNvSpPr/>
            <p:nvPr/>
          </p:nvSpPr>
          <p:spPr>
            <a:xfrm>
              <a:off x="1397875" y="2978950"/>
              <a:ext cx="16450" cy="21275"/>
            </a:xfrm>
            <a:custGeom>
              <a:avLst/>
              <a:gdLst/>
              <a:ahLst/>
              <a:cxnLst/>
              <a:rect l="l" t="t" r="r" b="b"/>
              <a:pathLst>
                <a:path w="658" h="851" extrusionOk="0">
                  <a:moveTo>
                    <a:pt x="439" y="1"/>
                  </a:moveTo>
                  <a:cubicBezTo>
                    <a:pt x="316" y="1"/>
                    <a:pt x="170" y="133"/>
                    <a:pt x="91" y="324"/>
                  </a:cubicBezTo>
                  <a:cubicBezTo>
                    <a:pt x="0" y="558"/>
                    <a:pt x="30" y="780"/>
                    <a:pt x="162" y="841"/>
                  </a:cubicBezTo>
                  <a:cubicBezTo>
                    <a:pt x="180" y="848"/>
                    <a:pt x="199" y="851"/>
                    <a:pt x="218" y="851"/>
                  </a:cubicBezTo>
                  <a:cubicBezTo>
                    <a:pt x="341" y="851"/>
                    <a:pt x="488" y="719"/>
                    <a:pt x="567" y="527"/>
                  </a:cubicBezTo>
                  <a:cubicBezTo>
                    <a:pt x="657" y="295"/>
                    <a:pt x="627" y="72"/>
                    <a:pt x="496" y="11"/>
                  </a:cubicBezTo>
                  <a:cubicBezTo>
                    <a:pt x="477" y="4"/>
                    <a:pt x="458" y="1"/>
                    <a:pt x="439" y="1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31"/>
            <p:cNvSpPr/>
            <p:nvPr/>
          </p:nvSpPr>
          <p:spPr>
            <a:xfrm>
              <a:off x="1542025" y="2750850"/>
              <a:ext cx="16700" cy="21100"/>
            </a:xfrm>
            <a:custGeom>
              <a:avLst/>
              <a:gdLst/>
              <a:ahLst/>
              <a:cxnLst/>
              <a:rect l="l" t="t" r="r" b="b"/>
              <a:pathLst>
                <a:path w="668" h="844" extrusionOk="0">
                  <a:moveTo>
                    <a:pt x="439" y="1"/>
                  </a:moveTo>
                  <a:cubicBezTo>
                    <a:pt x="316" y="1"/>
                    <a:pt x="170" y="132"/>
                    <a:pt x="91" y="324"/>
                  </a:cubicBezTo>
                  <a:cubicBezTo>
                    <a:pt x="0" y="557"/>
                    <a:pt x="30" y="780"/>
                    <a:pt x="162" y="830"/>
                  </a:cubicBezTo>
                  <a:cubicBezTo>
                    <a:pt x="184" y="839"/>
                    <a:pt x="207" y="844"/>
                    <a:pt x="231" y="844"/>
                  </a:cubicBezTo>
                  <a:cubicBezTo>
                    <a:pt x="359" y="844"/>
                    <a:pt x="500" y="713"/>
                    <a:pt x="576" y="517"/>
                  </a:cubicBezTo>
                  <a:cubicBezTo>
                    <a:pt x="668" y="294"/>
                    <a:pt x="627" y="61"/>
                    <a:pt x="495" y="11"/>
                  </a:cubicBezTo>
                  <a:cubicBezTo>
                    <a:pt x="477" y="4"/>
                    <a:pt x="458" y="1"/>
                    <a:pt x="439" y="1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3" name="Google Shape;723;p31"/>
            <p:cNvSpPr/>
            <p:nvPr/>
          </p:nvSpPr>
          <p:spPr>
            <a:xfrm>
              <a:off x="2195225" y="2612175"/>
              <a:ext cx="16725" cy="21100"/>
            </a:xfrm>
            <a:custGeom>
              <a:avLst/>
              <a:gdLst/>
              <a:ahLst/>
              <a:cxnLst/>
              <a:rect l="l" t="t" r="r" b="b"/>
              <a:pathLst>
                <a:path w="669" h="844" extrusionOk="0">
                  <a:moveTo>
                    <a:pt x="437" y="0"/>
                  </a:moveTo>
                  <a:cubicBezTo>
                    <a:pt x="310" y="0"/>
                    <a:pt x="168" y="132"/>
                    <a:pt x="92" y="328"/>
                  </a:cubicBezTo>
                  <a:cubicBezTo>
                    <a:pt x="1" y="550"/>
                    <a:pt x="41" y="773"/>
                    <a:pt x="173" y="834"/>
                  </a:cubicBezTo>
                  <a:cubicBezTo>
                    <a:pt x="191" y="841"/>
                    <a:pt x="210" y="844"/>
                    <a:pt x="230" y="844"/>
                  </a:cubicBezTo>
                  <a:cubicBezTo>
                    <a:pt x="352" y="844"/>
                    <a:pt x="499" y="712"/>
                    <a:pt x="578" y="520"/>
                  </a:cubicBezTo>
                  <a:cubicBezTo>
                    <a:pt x="668" y="287"/>
                    <a:pt x="638" y="65"/>
                    <a:pt x="506" y="15"/>
                  </a:cubicBezTo>
                  <a:cubicBezTo>
                    <a:pt x="484" y="5"/>
                    <a:pt x="461" y="0"/>
                    <a:pt x="437" y="0"/>
                  </a:cubicBezTo>
                  <a:close/>
                </a:path>
              </a:pathLst>
            </a:custGeom>
            <a:solidFill>
              <a:srgbClr val="D255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4" name="Google Shape;724;p31"/>
            <p:cNvSpPr/>
            <p:nvPr/>
          </p:nvSpPr>
          <p:spPr>
            <a:xfrm>
              <a:off x="1452225" y="2640900"/>
              <a:ext cx="18250" cy="19750"/>
            </a:xfrm>
            <a:custGeom>
              <a:avLst/>
              <a:gdLst/>
              <a:ahLst/>
              <a:cxnLst/>
              <a:rect l="l" t="t" r="r" b="b"/>
              <a:pathLst>
                <a:path w="730" h="790" extrusionOk="0">
                  <a:moveTo>
                    <a:pt x="219" y="1"/>
                  </a:moveTo>
                  <a:cubicBezTo>
                    <a:pt x="184" y="1"/>
                    <a:pt x="151" y="9"/>
                    <a:pt x="122" y="28"/>
                  </a:cubicBezTo>
                  <a:cubicBezTo>
                    <a:pt x="1" y="100"/>
                    <a:pt x="11" y="332"/>
                    <a:pt x="153" y="534"/>
                  </a:cubicBezTo>
                  <a:cubicBezTo>
                    <a:pt x="256" y="693"/>
                    <a:pt x="403" y="790"/>
                    <a:pt x="520" y="790"/>
                  </a:cubicBezTo>
                  <a:cubicBezTo>
                    <a:pt x="552" y="790"/>
                    <a:pt x="582" y="782"/>
                    <a:pt x="608" y="767"/>
                  </a:cubicBezTo>
                  <a:cubicBezTo>
                    <a:pt x="729" y="686"/>
                    <a:pt x="719" y="453"/>
                    <a:pt x="587" y="251"/>
                  </a:cubicBezTo>
                  <a:cubicBezTo>
                    <a:pt x="479" y="96"/>
                    <a:pt x="335" y="1"/>
                    <a:pt x="219" y="1"/>
                  </a:cubicBezTo>
                  <a:close/>
                </a:path>
              </a:pathLst>
            </a:custGeom>
            <a:solidFill>
              <a:srgbClr val="F0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5" name="Google Shape;725;p31"/>
            <p:cNvSpPr/>
            <p:nvPr/>
          </p:nvSpPr>
          <p:spPr>
            <a:xfrm>
              <a:off x="2246075" y="2685475"/>
              <a:ext cx="18975" cy="19500"/>
            </a:xfrm>
            <a:custGeom>
              <a:avLst/>
              <a:gdLst/>
              <a:ahLst/>
              <a:cxnLst/>
              <a:rect l="l" t="t" r="r" b="b"/>
              <a:pathLst>
                <a:path w="759" h="780" extrusionOk="0">
                  <a:moveTo>
                    <a:pt x="541" y="1"/>
                  </a:moveTo>
                  <a:cubicBezTo>
                    <a:pt x="428" y="1"/>
                    <a:pt x="284" y="90"/>
                    <a:pt x="172" y="239"/>
                  </a:cubicBezTo>
                  <a:cubicBezTo>
                    <a:pt x="30" y="430"/>
                    <a:pt x="0" y="664"/>
                    <a:pt x="122" y="744"/>
                  </a:cubicBezTo>
                  <a:cubicBezTo>
                    <a:pt x="151" y="768"/>
                    <a:pt x="187" y="780"/>
                    <a:pt x="227" y="780"/>
                  </a:cubicBezTo>
                  <a:cubicBezTo>
                    <a:pt x="340" y="780"/>
                    <a:pt x="485" y="691"/>
                    <a:pt x="597" y="542"/>
                  </a:cubicBezTo>
                  <a:cubicBezTo>
                    <a:pt x="738" y="350"/>
                    <a:pt x="758" y="117"/>
                    <a:pt x="648" y="36"/>
                  </a:cubicBezTo>
                  <a:cubicBezTo>
                    <a:pt x="618" y="12"/>
                    <a:pt x="582" y="1"/>
                    <a:pt x="541" y="1"/>
                  </a:cubicBezTo>
                  <a:close/>
                </a:path>
              </a:pathLst>
            </a:custGeom>
            <a:solidFill>
              <a:srgbClr val="F0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6" name="Google Shape;726;p31"/>
            <p:cNvSpPr/>
            <p:nvPr/>
          </p:nvSpPr>
          <p:spPr>
            <a:xfrm>
              <a:off x="1979750" y="3144725"/>
              <a:ext cx="19025" cy="19400"/>
            </a:xfrm>
            <a:custGeom>
              <a:avLst/>
              <a:gdLst/>
              <a:ahLst/>
              <a:cxnLst/>
              <a:rect l="l" t="t" r="r" b="b"/>
              <a:pathLst>
                <a:path w="761" h="776" extrusionOk="0">
                  <a:moveTo>
                    <a:pt x="535" y="1"/>
                  </a:moveTo>
                  <a:cubicBezTo>
                    <a:pt x="419" y="1"/>
                    <a:pt x="277" y="87"/>
                    <a:pt x="173" y="228"/>
                  </a:cubicBezTo>
                  <a:cubicBezTo>
                    <a:pt x="21" y="431"/>
                    <a:pt x="1" y="653"/>
                    <a:pt x="113" y="745"/>
                  </a:cubicBezTo>
                  <a:cubicBezTo>
                    <a:pt x="144" y="765"/>
                    <a:pt x="181" y="776"/>
                    <a:pt x="222" y="776"/>
                  </a:cubicBezTo>
                  <a:cubicBezTo>
                    <a:pt x="339" y="776"/>
                    <a:pt x="483" y="692"/>
                    <a:pt x="588" y="542"/>
                  </a:cubicBezTo>
                  <a:cubicBezTo>
                    <a:pt x="740" y="350"/>
                    <a:pt x="760" y="117"/>
                    <a:pt x="648" y="36"/>
                  </a:cubicBezTo>
                  <a:cubicBezTo>
                    <a:pt x="616" y="12"/>
                    <a:pt x="577" y="1"/>
                    <a:pt x="535" y="1"/>
                  </a:cubicBezTo>
                  <a:close/>
                </a:path>
              </a:pathLst>
            </a:custGeom>
            <a:solidFill>
              <a:srgbClr val="F0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7" name="Google Shape;727;p31"/>
            <p:cNvSpPr/>
            <p:nvPr/>
          </p:nvSpPr>
          <p:spPr>
            <a:xfrm>
              <a:off x="1769350" y="3005750"/>
              <a:ext cx="19525" cy="19175"/>
            </a:xfrm>
            <a:custGeom>
              <a:avLst/>
              <a:gdLst/>
              <a:ahLst/>
              <a:cxnLst/>
              <a:rect l="l" t="t" r="r" b="b"/>
              <a:pathLst>
                <a:path w="781" h="767" extrusionOk="0">
                  <a:moveTo>
                    <a:pt x="218" y="0"/>
                  </a:moveTo>
                  <a:cubicBezTo>
                    <a:pt x="178" y="0"/>
                    <a:pt x="142" y="11"/>
                    <a:pt x="112" y="32"/>
                  </a:cubicBezTo>
                  <a:cubicBezTo>
                    <a:pt x="1" y="122"/>
                    <a:pt x="32" y="355"/>
                    <a:pt x="183" y="547"/>
                  </a:cubicBezTo>
                  <a:cubicBezTo>
                    <a:pt x="293" y="686"/>
                    <a:pt x="433" y="767"/>
                    <a:pt x="549" y="767"/>
                  </a:cubicBezTo>
                  <a:cubicBezTo>
                    <a:pt x="594" y="767"/>
                    <a:pt x="635" y="755"/>
                    <a:pt x="668" y="729"/>
                  </a:cubicBezTo>
                  <a:cubicBezTo>
                    <a:pt x="780" y="639"/>
                    <a:pt x="740" y="406"/>
                    <a:pt x="587" y="214"/>
                  </a:cubicBezTo>
                  <a:cubicBezTo>
                    <a:pt x="476" y="80"/>
                    <a:pt x="331" y="0"/>
                    <a:pt x="218" y="0"/>
                  </a:cubicBezTo>
                  <a:close/>
                </a:path>
              </a:pathLst>
            </a:custGeom>
            <a:solidFill>
              <a:srgbClr val="F0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31"/>
            <p:cNvSpPr/>
            <p:nvPr/>
          </p:nvSpPr>
          <p:spPr>
            <a:xfrm>
              <a:off x="1485375" y="2962600"/>
              <a:ext cx="19475" cy="19100"/>
            </a:xfrm>
            <a:custGeom>
              <a:avLst/>
              <a:gdLst/>
              <a:ahLst/>
              <a:cxnLst/>
              <a:rect l="l" t="t" r="r" b="b"/>
              <a:pathLst>
                <a:path w="779" h="764" extrusionOk="0">
                  <a:moveTo>
                    <a:pt x="227" y="1"/>
                  </a:moveTo>
                  <a:cubicBezTo>
                    <a:pt x="182" y="1"/>
                    <a:pt x="142" y="13"/>
                    <a:pt x="111" y="38"/>
                  </a:cubicBezTo>
                  <a:cubicBezTo>
                    <a:pt x="0" y="129"/>
                    <a:pt x="30" y="351"/>
                    <a:pt x="182" y="544"/>
                  </a:cubicBezTo>
                  <a:cubicBezTo>
                    <a:pt x="299" y="682"/>
                    <a:pt x="442" y="763"/>
                    <a:pt x="555" y="763"/>
                  </a:cubicBezTo>
                  <a:cubicBezTo>
                    <a:pt x="598" y="763"/>
                    <a:pt x="637" y="751"/>
                    <a:pt x="668" y="726"/>
                  </a:cubicBezTo>
                  <a:cubicBezTo>
                    <a:pt x="779" y="635"/>
                    <a:pt x="749" y="412"/>
                    <a:pt x="597" y="220"/>
                  </a:cubicBezTo>
                  <a:cubicBezTo>
                    <a:pt x="488" y="81"/>
                    <a:pt x="341" y="1"/>
                    <a:pt x="227" y="1"/>
                  </a:cubicBezTo>
                  <a:close/>
                </a:path>
              </a:pathLst>
            </a:custGeom>
            <a:solidFill>
              <a:srgbClr val="F0D96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9" name="Google Shape;729;p31"/>
            <p:cNvSpPr/>
            <p:nvPr/>
          </p:nvSpPr>
          <p:spPr>
            <a:xfrm>
              <a:off x="1470700" y="3110500"/>
              <a:ext cx="20000" cy="18850"/>
            </a:xfrm>
            <a:custGeom>
              <a:avLst/>
              <a:gdLst/>
              <a:ahLst/>
              <a:cxnLst/>
              <a:rect l="l" t="t" r="r" b="b"/>
              <a:pathLst>
                <a:path w="800" h="754" extrusionOk="0">
                  <a:moveTo>
                    <a:pt x="569" y="0"/>
                  </a:moveTo>
                  <a:cubicBezTo>
                    <a:pt x="457" y="0"/>
                    <a:pt x="318" y="75"/>
                    <a:pt x="203" y="212"/>
                  </a:cubicBezTo>
                  <a:cubicBezTo>
                    <a:pt x="41" y="394"/>
                    <a:pt x="1" y="616"/>
                    <a:pt x="111" y="707"/>
                  </a:cubicBezTo>
                  <a:cubicBezTo>
                    <a:pt x="143" y="738"/>
                    <a:pt x="185" y="753"/>
                    <a:pt x="234" y="753"/>
                  </a:cubicBezTo>
                  <a:cubicBezTo>
                    <a:pt x="344" y="753"/>
                    <a:pt x="485" y="678"/>
                    <a:pt x="597" y="545"/>
                  </a:cubicBezTo>
                  <a:cubicBezTo>
                    <a:pt x="759" y="363"/>
                    <a:pt x="799" y="141"/>
                    <a:pt x="688" y="39"/>
                  </a:cubicBezTo>
                  <a:cubicBezTo>
                    <a:pt x="656" y="13"/>
                    <a:pt x="615" y="0"/>
                    <a:pt x="569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0" name="Google Shape;730;p31"/>
            <p:cNvSpPr/>
            <p:nvPr/>
          </p:nvSpPr>
          <p:spPr>
            <a:xfrm>
              <a:off x="1940825" y="3010325"/>
              <a:ext cx="22025" cy="16950"/>
            </a:xfrm>
            <a:custGeom>
              <a:avLst/>
              <a:gdLst/>
              <a:ahLst/>
              <a:cxnLst/>
              <a:rect l="l" t="t" r="r" b="b"/>
              <a:pathLst>
                <a:path w="881" h="678" extrusionOk="0">
                  <a:moveTo>
                    <a:pt x="256" y="0"/>
                  </a:moveTo>
                  <a:cubicBezTo>
                    <a:pt x="182" y="0"/>
                    <a:pt x="120" y="24"/>
                    <a:pt x="81" y="71"/>
                  </a:cubicBezTo>
                  <a:cubicBezTo>
                    <a:pt x="0" y="193"/>
                    <a:pt x="81" y="405"/>
                    <a:pt x="283" y="546"/>
                  </a:cubicBezTo>
                  <a:cubicBezTo>
                    <a:pt x="394" y="634"/>
                    <a:pt x="519" y="678"/>
                    <a:pt x="620" y="678"/>
                  </a:cubicBezTo>
                  <a:cubicBezTo>
                    <a:pt x="694" y="678"/>
                    <a:pt x="755" y="654"/>
                    <a:pt x="789" y="607"/>
                  </a:cubicBezTo>
                  <a:cubicBezTo>
                    <a:pt x="881" y="486"/>
                    <a:pt x="789" y="274"/>
                    <a:pt x="597" y="132"/>
                  </a:cubicBezTo>
                  <a:cubicBezTo>
                    <a:pt x="481" y="44"/>
                    <a:pt x="357" y="0"/>
                    <a:pt x="256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1" name="Google Shape;731;p31"/>
            <p:cNvSpPr/>
            <p:nvPr/>
          </p:nvSpPr>
          <p:spPr>
            <a:xfrm>
              <a:off x="2072075" y="2658050"/>
              <a:ext cx="22275" cy="16950"/>
            </a:xfrm>
            <a:custGeom>
              <a:avLst/>
              <a:gdLst/>
              <a:ahLst/>
              <a:cxnLst/>
              <a:rect l="l" t="t" r="r" b="b"/>
              <a:pathLst>
                <a:path w="891" h="678" extrusionOk="0">
                  <a:moveTo>
                    <a:pt x="265" y="0"/>
                  </a:moveTo>
                  <a:cubicBezTo>
                    <a:pt x="192" y="0"/>
                    <a:pt x="130" y="24"/>
                    <a:pt x="91" y="71"/>
                  </a:cubicBezTo>
                  <a:cubicBezTo>
                    <a:pt x="1" y="192"/>
                    <a:pt x="91" y="405"/>
                    <a:pt x="284" y="547"/>
                  </a:cubicBezTo>
                  <a:cubicBezTo>
                    <a:pt x="401" y="634"/>
                    <a:pt x="524" y="678"/>
                    <a:pt x="625" y="678"/>
                  </a:cubicBezTo>
                  <a:cubicBezTo>
                    <a:pt x="699" y="678"/>
                    <a:pt x="761" y="654"/>
                    <a:pt x="799" y="607"/>
                  </a:cubicBezTo>
                  <a:cubicBezTo>
                    <a:pt x="891" y="486"/>
                    <a:pt x="799" y="273"/>
                    <a:pt x="597" y="131"/>
                  </a:cubicBezTo>
                  <a:cubicBezTo>
                    <a:pt x="486" y="44"/>
                    <a:pt x="365" y="0"/>
                    <a:pt x="265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2" name="Google Shape;732;p31"/>
            <p:cNvSpPr/>
            <p:nvPr/>
          </p:nvSpPr>
          <p:spPr>
            <a:xfrm>
              <a:off x="2311300" y="3035175"/>
              <a:ext cx="18500" cy="19650"/>
            </a:xfrm>
            <a:custGeom>
              <a:avLst/>
              <a:gdLst/>
              <a:ahLst/>
              <a:cxnLst/>
              <a:rect l="l" t="t" r="r" b="b"/>
              <a:pathLst>
                <a:path w="740" h="786" extrusionOk="0">
                  <a:moveTo>
                    <a:pt x="216" y="0"/>
                  </a:moveTo>
                  <a:cubicBezTo>
                    <a:pt x="180" y="0"/>
                    <a:pt x="149" y="9"/>
                    <a:pt x="122" y="28"/>
                  </a:cubicBezTo>
                  <a:cubicBezTo>
                    <a:pt x="1" y="109"/>
                    <a:pt x="21" y="341"/>
                    <a:pt x="152" y="544"/>
                  </a:cubicBezTo>
                  <a:cubicBezTo>
                    <a:pt x="259" y="696"/>
                    <a:pt x="407" y="786"/>
                    <a:pt x="525" y="786"/>
                  </a:cubicBezTo>
                  <a:cubicBezTo>
                    <a:pt x="563" y="786"/>
                    <a:pt x="598" y="776"/>
                    <a:pt x="628" y="757"/>
                  </a:cubicBezTo>
                  <a:cubicBezTo>
                    <a:pt x="739" y="676"/>
                    <a:pt x="729" y="443"/>
                    <a:pt x="588" y="240"/>
                  </a:cubicBezTo>
                  <a:cubicBezTo>
                    <a:pt x="480" y="94"/>
                    <a:pt x="330" y="0"/>
                    <a:pt x="216" y="0"/>
                  </a:cubicBezTo>
                  <a:close/>
                </a:path>
              </a:pathLst>
            </a:custGeom>
            <a:solidFill>
              <a:srgbClr val="FFC5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3" name="Google Shape;733;p31"/>
          <p:cNvGrpSpPr/>
          <p:nvPr/>
        </p:nvGrpSpPr>
        <p:grpSpPr>
          <a:xfrm>
            <a:off x="5873863" y="1001960"/>
            <a:ext cx="2483039" cy="899630"/>
            <a:chOff x="2980561" y="1931225"/>
            <a:chExt cx="514396" cy="186371"/>
          </a:xfrm>
        </p:grpSpPr>
        <p:sp>
          <p:nvSpPr>
            <p:cNvPr id="734" name="Google Shape;734;p31"/>
            <p:cNvSpPr/>
            <p:nvPr/>
          </p:nvSpPr>
          <p:spPr>
            <a:xfrm>
              <a:off x="3135725" y="1932500"/>
              <a:ext cx="130275" cy="47050"/>
            </a:xfrm>
            <a:custGeom>
              <a:avLst/>
              <a:gdLst/>
              <a:ahLst/>
              <a:cxnLst/>
              <a:rect l="l" t="t" r="r" b="b"/>
              <a:pathLst>
                <a:path w="5211" h="1882" extrusionOk="0">
                  <a:moveTo>
                    <a:pt x="3227" y="0"/>
                  </a:moveTo>
                  <a:cubicBezTo>
                    <a:pt x="2874" y="0"/>
                    <a:pt x="2580" y="274"/>
                    <a:pt x="2550" y="618"/>
                  </a:cubicBezTo>
                  <a:cubicBezTo>
                    <a:pt x="2499" y="587"/>
                    <a:pt x="2429" y="567"/>
                    <a:pt x="2368" y="567"/>
                  </a:cubicBezTo>
                  <a:cubicBezTo>
                    <a:pt x="2256" y="567"/>
                    <a:pt x="2155" y="618"/>
                    <a:pt x="2085" y="688"/>
                  </a:cubicBezTo>
                  <a:cubicBezTo>
                    <a:pt x="1973" y="537"/>
                    <a:pt x="1791" y="435"/>
                    <a:pt x="1589" y="435"/>
                  </a:cubicBezTo>
                  <a:cubicBezTo>
                    <a:pt x="1245" y="435"/>
                    <a:pt x="972" y="719"/>
                    <a:pt x="972" y="1052"/>
                  </a:cubicBezTo>
                  <a:lnTo>
                    <a:pt x="972" y="1063"/>
                  </a:lnTo>
                  <a:cubicBezTo>
                    <a:pt x="709" y="1083"/>
                    <a:pt x="507" y="1275"/>
                    <a:pt x="466" y="1528"/>
                  </a:cubicBezTo>
                  <a:cubicBezTo>
                    <a:pt x="436" y="1517"/>
                    <a:pt x="406" y="1517"/>
                    <a:pt x="375" y="1517"/>
                  </a:cubicBezTo>
                  <a:cubicBezTo>
                    <a:pt x="163" y="1517"/>
                    <a:pt x="1" y="1679"/>
                    <a:pt x="1" y="1882"/>
                  </a:cubicBezTo>
                  <a:lnTo>
                    <a:pt x="5200" y="1882"/>
                  </a:lnTo>
                  <a:cubicBezTo>
                    <a:pt x="5200" y="1872"/>
                    <a:pt x="5210" y="1852"/>
                    <a:pt x="5210" y="1831"/>
                  </a:cubicBezTo>
                  <a:cubicBezTo>
                    <a:pt x="5210" y="1568"/>
                    <a:pt x="4998" y="1356"/>
                    <a:pt x="4735" y="1356"/>
                  </a:cubicBezTo>
                  <a:cubicBezTo>
                    <a:pt x="4644" y="1356"/>
                    <a:pt x="4553" y="1386"/>
                    <a:pt x="4482" y="1427"/>
                  </a:cubicBezTo>
                  <a:cubicBezTo>
                    <a:pt x="4441" y="1164"/>
                    <a:pt x="4219" y="961"/>
                    <a:pt x="3936" y="961"/>
                  </a:cubicBezTo>
                  <a:cubicBezTo>
                    <a:pt x="3906" y="961"/>
                    <a:pt x="3875" y="971"/>
                    <a:pt x="3845" y="971"/>
                  </a:cubicBezTo>
                  <a:cubicBezTo>
                    <a:pt x="3885" y="881"/>
                    <a:pt x="3906" y="779"/>
                    <a:pt x="3906" y="678"/>
                  </a:cubicBezTo>
                  <a:cubicBezTo>
                    <a:pt x="3906" y="304"/>
                    <a:pt x="3602" y="0"/>
                    <a:pt x="322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31"/>
            <p:cNvSpPr/>
            <p:nvPr/>
          </p:nvSpPr>
          <p:spPr>
            <a:xfrm>
              <a:off x="3279625" y="2026575"/>
              <a:ext cx="183156" cy="47045"/>
            </a:xfrm>
            <a:custGeom>
              <a:avLst/>
              <a:gdLst/>
              <a:ahLst/>
              <a:cxnLst/>
              <a:rect l="l" t="t" r="r" b="b"/>
              <a:pathLst>
                <a:path w="10714" h="2752" extrusionOk="0">
                  <a:moveTo>
                    <a:pt x="6788" y="0"/>
                  </a:moveTo>
                  <a:cubicBezTo>
                    <a:pt x="6262" y="0"/>
                    <a:pt x="5817" y="314"/>
                    <a:pt x="5615" y="769"/>
                  </a:cubicBezTo>
                  <a:cubicBezTo>
                    <a:pt x="5402" y="577"/>
                    <a:pt x="5119" y="456"/>
                    <a:pt x="4815" y="456"/>
                  </a:cubicBezTo>
                  <a:cubicBezTo>
                    <a:pt x="4188" y="456"/>
                    <a:pt x="3682" y="931"/>
                    <a:pt x="3632" y="1548"/>
                  </a:cubicBezTo>
                  <a:cubicBezTo>
                    <a:pt x="3491" y="1488"/>
                    <a:pt x="3339" y="1457"/>
                    <a:pt x="3187" y="1457"/>
                  </a:cubicBezTo>
                  <a:cubicBezTo>
                    <a:pt x="2893" y="1457"/>
                    <a:pt x="2621" y="1568"/>
                    <a:pt x="2428" y="1751"/>
                  </a:cubicBezTo>
                  <a:cubicBezTo>
                    <a:pt x="2246" y="1517"/>
                    <a:pt x="1973" y="1356"/>
                    <a:pt x="1650" y="1356"/>
                  </a:cubicBezTo>
                  <a:cubicBezTo>
                    <a:pt x="1275" y="1356"/>
                    <a:pt x="962" y="1578"/>
                    <a:pt x="800" y="1882"/>
                  </a:cubicBezTo>
                  <a:lnTo>
                    <a:pt x="688" y="1882"/>
                  </a:lnTo>
                  <a:cubicBezTo>
                    <a:pt x="304" y="1882"/>
                    <a:pt x="0" y="2185"/>
                    <a:pt x="0" y="2569"/>
                  </a:cubicBezTo>
                  <a:cubicBezTo>
                    <a:pt x="0" y="2630"/>
                    <a:pt x="11" y="2701"/>
                    <a:pt x="21" y="2752"/>
                  </a:cubicBezTo>
                  <a:lnTo>
                    <a:pt x="10713" y="2752"/>
                  </a:lnTo>
                  <a:cubicBezTo>
                    <a:pt x="10713" y="2317"/>
                    <a:pt x="10410" y="1953"/>
                    <a:pt x="10005" y="1852"/>
                  </a:cubicBezTo>
                  <a:cubicBezTo>
                    <a:pt x="9843" y="1356"/>
                    <a:pt x="9378" y="991"/>
                    <a:pt x="8821" y="991"/>
                  </a:cubicBezTo>
                  <a:cubicBezTo>
                    <a:pt x="8538" y="991"/>
                    <a:pt x="8286" y="1093"/>
                    <a:pt x="8073" y="1245"/>
                  </a:cubicBezTo>
                  <a:cubicBezTo>
                    <a:pt x="8052" y="557"/>
                    <a:pt x="7486" y="0"/>
                    <a:pt x="678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6" name="Google Shape;736;p31"/>
            <p:cNvSpPr/>
            <p:nvPr/>
          </p:nvSpPr>
          <p:spPr>
            <a:xfrm>
              <a:off x="3465442" y="1968953"/>
              <a:ext cx="11650" cy="11650"/>
            </a:xfrm>
            <a:custGeom>
              <a:avLst/>
              <a:gdLst/>
              <a:ahLst/>
              <a:cxnLst/>
              <a:rect l="l" t="t" r="r" b="b"/>
              <a:pathLst>
                <a:path w="466" h="466" extrusionOk="0">
                  <a:moveTo>
                    <a:pt x="233" y="1"/>
                  </a:moveTo>
                  <a:lnTo>
                    <a:pt x="152" y="152"/>
                  </a:lnTo>
                  <a:lnTo>
                    <a:pt x="0" y="233"/>
                  </a:lnTo>
                  <a:lnTo>
                    <a:pt x="152" y="314"/>
                  </a:lnTo>
                  <a:lnTo>
                    <a:pt x="233" y="466"/>
                  </a:lnTo>
                  <a:lnTo>
                    <a:pt x="324" y="314"/>
                  </a:lnTo>
                  <a:lnTo>
                    <a:pt x="465" y="233"/>
                  </a:lnTo>
                  <a:lnTo>
                    <a:pt x="324" y="152"/>
                  </a:lnTo>
                  <a:lnTo>
                    <a:pt x="2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7" name="Google Shape;737;p31"/>
            <p:cNvSpPr/>
            <p:nvPr/>
          </p:nvSpPr>
          <p:spPr>
            <a:xfrm>
              <a:off x="3483282" y="2105946"/>
              <a:ext cx="11675" cy="11650"/>
            </a:xfrm>
            <a:custGeom>
              <a:avLst/>
              <a:gdLst/>
              <a:ahLst/>
              <a:cxnLst/>
              <a:rect l="l" t="t" r="r" b="b"/>
              <a:pathLst>
                <a:path w="467" h="466" extrusionOk="0">
                  <a:moveTo>
                    <a:pt x="233" y="1"/>
                  </a:moveTo>
                  <a:lnTo>
                    <a:pt x="152" y="153"/>
                  </a:lnTo>
                  <a:lnTo>
                    <a:pt x="1" y="234"/>
                  </a:lnTo>
                  <a:lnTo>
                    <a:pt x="152" y="324"/>
                  </a:lnTo>
                  <a:lnTo>
                    <a:pt x="233" y="466"/>
                  </a:lnTo>
                  <a:lnTo>
                    <a:pt x="314" y="324"/>
                  </a:lnTo>
                  <a:lnTo>
                    <a:pt x="466" y="234"/>
                  </a:lnTo>
                  <a:lnTo>
                    <a:pt x="314" y="153"/>
                  </a:lnTo>
                  <a:lnTo>
                    <a:pt x="23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31"/>
            <p:cNvSpPr/>
            <p:nvPr/>
          </p:nvSpPr>
          <p:spPr>
            <a:xfrm>
              <a:off x="3382895" y="1962797"/>
              <a:ext cx="5075" cy="4825"/>
            </a:xfrm>
            <a:custGeom>
              <a:avLst/>
              <a:gdLst/>
              <a:ahLst/>
              <a:cxnLst/>
              <a:rect l="l" t="t" r="r" b="b"/>
              <a:pathLst>
                <a:path w="203" h="193" extrusionOk="0">
                  <a:moveTo>
                    <a:pt x="101" y="1"/>
                  </a:moveTo>
                  <a:cubicBezTo>
                    <a:pt x="51" y="1"/>
                    <a:pt x="0" y="41"/>
                    <a:pt x="0" y="92"/>
                  </a:cubicBezTo>
                  <a:cubicBezTo>
                    <a:pt x="0" y="152"/>
                    <a:pt x="51" y="193"/>
                    <a:pt x="101" y="193"/>
                  </a:cubicBezTo>
                  <a:cubicBezTo>
                    <a:pt x="162" y="193"/>
                    <a:pt x="202" y="152"/>
                    <a:pt x="202" y="92"/>
                  </a:cubicBezTo>
                  <a:cubicBezTo>
                    <a:pt x="202" y="41"/>
                    <a:pt x="162" y="1"/>
                    <a:pt x="10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31"/>
            <p:cNvSpPr/>
            <p:nvPr/>
          </p:nvSpPr>
          <p:spPr>
            <a:xfrm>
              <a:off x="3036350" y="2086750"/>
              <a:ext cx="8625" cy="8625"/>
            </a:xfrm>
            <a:custGeom>
              <a:avLst/>
              <a:gdLst/>
              <a:ahLst/>
              <a:cxnLst/>
              <a:rect l="l" t="t" r="r" b="b"/>
              <a:pathLst>
                <a:path w="345" h="345" extrusionOk="0">
                  <a:moveTo>
                    <a:pt x="173" y="1"/>
                  </a:moveTo>
                  <a:lnTo>
                    <a:pt x="112" y="112"/>
                  </a:lnTo>
                  <a:lnTo>
                    <a:pt x="0" y="173"/>
                  </a:lnTo>
                  <a:lnTo>
                    <a:pt x="112" y="234"/>
                  </a:lnTo>
                  <a:lnTo>
                    <a:pt x="173" y="345"/>
                  </a:lnTo>
                  <a:lnTo>
                    <a:pt x="233" y="234"/>
                  </a:lnTo>
                  <a:lnTo>
                    <a:pt x="344" y="173"/>
                  </a:lnTo>
                  <a:lnTo>
                    <a:pt x="233" y="112"/>
                  </a:lnTo>
                  <a:lnTo>
                    <a:pt x="17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0" name="Google Shape;740;p31"/>
            <p:cNvSpPr/>
            <p:nvPr/>
          </p:nvSpPr>
          <p:spPr>
            <a:xfrm>
              <a:off x="2980561" y="1982494"/>
              <a:ext cx="8625" cy="8600"/>
            </a:xfrm>
            <a:custGeom>
              <a:avLst/>
              <a:gdLst/>
              <a:ahLst/>
              <a:cxnLst/>
              <a:rect l="l" t="t" r="r" b="b"/>
              <a:pathLst>
                <a:path w="345" h="344" extrusionOk="0">
                  <a:moveTo>
                    <a:pt x="172" y="0"/>
                  </a:moveTo>
                  <a:lnTo>
                    <a:pt x="112" y="112"/>
                  </a:lnTo>
                  <a:lnTo>
                    <a:pt x="1" y="172"/>
                  </a:lnTo>
                  <a:lnTo>
                    <a:pt x="112" y="233"/>
                  </a:lnTo>
                  <a:lnTo>
                    <a:pt x="172" y="344"/>
                  </a:lnTo>
                  <a:lnTo>
                    <a:pt x="233" y="233"/>
                  </a:lnTo>
                  <a:lnTo>
                    <a:pt x="345" y="172"/>
                  </a:lnTo>
                  <a:lnTo>
                    <a:pt x="233" y="112"/>
                  </a:lnTo>
                  <a:lnTo>
                    <a:pt x="172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1" name="Google Shape;741;p31"/>
            <p:cNvSpPr/>
            <p:nvPr/>
          </p:nvSpPr>
          <p:spPr>
            <a:xfrm>
              <a:off x="3106900" y="1931225"/>
              <a:ext cx="10400" cy="10150"/>
            </a:xfrm>
            <a:custGeom>
              <a:avLst/>
              <a:gdLst/>
              <a:ahLst/>
              <a:cxnLst/>
              <a:rect l="l" t="t" r="r" b="b"/>
              <a:pathLst>
                <a:path w="416" h="406" extrusionOk="0">
                  <a:moveTo>
                    <a:pt x="203" y="1"/>
                  </a:moveTo>
                  <a:lnTo>
                    <a:pt x="132" y="132"/>
                  </a:lnTo>
                  <a:lnTo>
                    <a:pt x="1" y="203"/>
                  </a:lnTo>
                  <a:lnTo>
                    <a:pt x="132" y="274"/>
                  </a:lnTo>
                  <a:lnTo>
                    <a:pt x="203" y="406"/>
                  </a:lnTo>
                  <a:lnTo>
                    <a:pt x="284" y="274"/>
                  </a:lnTo>
                  <a:lnTo>
                    <a:pt x="415" y="203"/>
                  </a:lnTo>
                  <a:lnTo>
                    <a:pt x="284" y="132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31"/>
            <p:cNvSpPr/>
            <p:nvPr/>
          </p:nvSpPr>
          <p:spPr>
            <a:xfrm>
              <a:off x="3249025" y="2062975"/>
              <a:ext cx="10150" cy="10400"/>
            </a:xfrm>
            <a:custGeom>
              <a:avLst/>
              <a:gdLst/>
              <a:ahLst/>
              <a:cxnLst/>
              <a:rect l="l" t="t" r="r" b="b"/>
              <a:pathLst>
                <a:path w="406" h="416" extrusionOk="0">
                  <a:moveTo>
                    <a:pt x="203" y="1"/>
                  </a:moveTo>
                  <a:lnTo>
                    <a:pt x="132" y="133"/>
                  </a:lnTo>
                  <a:lnTo>
                    <a:pt x="1" y="214"/>
                  </a:lnTo>
                  <a:lnTo>
                    <a:pt x="132" y="284"/>
                  </a:lnTo>
                  <a:lnTo>
                    <a:pt x="203" y="416"/>
                  </a:lnTo>
                  <a:lnTo>
                    <a:pt x="274" y="284"/>
                  </a:lnTo>
                  <a:lnTo>
                    <a:pt x="405" y="214"/>
                  </a:lnTo>
                  <a:lnTo>
                    <a:pt x="274" y="133"/>
                  </a:lnTo>
                  <a:lnTo>
                    <a:pt x="203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3" name="Google Shape;743;p31"/>
          <p:cNvSpPr/>
          <p:nvPr/>
        </p:nvSpPr>
        <p:spPr>
          <a:xfrm flipH="1">
            <a:off x="8354822" y="2632485"/>
            <a:ext cx="628850" cy="227115"/>
          </a:xfrm>
          <a:custGeom>
            <a:avLst/>
            <a:gdLst/>
            <a:ahLst/>
            <a:cxnLst/>
            <a:rect l="l" t="t" r="r" b="b"/>
            <a:pathLst>
              <a:path w="5211" h="1882" extrusionOk="0">
                <a:moveTo>
                  <a:pt x="3227" y="0"/>
                </a:moveTo>
                <a:cubicBezTo>
                  <a:pt x="2874" y="0"/>
                  <a:pt x="2580" y="274"/>
                  <a:pt x="2550" y="618"/>
                </a:cubicBezTo>
                <a:cubicBezTo>
                  <a:pt x="2499" y="587"/>
                  <a:pt x="2429" y="567"/>
                  <a:pt x="2368" y="567"/>
                </a:cubicBezTo>
                <a:cubicBezTo>
                  <a:pt x="2256" y="567"/>
                  <a:pt x="2155" y="618"/>
                  <a:pt x="2085" y="688"/>
                </a:cubicBezTo>
                <a:cubicBezTo>
                  <a:pt x="1973" y="537"/>
                  <a:pt x="1791" y="435"/>
                  <a:pt x="1589" y="435"/>
                </a:cubicBezTo>
                <a:cubicBezTo>
                  <a:pt x="1245" y="435"/>
                  <a:pt x="972" y="719"/>
                  <a:pt x="972" y="1052"/>
                </a:cubicBezTo>
                <a:lnTo>
                  <a:pt x="972" y="1063"/>
                </a:lnTo>
                <a:cubicBezTo>
                  <a:pt x="709" y="1083"/>
                  <a:pt x="507" y="1275"/>
                  <a:pt x="466" y="1528"/>
                </a:cubicBezTo>
                <a:cubicBezTo>
                  <a:pt x="436" y="1517"/>
                  <a:pt x="406" y="1517"/>
                  <a:pt x="375" y="1517"/>
                </a:cubicBezTo>
                <a:cubicBezTo>
                  <a:pt x="163" y="1517"/>
                  <a:pt x="1" y="1679"/>
                  <a:pt x="1" y="1882"/>
                </a:cubicBezTo>
                <a:lnTo>
                  <a:pt x="5200" y="1882"/>
                </a:lnTo>
                <a:cubicBezTo>
                  <a:pt x="5200" y="1872"/>
                  <a:pt x="5210" y="1852"/>
                  <a:pt x="5210" y="1831"/>
                </a:cubicBezTo>
                <a:cubicBezTo>
                  <a:pt x="5210" y="1568"/>
                  <a:pt x="4998" y="1356"/>
                  <a:pt x="4735" y="1356"/>
                </a:cubicBezTo>
                <a:cubicBezTo>
                  <a:pt x="4644" y="1356"/>
                  <a:pt x="4553" y="1386"/>
                  <a:pt x="4482" y="1427"/>
                </a:cubicBezTo>
                <a:cubicBezTo>
                  <a:pt x="4441" y="1164"/>
                  <a:pt x="4219" y="961"/>
                  <a:pt x="3936" y="961"/>
                </a:cubicBezTo>
                <a:cubicBezTo>
                  <a:pt x="3906" y="961"/>
                  <a:pt x="3875" y="971"/>
                  <a:pt x="3845" y="971"/>
                </a:cubicBezTo>
                <a:cubicBezTo>
                  <a:pt x="3885" y="881"/>
                  <a:pt x="3906" y="779"/>
                  <a:pt x="3906" y="678"/>
                </a:cubicBezTo>
                <a:cubicBezTo>
                  <a:pt x="3906" y="304"/>
                  <a:pt x="3602" y="0"/>
                  <a:pt x="322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6" name="Google Shape;1626;p41"/>
          <p:cNvGrpSpPr/>
          <p:nvPr/>
        </p:nvGrpSpPr>
        <p:grpSpPr>
          <a:xfrm>
            <a:off x="3219450" y="2352675"/>
            <a:ext cx="5161417" cy="2633233"/>
            <a:chOff x="4854325" y="1936705"/>
            <a:chExt cx="3569700" cy="2142920"/>
          </a:xfrm>
        </p:grpSpPr>
        <p:sp>
          <p:nvSpPr>
            <p:cNvPr id="177" name="Google Shape;1627;p41"/>
            <p:cNvSpPr/>
            <p:nvPr/>
          </p:nvSpPr>
          <p:spPr>
            <a:xfrm>
              <a:off x="5044081" y="1936705"/>
              <a:ext cx="3190200" cy="1990200"/>
            </a:xfrm>
            <a:prstGeom prst="round2SameRect">
              <a:avLst>
                <a:gd name="adj1" fmla="val 4232"/>
                <a:gd name="adj2" fmla="val 0"/>
              </a:avLst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628;p41"/>
            <p:cNvSpPr/>
            <p:nvPr/>
          </p:nvSpPr>
          <p:spPr>
            <a:xfrm rot="10800000">
              <a:off x="4854325" y="3926925"/>
              <a:ext cx="3569700" cy="152700"/>
            </a:xfrm>
            <a:prstGeom prst="round2SameRect">
              <a:avLst>
                <a:gd name="adj1" fmla="val 44955"/>
                <a:gd name="adj2" fmla="val 0"/>
              </a:avLst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629;p41"/>
            <p:cNvSpPr/>
            <p:nvPr/>
          </p:nvSpPr>
          <p:spPr>
            <a:xfrm>
              <a:off x="6606475" y="2008050"/>
              <a:ext cx="65400" cy="654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583813" y="2520708"/>
            <a:ext cx="4456286" cy="2161337"/>
          </a:xfrm>
          <a:prstGeom prst="round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mengembangkan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kompetensi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eksekutif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elemen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memajukan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pemikiran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praktik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ilmiah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disengaja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mendorong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seseorang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manfaat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potensial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pengalaman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awalnya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dianggap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relevan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pengaturan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81" name="Down Arrow 180"/>
          <p:cNvSpPr/>
          <p:nvPr/>
        </p:nvSpPr>
        <p:spPr>
          <a:xfrm>
            <a:off x="8562185" y="3962400"/>
            <a:ext cx="495300" cy="96202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Google Shape;748;p32"/>
          <p:cNvSpPr txBox="1">
            <a:spLocks noGrp="1"/>
          </p:cNvSpPr>
          <p:nvPr>
            <p:ph type="subTitle" idx="2"/>
          </p:nvPr>
        </p:nvSpPr>
        <p:spPr>
          <a:xfrm>
            <a:off x="714375" y="1276350"/>
            <a:ext cx="3819525" cy="3019425"/>
          </a:xfrm>
          <a:prstGeom prst="rect">
            <a:avLst/>
          </a:prstGeom>
          <a:ln>
            <a:solidFill>
              <a:schemeClr val="bg2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/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Sulit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bagi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para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mengubah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gaya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tanpa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terlibat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semacam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refleksi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Argyris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mengatakan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kebanyakan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berinteraksi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 smtClean="0">
                <a:latin typeface="Times New Roman" pitchFamily="18" charset="0"/>
                <a:cs typeface="Times New Roman" pitchFamily="18" charset="0"/>
              </a:rPr>
              <a:t>berdasarkan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diarahkan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memanipulasi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mengendalikan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orang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lain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meminimalkan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emosi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perasaan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negatif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ditimbulkan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sz="1600" dirty="0">
                <a:latin typeface="Times New Roman" pitchFamily="18" charset="0"/>
                <a:cs typeface="Times New Roman" pitchFamily="18" charset="0"/>
              </a:rPr>
              <a:t>lain. </a:t>
            </a:r>
            <a:endParaRPr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9" name="Google Shape;749;p32"/>
          <p:cNvSpPr txBox="1">
            <a:spLocks noGrp="1"/>
          </p:cNvSpPr>
          <p:nvPr>
            <p:ph type="subTitle" idx="1"/>
          </p:nvPr>
        </p:nvSpPr>
        <p:spPr>
          <a:xfrm>
            <a:off x="260150" y="830288"/>
            <a:ext cx="5800200" cy="48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 dirty="0" smtClean="0"/>
              <a:t>Pembelajaran tunggal dan ganda</a:t>
            </a:r>
            <a:endParaRPr sz="1600" b="1" dirty="0"/>
          </a:p>
        </p:txBody>
      </p:sp>
      <p:sp>
        <p:nvSpPr>
          <p:cNvPr id="2" name="Rectangle 1"/>
          <p:cNvSpPr/>
          <p:nvPr/>
        </p:nvSpPr>
        <p:spPr>
          <a:xfrm>
            <a:off x="4676775" y="1304924"/>
            <a:ext cx="4267200" cy="3686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sistem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kepercayaan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tertentu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disebut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Argyris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putaran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Pembelajaran</a:t>
            </a:r>
            <a:r>
              <a:rPr lang="en-US" b="1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b="1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satu</a:t>
            </a:r>
            <a:r>
              <a:rPr lang="en-US" b="1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putaran</a:t>
            </a:r>
            <a:r>
              <a:rPr lang="en-US" b="1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menggambarkan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jenis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antara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lingkungan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mana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mencari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umpan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relatif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sedikit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signifikan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tindakan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mendasar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mereka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b="1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Pembelajaran</a:t>
            </a:r>
            <a:r>
              <a:rPr lang="en-US" b="1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dua</a:t>
            </a:r>
            <a:r>
              <a:rPr lang="en-US" b="1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putaran</a:t>
            </a:r>
            <a:r>
              <a:rPr lang="en-US" b="1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melibatkan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kesediaan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menghadapi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pandangan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ajakan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orang lain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melakukannya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muncul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apresiasi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keterbukaan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informasi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kekuasaan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orang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lain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mengarah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pengenalan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definisi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komunikasi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peningkatan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efektivitas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pengambilan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keputusan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6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71474" y="161806"/>
            <a:ext cx="675322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b="1" dirty="0" smtClean="0">
                <a:solidFill>
                  <a:srgbClr val="FFFFFF"/>
                </a:solidFill>
                <a:highlight>
                  <a:srgbClr val="FF4F4E"/>
                </a:highlight>
                <a:latin typeface="Lexend Deca"/>
                <a:sym typeface="Lexend Deca"/>
              </a:rPr>
              <a:t>4. Memaksimalkan Pengalaman Kepemimpinan: Belajar dari Pengalaman</a:t>
            </a:r>
            <a:r>
              <a:rPr lang="it-IT" sz="2800" b="1" dirty="0">
                <a:solidFill>
                  <a:srgbClr val="FFFFFF"/>
                </a:solidFill>
                <a:highlight>
                  <a:srgbClr val="FF4F4E"/>
                </a:highlight>
                <a:latin typeface="Lexend Deca"/>
                <a:sym typeface="Lexend Deca"/>
              </a:rPr>
              <a:t/>
            </a:r>
            <a:br>
              <a:rPr lang="it-IT" sz="2800" b="1" dirty="0">
                <a:solidFill>
                  <a:srgbClr val="FFFFFF"/>
                </a:solidFill>
                <a:highlight>
                  <a:srgbClr val="FF4F4E"/>
                </a:highlight>
                <a:latin typeface="Lexend Deca"/>
                <a:sym typeface="Lexend Deca"/>
              </a:rPr>
            </a:br>
            <a:endParaRPr lang="en-US" sz="1200" dirty="0"/>
          </a:p>
        </p:txBody>
      </p:sp>
      <p:sp>
        <p:nvSpPr>
          <p:cNvPr id="5" name="Rectangle 4"/>
          <p:cNvSpPr/>
          <p:nvPr/>
        </p:nvSpPr>
        <p:spPr>
          <a:xfrm>
            <a:off x="361949" y="1208246"/>
            <a:ext cx="4086226" cy="2905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Pengembangan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Pemimpin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di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Perguruan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Tinggi</a:t>
            </a:r>
            <a:endParaRPr lang="en-US" dirty="0">
              <a:solidFill>
                <a:schemeClr val="tx1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0499" y="1619250"/>
            <a:ext cx="4257676" cy="28575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hasil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perkembangan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diharapkan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evaluasi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terkait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efektivitas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Beberapa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komponen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kurikuler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kunci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berbasis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perguruan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tinggi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termasuk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kursus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menguji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Selain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kursus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sangat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penting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kepemimpinan.Dalam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program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berbagai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luar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pembelajaran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layanan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umpan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bermain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4886324" y="1852612"/>
            <a:ext cx="4086226" cy="35242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Pengembangan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Pemimpin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dalam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Pengaturan</a:t>
            </a:r>
            <a:r>
              <a:rPr lang="en-US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Organisasi</a:t>
            </a:r>
            <a:endParaRPr lang="en-US" dirty="0">
              <a:solidFill>
                <a:schemeClr val="tx1"/>
              </a:solidFill>
              <a:latin typeface="MV Boli" pitchFamily="2" charset="0"/>
              <a:cs typeface="MV Boli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714874" y="2486025"/>
            <a:ext cx="4429126" cy="24003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pemimpin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disediakan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hanya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individu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juga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mungkin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terutama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keuntungan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organisasi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meninjau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bidang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pengembangan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Conger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menawarkan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penilaian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“Program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kepemimpinan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berjalan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bekerja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multi.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Pelatihan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efektif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tergantung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gabungan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empat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pengajaran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pertumbuhan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pribadi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pembangunan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keterampilan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umpan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balik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kesadaran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konseptual</a:t>
            </a:r>
            <a:r>
              <a:rPr 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."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am Leader Project Proposal by Slidesgo">
  <a:themeElements>
    <a:clrScheme name="Simple Light">
      <a:dk1>
        <a:srgbClr val="000000"/>
      </a:dk1>
      <a:lt1>
        <a:srgbClr val="FFFFFF"/>
      </a:lt1>
      <a:dk2>
        <a:srgbClr val="F73939"/>
      </a:dk2>
      <a:lt2>
        <a:srgbClr val="FF4F4E"/>
      </a:lt2>
      <a:accent1>
        <a:srgbClr val="6974F9"/>
      </a:accent1>
      <a:accent2>
        <a:srgbClr val="5669F4"/>
      </a:accent2>
      <a:accent3>
        <a:srgbClr val="FFC55F"/>
      </a:accent3>
      <a:accent4>
        <a:srgbClr val="FCEDE3"/>
      </a:accent4>
      <a:accent5>
        <a:srgbClr val="F7D7C6"/>
      </a:accent5>
      <a:accent6>
        <a:srgbClr val="EFBFAB"/>
      </a:accent6>
      <a:hlink>
        <a:srgbClr val="11111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1090</TotalTime>
  <Words>1475</Words>
  <Application>Microsoft Office PowerPoint</Application>
  <PresentationFormat>On-screen Show (16:9)</PresentationFormat>
  <Paragraphs>91</Paragraphs>
  <Slides>18</Slides>
  <Notes>18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Team Leader Project Proposal by Slidesgo</vt:lpstr>
      <vt:lpstr>Leader  Development </vt:lpstr>
      <vt:lpstr>Table of contents</vt:lpstr>
      <vt:lpstr>1. Model Tindakan-Observasi-Refleksi</vt:lpstr>
      <vt:lpstr>2. Peran Kunci Persepsi dalam  Spiral Pengalaman </vt:lpstr>
      <vt:lpstr>PowerPoint Presentation</vt:lpstr>
      <vt:lpstr>PowerPoint Presentation</vt:lpstr>
      <vt:lpstr>3. Refleksi dan Pengembangan Kepemimpinan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5. Membangun Citra Diri Kepemimpinan </vt:lpstr>
      <vt:lpstr>Thanks!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Leader Development</dc:title>
  <cp:lastModifiedBy>LENOVO</cp:lastModifiedBy>
  <cp:revision>49</cp:revision>
  <dcterms:modified xsi:type="dcterms:W3CDTF">2021-09-03T04:09:28Z</dcterms:modified>
</cp:coreProperties>
</file>