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hbMaQeoeugs5H4HL2/lgE9yVxH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17" name="Google Shape;1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1"/>
          <p:cNvSpPr/>
          <p:nvPr/>
        </p:nvSpPr>
        <p:spPr>
          <a:xfrm>
            <a:off x="-15875" y="0"/>
            <a:ext cx="11683810" cy="6588125"/>
          </a:xfrm>
          <a:custGeom>
            <a:rect b="b" l="l" r="r" t="t"/>
            <a:pathLst>
              <a:path extrusionOk="0" h="6588125" w="11683810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01600" rotWithShape="0" algn="tl" dir="4380000" dist="152400">
              <a:srgbClr val="000000">
                <a:alpha val="42745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1"/>
          <p:cNvSpPr/>
          <p:nvPr/>
        </p:nvSpPr>
        <p:spPr>
          <a:xfrm>
            <a:off x="0" y="4282257"/>
            <a:ext cx="11329257" cy="2028845"/>
          </a:xfrm>
          <a:custGeom>
            <a:rect b="b" l="l" r="r" t="t"/>
            <a:pathLst>
              <a:path extrusionOk="0" h="2028845" w="11329257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5C060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0" name="Google Shape;20;p21"/>
          <p:cNvSpPr/>
          <p:nvPr/>
        </p:nvSpPr>
        <p:spPr>
          <a:xfrm>
            <a:off x="0" y="0"/>
            <a:ext cx="8719579" cy="456877"/>
          </a:xfrm>
          <a:custGeom>
            <a:rect b="b" l="l" r="r" t="t"/>
            <a:pathLst>
              <a:path extrusionOk="0" h="456877" w="8719579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5C060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1" name="Google Shape;21;p21"/>
          <p:cNvSpPr/>
          <p:nvPr/>
        </p:nvSpPr>
        <p:spPr>
          <a:xfrm rot="-180000">
            <a:off x="-161800" y="293317"/>
            <a:ext cx="11367116" cy="5751804"/>
          </a:xfrm>
          <a:custGeom>
            <a:rect b="b" l="l" r="r" t="t"/>
            <a:pathLst>
              <a:path extrusionOk="0" h="5751804" w="11367116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noFill/>
          <a:ln cap="flat" cmpd="sng" w="825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1"/>
          <p:cNvSpPr txBox="1"/>
          <p:nvPr>
            <p:ph type="ctrTitle"/>
          </p:nvPr>
        </p:nvSpPr>
        <p:spPr>
          <a:xfrm rot="-180000">
            <a:off x="891201" y="662656"/>
            <a:ext cx="9755187" cy="2766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Impact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" type="subTitle"/>
          </p:nvPr>
        </p:nvSpPr>
        <p:spPr>
          <a:xfrm rot="-180000">
            <a:off x="983062" y="3505209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80"/>
              <a:buNone/>
              <a:defRPr sz="2800">
                <a:solidFill>
                  <a:srgbClr val="7F7F7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9pPr>
          </a:lstStyle>
          <a:p/>
        </p:txBody>
      </p:sp>
      <p:sp>
        <p:nvSpPr>
          <p:cNvPr id="24" name="Google Shape;24;p21"/>
          <p:cNvSpPr txBox="1"/>
          <p:nvPr>
            <p:ph idx="10" type="dt"/>
          </p:nvPr>
        </p:nvSpPr>
        <p:spPr>
          <a:xfrm rot="-180000">
            <a:off x="4948541" y="4578463"/>
            <a:ext cx="6143653" cy="1163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5C060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1" type="ftr"/>
          </p:nvPr>
        </p:nvSpPr>
        <p:spPr>
          <a:xfrm rot="-180000">
            <a:off x="-5560" y="4883024"/>
            <a:ext cx="4047239" cy="11955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 rot="-180000">
            <a:off x="9851758" y="3832648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27" name="Google Shape;27;p21"/>
          <p:cNvSpPr/>
          <p:nvPr/>
        </p:nvSpPr>
        <p:spPr>
          <a:xfrm rot="-180000">
            <a:off x="4221385" y="5111356"/>
            <a:ext cx="515386" cy="515386"/>
          </a:xfrm>
          <a:prstGeom prst="star5">
            <a:avLst>
              <a:gd fmla="val 26693" name="adj"/>
              <a:gd fmla="val 105146" name="hf"/>
              <a:gd fmla="val 110557" name="vf"/>
            </a:avLst>
          </a:prstGeom>
          <a:solidFill>
            <a:schemeClr val="dk1">
              <a:alpha val="4000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0"/>
          <p:cNvSpPr txBox="1"/>
          <p:nvPr>
            <p:ph type="title"/>
          </p:nvPr>
        </p:nvSpPr>
        <p:spPr>
          <a:xfrm>
            <a:off x="685800" y="4106333"/>
            <a:ext cx="10394708" cy="5888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Impact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0"/>
          <p:cNvSpPr/>
          <p:nvPr>
            <p:ph idx="2" type="pic"/>
          </p:nvPr>
        </p:nvSpPr>
        <p:spPr>
          <a:xfrm>
            <a:off x="685801" y="685799"/>
            <a:ext cx="10392513" cy="319490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1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82" name="Google Shape;82;p30"/>
          <p:cNvSpPr txBox="1"/>
          <p:nvPr>
            <p:ph idx="1" type="body"/>
          </p:nvPr>
        </p:nvSpPr>
        <p:spPr>
          <a:xfrm>
            <a:off x="685780" y="4702923"/>
            <a:ext cx="10394728" cy="6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56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3" name="Google Shape;83;p3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1"/>
          <p:cNvSpPr txBox="1"/>
          <p:nvPr>
            <p:ph type="title"/>
          </p:nvPr>
        </p:nvSpPr>
        <p:spPr>
          <a:xfrm>
            <a:off x="685801" y="685800"/>
            <a:ext cx="10396902" cy="31949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" type="body"/>
          </p:nvPr>
        </p:nvSpPr>
        <p:spPr>
          <a:xfrm>
            <a:off x="685779" y="4106333"/>
            <a:ext cx="10394729" cy="1273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9" name="Google Shape;89;p31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1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1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2"/>
          <p:cNvSpPr txBox="1"/>
          <p:nvPr>
            <p:ph type="title"/>
          </p:nvPr>
        </p:nvSpPr>
        <p:spPr>
          <a:xfrm>
            <a:off x="1121732" y="685800"/>
            <a:ext cx="9525020" cy="2916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2"/>
          <p:cNvSpPr txBox="1"/>
          <p:nvPr>
            <p:ph idx="1" type="body"/>
          </p:nvPr>
        </p:nvSpPr>
        <p:spPr>
          <a:xfrm>
            <a:off x="1550264" y="3610032"/>
            <a:ext cx="8667956" cy="377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5" name="Google Shape;95;p32"/>
          <p:cNvSpPr txBox="1"/>
          <p:nvPr>
            <p:ph idx="2" type="body"/>
          </p:nvPr>
        </p:nvSpPr>
        <p:spPr>
          <a:xfrm>
            <a:off x="685801" y="4106334"/>
            <a:ext cx="10396882" cy="1268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6" name="Google Shape;96;p3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99" name="Google Shape;99;p3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id-ID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“</a:t>
            </a:r>
            <a:endParaRPr/>
          </a:p>
        </p:txBody>
      </p:sp>
      <p:sp>
        <p:nvSpPr>
          <p:cNvPr id="100" name="Google Shape;100;p32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id-ID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3"/>
          <p:cNvSpPr txBox="1"/>
          <p:nvPr>
            <p:ph type="title"/>
          </p:nvPr>
        </p:nvSpPr>
        <p:spPr>
          <a:xfrm>
            <a:off x="685800" y="1723854"/>
            <a:ext cx="10394707" cy="25118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3"/>
          <p:cNvSpPr txBox="1"/>
          <p:nvPr>
            <p:ph idx="1" type="body"/>
          </p:nvPr>
        </p:nvSpPr>
        <p:spPr>
          <a:xfrm>
            <a:off x="685800" y="4247468"/>
            <a:ext cx="10394707" cy="114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104" name="Google Shape;104;p3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4"/>
          <p:cNvSpPr txBox="1"/>
          <p:nvPr>
            <p:ph type="title"/>
          </p:nvPr>
        </p:nvSpPr>
        <p:spPr>
          <a:xfrm>
            <a:off x="685802" y="685800"/>
            <a:ext cx="10394706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4"/>
          <p:cNvSpPr txBox="1"/>
          <p:nvPr>
            <p:ph idx="1" type="body"/>
          </p:nvPr>
        </p:nvSpPr>
        <p:spPr>
          <a:xfrm>
            <a:off x="68580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0" name="Google Shape;110;p34"/>
          <p:cNvSpPr txBox="1"/>
          <p:nvPr>
            <p:ph idx="2" type="body"/>
          </p:nvPr>
        </p:nvSpPr>
        <p:spPr>
          <a:xfrm>
            <a:off x="685802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1" name="Google Shape;111;p34"/>
          <p:cNvSpPr txBox="1"/>
          <p:nvPr>
            <p:ph idx="3" type="body"/>
          </p:nvPr>
        </p:nvSpPr>
        <p:spPr>
          <a:xfrm>
            <a:off x="423462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2" name="Google Shape;112;p34"/>
          <p:cNvSpPr txBox="1"/>
          <p:nvPr>
            <p:ph idx="4" type="body"/>
          </p:nvPr>
        </p:nvSpPr>
        <p:spPr>
          <a:xfrm>
            <a:off x="4234621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3" name="Google Shape;113;p34"/>
          <p:cNvSpPr txBox="1"/>
          <p:nvPr>
            <p:ph idx="5" type="body"/>
          </p:nvPr>
        </p:nvSpPr>
        <p:spPr>
          <a:xfrm>
            <a:off x="7770380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4" name="Google Shape;114;p34"/>
          <p:cNvSpPr txBox="1"/>
          <p:nvPr>
            <p:ph idx="6" type="body"/>
          </p:nvPr>
        </p:nvSpPr>
        <p:spPr>
          <a:xfrm>
            <a:off x="7770380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5" name="Google Shape;115;p3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Picture Column">
  <p:cSld name="3 Picture Colum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5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5"/>
          <p:cNvSpPr txBox="1"/>
          <p:nvPr>
            <p:ph idx="1" type="body"/>
          </p:nvPr>
        </p:nvSpPr>
        <p:spPr>
          <a:xfrm>
            <a:off x="69184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1" name="Google Shape;121;p35"/>
          <p:cNvSpPr/>
          <p:nvPr>
            <p:ph idx="2" type="pic"/>
          </p:nvPr>
        </p:nvSpPr>
        <p:spPr>
          <a:xfrm>
            <a:off x="685780" y="2063395"/>
            <a:ext cx="3310128" cy="1536725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2" name="Google Shape;122;p35"/>
          <p:cNvSpPr txBox="1"/>
          <p:nvPr>
            <p:ph idx="3" type="body"/>
          </p:nvPr>
        </p:nvSpPr>
        <p:spPr>
          <a:xfrm>
            <a:off x="691840" y="4389287"/>
            <a:ext cx="3310128" cy="98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3" name="Google Shape;123;p35"/>
          <p:cNvSpPr txBox="1"/>
          <p:nvPr>
            <p:ph idx="4" type="body"/>
          </p:nvPr>
        </p:nvSpPr>
        <p:spPr>
          <a:xfrm>
            <a:off x="423741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4" name="Google Shape;124;p35"/>
          <p:cNvSpPr/>
          <p:nvPr>
            <p:ph idx="5" type="pic"/>
          </p:nvPr>
        </p:nvSpPr>
        <p:spPr>
          <a:xfrm>
            <a:off x="4235999" y="2063395"/>
            <a:ext cx="3310128" cy="1535237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5" name="Google Shape;125;p35"/>
          <p:cNvSpPr txBox="1"/>
          <p:nvPr>
            <p:ph idx="6" type="body"/>
          </p:nvPr>
        </p:nvSpPr>
        <p:spPr>
          <a:xfrm>
            <a:off x="4235999" y="4389286"/>
            <a:ext cx="3310128" cy="9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6" name="Google Shape;126;p35"/>
          <p:cNvSpPr txBox="1"/>
          <p:nvPr>
            <p:ph idx="7" type="body"/>
          </p:nvPr>
        </p:nvSpPr>
        <p:spPr>
          <a:xfrm>
            <a:off x="7768944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7" name="Google Shape;127;p35"/>
          <p:cNvSpPr/>
          <p:nvPr>
            <p:ph idx="8" type="pic"/>
          </p:nvPr>
        </p:nvSpPr>
        <p:spPr>
          <a:xfrm>
            <a:off x="7768819" y="2063394"/>
            <a:ext cx="3310128" cy="1537196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8" name="Google Shape;128;p35"/>
          <p:cNvSpPr txBox="1"/>
          <p:nvPr>
            <p:ph idx="9" type="body"/>
          </p:nvPr>
        </p:nvSpPr>
        <p:spPr>
          <a:xfrm>
            <a:off x="7768819" y="4389284"/>
            <a:ext cx="3310128" cy="98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9" name="Google Shape;129;p35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5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6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6"/>
          <p:cNvSpPr txBox="1"/>
          <p:nvPr>
            <p:ph idx="1" type="body"/>
          </p:nvPr>
        </p:nvSpPr>
        <p:spPr>
          <a:xfrm rot="5400000">
            <a:off x="4227558" y="-1478363"/>
            <a:ext cx="3311190" cy="103947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35" name="Google Shape;135;p36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6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6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7"/>
          <p:cNvSpPr txBox="1"/>
          <p:nvPr>
            <p:ph type="title"/>
          </p:nvPr>
        </p:nvSpPr>
        <p:spPr>
          <a:xfrm rot="5400000">
            <a:off x="7603792" y="1897870"/>
            <a:ext cx="4688785" cy="22646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7"/>
          <p:cNvSpPr txBox="1"/>
          <p:nvPr>
            <p:ph idx="1" type="body"/>
          </p:nvPr>
        </p:nvSpPr>
        <p:spPr>
          <a:xfrm rot="5400000">
            <a:off x="2293623" y="-922023"/>
            <a:ext cx="4688785" cy="79044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41" name="Google Shape;141;p3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2"/>
          <p:cNvSpPr txBox="1"/>
          <p:nvPr>
            <p:ph idx="1" type="body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3"/>
          <p:cNvSpPr txBox="1"/>
          <p:nvPr>
            <p:ph type="title"/>
          </p:nvPr>
        </p:nvSpPr>
        <p:spPr>
          <a:xfrm>
            <a:off x="685801" y="685800"/>
            <a:ext cx="10394707" cy="3193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" type="body"/>
          </p:nvPr>
        </p:nvSpPr>
        <p:spPr>
          <a:xfrm>
            <a:off x="685801" y="3742267"/>
            <a:ext cx="10394707" cy="1639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2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 txBox="1"/>
          <p:nvPr>
            <p:ph type="title"/>
          </p:nvPr>
        </p:nvSpPr>
        <p:spPr>
          <a:xfrm>
            <a:off x="685801" y="685800"/>
            <a:ext cx="10396882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" type="body"/>
          </p:nvPr>
        </p:nvSpPr>
        <p:spPr>
          <a:xfrm>
            <a:off x="685800" y="2063396"/>
            <a:ext cx="5088714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2" type="body"/>
          </p:nvPr>
        </p:nvSpPr>
        <p:spPr>
          <a:xfrm>
            <a:off x="5993971" y="2063396"/>
            <a:ext cx="5086538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5"/>
          <p:cNvSpPr txBox="1"/>
          <p:nvPr>
            <p:ph type="title"/>
          </p:nvPr>
        </p:nvSpPr>
        <p:spPr>
          <a:xfrm>
            <a:off x="685801" y="685800"/>
            <a:ext cx="10394707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" type="body"/>
          </p:nvPr>
        </p:nvSpPr>
        <p:spPr>
          <a:xfrm>
            <a:off x="918356" y="2063396"/>
            <a:ext cx="4856158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0" name="Google Shape;50;p25"/>
          <p:cNvSpPr txBox="1"/>
          <p:nvPr>
            <p:ph idx="2" type="body"/>
          </p:nvPr>
        </p:nvSpPr>
        <p:spPr>
          <a:xfrm>
            <a:off x="685802" y="2861733"/>
            <a:ext cx="5088712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3" type="body"/>
          </p:nvPr>
        </p:nvSpPr>
        <p:spPr>
          <a:xfrm>
            <a:off x="6218191" y="2063396"/>
            <a:ext cx="4864491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2" name="Google Shape;52;p25"/>
          <p:cNvSpPr txBox="1"/>
          <p:nvPr>
            <p:ph idx="4" type="body"/>
          </p:nvPr>
        </p:nvSpPr>
        <p:spPr>
          <a:xfrm>
            <a:off x="5993969" y="2861733"/>
            <a:ext cx="5088713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6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title"/>
          </p:nvPr>
        </p:nvSpPr>
        <p:spPr>
          <a:xfrm>
            <a:off x="693643" y="685800"/>
            <a:ext cx="4126860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Impact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" type="body"/>
          </p:nvPr>
        </p:nvSpPr>
        <p:spPr>
          <a:xfrm>
            <a:off x="5046132" y="685800"/>
            <a:ext cx="6034375" cy="46887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68" name="Google Shape;68;p28"/>
          <p:cNvSpPr txBox="1"/>
          <p:nvPr>
            <p:ph idx="2" type="body"/>
          </p:nvPr>
        </p:nvSpPr>
        <p:spPr>
          <a:xfrm>
            <a:off x="693642" y="2709052"/>
            <a:ext cx="4126861" cy="2665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69" name="Google Shape;69;p28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685800" y="685800"/>
            <a:ext cx="6345302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Impact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/>
          <p:nvPr>
            <p:ph idx="2" type="pic"/>
          </p:nvPr>
        </p:nvSpPr>
        <p:spPr>
          <a:xfrm>
            <a:off x="7482362" y="0"/>
            <a:ext cx="3598146" cy="507153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1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75" name="Google Shape;75;p29"/>
          <p:cNvSpPr txBox="1"/>
          <p:nvPr>
            <p:ph idx="1" type="body"/>
          </p:nvPr>
        </p:nvSpPr>
        <p:spPr>
          <a:xfrm>
            <a:off x="685801" y="2709052"/>
            <a:ext cx="6345301" cy="2362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76" name="Google Shape;76;p29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9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6" name="Google Shape;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oogle Shape;7;p20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>
          <p:nvSpPr>
            <p:cNvPr id="8" name="Google Shape;8;p2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blipFill rotWithShape="1">
              <a:blip r:embed="rId1">
                <a:alphaModFix/>
              </a:blip>
              <a:stretch>
                <a:fillRect b="0" l="0" r="0" t="0"/>
              </a:stretch>
            </a:blipFill>
            <a:ln>
              <a:noFill/>
            </a:ln>
            <a:effectLst>
              <a:outerShdw blurRad="98425" rotWithShape="0" algn="tl" dir="4380000" dist="76200">
                <a:srgbClr val="000000">
                  <a:alpha val="67843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20"/>
            <p:cNvSpPr/>
            <p:nvPr/>
          </p:nvSpPr>
          <p:spPr>
            <a:xfrm>
              <a:off x="-25397" y="0"/>
              <a:ext cx="11773291" cy="6419514"/>
            </a:xfrm>
            <a:custGeom>
              <a:rect b="b" l="l" r="r" t="t"/>
              <a:pathLst>
                <a:path extrusionOk="0" h="6419514" w="11773291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noFill/>
            <a:ln cap="flat" cmpd="sng" w="8255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" name="Google Shape;10;p20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34000">
                  <a:schemeClr val="accent1"/>
                </a:gs>
                <a:gs pos="100000">
                  <a:srgbClr val="5C0607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" name="Google Shape;11;p20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 b="0" i="0" sz="5400" u="none" cap="none" strike="noStrik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0"/>
          <p:cNvSpPr txBox="1"/>
          <p:nvPr>
            <p:ph idx="1" type="body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-41148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-39116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-370839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-370839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-370839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-370839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-37084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-37084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5" name="Google Shape;15;p2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>
            <p:ph type="ctrTitle"/>
          </p:nvPr>
        </p:nvSpPr>
        <p:spPr>
          <a:xfrm rot="-180000">
            <a:off x="891201" y="662656"/>
            <a:ext cx="9755187" cy="2766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Impact"/>
              <a:buNone/>
            </a:pPr>
            <a:r>
              <a:rPr lang="id-ID"/>
              <a:t>KEPUTUSAN PEMERINTAHAN</a:t>
            </a:r>
            <a:endParaRPr/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 rot="-180000">
            <a:off x="983062" y="3505209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id-ID" sz="2400">
                <a:solidFill>
                  <a:schemeClr val="dk1"/>
                </a:solidFill>
              </a:rPr>
              <a:t>DR. H.S. TISNANTA, S.H., M.H.</a:t>
            </a:r>
            <a:endParaRPr/>
          </a:p>
          <a:p>
            <a:pPr indent="0" lvl="0" marL="0" rt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</a:pPr>
            <a:r>
              <a:rPr lang="id-ID" sz="2400">
                <a:solidFill>
                  <a:schemeClr val="dk1"/>
                </a:solidFill>
              </a:rPr>
              <a:t>DKK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50" name="Google Shape;150;p1"/>
          <p:cNvSpPr txBox="1"/>
          <p:nvPr/>
        </p:nvSpPr>
        <p:spPr>
          <a:xfrm rot="-180000">
            <a:off x="1121174" y="4772034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</a:pPr>
            <a:r>
              <a:rPr b="0" i="0" lang="id-ID" sz="24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FAKULTAS HUKUM UNIVERSITAS LAMPUNG, 2016</a:t>
            </a:r>
            <a:endParaRPr b="0" i="0" sz="2400" u="none" cap="none" strike="noStrike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8"/>
          <p:cNvSpPr txBox="1"/>
          <p:nvPr>
            <p:ph type="title"/>
          </p:nvPr>
        </p:nvSpPr>
        <p:spPr>
          <a:xfrm>
            <a:off x="683625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BERAKHIRNYA KEPUTUSAN (68)</a:t>
            </a:r>
            <a:endParaRPr/>
          </a:p>
        </p:txBody>
      </p:sp>
      <p:grpSp>
        <p:nvGrpSpPr>
          <p:cNvPr id="266" name="Google Shape;266;p18"/>
          <p:cNvGrpSpPr/>
          <p:nvPr/>
        </p:nvGrpSpPr>
        <p:grpSpPr>
          <a:xfrm>
            <a:off x="685800" y="1009327"/>
            <a:ext cx="10394707" cy="4356057"/>
            <a:chOff x="0" y="9201"/>
            <a:chExt cx="10394707" cy="4356057"/>
          </a:xfrm>
        </p:grpSpPr>
        <p:sp>
          <p:nvSpPr>
            <p:cNvPr id="267" name="Google Shape;267;p18"/>
            <p:cNvSpPr/>
            <p:nvPr/>
          </p:nvSpPr>
          <p:spPr>
            <a:xfrm>
              <a:off x="0" y="9201"/>
              <a:ext cx="10394707" cy="103285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8"/>
            <p:cNvSpPr txBox="1"/>
            <p:nvPr/>
          </p:nvSpPr>
          <p:spPr>
            <a:xfrm>
              <a:off x="50420" y="59621"/>
              <a:ext cx="10293867" cy="932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habis masa berlakunya; 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0" y="1116935"/>
              <a:ext cx="10394707" cy="103285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8"/>
            <p:cNvSpPr txBox="1"/>
            <p:nvPr/>
          </p:nvSpPr>
          <p:spPr>
            <a:xfrm>
              <a:off x="50420" y="1167355"/>
              <a:ext cx="10293867" cy="932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dicabut oleh Pejabat Pemerintahan yang berwenang; 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0" y="2224670"/>
              <a:ext cx="10394707" cy="103285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8"/>
            <p:cNvSpPr txBox="1"/>
            <p:nvPr/>
          </p:nvSpPr>
          <p:spPr>
            <a:xfrm>
              <a:off x="50420" y="2275090"/>
              <a:ext cx="10293867" cy="932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dibatalkan oleh pejabat yang berwenang atau berdasarkan putusan Pengadilan; atau 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0" y="3332404"/>
              <a:ext cx="10394707" cy="103285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8"/>
            <p:cNvSpPr txBox="1"/>
            <p:nvPr/>
          </p:nvSpPr>
          <p:spPr>
            <a:xfrm>
              <a:off x="50420" y="3382824"/>
              <a:ext cx="10293867" cy="9320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diatur dalam ketentuan peraturan perundangundangan.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9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LEGALISASI DOKUMEN</a:t>
            </a:r>
            <a:endParaRPr/>
          </a:p>
        </p:txBody>
      </p:sp>
      <p:grpSp>
        <p:nvGrpSpPr>
          <p:cNvPr id="280" name="Google Shape;280;p19"/>
          <p:cNvGrpSpPr/>
          <p:nvPr/>
        </p:nvGrpSpPr>
        <p:grpSpPr>
          <a:xfrm>
            <a:off x="685800" y="1122901"/>
            <a:ext cx="10844213" cy="4028896"/>
            <a:chOff x="0" y="222788"/>
            <a:chExt cx="10844213" cy="4028896"/>
          </a:xfrm>
        </p:grpSpPr>
        <p:sp>
          <p:nvSpPr>
            <p:cNvPr id="281" name="Google Shape;281;p19"/>
            <p:cNvSpPr/>
            <p:nvPr/>
          </p:nvSpPr>
          <p:spPr>
            <a:xfrm>
              <a:off x="0" y="222788"/>
              <a:ext cx="10844213" cy="62361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9"/>
            <p:cNvSpPr txBox="1"/>
            <p:nvPr/>
          </p:nvSpPr>
          <p:spPr>
            <a:xfrm>
              <a:off x="30442" y="253230"/>
              <a:ext cx="10783329" cy="562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Dilakukan oleh pejabat yang mengeluarkan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83" name="Google Shape;283;p19"/>
            <p:cNvSpPr/>
            <p:nvPr/>
          </p:nvSpPr>
          <p:spPr>
            <a:xfrm>
              <a:off x="0" y="921278"/>
              <a:ext cx="10844213" cy="62361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9"/>
            <p:cNvSpPr txBox="1"/>
            <p:nvPr/>
          </p:nvSpPr>
          <p:spPr>
            <a:xfrm>
              <a:off x="30442" y="951720"/>
              <a:ext cx="10783329" cy="562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Badan / pejabat lain yang diberikan wewenang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85" name="Google Shape;285;p19"/>
            <p:cNvSpPr/>
            <p:nvPr/>
          </p:nvSpPr>
          <p:spPr>
            <a:xfrm>
              <a:off x="0" y="1619768"/>
              <a:ext cx="10844213" cy="62361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9"/>
            <p:cNvSpPr txBox="1"/>
            <p:nvPr/>
          </p:nvSpPr>
          <p:spPr>
            <a:xfrm>
              <a:off x="30442" y="1650210"/>
              <a:ext cx="10783329" cy="562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Tidak diberikan bila ada keraguan terhadap dokumen asli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87" name="Google Shape;287;p19"/>
            <p:cNvSpPr/>
            <p:nvPr/>
          </p:nvSpPr>
          <p:spPr>
            <a:xfrm>
              <a:off x="0" y="2318259"/>
              <a:ext cx="10844213" cy="62361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9"/>
            <p:cNvSpPr txBox="1"/>
            <p:nvPr/>
          </p:nvSpPr>
          <p:spPr>
            <a:xfrm>
              <a:off x="30442" y="2348701"/>
              <a:ext cx="10783329" cy="562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Memuat: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89" name="Google Shape;289;p19"/>
            <p:cNvSpPr/>
            <p:nvPr/>
          </p:nvSpPr>
          <p:spPr>
            <a:xfrm>
              <a:off x="0" y="2941868"/>
              <a:ext cx="10844213" cy="6862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9"/>
            <p:cNvSpPr txBox="1"/>
            <p:nvPr/>
          </p:nvSpPr>
          <p:spPr>
            <a:xfrm>
              <a:off x="0" y="2941868"/>
              <a:ext cx="10844213" cy="6862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00" lIns="344300" spcFirstLastPara="1" rIns="184900" wrap="square" tIns="330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Impact"/>
                <a:buChar char="•"/>
              </a:pPr>
              <a:r>
                <a:rPr b="0" i="0" lang="id-ID" sz="20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pernyataan kesesuaian antara dokumen asli dan salinan/fotokopinya; dan </a:t>
              </a:r>
              <a:endPara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Impact"/>
                <a:buChar char="•"/>
              </a:pPr>
              <a:r>
                <a:rPr b="0" i="0" lang="id-ID" sz="20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tanggal, tanda tangan pejabat yang mengesahkan, dan cap stempel institusi atau secara notarial</a:t>
              </a:r>
              <a:endPara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0" y="3628074"/>
              <a:ext cx="10844213" cy="62361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9"/>
            <p:cNvSpPr txBox="1"/>
            <p:nvPr/>
          </p:nvSpPr>
          <p:spPr>
            <a:xfrm>
              <a:off x="30442" y="3658516"/>
              <a:ext cx="10783329" cy="5627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Tidak dipungut biaya</a:t>
              </a:r>
              <a:endParaRPr b="0" i="0" sz="2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/>
          <p:nvPr>
            <p:ph type="title"/>
          </p:nvPr>
        </p:nvSpPr>
        <p:spPr>
          <a:xfrm>
            <a:off x="683625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DAYA IKAT KEPUTUSAN (60)</a:t>
            </a:r>
            <a:endParaRPr/>
          </a:p>
        </p:txBody>
      </p:sp>
      <p:grpSp>
        <p:nvGrpSpPr>
          <p:cNvPr id="156" name="Google Shape;156;p10"/>
          <p:cNvGrpSpPr/>
          <p:nvPr/>
        </p:nvGrpSpPr>
        <p:grpSpPr>
          <a:xfrm>
            <a:off x="685800" y="1826965"/>
            <a:ext cx="10394707" cy="2875455"/>
            <a:chOff x="0" y="883990"/>
            <a:chExt cx="10394707" cy="2875455"/>
          </a:xfrm>
        </p:grpSpPr>
        <p:sp>
          <p:nvSpPr>
            <p:cNvPr id="157" name="Google Shape;157;p10"/>
            <p:cNvSpPr/>
            <p:nvPr/>
          </p:nvSpPr>
          <p:spPr>
            <a:xfrm>
              <a:off x="0" y="883990"/>
              <a:ext cx="10394707" cy="88744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0"/>
            <p:cNvSpPr txBox="1"/>
            <p:nvPr/>
          </p:nvSpPr>
          <p:spPr>
            <a:xfrm>
              <a:off x="43321" y="927311"/>
              <a:ext cx="10308065" cy="800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7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Sejak diumumkan/diterima</a:t>
              </a:r>
              <a:endParaRPr b="0" i="0" sz="37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0" y="1877995"/>
              <a:ext cx="10394707" cy="88744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0"/>
            <p:cNvSpPr txBox="1"/>
            <p:nvPr/>
          </p:nvSpPr>
          <p:spPr>
            <a:xfrm>
              <a:off x="43321" y="1921316"/>
              <a:ext cx="10308065" cy="800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7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Perbedaan waktu, saat diterima</a:t>
              </a:r>
              <a:endParaRPr b="0" i="0" sz="37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61" name="Google Shape;161;p10"/>
            <p:cNvSpPr/>
            <p:nvPr/>
          </p:nvSpPr>
          <p:spPr>
            <a:xfrm>
              <a:off x="0" y="2872000"/>
              <a:ext cx="10394707" cy="88744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0"/>
            <p:cNvSpPr txBox="1"/>
            <p:nvPr/>
          </p:nvSpPr>
          <p:spPr>
            <a:xfrm>
              <a:off x="43321" y="2915321"/>
              <a:ext cx="10308065" cy="800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7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Perbedaan bukti kirim, bukti yang dimiliki penerima</a:t>
              </a:r>
              <a:endParaRPr b="0" i="0" sz="37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PENYAMPAIAN KEPUTUSAN (61)</a:t>
            </a:r>
            <a:endParaRPr/>
          </a:p>
        </p:txBody>
      </p:sp>
      <p:grpSp>
        <p:nvGrpSpPr>
          <p:cNvPr id="168" name="Google Shape;168;p11"/>
          <p:cNvGrpSpPr/>
          <p:nvPr/>
        </p:nvGrpSpPr>
        <p:grpSpPr>
          <a:xfrm>
            <a:off x="685800" y="1099823"/>
            <a:ext cx="10858500" cy="4429754"/>
            <a:chOff x="0" y="99697"/>
            <a:chExt cx="10858500" cy="4429754"/>
          </a:xfrm>
        </p:grpSpPr>
        <p:sp>
          <p:nvSpPr>
            <p:cNvPr id="169" name="Google Shape;169;p11"/>
            <p:cNvSpPr/>
            <p:nvPr/>
          </p:nvSpPr>
          <p:spPr>
            <a:xfrm>
              <a:off x="0" y="99697"/>
              <a:ext cx="10858500" cy="136714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1"/>
            <p:cNvSpPr txBox="1"/>
            <p:nvPr/>
          </p:nvSpPr>
          <p:spPr>
            <a:xfrm>
              <a:off x="66738" y="166435"/>
              <a:ext cx="10725024" cy="1233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2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Wajib disampaikan kepada pihak yang disebut dlm keputusan</a:t>
              </a:r>
              <a:endParaRPr b="0" i="0" sz="32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71" name="Google Shape;171;p11"/>
            <p:cNvSpPr/>
            <p:nvPr/>
          </p:nvSpPr>
          <p:spPr>
            <a:xfrm>
              <a:off x="0" y="1631002"/>
              <a:ext cx="10858500" cy="136714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1"/>
            <p:cNvSpPr txBox="1"/>
            <p:nvPr/>
          </p:nvSpPr>
          <p:spPr>
            <a:xfrm>
              <a:off x="66738" y="1697740"/>
              <a:ext cx="10725024" cy="1233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7150" lIns="217150" spcFirstLastPara="1" rIns="217150" wrap="square" tIns="21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57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Kepada pihak lain yang terlibat</a:t>
              </a:r>
              <a:endParaRPr b="0" i="0" sz="57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0" y="3162307"/>
              <a:ext cx="10858500" cy="136714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1"/>
            <p:cNvSpPr txBox="1"/>
            <p:nvPr/>
          </p:nvSpPr>
          <p:spPr>
            <a:xfrm>
              <a:off x="66738" y="3229045"/>
              <a:ext cx="10725024" cy="1233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7150" lIns="217150" spcFirstLastPara="1" rIns="217150" wrap="square" tIns="21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57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Dapat dikuasakan penerimaannya</a:t>
              </a:r>
              <a:endParaRPr b="0" i="0" sz="57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"/>
          <p:cNvSpPr txBox="1"/>
          <p:nvPr>
            <p:ph type="title"/>
          </p:nvPr>
        </p:nvSpPr>
        <p:spPr>
          <a:xfrm>
            <a:off x="683625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Impact"/>
              <a:buNone/>
            </a:pPr>
            <a:r>
              <a:rPr lang="id-ID"/>
              <a:t>SARANA PENYAMPAIAN KEPUTUSAN (62)</a:t>
            </a:r>
            <a:endParaRPr/>
          </a:p>
        </p:txBody>
      </p:sp>
      <p:grpSp>
        <p:nvGrpSpPr>
          <p:cNvPr id="180" name="Google Shape;180;p12"/>
          <p:cNvGrpSpPr/>
          <p:nvPr/>
        </p:nvGrpSpPr>
        <p:grpSpPr>
          <a:xfrm>
            <a:off x="683625" y="1348739"/>
            <a:ext cx="10287000" cy="4074796"/>
            <a:chOff x="0" y="62864"/>
            <a:chExt cx="10287000" cy="4074796"/>
          </a:xfrm>
        </p:grpSpPr>
        <p:sp>
          <p:nvSpPr>
            <p:cNvPr id="181" name="Google Shape;181;p12"/>
            <p:cNvSpPr/>
            <p:nvPr/>
          </p:nvSpPr>
          <p:spPr>
            <a:xfrm>
              <a:off x="0" y="62864"/>
              <a:ext cx="10287000" cy="74353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2"/>
            <p:cNvSpPr txBox="1"/>
            <p:nvPr/>
          </p:nvSpPr>
          <p:spPr>
            <a:xfrm>
              <a:off x="36296" y="99160"/>
              <a:ext cx="10214408" cy="67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Pos tercatat, kurir, atau sarana elektronis</a:t>
              </a:r>
              <a:endParaRPr b="0" i="0" sz="3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83" name="Google Shape;183;p12"/>
            <p:cNvSpPr/>
            <p:nvPr/>
          </p:nvSpPr>
          <p:spPr>
            <a:xfrm>
              <a:off x="0" y="895679"/>
              <a:ext cx="10287000" cy="74353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2"/>
            <p:cNvSpPr txBox="1"/>
            <p:nvPr/>
          </p:nvSpPr>
          <p:spPr>
            <a:xfrm>
              <a:off x="36296" y="931975"/>
              <a:ext cx="10214408" cy="67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Maksimal 5 hari kerja</a:t>
              </a:r>
              <a:endParaRPr b="0" i="0" sz="3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85" name="Google Shape;185;p12"/>
            <p:cNvSpPr/>
            <p:nvPr/>
          </p:nvSpPr>
          <p:spPr>
            <a:xfrm>
              <a:off x="0" y="1728494"/>
              <a:ext cx="10287000" cy="74353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2"/>
            <p:cNvSpPr txBox="1"/>
            <p:nvPr/>
          </p:nvSpPr>
          <p:spPr>
            <a:xfrm>
              <a:off x="36296" y="1764790"/>
              <a:ext cx="10214408" cy="67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Bersifat massal: 10 hari kerja</a:t>
              </a:r>
              <a:endParaRPr b="0" i="0" sz="3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87" name="Google Shape;187;p12"/>
            <p:cNvSpPr/>
            <p:nvPr/>
          </p:nvSpPr>
          <p:spPr>
            <a:xfrm>
              <a:off x="0" y="2561310"/>
              <a:ext cx="10287000" cy="74353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2"/>
            <p:cNvSpPr txBox="1"/>
            <p:nvPr/>
          </p:nvSpPr>
          <p:spPr>
            <a:xfrm>
              <a:off x="36296" y="2597606"/>
              <a:ext cx="10214408" cy="67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Diumumkan lewat media: mulai berlaku 10 hari kerja</a:t>
              </a:r>
              <a:endParaRPr b="0" i="0" sz="3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89" name="Google Shape;189;p12"/>
            <p:cNvSpPr/>
            <p:nvPr/>
          </p:nvSpPr>
          <p:spPr>
            <a:xfrm>
              <a:off x="0" y="3394125"/>
              <a:ext cx="10287000" cy="74353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2"/>
            <p:cNvSpPr txBox="1"/>
            <p:nvPr/>
          </p:nvSpPr>
          <p:spPr>
            <a:xfrm>
              <a:off x="36296" y="3430421"/>
              <a:ext cx="10214408" cy="67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Bukti pengiriman</a:t>
              </a:r>
              <a:endParaRPr b="0" i="0" sz="3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title"/>
          </p:nvPr>
        </p:nvSpPr>
        <p:spPr>
          <a:xfrm>
            <a:off x="683625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PERUBAHAN KEPUTUSAN (63)</a:t>
            </a:r>
            <a:endParaRPr/>
          </a:p>
        </p:txBody>
      </p:sp>
      <p:grpSp>
        <p:nvGrpSpPr>
          <p:cNvPr id="196" name="Google Shape;196;p13"/>
          <p:cNvGrpSpPr/>
          <p:nvPr/>
        </p:nvGrpSpPr>
        <p:grpSpPr>
          <a:xfrm>
            <a:off x="685800" y="1064987"/>
            <a:ext cx="10394707" cy="4259025"/>
            <a:chOff x="0" y="50573"/>
            <a:chExt cx="10394707" cy="4259025"/>
          </a:xfrm>
        </p:grpSpPr>
        <p:sp>
          <p:nvSpPr>
            <p:cNvPr id="197" name="Google Shape;197;p13"/>
            <p:cNvSpPr/>
            <p:nvPr/>
          </p:nvSpPr>
          <p:spPr>
            <a:xfrm>
              <a:off x="0" y="50573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26930" y="77503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kesalahan konsideran; 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0" y="668468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26930" y="695398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kesalahan redaksional;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0" y="1286363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3"/>
            <p:cNvSpPr txBox="1"/>
            <p:nvPr/>
          </p:nvSpPr>
          <p:spPr>
            <a:xfrm>
              <a:off x="26930" y="1313293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Perubahan dasar pembuatan Keputusan;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0" y="1904258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3"/>
            <p:cNvSpPr txBox="1"/>
            <p:nvPr/>
          </p:nvSpPr>
          <p:spPr>
            <a:xfrm>
              <a:off x="26930" y="1931188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Fakta baru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0" y="2522153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26930" y="2549083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Berlaku sejak ditetapkan;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0" y="3140048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3"/>
            <p:cNvSpPr txBox="1"/>
            <p:nvPr/>
          </p:nvSpPr>
          <p:spPr>
            <a:xfrm>
              <a:off x="26930" y="3166978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paling lama 5 (lima) hari kerja;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0" y="3757943"/>
              <a:ext cx="10394707" cy="55165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26930" y="3784873"/>
              <a:ext cx="10340847" cy="4977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3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perubahan tidak boleh merugikan Warga Masyarakat</a:t>
              </a:r>
              <a:endParaRPr b="0" i="0" sz="23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"/>
          <p:cNvSpPr txBox="1"/>
          <p:nvPr>
            <p:ph type="title"/>
          </p:nvPr>
        </p:nvSpPr>
        <p:spPr>
          <a:xfrm>
            <a:off x="683625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PENCABUTAN KEPUTUSAN (64)</a:t>
            </a:r>
            <a:endParaRPr/>
          </a:p>
        </p:txBody>
      </p:sp>
      <p:grpSp>
        <p:nvGrpSpPr>
          <p:cNvPr id="216" name="Google Shape;216;p14"/>
          <p:cNvGrpSpPr/>
          <p:nvPr/>
        </p:nvGrpSpPr>
        <p:grpSpPr>
          <a:xfrm>
            <a:off x="685800" y="943267"/>
            <a:ext cx="10887075" cy="4571414"/>
            <a:chOff x="0" y="28867"/>
            <a:chExt cx="10887075" cy="4571414"/>
          </a:xfrm>
        </p:grpSpPr>
        <p:sp>
          <p:nvSpPr>
            <p:cNvPr id="217" name="Google Shape;217;p14"/>
            <p:cNvSpPr/>
            <p:nvPr/>
          </p:nvSpPr>
          <p:spPr>
            <a:xfrm>
              <a:off x="0" y="28867"/>
              <a:ext cx="10887075" cy="69556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4"/>
            <p:cNvSpPr txBox="1"/>
            <p:nvPr/>
          </p:nvSpPr>
          <p:spPr>
            <a:xfrm>
              <a:off x="33955" y="62822"/>
              <a:ext cx="10819165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9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Terdapat cacat:</a:t>
              </a:r>
              <a:endParaRPr b="0" i="0" sz="29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0" y="724432"/>
              <a:ext cx="10887075" cy="120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4"/>
            <p:cNvSpPr txBox="1"/>
            <p:nvPr/>
          </p:nvSpPr>
          <p:spPr>
            <a:xfrm>
              <a:off x="0" y="724432"/>
              <a:ext cx="10887075" cy="120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825" lIns="345650" spcFirstLastPara="1" rIns="206225" wrap="square" tIns="368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wewenang; 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6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prosedur; dan/atau 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6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substansi.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0" y="1925032"/>
              <a:ext cx="10887075" cy="69556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 txBox="1"/>
            <p:nvPr/>
          </p:nvSpPr>
          <p:spPr>
            <a:xfrm>
              <a:off x="33955" y="1958987"/>
              <a:ext cx="10819165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9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Diterbitkan keputusan baru</a:t>
              </a:r>
              <a:endParaRPr b="0" i="0" sz="29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0" y="2704117"/>
              <a:ext cx="10887075" cy="69556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 txBox="1"/>
            <p:nvPr/>
          </p:nvSpPr>
          <p:spPr>
            <a:xfrm>
              <a:off x="33955" y="2738072"/>
              <a:ext cx="10819165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29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Dilakukan oleh:</a:t>
              </a:r>
              <a:endParaRPr b="0" i="0" sz="29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0" y="3399682"/>
              <a:ext cx="10887075" cy="120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4"/>
            <p:cNvSpPr txBox="1"/>
            <p:nvPr/>
          </p:nvSpPr>
          <p:spPr>
            <a:xfrm>
              <a:off x="0" y="3399682"/>
              <a:ext cx="10887075" cy="120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825" lIns="345650" spcFirstLastPara="1" rIns="206225" wrap="square" tIns="368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Pejabat yang mengeluarkan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6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Atasan pejabat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6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Impact"/>
                <a:buChar char="•"/>
              </a:pPr>
              <a:r>
                <a:rPr b="0" i="0" lang="id-ID" sz="2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Perintah pengadilan</a:t>
              </a:r>
              <a:endParaRPr b="0" i="0" sz="2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KEPUTUSAN PENCABUTAN</a:t>
            </a:r>
            <a:endParaRPr/>
          </a:p>
        </p:txBody>
      </p:sp>
      <p:grpSp>
        <p:nvGrpSpPr>
          <p:cNvPr id="232" name="Google Shape;232;p15"/>
          <p:cNvGrpSpPr/>
          <p:nvPr/>
        </p:nvGrpSpPr>
        <p:grpSpPr>
          <a:xfrm>
            <a:off x="685800" y="999230"/>
            <a:ext cx="10394707" cy="4347674"/>
            <a:chOff x="0" y="27680"/>
            <a:chExt cx="10394707" cy="4347674"/>
          </a:xfrm>
        </p:grpSpPr>
        <p:sp>
          <p:nvSpPr>
            <p:cNvPr id="233" name="Google Shape;233;p15"/>
            <p:cNvSpPr/>
            <p:nvPr/>
          </p:nvSpPr>
          <p:spPr>
            <a:xfrm>
              <a:off x="0" y="27680"/>
              <a:ext cx="10394707" cy="107932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5"/>
            <p:cNvSpPr txBox="1"/>
            <p:nvPr/>
          </p:nvSpPr>
          <p:spPr>
            <a:xfrm>
              <a:off x="52688" y="80368"/>
              <a:ext cx="10289331" cy="973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1450" lIns="171450" spcFirstLastPara="1" rIns="171450" wrap="square" tIns="17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5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oleh pejabat dan atasan</a:t>
              </a:r>
              <a:endParaRPr b="0" i="0" sz="45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35" name="Google Shape;235;p15"/>
            <p:cNvSpPr/>
            <p:nvPr/>
          </p:nvSpPr>
          <p:spPr>
            <a:xfrm>
              <a:off x="0" y="1107005"/>
              <a:ext cx="10394707" cy="1094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5"/>
            <p:cNvSpPr txBox="1"/>
            <p:nvPr/>
          </p:nvSpPr>
          <p:spPr>
            <a:xfrm>
              <a:off x="0" y="1107005"/>
              <a:ext cx="10394707" cy="1094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330025" spcFirstLastPara="1" rIns="320025" wrap="square" tIns="5715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Impact"/>
                <a:buChar char="•"/>
              </a:pPr>
              <a:r>
                <a:rPr b="0" i="0" lang="id-ID" sz="35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paling lama 5 (lima) hari kerja sejak ditemukannya dasar pencabutan</a:t>
              </a:r>
              <a:endParaRPr b="0" i="0" sz="35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37" name="Google Shape;237;p15"/>
            <p:cNvSpPr/>
            <p:nvPr/>
          </p:nvSpPr>
          <p:spPr>
            <a:xfrm>
              <a:off x="0" y="2201517"/>
              <a:ext cx="10394707" cy="1079325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52688" y="2254205"/>
              <a:ext cx="10289331" cy="973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1450" lIns="171450" spcFirstLastPara="1" rIns="171450" wrap="square" tIns="17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5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Atas perintah pengadilan</a:t>
              </a:r>
              <a:endParaRPr b="0" i="0" sz="45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39" name="Google Shape;239;p15"/>
            <p:cNvSpPr/>
            <p:nvPr/>
          </p:nvSpPr>
          <p:spPr>
            <a:xfrm>
              <a:off x="0" y="3280842"/>
              <a:ext cx="10394707" cy="1094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5"/>
            <p:cNvSpPr txBox="1"/>
            <p:nvPr/>
          </p:nvSpPr>
          <p:spPr>
            <a:xfrm>
              <a:off x="0" y="3280842"/>
              <a:ext cx="10394707" cy="1094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330025" spcFirstLastPara="1" rIns="320025" wrap="square" tIns="5715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500"/>
                <a:buFont typeface="Impact"/>
                <a:buChar char="•"/>
              </a:pPr>
              <a:r>
                <a:rPr b="0" i="0" lang="id-ID" sz="35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paling lama 21 (dua puluh satu) hari kerja sejak perintah Pengadilan</a:t>
              </a:r>
              <a:endParaRPr b="0" i="0" sz="35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6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PENUNDAAN KEPUTUSAN (65)</a:t>
            </a:r>
            <a:endParaRPr/>
          </a:p>
        </p:txBody>
      </p:sp>
      <p:grpSp>
        <p:nvGrpSpPr>
          <p:cNvPr id="246" name="Google Shape;246;p16"/>
          <p:cNvGrpSpPr/>
          <p:nvPr/>
        </p:nvGrpSpPr>
        <p:grpSpPr>
          <a:xfrm>
            <a:off x="685800" y="1288686"/>
            <a:ext cx="10396883" cy="4309200"/>
            <a:chOff x="0" y="2812"/>
            <a:chExt cx="10396883" cy="4309200"/>
          </a:xfrm>
        </p:grpSpPr>
        <p:sp>
          <p:nvSpPr>
            <p:cNvPr id="247" name="Google Shape;247;p16"/>
            <p:cNvSpPr/>
            <p:nvPr/>
          </p:nvSpPr>
          <p:spPr>
            <a:xfrm>
              <a:off x="0" y="2812"/>
              <a:ext cx="10396883" cy="100737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6"/>
            <p:cNvSpPr txBox="1"/>
            <p:nvPr/>
          </p:nvSpPr>
          <p:spPr>
            <a:xfrm>
              <a:off x="49176" y="51988"/>
              <a:ext cx="10298531" cy="909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0000" lIns="160000" spcFirstLastPara="1" rIns="160000" wrap="square" tIns="16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2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tidak dapat ditunda pelaksanaannya</a:t>
              </a:r>
              <a:endParaRPr b="0" i="0" sz="42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0" y="1131142"/>
              <a:ext cx="10396883" cy="100737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6"/>
            <p:cNvSpPr txBox="1"/>
            <p:nvPr/>
          </p:nvSpPr>
          <p:spPr>
            <a:xfrm>
              <a:off x="49176" y="1180318"/>
              <a:ext cx="10298531" cy="909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0000" lIns="160000" spcFirstLastPara="1" rIns="160000" wrap="square" tIns="16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2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Kecuali:</a:t>
              </a:r>
              <a:endParaRPr b="0" i="0" sz="42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51" name="Google Shape;251;p16"/>
            <p:cNvSpPr/>
            <p:nvPr/>
          </p:nvSpPr>
          <p:spPr>
            <a:xfrm>
              <a:off x="0" y="2138512"/>
              <a:ext cx="10396883" cy="217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6"/>
            <p:cNvSpPr txBox="1"/>
            <p:nvPr/>
          </p:nvSpPr>
          <p:spPr>
            <a:xfrm>
              <a:off x="0" y="2138512"/>
              <a:ext cx="10396883" cy="217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3325" lIns="330100" spcFirstLastPara="1" rIns="298700" wrap="square" tIns="53325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300"/>
                <a:buFont typeface="Impact"/>
                <a:buChar char="•"/>
              </a:pPr>
              <a:r>
                <a:rPr b="0" i="0" lang="id-ID" sz="3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kerugian negara; </a:t>
              </a:r>
              <a:endParaRPr b="0" i="0" sz="3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660"/>
                </a:spcBef>
                <a:spcAft>
                  <a:spcPts val="0"/>
                </a:spcAft>
                <a:buClr>
                  <a:schemeClr val="dk1"/>
                </a:buClr>
                <a:buSzPts val="3300"/>
                <a:buFont typeface="Impact"/>
                <a:buChar char="•"/>
              </a:pPr>
              <a:r>
                <a:rPr b="0" i="0" lang="id-ID" sz="3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kerusakan lingkungan hidup; dan/atau </a:t>
              </a:r>
              <a:endParaRPr b="0" i="0" sz="3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660"/>
                </a:spcBef>
                <a:spcAft>
                  <a:spcPts val="0"/>
                </a:spcAft>
                <a:buClr>
                  <a:schemeClr val="dk1"/>
                </a:buClr>
                <a:buSzPts val="3300"/>
                <a:buFont typeface="Impact"/>
                <a:buChar char="•"/>
              </a:pPr>
              <a:r>
                <a:rPr b="0" i="0" lang="id-ID" sz="3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konflik sosial.</a:t>
              </a:r>
              <a:br>
                <a:rPr b="0" i="0" lang="id-ID" sz="33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</a:br>
              <a:endParaRPr b="0" i="0" sz="33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7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PEMBATALAN KEPUTUSAN (66)</a:t>
            </a:r>
            <a:endParaRPr/>
          </a:p>
        </p:txBody>
      </p:sp>
      <p:grpSp>
        <p:nvGrpSpPr>
          <p:cNvPr id="258" name="Google Shape;258;p17"/>
          <p:cNvGrpSpPr/>
          <p:nvPr/>
        </p:nvGrpSpPr>
        <p:grpSpPr>
          <a:xfrm>
            <a:off x="685800" y="2505700"/>
            <a:ext cx="10394707" cy="2426580"/>
            <a:chOff x="0" y="442304"/>
            <a:chExt cx="10394707" cy="2426580"/>
          </a:xfrm>
        </p:grpSpPr>
        <p:sp>
          <p:nvSpPr>
            <p:cNvPr id="259" name="Google Shape;259;p17"/>
            <p:cNvSpPr/>
            <p:nvPr/>
          </p:nvSpPr>
          <p:spPr>
            <a:xfrm>
              <a:off x="0" y="442304"/>
              <a:ext cx="10394707" cy="242658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7"/>
            <p:cNvSpPr txBox="1"/>
            <p:nvPr/>
          </p:nvSpPr>
          <p:spPr>
            <a:xfrm>
              <a:off x="118456" y="560760"/>
              <a:ext cx="10157795" cy="2189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2400" lIns="232400" spcFirstLastPara="1" rIns="232400" wrap="square" tIns="23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61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Mutatis mutandis pencabutan dan penundaan keputusan</a:t>
              </a:r>
              <a:endParaRPr b="0" i="0" sz="61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in Event">
  <a:themeElements>
    <a:clrScheme name="Main Event">
      <a:dk1>
        <a:srgbClr val="000000"/>
      </a:dk1>
      <a:lt1>
        <a:srgbClr val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2016-05-17T02:53:03Z</dcterms:created>
  <dc:creator>FATHONI</dc:creator>
</cp:coreProperties>
</file>