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9"/>
  </p:notesMasterIdLst>
  <p:handoutMasterIdLst>
    <p:handoutMasterId r:id="rId10"/>
  </p:handoutMasterIdLst>
  <p:sldIdLst>
    <p:sldId id="280" r:id="rId2"/>
    <p:sldId id="328" r:id="rId3"/>
    <p:sldId id="329" r:id="rId4"/>
    <p:sldId id="330" r:id="rId5"/>
    <p:sldId id="331" r:id="rId6"/>
    <p:sldId id="332" r:id="rId7"/>
    <p:sldId id="333" r:id="rId8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CCFFCC"/>
    <a:srgbClr val="0000FF"/>
    <a:srgbClr val="0000CC"/>
    <a:srgbClr val="0066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AA41-0E1A-4067-93A0-EE83AC6B7CAA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BB0ED-F334-4EFC-8745-A32954B8F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404F-9FF8-4A5E-8134-1312196509EF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30E89-03E0-4F4E-ADC4-8D4F1F74C685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EBD3-86B3-4209-9D92-12EDDACCA8E4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19E9-8D09-4E81-8D4F-59AB87D1D5DC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0999-9562-42D4-9352-75D484D03301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07174-FFB6-44EF-8B4F-7164C5DFE0C8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8E87-6C56-419A-8022-3628ECDA7154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7666-6176-4415-84C5-4AAB12FE2374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7ABC-1822-4977-A32D-1A6511A22FDB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974C-A007-4802-8422-C3D918173904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B3674-55EC-49B1-B193-B96E4620341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0647A16-5B59-4C3A-90F4-47B8E20FF63C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5124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232476" name="Rectangle 28"/>
            <p:cNvSpPr>
              <a:spLocks noChangeAspect="1" noChangeArrowheads="1"/>
            </p:cNvSpPr>
            <p:nvPr/>
          </p:nvSpPr>
          <p:spPr bwMode="auto">
            <a:xfrm>
              <a:off x="1980" y="1918"/>
              <a:ext cx="19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28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28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en-US" sz="28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TERTENTU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3725" y="376535"/>
            <a:ext cx="5334000" cy="461665"/>
          </a:xfrm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TERTENTU </a:t>
            </a:r>
          </a:p>
        </p:txBody>
      </p:sp>
      <p:sp>
        <p:nvSpPr>
          <p:cNvPr id="319491" name="Rectangle 3"/>
          <p:cNvSpPr>
            <a:spLocks noChangeArrowheads="1"/>
          </p:cNvSpPr>
          <p:nvPr/>
        </p:nvSpPr>
        <p:spPr bwMode="auto">
          <a:xfrm>
            <a:off x="1143000" y="1338153"/>
            <a:ext cx="6934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Jika fungsi f(x) terdefinisi pada interval tertutup [a, b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]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maka integral tertentu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dari a ke b dinyatakan oleh: </a:t>
            </a:r>
          </a:p>
        </p:txBody>
      </p:sp>
      <p:sp>
        <p:nvSpPr>
          <p:cNvPr id="44038" name="Rectangle 14"/>
          <p:cNvSpPr>
            <a:spLocks noChangeArrowheads="1"/>
          </p:cNvSpPr>
          <p:nvPr/>
        </p:nvSpPr>
        <p:spPr bwMode="auto">
          <a:xfrm>
            <a:off x="1219200" y="3246328"/>
            <a:ext cx="68580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dimana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disebut integran, a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disebut batas bawah dan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b disebut batas atas .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Jika fungsi f(x) kontinyu pada interval tertutup [a, b], </a:t>
            </a: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maka f(x) dapat diintegralkan pada [a, b].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711266" y="2190690"/>
            <a:ext cx="1541792" cy="1009710"/>
            <a:chOff x="3420114" y="1897251"/>
            <a:chExt cx="1541792" cy="1009710"/>
          </a:xfrm>
        </p:grpSpPr>
        <p:sp>
          <p:nvSpPr>
            <p:cNvPr id="17" name="Rectangle 16"/>
            <p:cNvSpPr/>
            <p:nvPr/>
          </p:nvSpPr>
          <p:spPr>
            <a:xfrm>
              <a:off x="3581400" y="2133600"/>
              <a:ext cx="138050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8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f(x) dx</a:t>
              </a:r>
              <a:endParaRPr lang="en-US" sz="28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0114" y="2506851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671248" y="1897251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0" grpId="0"/>
      <p:bldP spid="319491" grpId="0" build="p"/>
      <p:bldP spid="4403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5" name="Rectangle 3"/>
          <p:cNvSpPr>
            <a:spLocks noChangeArrowheads="1"/>
          </p:cNvSpPr>
          <p:nvPr/>
        </p:nvSpPr>
        <p:spPr bwMode="auto">
          <a:xfrm>
            <a:off x="1066800" y="549275"/>
            <a:ext cx="6858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Jika f(x) dan g(x) kontinu pada interval integrasi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a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 x  b,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dan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k = konstanta, maka berlaku: 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1766248" y="2452274"/>
            <a:ext cx="3200400" cy="875683"/>
            <a:chOff x="4343400" y="2354240"/>
            <a:chExt cx="3200400" cy="875683"/>
          </a:xfrm>
        </p:grpSpPr>
        <p:sp>
          <p:nvSpPr>
            <p:cNvPr id="45071" name="Rectangle 85"/>
            <p:cNvSpPr>
              <a:spLocks noChangeArrowheads="1"/>
            </p:cNvSpPr>
            <p:nvPr/>
          </p:nvSpPr>
          <p:spPr bwMode="auto">
            <a:xfrm>
              <a:off x="4863152" y="2359973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45072" name="Rectangle 86"/>
            <p:cNvSpPr>
              <a:spLocks noChangeArrowheads="1"/>
            </p:cNvSpPr>
            <p:nvPr/>
          </p:nvSpPr>
          <p:spPr bwMode="auto">
            <a:xfrm>
              <a:off x="4648200" y="2833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064" name="Rectangle 87"/>
            <p:cNvSpPr>
              <a:spLocks noChangeArrowheads="1"/>
            </p:cNvSpPr>
            <p:nvPr/>
          </p:nvSpPr>
          <p:spPr bwMode="auto">
            <a:xfrm>
              <a:off x="4343400" y="2590800"/>
              <a:ext cx="3200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2.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=  –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dx    </a:t>
              </a:r>
            </a:p>
          </p:txBody>
        </p:sp>
        <p:sp>
          <p:nvSpPr>
            <p:cNvPr id="45068" name="Rectangle 91"/>
            <p:cNvSpPr>
              <a:spLocks noChangeArrowheads="1"/>
            </p:cNvSpPr>
            <p:nvPr/>
          </p:nvSpPr>
          <p:spPr bwMode="auto">
            <a:xfrm>
              <a:off x="6532562" y="235424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069" name="Rectangle 92"/>
            <p:cNvSpPr>
              <a:spLocks noChangeArrowheads="1"/>
            </p:cNvSpPr>
            <p:nvPr/>
          </p:nvSpPr>
          <p:spPr bwMode="auto">
            <a:xfrm>
              <a:off x="6254419" y="2833048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1752600" y="1532186"/>
            <a:ext cx="2590800" cy="840427"/>
            <a:chOff x="3581400" y="1434152"/>
            <a:chExt cx="2590800" cy="840427"/>
          </a:xfrm>
        </p:grpSpPr>
        <p:sp>
          <p:nvSpPr>
            <p:cNvPr id="45107" name="Rectangle 8"/>
            <p:cNvSpPr>
              <a:spLocks noChangeArrowheads="1"/>
            </p:cNvSpPr>
            <p:nvPr/>
          </p:nvSpPr>
          <p:spPr bwMode="auto">
            <a:xfrm>
              <a:off x="4101152" y="1434152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  <p:sp>
          <p:nvSpPr>
            <p:cNvPr id="45105" name="Rectangle 10"/>
            <p:cNvSpPr>
              <a:spLocks noChangeArrowheads="1"/>
            </p:cNvSpPr>
            <p:nvPr/>
          </p:nvSpPr>
          <p:spPr bwMode="auto">
            <a:xfrm>
              <a:off x="3581400" y="1676400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  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f(x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= 0</a:t>
              </a:r>
            </a:p>
          </p:txBody>
        </p:sp>
        <p:sp>
          <p:nvSpPr>
            <p:cNvPr id="58" name="Rectangle 8"/>
            <p:cNvSpPr>
              <a:spLocks noChangeArrowheads="1"/>
            </p:cNvSpPr>
            <p:nvPr/>
          </p:nvSpPr>
          <p:spPr bwMode="auto">
            <a:xfrm>
              <a:off x="3858904" y="18777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801504" y="3478130"/>
            <a:ext cx="3200400" cy="767462"/>
            <a:chOff x="3962400" y="3380096"/>
            <a:chExt cx="3200400" cy="767462"/>
          </a:xfrm>
        </p:grpSpPr>
        <p:sp>
          <p:nvSpPr>
            <p:cNvPr id="45093" name="Rectangle 36"/>
            <p:cNvSpPr>
              <a:spLocks noChangeArrowheads="1"/>
            </p:cNvSpPr>
            <p:nvPr/>
          </p:nvSpPr>
          <p:spPr bwMode="auto">
            <a:xfrm>
              <a:off x="3962400" y="3581400"/>
              <a:ext cx="3200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kf(x) dx =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k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 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f(x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   </a:t>
              </a:r>
            </a:p>
          </p:txBody>
        </p:sp>
        <p:sp>
          <p:nvSpPr>
            <p:cNvPr id="61" name="Rectangle 40"/>
            <p:cNvSpPr>
              <a:spLocks noChangeArrowheads="1"/>
            </p:cNvSpPr>
            <p:nvPr/>
          </p:nvSpPr>
          <p:spPr bwMode="auto">
            <a:xfrm>
              <a:off x="4496131" y="33800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6074723" y="33800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4191000" y="3747448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64" name="Rectangle 40"/>
            <p:cNvSpPr>
              <a:spLocks noChangeArrowheads="1"/>
            </p:cNvSpPr>
            <p:nvPr/>
          </p:nvSpPr>
          <p:spPr bwMode="auto">
            <a:xfrm>
              <a:off x="5817570" y="3747448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766248" y="4419600"/>
            <a:ext cx="4937760" cy="832241"/>
            <a:chOff x="851848" y="4479925"/>
            <a:chExt cx="4937760" cy="832241"/>
          </a:xfrm>
        </p:grpSpPr>
        <p:sp>
          <p:nvSpPr>
            <p:cNvPr id="45076" name="Rectangle 50"/>
            <p:cNvSpPr>
              <a:spLocks noChangeArrowheads="1"/>
            </p:cNvSpPr>
            <p:nvPr/>
          </p:nvSpPr>
          <p:spPr bwMode="auto">
            <a:xfrm>
              <a:off x="851848" y="4705350"/>
              <a:ext cx="49377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 g(x)dx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f(x)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dx 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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g(x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) dx </a:t>
              </a:r>
            </a:p>
          </p:txBody>
        </p:sp>
        <p:sp>
          <p:nvSpPr>
            <p:cNvPr id="67" name="Rectangle 40"/>
            <p:cNvSpPr>
              <a:spLocks noChangeArrowheads="1"/>
            </p:cNvSpPr>
            <p:nvPr/>
          </p:nvSpPr>
          <p:spPr bwMode="auto">
            <a:xfrm>
              <a:off x="1385248" y="4479925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3276600" y="4482152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9" name="Rectangle 40"/>
            <p:cNvSpPr>
              <a:spLocks noChangeArrowheads="1"/>
            </p:cNvSpPr>
            <p:nvPr/>
          </p:nvSpPr>
          <p:spPr bwMode="auto">
            <a:xfrm>
              <a:off x="4613275" y="44958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0" name="Rectangle 40"/>
            <p:cNvSpPr>
              <a:spLocks noChangeArrowheads="1"/>
            </p:cNvSpPr>
            <p:nvPr/>
          </p:nvSpPr>
          <p:spPr bwMode="auto">
            <a:xfrm>
              <a:off x="1115704" y="4906594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3048000" y="49120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72" name="Rectangle 40"/>
            <p:cNvSpPr>
              <a:spLocks noChangeArrowheads="1"/>
            </p:cNvSpPr>
            <p:nvPr/>
          </p:nvSpPr>
          <p:spPr bwMode="auto">
            <a:xfrm>
              <a:off x="4419600" y="49120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a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1147776" y="590490"/>
            <a:ext cx="5760720" cy="810633"/>
            <a:chOff x="1066800" y="531173"/>
            <a:chExt cx="5760720" cy="810633"/>
          </a:xfrm>
        </p:grpSpPr>
        <p:sp>
          <p:nvSpPr>
            <p:cNvPr id="46109" name="Rectangle 23"/>
            <p:cNvSpPr>
              <a:spLocks noChangeArrowheads="1"/>
            </p:cNvSpPr>
            <p:nvPr/>
          </p:nvSpPr>
          <p:spPr bwMode="auto">
            <a:xfrm>
              <a:off x="1066800" y="762000"/>
              <a:ext cx="57607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jika a  c  b  </a:t>
              </a:r>
            </a:p>
          </p:txBody>
        </p:sp>
        <p:sp>
          <p:nvSpPr>
            <p:cNvPr id="61" name="Rectangle 41"/>
            <p:cNvSpPr>
              <a:spLocks noChangeArrowheads="1"/>
            </p:cNvSpPr>
            <p:nvPr/>
          </p:nvSpPr>
          <p:spPr bwMode="auto">
            <a:xfrm>
              <a:off x="4066227" y="531173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2" name="Rectangle 41"/>
            <p:cNvSpPr>
              <a:spLocks noChangeArrowheads="1"/>
            </p:cNvSpPr>
            <p:nvPr/>
          </p:nvSpPr>
          <p:spPr bwMode="auto">
            <a:xfrm>
              <a:off x="2860344" y="5334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3" name="Rectangle 41"/>
            <p:cNvSpPr>
              <a:spLocks noChangeArrowheads="1"/>
            </p:cNvSpPr>
            <p:nvPr/>
          </p:nvSpPr>
          <p:spPr bwMode="auto">
            <a:xfrm>
              <a:off x="1586552" y="5334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2569046" y="936008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1309048" y="94169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Rectangle 41"/>
            <p:cNvSpPr>
              <a:spLocks noChangeArrowheads="1"/>
            </p:cNvSpPr>
            <p:nvPr/>
          </p:nvSpPr>
          <p:spPr bwMode="auto">
            <a:xfrm>
              <a:off x="3796352" y="94169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198205" y="1673165"/>
            <a:ext cx="5207371" cy="843662"/>
            <a:chOff x="1004248" y="1510352"/>
            <a:chExt cx="5207371" cy="843662"/>
          </a:xfrm>
        </p:grpSpPr>
        <p:grpSp>
          <p:nvGrpSpPr>
            <p:cNvPr id="69" name="Group 68"/>
            <p:cNvGrpSpPr/>
            <p:nvPr/>
          </p:nvGrpSpPr>
          <p:grpSpPr>
            <a:xfrm>
              <a:off x="3810000" y="1613848"/>
              <a:ext cx="2401619" cy="715963"/>
              <a:chOff x="4246563" y="1613848"/>
              <a:chExt cx="2401619" cy="715963"/>
            </a:xfrm>
          </p:grpSpPr>
          <p:sp>
            <p:nvSpPr>
              <p:cNvPr id="46127" name="Rectangle 11"/>
              <p:cNvSpPr>
                <a:spLocks noChangeArrowheads="1"/>
              </p:cNvSpPr>
              <p:nvPr/>
            </p:nvSpPr>
            <p:spPr bwMode="auto">
              <a:xfrm>
                <a:off x="4246563" y="1749425"/>
                <a:ext cx="240161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maka            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f(u)</a:t>
                </a:r>
              </a:p>
            </p:txBody>
          </p:sp>
          <p:grpSp>
            <p:nvGrpSpPr>
              <p:cNvPr id="46128" name="Group 12"/>
              <p:cNvGrpSpPr>
                <a:grpSpLocks/>
              </p:cNvGrpSpPr>
              <p:nvPr/>
            </p:nvGrpSpPr>
            <p:grpSpPr bwMode="auto">
              <a:xfrm>
                <a:off x="5007592" y="1613848"/>
                <a:ext cx="825500" cy="715963"/>
                <a:chOff x="3674" y="2057"/>
                <a:chExt cx="520" cy="451"/>
              </a:xfrm>
            </p:grpSpPr>
            <p:sp>
              <p:nvSpPr>
                <p:cNvPr id="46129" name="Rectangle 13"/>
                <p:cNvSpPr>
                  <a:spLocks noChangeArrowheads="1"/>
                </p:cNvSpPr>
                <p:nvPr/>
              </p:nvSpPr>
              <p:spPr bwMode="auto">
                <a:xfrm>
                  <a:off x="3674" y="2057"/>
                  <a:ext cx="52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dF(u)</a:t>
                  </a:r>
                </a:p>
              </p:txBody>
            </p:sp>
            <p:sp>
              <p:nvSpPr>
                <p:cNvPr id="46130" name="Rectangle 14"/>
                <p:cNvSpPr>
                  <a:spLocks noChangeArrowheads="1"/>
                </p:cNvSpPr>
                <p:nvPr/>
              </p:nvSpPr>
              <p:spPr bwMode="auto">
                <a:xfrm>
                  <a:off x="3792" y="2256"/>
                  <a:ext cx="29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du</a:t>
                  </a:r>
                </a:p>
              </p:txBody>
            </p:sp>
            <p:sp>
              <p:nvSpPr>
                <p:cNvPr id="46131" name="Line 15"/>
                <p:cNvSpPr>
                  <a:spLocks noChangeShapeType="1"/>
                </p:cNvSpPr>
                <p:nvPr/>
              </p:nvSpPr>
              <p:spPr bwMode="auto">
                <a:xfrm>
                  <a:off x="3729" y="2289"/>
                  <a:ext cx="40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2" name="Group 71"/>
            <p:cNvGrpSpPr/>
            <p:nvPr/>
          </p:nvGrpSpPr>
          <p:grpSpPr>
            <a:xfrm>
              <a:off x="1004248" y="1510352"/>
              <a:ext cx="3017520" cy="843662"/>
              <a:chOff x="1004248" y="1510352"/>
              <a:chExt cx="3017520" cy="843662"/>
            </a:xfrm>
          </p:grpSpPr>
          <p:sp>
            <p:nvSpPr>
              <p:cNvPr id="46132" name="Rectangle 4"/>
              <p:cNvSpPr>
                <a:spLocks noChangeArrowheads="1"/>
              </p:cNvSpPr>
              <p:nvPr/>
            </p:nvSpPr>
            <p:spPr bwMode="auto">
              <a:xfrm>
                <a:off x="1004248" y="1752600"/>
                <a:ext cx="30175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6.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Jika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F(u)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f(x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dx 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837810" y="151035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577152" y="195390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1242400" y="2745698"/>
            <a:ext cx="4297680" cy="796985"/>
            <a:chOff x="993784" y="2533981"/>
            <a:chExt cx="4297680" cy="796985"/>
          </a:xfrm>
        </p:grpSpPr>
        <p:sp>
          <p:nvSpPr>
            <p:cNvPr id="46100" name="Rectangle 43"/>
            <p:cNvSpPr>
              <a:spLocks noChangeArrowheads="1"/>
            </p:cNvSpPr>
            <p:nvPr/>
          </p:nvSpPr>
          <p:spPr bwMode="auto">
            <a:xfrm>
              <a:off x="993784" y="2741613"/>
              <a:ext cx="42976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f(x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F(x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|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F(b) – F(a)   </a:t>
              </a:r>
            </a:p>
          </p:txBody>
        </p:sp>
        <p:sp>
          <p:nvSpPr>
            <p:cNvPr id="74" name="Rectangle 41"/>
            <p:cNvSpPr>
              <a:spLocks noChangeArrowheads="1"/>
            </p:cNvSpPr>
            <p:nvPr/>
          </p:nvSpPr>
          <p:spPr bwMode="auto">
            <a:xfrm>
              <a:off x="1516371" y="2533981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5" name="Rectangle 41"/>
            <p:cNvSpPr>
              <a:spLocks noChangeArrowheads="1"/>
            </p:cNvSpPr>
            <p:nvPr/>
          </p:nvSpPr>
          <p:spPr bwMode="auto">
            <a:xfrm>
              <a:off x="3410907" y="2541896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76" name="Rectangle 41"/>
            <p:cNvSpPr>
              <a:spLocks noChangeArrowheads="1"/>
            </p:cNvSpPr>
            <p:nvPr/>
          </p:nvSpPr>
          <p:spPr bwMode="auto">
            <a:xfrm>
              <a:off x="1268104" y="29308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7" name="Rectangle 41"/>
            <p:cNvSpPr>
              <a:spLocks noChangeArrowheads="1"/>
            </p:cNvSpPr>
            <p:nvPr/>
          </p:nvSpPr>
          <p:spPr bwMode="auto">
            <a:xfrm>
              <a:off x="3374725" y="2930856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219200" y="3839794"/>
            <a:ext cx="7040880" cy="808406"/>
            <a:chOff x="1012874" y="3551877"/>
            <a:chExt cx="5577840" cy="808406"/>
          </a:xfrm>
        </p:grpSpPr>
        <p:sp>
          <p:nvSpPr>
            <p:cNvPr id="46087" name="Rectangle 64"/>
            <p:cNvSpPr>
              <a:spLocks noChangeArrowheads="1"/>
            </p:cNvSpPr>
            <p:nvPr/>
          </p:nvSpPr>
          <p:spPr bwMode="auto">
            <a:xfrm>
              <a:off x="1012874" y="3790950"/>
              <a:ext cx="55778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dx 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g(x) dx, jika f(x)  g(x)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dalam interval  [a, b] </a:t>
              </a:r>
            </a:p>
          </p:txBody>
        </p:sp>
        <p:sp>
          <p:nvSpPr>
            <p:cNvPr id="79" name="Rectangle 41"/>
            <p:cNvSpPr>
              <a:spLocks noChangeArrowheads="1"/>
            </p:cNvSpPr>
            <p:nvPr/>
          </p:nvSpPr>
          <p:spPr bwMode="auto">
            <a:xfrm>
              <a:off x="1524000" y="3551877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80" name="Rectangle 41"/>
            <p:cNvSpPr>
              <a:spLocks noChangeArrowheads="1"/>
            </p:cNvSpPr>
            <p:nvPr/>
          </p:nvSpPr>
          <p:spPr bwMode="auto">
            <a:xfrm>
              <a:off x="2539148" y="357344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81" name="Rectangle 41"/>
            <p:cNvSpPr>
              <a:spLocks noChangeArrowheads="1"/>
            </p:cNvSpPr>
            <p:nvPr/>
          </p:nvSpPr>
          <p:spPr bwMode="auto">
            <a:xfrm>
              <a:off x="1240808" y="3948752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2" name="Rectangle 41"/>
            <p:cNvSpPr>
              <a:spLocks noChangeArrowheads="1"/>
            </p:cNvSpPr>
            <p:nvPr/>
          </p:nvSpPr>
          <p:spPr bwMode="auto">
            <a:xfrm>
              <a:off x="2308495" y="3960173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0335"/>
            <a:ext cx="39624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807720" y="1981200"/>
            <a:ext cx="2011680" cy="867723"/>
            <a:chOff x="609600" y="1981200"/>
            <a:chExt cx="2011680" cy="867723"/>
          </a:xfrm>
        </p:grpSpPr>
        <p:sp>
          <p:nvSpPr>
            <p:cNvPr id="47181" name="Rectangle 31"/>
            <p:cNvSpPr>
              <a:spLocks noChangeArrowheads="1"/>
            </p:cNvSpPr>
            <p:nvPr/>
          </p:nvSpPr>
          <p:spPr bwMode="auto">
            <a:xfrm>
              <a:off x="1136010" y="1981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182" name="Rectangle 32"/>
            <p:cNvSpPr>
              <a:spLocks noChangeArrowheads="1"/>
            </p:cNvSpPr>
            <p:nvPr/>
          </p:nvSpPr>
          <p:spPr bwMode="auto">
            <a:xfrm>
              <a:off x="892792" y="2452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47178" name="Rectangle 33"/>
            <p:cNvSpPr>
              <a:spLocks noChangeArrowheads="1"/>
            </p:cNvSpPr>
            <p:nvPr/>
          </p:nvSpPr>
          <p:spPr bwMode="auto">
            <a:xfrm>
              <a:off x="609600" y="2190750"/>
              <a:ext cx="20116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7179" name="Line 49"/>
            <p:cNvSpPr>
              <a:spLocks noChangeShapeType="1"/>
            </p:cNvSpPr>
            <p:nvPr/>
          </p:nvSpPr>
          <p:spPr bwMode="auto">
            <a:xfrm>
              <a:off x="1584960" y="2242498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219200" y="4210381"/>
            <a:ext cx="2177199" cy="731838"/>
            <a:chOff x="1143000" y="4466277"/>
            <a:chExt cx="2177199" cy="731838"/>
          </a:xfrm>
        </p:grpSpPr>
        <p:sp>
          <p:nvSpPr>
            <p:cNvPr id="47134" name="Rectangle 76"/>
            <p:cNvSpPr>
              <a:spLocks noChangeArrowheads="1"/>
            </p:cNvSpPr>
            <p:nvPr/>
          </p:nvSpPr>
          <p:spPr bwMode="auto">
            <a:xfrm>
              <a:off x="1143000" y="4613275"/>
              <a:ext cx="217719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2 (   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   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)|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7135" name="Group 77"/>
            <p:cNvGrpSpPr>
              <a:grpSpLocks/>
            </p:cNvGrpSpPr>
            <p:nvPr/>
          </p:nvGrpSpPr>
          <p:grpSpPr bwMode="auto">
            <a:xfrm>
              <a:off x="1703696" y="4466277"/>
              <a:ext cx="325438" cy="731838"/>
              <a:chOff x="2778" y="2035"/>
              <a:chExt cx="205" cy="461"/>
            </a:xfrm>
          </p:grpSpPr>
          <p:sp>
            <p:nvSpPr>
              <p:cNvPr id="47152" name="Rectangle 78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53" name="Rectangle 79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54" name="Line 80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36" name="Group 82"/>
            <p:cNvGrpSpPr>
              <a:grpSpLocks/>
            </p:cNvGrpSpPr>
            <p:nvPr/>
          </p:nvGrpSpPr>
          <p:grpSpPr bwMode="auto">
            <a:xfrm>
              <a:off x="2492992" y="4466277"/>
              <a:ext cx="325438" cy="731838"/>
              <a:chOff x="2778" y="2035"/>
              <a:chExt cx="205" cy="461"/>
            </a:xfrm>
          </p:grpSpPr>
          <p:sp>
            <p:nvSpPr>
              <p:cNvPr id="47149" name="Rectangle 83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50" name="Rectangle 84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51" name="Line 85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4" name="Group 133"/>
          <p:cNvGrpSpPr/>
          <p:nvPr/>
        </p:nvGrpSpPr>
        <p:grpSpPr>
          <a:xfrm>
            <a:off x="1143000" y="5293056"/>
            <a:ext cx="4589718" cy="759133"/>
            <a:chOff x="1143000" y="5293056"/>
            <a:chExt cx="4589718" cy="759133"/>
          </a:xfrm>
        </p:grpSpPr>
        <p:sp>
          <p:nvSpPr>
            <p:cNvPr id="47113" name="Rectangle 104"/>
            <p:cNvSpPr>
              <a:spLocks noChangeArrowheads="1"/>
            </p:cNvSpPr>
            <p:nvPr/>
          </p:nvSpPr>
          <p:spPr bwMode="auto">
            <a:xfrm>
              <a:off x="1143000" y="5470525"/>
              <a:ext cx="45897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(4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(4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  (1)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7114" name="Group 105"/>
            <p:cNvGrpSpPr>
              <a:grpSpLocks/>
            </p:cNvGrpSpPr>
            <p:nvPr/>
          </p:nvGrpSpPr>
          <p:grpSpPr bwMode="auto">
            <a:xfrm>
              <a:off x="3636962" y="5306704"/>
              <a:ext cx="325438" cy="731837"/>
              <a:chOff x="2778" y="2035"/>
              <a:chExt cx="205" cy="461"/>
            </a:xfrm>
          </p:grpSpPr>
          <p:sp>
            <p:nvSpPr>
              <p:cNvPr id="47131" name="Rectangle 10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32" name="Rectangle 10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33" name="Line 108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5" name="Group 119"/>
            <p:cNvGrpSpPr>
              <a:grpSpLocks/>
            </p:cNvGrpSpPr>
            <p:nvPr/>
          </p:nvGrpSpPr>
          <p:grpSpPr bwMode="auto">
            <a:xfrm>
              <a:off x="2493962" y="5320352"/>
              <a:ext cx="325438" cy="731837"/>
              <a:chOff x="2778" y="2035"/>
              <a:chExt cx="205" cy="461"/>
            </a:xfrm>
          </p:grpSpPr>
          <p:sp>
            <p:nvSpPr>
              <p:cNvPr id="47128" name="Rectangle 12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9" name="Rectangle 12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30" name="Line 122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6" name="Group 125"/>
            <p:cNvGrpSpPr>
              <a:grpSpLocks/>
            </p:cNvGrpSpPr>
            <p:nvPr/>
          </p:nvGrpSpPr>
          <p:grpSpPr bwMode="auto">
            <a:xfrm>
              <a:off x="1371600" y="5306704"/>
              <a:ext cx="325438" cy="731837"/>
              <a:chOff x="2778" y="2035"/>
              <a:chExt cx="205" cy="461"/>
            </a:xfrm>
          </p:grpSpPr>
          <p:sp>
            <p:nvSpPr>
              <p:cNvPr id="47125" name="Rectangle 12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6" name="Rectangle 12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47127" name="Line 128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17" name="Group 129"/>
            <p:cNvGrpSpPr>
              <a:grpSpLocks/>
            </p:cNvGrpSpPr>
            <p:nvPr/>
          </p:nvGrpSpPr>
          <p:grpSpPr bwMode="auto">
            <a:xfrm>
              <a:off x="4703762" y="5293056"/>
              <a:ext cx="325438" cy="731837"/>
              <a:chOff x="2778" y="2035"/>
              <a:chExt cx="205" cy="461"/>
            </a:xfrm>
          </p:grpSpPr>
          <p:sp>
            <p:nvSpPr>
              <p:cNvPr id="47122" name="Rectangle 13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23" name="Rectangle 13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24" name="Line 132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3" name="Slide Number Placeholder 10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762000" y="1044575"/>
            <a:ext cx="5410200" cy="835356"/>
            <a:chOff x="609600" y="1044575"/>
            <a:chExt cx="5410200" cy="835356"/>
          </a:xfrm>
        </p:grpSpPr>
        <p:sp>
          <p:nvSpPr>
            <p:cNvPr id="47202" name="Rectangle 8"/>
            <p:cNvSpPr>
              <a:spLocks noChangeArrowheads="1"/>
            </p:cNvSpPr>
            <p:nvPr/>
          </p:nvSpPr>
          <p:spPr bwMode="auto">
            <a:xfrm>
              <a:off x="1122362" y="1050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203" name="Rectangle 9"/>
            <p:cNvSpPr>
              <a:spLocks noChangeArrowheads="1"/>
            </p:cNvSpPr>
            <p:nvPr/>
          </p:nvSpPr>
          <p:spPr bwMode="auto">
            <a:xfrm>
              <a:off x="873456" y="1483056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47186" name="Rectangle 10"/>
            <p:cNvSpPr>
              <a:spLocks noChangeArrowheads="1"/>
            </p:cNvSpPr>
            <p:nvPr/>
          </p:nvSpPr>
          <p:spPr bwMode="auto">
            <a:xfrm>
              <a:off x="609600" y="1235075"/>
              <a:ext cx="5410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 =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]   =     [3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1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]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=  8 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7187" name="Group 14"/>
            <p:cNvGrpSpPr>
              <a:grpSpLocks/>
            </p:cNvGrpSpPr>
            <p:nvPr/>
          </p:nvGrpSpPr>
          <p:grpSpPr bwMode="auto">
            <a:xfrm>
              <a:off x="2189162" y="1079831"/>
              <a:ext cx="325438" cy="731838"/>
              <a:chOff x="2778" y="2035"/>
              <a:chExt cx="205" cy="461"/>
            </a:xfrm>
          </p:grpSpPr>
          <p:sp>
            <p:nvSpPr>
              <p:cNvPr id="47198" name="Rectangle 11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99" name="Rectangle 12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200" name="Line 13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7188" name="Rectangle 15"/>
            <p:cNvSpPr>
              <a:spLocks noChangeArrowheads="1"/>
            </p:cNvSpPr>
            <p:nvPr/>
          </p:nvSpPr>
          <p:spPr bwMode="auto">
            <a:xfrm>
              <a:off x="2819400" y="10445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47189" name="Rectangle 16"/>
            <p:cNvSpPr>
              <a:spLocks noChangeArrowheads="1"/>
            </p:cNvSpPr>
            <p:nvPr/>
          </p:nvSpPr>
          <p:spPr bwMode="auto">
            <a:xfrm>
              <a:off x="2756848" y="14614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grpSp>
          <p:nvGrpSpPr>
            <p:cNvPr id="47190" name="Group 17"/>
            <p:cNvGrpSpPr>
              <a:grpSpLocks/>
            </p:cNvGrpSpPr>
            <p:nvPr/>
          </p:nvGrpSpPr>
          <p:grpSpPr bwMode="auto">
            <a:xfrm>
              <a:off x="3254992" y="1066800"/>
              <a:ext cx="325438" cy="731838"/>
              <a:chOff x="2778" y="2035"/>
              <a:chExt cx="205" cy="461"/>
            </a:xfrm>
          </p:grpSpPr>
          <p:sp>
            <p:nvSpPr>
              <p:cNvPr id="47195" name="Rectangle 18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47196" name="Rectangle 19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97" name="Line 20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7191" name="Group 21"/>
            <p:cNvGrpSpPr>
              <a:grpSpLocks/>
            </p:cNvGrpSpPr>
            <p:nvPr/>
          </p:nvGrpSpPr>
          <p:grpSpPr bwMode="auto">
            <a:xfrm>
              <a:off x="5630840" y="1053152"/>
              <a:ext cx="325438" cy="731838"/>
              <a:chOff x="2778" y="2035"/>
              <a:chExt cx="205" cy="461"/>
            </a:xfrm>
          </p:grpSpPr>
          <p:sp>
            <p:nvSpPr>
              <p:cNvPr id="47192" name="Rectangle 22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7193" name="Rectangle 23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47194" name="Line 24"/>
              <p:cNvSpPr>
                <a:spLocks noChangeShapeType="1"/>
              </p:cNvSpPr>
              <p:nvPr/>
            </p:nvSpPr>
            <p:spPr bwMode="auto">
              <a:xfrm>
                <a:off x="2808" y="2268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5" name="Group 21"/>
            <p:cNvGrpSpPr>
              <a:grpSpLocks/>
            </p:cNvGrpSpPr>
            <p:nvPr/>
          </p:nvGrpSpPr>
          <p:grpSpPr bwMode="auto">
            <a:xfrm>
              <a:off x="4711700" y="1080448"/>
              <a:ext cx="469901" cy="731838"/>
              <a:chOff x="2818" y="2035"/>
              <a:chExt cx="296" cy="461"/>
            </a:xfrm>
          </p:grpSpPr>
          <p:sp>
            <p:nvSpPr>
              <p:cNvPr id="106" name="Rectangle 22"/>
              <p:cNvSpPr>
                <a:spLocks noChangeArrowheads="1"/>
              </p:cNvSpPr>
              <p:nvPr/>
            </p:nvSpPr>
            <p:spPr bwMode="auto">
              <a:xfrm>
                <a:off x="2818" y="2035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26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7" name="Rectangle 23"/>
              <p:cNvSpPr>
                <a:spLocks noChangeArrowheads="1"/>
              </p:cNvSpPr>
              <p:nvPr/>
            </p:nvSpPr>
            <p:spPr bwMode="auto">
              <a:xfrm>
                <a:off x="2862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8" name="Line 24"/>
              <p:cNvSpPr>
                <a:spLocks noChangeShapeType="1"/>
              </p:cNvSpPr>
              <p:nvPr/>
            </p:nvSpPr>
            <p:spPr bwMode="auto">
              <a:xfrm>
                <a:off x="2874" y="2268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1219200" y="2800290"/>
            <a:ext cx="6332183" cy="400110"/>
            <a:chOff x="1066800" y="2743200"/>
            <a:chExt cx="6332183" cy="400110"/>
          </a:xfrm>
        </p:grpSpPr>
        <p:sp>
          <p:nvSpPr>
            <p:cNvPr id="110" name="Rectangle 109"/>
            <p:cNvSpPr/>
            <p:nvPr/>
          </p:nvSpPr>
          <p:spPr>
            <a:xfrm>
              <a:off x="1066800" y="2743200"/>
              <a:ext cx="63321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Misal  1 + x =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=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1, dx = 2udu,  dan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= u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1" name="Line 62"/>
            <p:cNvSpPr>
              <a:spLocks noChangeShapeType="1"/>
            </p:cNvSpPr>
            <p:nvPr/>
          </p:nvSpPr>
          <p:spPr bwMode="auto">
            <a:xfrm>
              <a:off x="6233160" y="2770496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121392" y="3276600"/>
            <a:ext cx="1743728" cy="867723"/>
            <a:chOff x="892792" y="1981200"/>
            <a:chExt cx="1743728" cy="867723"/>
          </a:xfrm>
        </p:grpSpPr>
        <p:sp>
          <p:nvSpPr>
            <p:cNvPr id="116" name="Rectangle 31"/>
            <p:cNvSpPr>
              <a:spLocks noChangeArrowheads="1"/>
            </p:cNvSpPr>
            <p:nvPr/>
          </p:nvSpPr>
          <p:spPr bwMode="auto">
            <a:xfrm>
              <a:off x="1136010" y="1981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17" name="Rectangle 32"/>
            <p:cNvSpPr>
              <a:spLocks noChangeArrowheads="1"/>
            </p:cNvSpPr>
            <p:nvPr/>
          </p:nvSpPr>
          <p:spPr bwMode="auto">
            <a:xfrm>
              <a:off x="892792" y="24520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118" name="Rectangle 33"/>
            <p:cNvSpPr>
              <a:spLocks noChangeArrowheads="1"/>
            </p:cNvSpPr>
            <p:nvPr/>
          </p:nvSpPr>
          <p:spPr bwMode="auto">
            <a:xfrm>
              <a:off x="990600" y="2190750"/>
              <a:ext cx="16459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 + 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9" name="Line 49"/>
            <p:cNvSpPr>
              <a:spLocks noChangeShapeType="1"/>
            </p:cNvSpPr>
            <p:nvPr/>
          </p:nvSpPr>
          <p:spPr bwMode="auto">
            <a:xfrm>
              <a:off x="1584960" y="2242498"/>
              <a:ext cx="5486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2819400" y="3276600"/>
            <a:ext cx="2515432" cy="867723"/>
            <a:chOff x="2819400" y="3276600"/>
            <a:chExt cx="2515432" cy="867723"/>
          </a:xfrm>
        </p:grpSpPr>
        <p:sp>
          <p:nvSpPr>
            <p:cNvPr id="120" name="Rectangle 119"/>
            <p:cNvSpPr/>
            <p:nvPr/>
          </p:nvSpPr>
          <p:spPr>
            <a:xfrm>
              <a:off x="2819400" y="3505200"/>
              <a:ext cx="251543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  (u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 – 1)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u  2u du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1" name="Rectangle 31"/>
            <p:cNvSpPr>
              <a:spLocks noChangeArrowheads="1"/>
            </p:cNvSpPr>
            <p:nvPr/>
          </p:nvSpPr>
          <p:spPr bwMode="auto">
            <a:xfrm>
              <a:off x="3179762" y="32766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22" name="Rectangle 32"/>
            <p:cNvSpPr>
              <a:spLocks noChangeArrowheads="1"/>
            </p:cNvSpPr>
            <p:nvPr/>
          </p:nvSpPr>
          <p:spPr bwMode="auto">
            <a:xfrm>
              <a:off x="2936544" y="3747448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5257800" y="3274373"/>
            <a:ext cx="2113079" cy="867723"/>
            <a:chOff x="5257800" y="3274373"/>
            <a:chExt cx="2113079" cy="867723"/>
          </a:xfrm>
        </p:grpSpPr>
        <p:grpSp>
          <p:nvGrpSpPr>
            <p:cNvPr id="136" name="Group 135"/>
            <p:cNvGrpSpPr/>
            <p:nvPr/>
          </p:nvGrpSpPr>
          <p:grpSpPr>
            <a:xfrm>
              <a:off x="5257800" y="3274373"/>
              <a:ext cx="2113079" cy="867723"/>
              <a:chOff x="5257800" y="3274373"/>
              <a:chExt cx="2113079" cy="867723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5257800" y="3505200"/>
                <a:ext cx="21130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2    (u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du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3" name="Rectangle 31"/>
              <p:cNvSpPr>
                <a:spLocks noChangeArrowheads="1"/>
              </p:cNvSpPr>
              <p:nvPr/>
            </p:nvSpPr>
            <p:spPr bwMode="auto">
              <a:xfrm>
                <a:off x="5805818" y="3274373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24" name="Rectangle 32"/>
              <p:cNvSpPr>
                <a:spLocks noChangeArrowheads="1"/>
              </p:cNvSpPr>
              <p:nvPr/>
            </p:nvSpPr>
            <p:spPr bwMode="auto">
              <a:xfrm>
                <a:off x="5562600" y="3745221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125" name="Rectangle 124"/>
            <p:cNvSpPr/>
            <p:nvPr/>
          </p:nvSpPr>
          <p:spPr>
            <a:xfrm>
              <a:off x="5688402" y="3486090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/>
                </a:rPr>
                <a:t></a:t>
              </a:r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3276600" y="4191000"/>
            <a:ext cx="3352800" cy="769629"/>
            <a:chOff x="3581400" y="4191000"/>
            <a:chExt cx="3352800" cy="769629"/>
          </a:xfrm>
        </p:grpSpPr>
        <p:grpSp>
          <p:nvGrpSpPr>
            <p:cNvPr id="128" name="Group 127"/>
            <p:cNvGrpSpPr/>
            <p:nvPr/>
          </p:nvGrpSpPr>
          <p:grpSpPr>
            <a:xfrm>
              <a:off x="3581400" y="4191000"/>
              <a:ext cx="3236784" cy="748352"/>
              <a:chOff x="3505200" y="4446896"/>
              <a:chExt cx="3236784" cy="748352"/>
            </a:xfrm>
          </p:grpSpPr>
          <p:grpSp>
            <p:nvGrpSpPr>
              <p:cNvPr id="47139" name="Group 92"/>
              <p:cNvGrpSpPr>
                <a:grpSpLocks/>
              </p:cNvGrpSpPr>
              <p:nvPr/>
            </p:nvGrpSpPr>
            <p:grpSpPr bwMode="auto">
              <a:xfrm>
                <a:off x="3941762" y="4446896"/>
                <a:ext cx="325438" cy="731838"/>
                <a:chOff x="2778" y="2035"/>
                <a:chExt cx="205" cy="461"/>
              </a:xfrm>
            </p:grpSpPr>
            <p:sp>
              <p:nvSpPr>
                <p:cNvPr id="47146" name="Rectangle 93"/>
                <p:cNvSpPr>
                  <a:spLocks noChangeArrowheads="1"/>
                </p:cNvSpPr>
                <p:nvPr/>
              </p:nvSpPr>
              <p:spPr bwMode="auto">
                <a:xfrm>
                  <a:off x="2778" y="203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7147" name="Rectangle 94"/>
                <p:cNvSpPr>
                  <a:spLocks noChangeArrowheads="1"/>
                </p:cNvSpPr>
                <p:nvPr/>
              </p:nvSpPr>
              <p:spPr bwMode="auto">
                <a:xfrm>
                  <a:off x="2778" y="224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5</a:t>
                  </a:r>
                </a:p>
              </p:txBody>
            </p:sp>
            <p:sp>
              <p:nvSpPr>
                <p:cNvPr id="47148" name="Line 95"/>
                <p:cNvSpPr>
                  <a:spLocks noChangeShapeType="1"/>
                </p:cNvSpPr>
                <p:nvPr/>
              </p:nvSpPr>
              <p:spPr bwMode="auto">
                <a:xfrm>
                  <a:off x="2808" y="226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7140" name="Group 96"/>
              <p:cNvGrpSpPr>
                <a:grpSpLocks/>
              </p:cNvGrpSpPr>
              <p:nvPr/>
            </p:nvGrpSpPr>
            <p:grpSpPr bwMode="auto">
              <a:xfrm>
                <a:off x="5271448" y="4463410"/>
                <a:ext cx="325438" cy="731838"/>
                <a:chOff x="2778" y="2035"/>
                <a:chExt cx="205" cy="461"/>
              </a:xfrm>
            </p:grpSpPr>
            <p:sp>
              <p:nvSpPr>
                <p:cNvPr id="47143" name="Rectangle 97"/>
                <p:cNvSpPr>
                  <a:spLocks noChangeArrowheads="1"/>
                </p:cNvSpPr>
                <p:nvPr/>
              </p:nvSpPr>
              <p:spPr bwMode="auto">
                <a:xfrm>
                  <a:off x="2778" y="203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7144" name="Rectangle 98"/>
                <p:cNvSpPr>
                  <a:spLocks noChangeArrowheads="1"/>
                </p:cNvSpPr>
                <p:nvPr/>
              </p:nvSpPr>
              <p:spPr bwMode="auto">
                <a:xfrm>
                  <a:off x="2778" y="224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47145" name="Line 99"/>
                <p:cNvSpPr>
                  <a:spLocks noChangeShapeType="1"/>
                </p:cNvSpPr>
                <p:nvPr/>
              </p:nvSpPr>
              <p:spPr bwMode="auto">
                <a:xfrm>
                  <a:off x="2808" y="226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6" name="Rectangle 125"/>
              <p:cNvSpPr/>
              <p:nvPr/>
            </p:nvSpPr>
            <p:spPr>
              <a:xfrm>
                <a:off x="3505200" y="4601794"/>
                <a:ext cx="323678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[    (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1+x)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5/2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–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1+x)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3/2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]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9" name="Rectangle 100"/>
            <p:cNvSpPr>
              <a:spLocks noChangeArrowheads="1"/>
            </p:cNvSpPr>
            <p:nvPr/>
          </p:nvSpPr>
          <p:spPr bwMode="auto">
            <a:xfrm>
              <a:off x="6608762" y="42399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130" name="Rectangle 101"/>
            <p:cNvSpPr>
              <a:spLocks noChangeArrowheads="1"/>
            </p:cNvSpPr>
            <p:nvPr/>
          </p:nvSpPr>
          <p:spPr bwMode="auto">
            <a:xfrm>
              <a:off x="6602103" y="4563754"/>
              <a:ext cx="284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715000" y="5287963"/>
            <a:ext cx="914400" cy="731837"/>
            <a:chOff x="5715000" y="5287963"/>
            <a:chExt cx="914400" cy="731837"/>
          </a:xfrm>
        </p:grpSpPr>
        <p:grpSp>
          <p:nvGrpSpPr>
            <p:cNvPr id="47118" name="Group 137"/>
            <p:cNvGrpSpPr>
              <a:grpSpLocks/>
            </p:cNvGrpSpPr>
            <p:nvPr/>
          </p:nvGrpSpPr>
          <p:grpSpPr bwMode="auto">
            <a:xfrm>
              <a:off x="6021387" y="5287963"/>
              <a:ext cx="608013" cy="731837"/>
              <a:chOff x="4355" y="3108"/>
              <a:chExt cx="383" cy="461"/>
            </a:xfrm>
          </p:grpSpPr>
          <p:sp>
            <p:nvSpPr>
              <p:cNvPr id="47119" name="Rectangle 134"/>
              <p:cNvSpPr>
                <a:spLocks noChangeArrowheads="1"/>
              </p:cNvSpPr>
              <p:nvPr/>
            </p:nvSpPr>
            <p:spPr bwMode="auto">
              <a:xfrm>
                <a:off x="4355" y="3108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116</a:t>
                </a:r>
              </a:p>
            </p:txBody>
          </p:sp>
          <p:sp>
            <p:nvSpPr>
              <p:cNvPr id="47120" name="Rectangle 135"/>
              <p:cNvSpPr>
                <a:spLocks noChangeArrowheads="1"/>
              </p:cNvSpPr>
              <p:nvPr/>
            </p:nvSpPr>
            <p:spPr bwMode="auto">
              <a:xfrm>
                <a:off x="4391" y="3319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15</a:t>
                </a:r>
              </a:p>
            </p:txBody>
          </p:sp>
          <p:sp>
            <p:nvSpPr>
              <p:cNvPr id="47121" name="Line 136"/>
              <p:cNvSpPr>
                <a:spLocks noChangeShapeType="1"/>
              </p:cNvSpPr>
              <p:nvPr/>
            </p:nvSpPr>
            <p:spPr bwMode="auto">
              <a:xfrm>
                <a:off x="4413" y="3341"/>
                <a:ext cx="2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32" name="Rectangle 131"/>
            <p:cNvSpPr/>
            <p:nvPr/>
          </p:nvSpPr>
          <p:spPr>
            <a:xfrm>
              <a:off x="5715000" y="5472752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775855" y="304800"/>
            <a:ext cx="2895600" cy="887040"/>
            <a:chOff x="685800" y="288925"/>
            <a:chExt cx="2895600" cy="887040"/>
          </a:xfrm>
        </p:grpSpPr>
        <p:sp>
          <p:nvSpPr>
            <p:cNvPr id="62" name="Rectangle 8"/>
            <p:cNvSpPr>
              <a:spLocks noChangeArrowheads="1"/>
            </p:cNvSpPr>
            <p:nvPr/>
          </p:nvSpPr>
          <p:spPr bwMode="auto">
            <a:xfrm>
              <a:off x="1856510" y="288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63" name="Rectangle 9"/>
            <p:cNvSpPr>
              <a:spLocks noChangeArrowheads="1"/>
            </p:cNvSpPr>
            <p:nvPr/>
          </p:nvSpPr>
          <p:spPr bwMode="auto">
            <a:xfrm>
              <a:off x="1627910" y="775855"/>
              <a:ext cx="4828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-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endParaRPr lang="en-US" sz="2000" baseline="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685800" y="512615"/>
              <a:ext cx="2895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Hitung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∫</a:t>
              </a:r>
              <a:r>
                <a:rPr lang="id-ID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|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x + 2 | dx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   </a:t>
              </a:r>
              <a:endParaRPr lang="en-US" sz="2000" baseline="30000"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</p:grp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1082040" y="1143000"/>
            <a:ext cx="4937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charset="0"/>
                <a:sym typeface="Symbol" pitchFamily="18" charset="2"/>
              </a:rPr>
              <a:t>Jawab : 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Fungsi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f(x) = | x + 2 | dapat ditulis</a:t>
            </a:r>
          </a:p>
        </p:txBody>
      </p:sp>
      <p:grpSp>
        <p:nvGrpSpPr>
          <p:cNvPr id="66" name="Group 80"/>
          <p:cNvGrpSpPr>
            <a:grpSpLocks/>
          </p:cNvGrpSpPr>
          <p:nvPr/>
        </p:nvGrpSpPr>
        <p:grpSpPr bwMode="auto">
          <a:xfrm>
            <a:off x="2082799" y="1581150"/>
            <a:ext cx="3327401" cy="781050"/>
            <a:chOff x="895" y="1288"/>
            <a:chExt cx="2096" cy="492"/>
          </a:xfrm>
        </p:grpSpPr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895" y="1410"/>
              <a:ext cx="46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f(x) = </a:t>
              </a:r>
            </a:p>
          </p:txBody>
        </p:sp>
        <p:grpSp>
          <p:nvGrpSpPr>
            <p:cNvPr id="68" name="Group 30"/>
            <p:cNvGrpSpPr>
              <a:grpSpLocks/>
            </p:cNvGrpSpPr>
            <p:nvPr/>
          </p:nvGrpSpPr>
          <p:grpSpPr bwMode="auto">
            <a:xfrm>
              <a:off x="1436" y="1288"/>
              <a:ext cx="1555" cy="492"/>
              <a:chOff x="2760" y="2013"/>
              <a:chExt cx="1555" cy="492"/>
            </a:xfrm>
          </p:grpSpPr>
          <p:sp>
            <p:nvSpPr>
              <p:cNvPr id="70" name="Rectangle 28"/>
              <p:cNvSpPr>
                <a:spLocks noChangeArrowheads="1"/>
              </p:cNvSpPr>
              <p:nvPr/>
            </p:nvSpPr>
            <p:spPr bwMode="auto">
              <a:xfrm>
                <a:off x="2769" y="2013"/>
                <a:ext cx="13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+ 2 jika x  – 2 </a:t>
                </a:r>
              </a:p>
            </p:txBody>
          </p:sp>
          <p:sp>
            <p:nvSpPr>
              <p:cNvPr id="71" name="Rectangle 29"/>
              <p:cNvSpPr>
                <a:spLocks noChangeArrowheads="1"/>
              </p:cNvSpPr>
              <p:nvPr/>
            </p:nvSpPr>
            <p:spPr bwMode="auto">
              <a:xfrm>
                <a:off x="2760" y="2253"/>
                <a:ext cx="155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(x + 2) jika x &lt; – 2 </a:t>
                </a:r>
              </a:p>
            </p:txBody>
          </p:sp>
        </p:grpSp>
        <p:sp>
          <p:nvSpPr>
            <p:cNvPr id="69" name="AutoShape 31"/>
            <p:cNvSpPr>
              <a:spLocks/>
            </p:cNvSpPr>
            <p:nvPr/>
          </p:nvSpPr>
          <p:spPr bwMode="auto">
            <a:xfrm>
              <a:off x="1388" y="1367"/>
              <a:ext cx="58" cy="346"/>
            </a:xfrm>
            <a:prstGeom prst="leftBrace">
              <a:avLst>
                <a:gd name="adj1" fmla="val 3932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90600" y="3352800"/>
            <a:ext cx="3760455" cy="822385"/>
            <a:chOff x="990600" y="3657600"/>
            <a:chExt cx="3760455" cy="822385"/>
          </a:xfrm>
        </p:grpSpPr>
        <p:sp>
          <p:nvSpPr>
            <p:cNvPr id="73" name="Rectangle 54"/>
            <p:cNvSpPr>
              <a:spLocks noChangeArrowheads="1"/>
            </p:cNvSpPr>
            <p:nvPr/>
          </p:nvSpPr>
          <p:spPr bwMode="auto">
            <a:xfrm>
              <a:off x="990600" y="3848100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[–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2x]     +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4" name="Group 55"/>
            <p:cNvGrpSpPr>
              <a:grpSpLocks/>
            </p:cNvGrpSpPr>
            <p:nvPr/>
          </p:nvGrpSpPr>
          <p:grpSpPr bwMode="auto">
            <a:xfrm>
              <a:off x="1489507" y="3700895"/>
              <a:ext cx="325438" cy="731838"/>
              <a:chOff x="2778" y="2035"/>
              <a:chExt cx="205" cy="461"/>
            </a:xfrm>
          </p:grpSpPr>
          <p:sp>
            <p:nvSpPr>
              <p:cNvPr id="83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84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85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5" name="Group 59"/>
            <p:cNvGrpSpPr>
              <a:grpSpLocks/>
            </p:cNvGrpSpPr>
            <p:nvPr/>
          </p:nvGrpSpPr>
          <p:grpSpPr bwMode="auto">
            <a:xfrm>
              <a:off x="3228252" y="3700895"/>
              <a:ext cx="325438" cy="731838"/>
              <a:chOff x="2778" y="2035"/>
              <a:chExt cx="205" cy="461"/>
            </a:xfrm>
          </p:grpSpPr>
          <p:sp>
            <p:nvSpPr>
              <p:cNvPr id="80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81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82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Rectangle 65"/>
            <p:cNvSpPr>
              <a:spLocks noChangeArrowheads="1"/>
            </p:cNvSpPr>
            <p:nvPr/>
          </p:nvSpPr>
          <p:spPr bwMode="auto">
            <a:xfrm>
              <a:off x="2493672" y="36576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77" name="Rectangle 66"/>
            <p:cNvSpPr>
              <a:spLocks noChangeArrowheads="1"/>
            </p:cNvSpPr>
            <p:nvPr/>
          </p:nvSpPr>
          <p:spPr bwMode="auto">
            <a:xfrm>
              <a:off x="2473035" y="4079875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–3</a:t>
              </a:r>
            </a:p>
          </p:txBody>
        </p:sp>
        <p:sp>
          <p:nvSpPr>
            <p:cNvPr id="78" name="Rectangle 67"/>
            <p:cNvSpPr>
              <a:spLocks noChangeArrowheads="1"/>
            </p:cNvSpPr>
            <p:nvPr/>
          </p:nvSpPr>
          <p:spPr bwMode="auto">
            <a:xfrm>
              <a:off x="4301692" y="37052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79" name="Rectangle 68"/>
            <p:cNvSpPr>
              <a:spLocks noChangeArrowheads="1"/>
            </p:cNvSpPr>
            <p:nvPr/>
          </p:nvSpPr>
          <p:spPr bwMode="auto">
            <a:xfrm>
              <a:off x="4281055" y="4079875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018940" y="2463740"/>
            <a:ext cx="5153260" cy="889060"/>
            <a:chOff x="1066800" y="2283980"/>
            <a:chExt cx="5153260" cy="889060"/>
          </a:xfrm>
        </p:grpSpPr>
        <p:sp>
          <p:nvSpPr>
            <p:cNvPr id="87" name="Rectangle 45"/>
            <p:cNvSpPr>
              <a:spLocks noChangeArrowheads="1"/>
            </p:cNvSpPr>
            <p:nvPr/>
          </p:nvSpPr>
          <p:spPr bwMode="auto">
            <a:xfrm>
              <a:off x="2959000" y="22860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88" name="Rectangle 46"/>
            <p:cNvSpPr>
              <a:spLocks noChangeArrowheads="1"/>
            </p:cNvSpPr>
            <p:nvPr/>
          </p:nvSpPr>
          <p:spPr bwMode="auto">
            <a:xfrm>
              <a:off x="2882800" y="27432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–3</a:t>
              </a:r>
            </a:p>
          </p:txBody>
        </p:sp>
        <p:sp>
          <p:nvSpPr>
            <p:cNvPr id="89" name="Rectangle 51"/>
            <p:cNvSpPr>
              <a:spLocks noChangeArrowheads="1"/>
            </p:cNvSpPr>
            <p:nvPr/>
          </p:nvSpPr>
          <p:spPr bwMode="auto">
            <a:xfrm>
              <a:off x="4774294" y="228398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90" name="Rectangle 52"/>
            <p:cNvSpPr>
              <a:spLocks noChangeArrowheads="1"/>
            </p:cNvSpPr>
            <p:nvPr/>
          </p:nvSpPr>
          <p:spPr bwMode="auto">
            <a:xfrm>
              <a:off x="4629832" y="2743200"/>
              <a:ext cx="4699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charset="0"/>
                  <a:sym typeface="Symbol" pitchFamily="18" charset="2"/>
                </a:rPr>
                <a:t>–2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744429" y="2514600"/>
              <a:ext cx="34756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 – (x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+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2) dx +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 (x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+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charset="0"/>
                  <a:sym typeface="Symbol" pitchFamily="18" charset="2"/>
                </a:rPr>
                <a:t>2) dx</a:t>
              </a:r>
              <a:endParaRPr lang="en-US" sz="2000" baseline="0">
                <a:solidFill>
                  <a:srgbClr val="FFFFFF"/>
                </a:solidFill>
                <a:latin typeface="Arial" charset="0"/>
                <a:cs typeface="Times New Roman" charset="0"/>
                <a:sym typeface="Symbol" pitchFamily="18" charset="2"/>
              </a:endParaRPr>
            </a:p>
          </p:txBody>
        </p:sp>
        <p:grpSp>
          <p:nvGrpSpPr>
            <p:cNvPr id="92" name="Group 66"/>
            <p:cNvGrpSpPr/>
            <p:nvPr/>
          </p:nvGrpSpPr>
          <p:grpSpPr>
            <a:xfrm>
              <a:off x="1066800" y="2286000"/>
              <a:ext cx="1762295" cy="887040"/>
              <a:chOff x="1870365" y="2286000"/>
              <a:chExt cx="1762295" cy="887040"/>
            </a:xfrm>
          </p:grpSpPr>
          <p:sp>
            <p:nvSpPr>
              <p:cNvPr id="93" name="Rectangle 8"/>
              <p:cNvSpPr>
                <a:spLocks noChangeArrowheads="1"/>
              </p:cNvSpPr>
              <p:nvPr/>
            </p:nvSpPr>
            <p:spPr bwMode="auto">
              <a:xfrm>
                <a:off x="2098965" y="22860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charset="0"/>
                    <a:cs typeface="Times New Roman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94" name="Rectangle 9"/>
              <p:cNvSpPr>
                <a:spLocks noChangeArrowheads="1"/>
              </p:cNvSpPr>
              <p:nvPr/>
            </p:nvSpPr>
            <p:spPr bwMode="auto">
              <a:xfrm>
                <a:off x="1870365" y="2772930"/>
                <a:ext cx="48282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-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3</a:t>
                </a:r>
                <a:endParaRPr lang="en-US" sz="2000" baseline="0">
                  <a:latin typeface="Arial" charset="0"/>
                  <a:cs typeface="Times New Roman" charset="0"/>
                  <a:sym typeface="Symbol" pitchFamily="18" charset="2"/>
                </a:endParaRPr>
              </a:p>
            </p:txBody>
          </p:sp>
          <p:sp>
            <p:nvSpPr>
              <p:cNvPr id="95" name="Rectangle 10"/>
              <p:cNvSpPr>
                <a:spLocks noChangeArrowheads="1"/>
              </p:cNvSpPr>
              <p:nvPr/>
            </p:nvSpPr>
            <p:spPr bwMode="auto">
              <a:xfrm>
                <a:off x="2078180" y="2514600"/>
                <a:ext cx="155448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r>
                  <a:rPr lang="id-ID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|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charset="0"/>
                    <a:cs typeface="Times New Roman" charset="0"/>
                    <a:sym typeface="Symbol" pitchFamily="18" charset="2"/>
                  </a:rPr>
                  <a:t>x + 2 | dx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   </a:t>
                </a:r>
                <a:endParaRPr lang="en-US" sz="2000" baseline="30000">
                  <a:latin typeface="Arial" charset="0"/>
                  <a:cs typeface="Times New Roman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990600" y="4217472"/>
            <a:ext cx="7680960" cy="735528"/>
            <a:chOff x="990600" y="4398820"/>
            <a:chExt cx="7680960" cy="735528"/>
          </a:xfrm>
        </p:grpSpPr>
        <p:sp>
          <p:nvSpPr>
            <p:cNvPr id="97" name="Rectangle 54"/>
            <p:cNvSpPr>
              <a:spLocks noChangeArrowheads="1"/>
            </p:cNvSpPr>
            <p:nvPr/>
          </p:nvSpPr>
          <p:spPr bwMode="auto">
            <a:xfrm>
              <a:off x="990600" y="4549715"/>
              <a:ext cx="7680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(– 2)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3)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.4 –     (–2)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2(–2)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98" name="Group 55"/>
            <p:cNvGrpSpPr>
              <a:grpSpLocks/>
            </p:cNvGrpSpPr>
            <p:nvPr/>
          </p:nvGrpSpPr>
          <p:grpSpPr bwMode="auto">
            <a:xfrm>
              <a:off x="1413307" y="4402510"/>
              <a:ext cx="325438" cy="731838"/>
              <a:chOff x="2778" y="2035"/>
              <a:chExt cx="205" cy="461"/>
            </a:xfrm>
          </p:grpSpPr>
          <p:sp>
            <p:nvSpPr>
              <p:cNvPr id="111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12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13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9" name="Group 55"/>
            <p:cNvGrpSpPr>
              <a:grpSpLocks/>
            </p:cNvGrpSpPr>
            <p:nvPr/>
          </p:nvGrpSpPr>
          <p:grpSpPr bwMode="auto">
            <a:xfrm>
              <a:off x="3408362" y="4398820"/>
              <a:ext cx="325438" cy="731838"/>
              <a:chOff x="2778" y="2035"/>
              <a:chExt cx="205" cy="461"/>
            </a:xfrm>
          </p:grpSpPr>
          <p:sp>
            <p:nvSpPr>
              <p:cNvPr id="108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9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10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0" name="Group 55"/>
            <p:cNvGrpSpPr>
              <a:grpSpLocks/>
            </p:cNvGrpSpPr>
            <p:nvPr/>
          </p:nvGrpSpPr>
          <p:grpSpPr bwMode="auto">
            <a:xfrm>
              <a:off x="5361852" y="4398820"/>
              <a:ext cx="325438" cy="731838"/>
              <a:chOff x="2778" y="2035"/>
              <a:chExt cx="205" cy="461"/>
            </a:xfrm>
          </p:grpSpPr>
          <p:sp>
            <p:nvSpPr>
              <p:cNvPr id="105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6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7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1" name="Group 55"/>
            <p:cNvGrpSpPr>
              <a:grpSpLocks/>
            </p:cNvGrpSpPr>
            <p:nvPr/>
          </p:nvGrpSpPr>
          <p:grpSpPr bwMode="auto">
            <a:xfrm>
              <a:off x="6795797" y="4398820"/>
              <a:ext cx="325438" cy="731838"/>
              <a:chOff x="2778" y="2035"/>
              <a:chExt cx="205" cy="461"/>
            </a:xfrm>
          </p:grpSpPr>
          <p:sp>
            <p:nvSpPr>
              <p:cNvPr id="102" name="Rectangle 56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3" name="Rectangle 57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4" name="Line 58"/>
              <p:cNvSpPr>
                <a:spLocks noChangeShapeType="1"/>
              </p:cNvSpPr>
              <p:nvPr/>
            </p:nvSpPr>
            <p:spPr bwMode="auto">
              <a:xfrm>
                <a:off x="2825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990600" y="5001490"/>
            <a:ext cx="4724400" cy="738768"/>
            <a:chOff x="990600" y="5001490"/>
            <a:chExt cx="4724400" cy="738768"/>
          </a:xfrm>
        </p:grpSpPr>
        <p:grpSp>
          <p:nvGrpSpPr>
            <p:cNvPr id="115" name="Group 59"/>
            <p:cNvGrpSpPr>
              <a:grpSpLocks/>
            </p:cNvGrpSpPr>
            <p:nvPr/>
          </p:nvGrpSpPr>
          <p:grpSpPr bwMode="auto">
            <a:xfrm>
              <a:off x="2293079" y="5001490"/>
              <a:ext cx="327026" cy="731838"/>
              <a:chOff x="2778" y="2035"/>
              <a:chExt cx="206" cy="461"/>
            </a:xfrm>
          </p:grpSpPr>
          <p:sp>
            <p:nvSpPr>
              <p:cNvPr id="121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2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23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6" name="Rectangle 115"/>
            <p:cNvSpPr/>
            <p:nvPr/>
          </p:nvSpPr>
          <p:spPr>
            <a:xfrm>
              <a:off x="990600" y="5162490"/>
              <a:ext cx="470353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2 + 4 +     – 6 + 4 + 8 – 2 + 4  =  18 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17" name="Group 59"/>
            <p:cNvGrpSpPr>
              <a:grpSpLocks/>
            </p:cNvGrpSpPr>
            <p:nvPr/>
          </p:nvGrpSpPr>
          <p:grpSpPr bwMode="auto">
            <a:xfrm>
              <a:off x="5387974" y="5008420"/>
              <a:ext cx="327026" cy="731838"/>
              <a:chOff x="2778" y="2035"/>
              <a:chExt cx="206" cy="461"/>
            </a:xfrm>
          </p:grpSpPr>
          <p:sp>
            <p:nvSpPr>
              <p:cNvPr id="118" name="Rectangle 60"/>
              <p:cNvSpPr>
                <a:spLocks noChangeArrowheads="1"/>
              </p:cNvSpPr>
              <p:nvPr/>
            </p:nvSpPr>
            <p:spPr bwMode="auto">
              <a:xfrm>
                <a:off x="2778" y="2035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19" name="Rectangle 61"/>
              <p:cNvSpPr>
                <a:spLocks noChangeArrowheads="1"/>
              </p:cNvSpPr>
              <p:nvPr/>
            </p:nvSpPr>
            <p:spPr bwMode="auto">
              <a:xfrm>
                <a:off x="2778" y="22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20" name="Line 62"/>
              <p:cNvSpPr>
                <a:spLocks noChangeShapeType="1"/>
              </p:cNvSpPr>
              <p:nvPr/>
            </p:nvSpPr>
            <p:spPr bwMode="auto">
              <a:xfrm>
                <a:off x="2821" y="2268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779520" y="681335"/>
            <a:ext cx="155448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1752600" y="1556615"/>
            <a:ext cx="1920240" cy="881785"/>
            <a:chOff x="990600" y="1219200"/>
            <a:chExt cx="1920240" cy="881785"/>
          </a:xfrm>
        </p:grpSpPr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1496290" y="12192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1295400" y="170411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grpSp>
          <p:nvGrpSpPr>
            <p:cNvPr id="56" name="Group 52"/>
            <p:cNvGrpSpPr/>
            <p:nvPr/>
          </p:nvGrpSpPr>
          <p:grpSpPr>
            <a:xfrm>
              <a:off x="990600" y="1447800"/>
              <a:ext cx="1920240" cy="400110"/>
              <a:chOff x="990600" y="1447800"/>
              <a:chExt cx="1920240" cy="400110"/>
            </a:xfrm>
          </p:grpSpPr>
          <p:sp>
            <p:nvSpPr>
              <p:cNvPr id="57" name="Rectangle 10"/>
              <p:cNvSpPr>
                <a:spLocks noChangeArrowheads="1"/>
              </p:cNvSpPr>
              <p:nvPr/>
            </p:nvSpPr>
            <p:spPr bwMode="auto">
              <a:xfrm>
                <a:off x="990600" y="1447800"/>
                <a:ext cx="192024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1.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+5 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8" name="Line 11"/>
              <p:cNvSpPr>
                <a:spLocks noChangeShapeType="1"/>
              </p:cNvSpPr>
              <p:nvPr/>
            </p:nvSpPr>
            <p:spPr bwMode="auto">
              <a:xfrm>
                <a:off x="1873135" y="1513610"/>
                <a:ext cx="5029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1828800" y="2680505"/>
            <a:ext cx="1219208" cy="980330"/>
            <a:chOff x="990600" y="2280745"/>
            <a:chExt cx="1219208" cy="980330"/>
          </a:xfrm>
        </p:grpSpPr>
        <p:sp>
          <p:nvSpPr>
            <p:cNvPr id="60" name="Rectangle 18"/>
            <p:cNvSpPr>
              <a:spLocks noChangeArrowheads="1"/>
            </p:cNvSpPr>
            <p:nvPr/>
          </p:nvSpPr>
          <p:spPr bwMode="auto">
            <a:xfrm>
              <a:off x="1295400" y="2280745"/>
              <a:ext cx="54053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6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1" name="Rectangle 19"/>
            <p:cNvSpPr>
              <a:spLocks noChangeArrowheads="1"/>
            </p:cNvSpPr>
            <p:nvPr/>
          </p:nvSpPr>
          <p:spPr bwMode="auto">
            <a:xfrm>
              <a:off x="990600" y="2860965"/>
              <a:ext cx="68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2" name="Group 53"/>
            <p:cNvGrpSpPr/>
            <p:nvPr/>
          </p:nvGrpSpPr>
          <p:grpSpPr>
            <a:xfrm>
              <a:off x="990600" y="2438400"/>
              <a:ext cx="1219208" cy="725488"/>
              <a:chOff x="1102590" y="2836865"/>
              <a:chExt cx="1219208" cy="725488"/>
            </a:xfrm>
          </p:grpSpPr>
          <p:sp>
            <p:nvSpPr>
              <p:cNvPr id="63" name="Rectangle 20"/>
              <p:cNvSpPr>
                <a:spLocks noChangeArrowheads="1"/>
              </p:cNvSpPr>
              <p:nvPr/>
            </p:nvSpPr>
            <p:spPr bwMode="auto">
              <a:xfrm>
                <a:off x="1102590" y="2971800"/>
                <a:ext cx="73152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.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charset="0"/>
                    <a:cs typeface="Times New Roman" charset="0"/>
                    <a:sym typeface="Symbol" pitchFamily="18" charset="2"/>
                  </a:rPr>
                  <a:t>∫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64" name="Group 25"/>
              <p:cNvGrpSpPr>
                <a:grpSpLocks/>
              </p:cNvGrpSpPr>
              <p:nvPr/>
            </p:nvGrpSpPr>
            <p:grpSpPr bwMode="auto">
              <a:xfrm>
                <a:off x="1702672" y="2836865"/>
                <a:ext cx="619126" cy="725488"/>
                <a:chOff x="2678" y="2051"/>
                <a:chExt cx="390" cy="457"/>
              </a:xfrm>
            </p:grpSpPr>
            <p:sp>
              <p:nvSpPr>
                <p:cNvPr id="65" name="Rectangle 22"/>
                <p:cNvSpPr>
                  <a:spLocks noChangeArrowheads="1"/>
                </p:cNvSpPr>
                <p:nvPr/>
              </p:nvSpPr>
              <p:spPr bwMode="auto">
                <a:xfrm>
                  <a:off x="2745" y="2051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dx</a:t>
                  </a:r>
                </a:p>
              </p:txBody>
            </p:sp>
            <p:sp>
              <p:nvSpPr>
                <p:cNvPr id="66" name="Rectangle 23"/>
                <p:cNvSpPr>
                  <a:spLocks noChangeArrowheads="1"/>
                </p:cNvSpPr>
                <p:nvPr/>
              </p:nvSpPr>
              <p:spPr bwMode="auto">
                <a:xfrm>
                  <a:off x="2678" y="2256"/>
                  <a:ext cx="39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x+2</a:t>
                  </a:r>
                </a:p>
              </p:txBody>
            </p:sp>
            <p:sp>
              <p:nvSpPr>
                <p:cNvPr id="67" name="Line 24"/>
                <p:cNvSpPr>
                  <a:spLocks noChangeShapeType="1"/>
                </p:cNvSpPr>
                <p:nvPr/>
              </p:nvSpPr>
              <p:spPr bwMode="auto">
                <a:xfrm>
                  <a:off x="2736" y="2280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68" name="Group 67"/>
          <p:cNvGrpSpPr/>
          <p:nvPr/>
        </p:nvGrpSpPr>
        <p:grpSpPr>
          <a:xfrm>
            <a:off x="1842655" y="3969330"/>
            <a:ext cx="1600200" cy="907470"/>
            <a:chOff x="1143000" y="4064290"/>
            <a:chExt cx="1600200" cy="907470"/>
          </a:xfrm>
        </p:grpSpPr>
        <p:sp>
          <p:nvSpPr>
            <p:cNvPr id="69" name="Rectangle 39"/>
            <p:cNvSpPr>
              <a:spLocks noChangeArrowheads="1"/>
            </p:cNvSpPr>
            <p:nvPr/>
          </p:nvSpPr>
          <p:spPr bwMode="auto">
            <a:xfrm>
              <a:off x="1143000" y="4267200"/>
              <a:ext cx="1600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0" name="Rectangle 44"/>
            <p:cNvSpPr>
              <a:spLocks noChangeArrowheads="1"/>
            </p:cNvSpPr>
            <p:nvPr/>
          </p:nvSpPr>
          <p:spPr bwMode="auto">
            <a:xfrm>
              <a:off x="1641907" y="406429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1" name="Rectangle 45"/>
            <p:cNvSpPr>
              <a:spLocks noChangeArrowheads="1"/>
            </p:cNvSpPr>
            <p:nvPr/>
          </p:nvSpPr>
          <p:spPr bwMode="auto">
            <a:xfrm>
              <a:off x="1386510" y="457165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–1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2" name="Rectangle 47"/>
            <p:cNvSpPr>
              <a:spLocks noChangeArrowheads="1"/>
            </p:cNvSpPr>
            <p:nvPr/>
          </p:nvSpPr>
          <p:spPr bwMode="auto">
            <a:xfrm>
              <a:off x="1918855" y="4118265"/>
              <a:ext cx="4555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  <p:sp>
          <p:nvSpPr>
            <p:cNvPr id="73" name="Rectangle 48"/>
            <p:cNvSpPr>
              <a:spLocks noChangeArrowheads="1"/>
            </p:cNvSpPr>
            <p:nvPr/>
          </p:nvSpPr>
          <p:spPr bwMode="auto">
            <a:xfrm>
              <a:off x="1738745" y="4447310"/>
              <a:ext cx="9188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9 </a:t>
              </a:r>
            </a:p>
          </p:txBody>
        </p:sp>
        <p:sp>
          <p:nvSpPr>
            <p:cNvPr id="74" name="Line 49"/>
            <p:cNvSpPr>
              <a:spLocks noChangeShapeType="1"/>
            </p:cNvSpPr>
            <p:nvPr/>
          </p:nvSpPr>
          <p:spPr bwMode="auto">
            <a:xfrm flipV="1">
              <a:off x="1814945" y="4481945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96840" y="1429905"/>
            <a:ext cx="2346960" cy="856095"/>
            <a:chOff x="4724400" y="1508125"/>
            <a:chExt cx="2346960" cy="856095"/>
          </a:xfrm>
        </p:grpSpPr>
        <p:sp>
          <p:nvSpPr>
            <p:cNvPr id="76" name="Rectangle 56"/>
            <p:cNvSpPr>
              <a:spLocks noChangeArrowheads="1"/>
            </p:cNvSpPr>
            <p:nvPr/>
          </p:nvSpPr>
          <p:spPr bwMode="auto">
            <a:xfrm>
              <a:off x="5298122" y="15081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7" name="Rectangle 57"/>
            <p:cNvSpPr>
              <a:spLocks noChangeArrowheads="1"/>
            </p:cNvSpPr>
            <p:nvPr/>
          </p:nvSpPr>
          <p:spPr bwMode="auto">
            <a:xfrm>
              <a:off x="5069522" y="196734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78" name="Rectangle 58"/>
            <p:cNvSpPr>
              <a:spLocks noChangeArrowheads="1"/>
            </p:cNvSpPr>
            <p:nvPr/>
          </p:nvSpPr>
          <p:spPr bwMode="auto">
            <a:xfrm>
              <a:off x="4724400" y="1752600"/>
              <a:ext cx="2346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196840" y="2667000"/>
            <a:ext cx="2743200" cy="968145"/>
            <a:chOff x="4724400" y="2632365"/>
            <a:chExt cx="2743200" cy="968145"/>
          </a:xfrm>
        </p:grpSpPr>
        <p:sp>
          <p:nvSpPr>
            <p:cNvPr id="80" name="Rectangle 66"/>
            <p:cNvSpPr>
              <a:spLocks noChangeArrowheads="1"/>
            </p:cNvSpPr>
            <p:nvPr/>
          </p:nvSpPr>
          <p:spPr bwMode="auto">
            <a:xfrm>
              <a:off x="5221922" y="263236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81" name="Rectangle 67"/>
            <p:cNvSpPr>
              <a:spLocks noChangeArrowheads="1"/>
            </p:cNvSpPr>
            <p:nvPr/>
          </p:nvSpPr>
          <p:spPr bwMode="auto">
            <a:xfrm>
              <a:off x="4924960" y="3200400"/>
              <a:ext cx="470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2" name="Rectangle 68"/>
            <p:cNvSpPr>
              <a:spLocks noChangeArrowheads="1"/>
            </p:cNvSpPr>
            <p:nvPr/>
          </p:nvSpPr>
          <p:spPr bwMode="auto">
            <a:xfrm>
              <a:off x="4724400" y="2933700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∫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2y + 8) 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8" grpId="1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6977</TotalTime>
  <Words>641</Words>
  <Application>Microsoft Office PowerPoint</Application>
  <PresentationFormat>On-screen Show (4:3)</PresentationFormat>
  <Paragraphs>174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1_Mountain Top</vt:lpstr>
      <vt:lpstr>INTEGRAL TERTENTU</vt:lpstr>
      <vt:lpstr>INTEGRAL TERTENTU </vt:lpstr>
      <vt:lpstr>PowerPoint Presentation</vt:lpstr>
      <vt:lpstr>PowerPoint Presentation</vt:lpstr>
      <vt:lpstr>CONTOH SOAL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794</cp:revision>
  <cp:lastPrinted>2019-06-17T07:33:05Z</cp:lastPrinted>
  <dcterms:created xsi:type="dcterms:W3CDTF">2003-09-17T10:33:32Z</dcterms:created>
  <dcterms:modified xsi:type="dcterms:W3CDTF">2023-05-15T07:10:20Z</dcterms:modified>
</cp:coreProperties>
</file>