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2" r:id="rId3"/>
    <p:sldId id="283" r:id="rId4"/>
    <p:sldId id="262" r:id="rId5"/>
    <p:sldId id="263" r:id="rId6"/>
    <p:sldId id="279" r:id="rId7"/>
    <p:sldId id="275" r:id="rId8"/>
    <p:sldId id="276" r:id="rId9"/>
    <p:sldId id="277" r:id="rId10"/>
    <p:sldId id="278" r:id="rId11"/>
    <p:sldId id="258" r:id="rId12"/>
    <p:sldId id="260" r:id="rId13"/>
    <p:sldId id="280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51465-74C4-4163-91ED-2E25F40794C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933EB-3F85-4BCF-B4AE-C7F301DC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8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791-3A64-4A73-99E9-649A99CCD40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007F-A3D8-498E-B3E0-7BEA0274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7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791-3A64-4A73-99E9-649A99CCD40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007F-A3D8-498E-B3E0-7BEA0274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3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791-3A64-4A73-99E9-649A99CCD40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007F-A3D8-498E-B3E0-7BEA0274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5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791-3A64-4A73-99E9-649A99CCD40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007F-A3D8-498E-B3E0-7BEA0274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2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791-3A64-4A73-99E9-649A99CCD40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007F-A3D8-498E-B3E0-7BEA0274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2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791-3A64-4A73-99E9-649A99CCD40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007F-A3D8-498E-B3E0-7BEA0274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8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791-3A64-4A73-99E9-649A99CCD40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007F-A3D8-498E-B3E0-7BEA0274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6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791-3A64-4A73-99E9-649A99CCD40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007F-A3D8-498E-B3E0-7BEA0274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2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791-3A64-4A73-99E9-649A99CCD40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007F-A3D8-498E-B3E0-7BEA0274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6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791-3A64-4A73-99E9-649A99CCD40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007F-A3D8-498E-B3E0-7BEA0274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7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791-3A64-4A73-99E9-649A99CCD40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007F-A3D8-498E-B3E0-7BEA0274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1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8F791-3A64-4A73-99E9-649A99CCD40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A007F-A3D8-498E-B3E0-7BEA0274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0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7"/>
            <a:ext cx="9144000" cy="535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162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BIOTEKNOLOGI </a:t>
            </a:r>
            <a:br>
              <a:rPr lang="en-US" dirty="0" smtClean="0"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latin typeface="Aharoni" pitchFamily="2" charset="-79"/>
                <a:cs typeface="Aharoni" pitchFamily="2" charset="-79"/>
              </a:rPr>
              <a:t>BIDANG PERIKANAN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5083629"/>
            <a:ext cx="38862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Nadya</a:t>
            </a:r>
            <a:r>
              <a:rPr lang="en-US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Meriza</a:t>
            </a:r>
            <a:r>
              <a:rPr lang="en-US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en-US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Pendidikan</a:t>
            </a:r>
            <a:r>
              <a:rPr lang="en-US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Biologi</a:t>
            </a:r>
            <a:r>
              <a:rPr lang="en-US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FKIP UNILA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2020</a:t>
            </a:r>
            <a:endParaRPr lang="en-US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880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35577" r="22874" b="16987"/>
          <a:stretch/>
        </p:blipFill>
        <p:spPr bwMode="auto">
          <a:xfrm>
            <a:off x="0" y="876300"/>
            <a:ext cx="914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916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Aquaculture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yang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 smtClean="0"/>
              <a:t>pesat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Pemenuhan</a:t>
            </a:r>
            <a:r>
              <a:rPr lang="en-US" dirty="0"/>
              <a:t> </a:t>
            </a:r>
            <a:r>
              <a:rPr lang="en-US" dirty="0" err="1" smtClean="0"/>
              <a:t>kebutuhan</a:t>
            </a:r>
            <a:r>
              <a:rPr lang="en-US" dirty="0"/>
              <a:t> </a:t>
            </a:r>
            <a:r>
              <a:rPr lang="en-US" dirty="0" err="1" smtClean="0"/>
              <a:t>pangan</a:t>
            </a:r>
            <a:r>
              <a:rPr lang="en-US" dirty="0"/>
              <a:t> </a:t>
            </a:r>
            <a:r>
              <a:rPr lang="en-US" dirty="0" err="1" smtClean="0"/>
              <a:t>dunia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pertimbangan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perikanan</a:t>
            </a:r>
            <a:r>
              <a:rPr lang="en-US" dirty="0"/>
              <a:t> </a:t>
            </a:r>
            <a:r>
              <a:rPr lang="en-US" dirty="0" err="1" smtClean="0"/>
              <a:t>meningkat</a:t>
            </a:r>
            <a:endParaRPr lang="en-US" dirty="0"/>
          </a:p>
          <a:p>
            <a:pPr algn="just"/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budidaya</a:t>
            </a:r>
            <a:r>
              <a:rPr lang="en-US" dirty="0"/>
              <a:t> :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lambat</a:t>
            </a:r>
            <a:r>
              <a:rPr lang="en-US" dirty="0"/>
              <a:t>, </a:t>
            </a:r>
            <a:r>
              <a:rPr lang="en-US" dirty="0" err="1"/>
              <a:t>penyakit</a:t>
            </a:r>
            <a:r>
              <a:rPr lang="en-US" dirty="0"/>
              <a:t>, </a:t>
            </a:r>
            <a:r>
              <a:rPr lang="en-US" dirty="0" err="1"/>
              <a:t>limbah</a:t>
            </a:r>
            <a:r>
              <a:rPr lang="en-US" dirty="0"/>
              <a:t> </a:t>
            </a:r>
            <a:r>
              <a:rPr lang="en-US" dirty="0" err="1"/>
              <a:t>budidaya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diatasi</a:t>
            </a:r>
            <a:endParaRPr lang="en-US" dirty="0"/>
          </a:p>
          <a:p>
            <a:pPr algn="just"/>
            <a:r>
              <a:rPr lang="en-US" dirty="0" err="1"/>
              <a:t>Bioteknologi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problem </a:t>
            </a:r>
            <a:r>
              <a:rPr lang="en-US" dirty="0" err="1" smtClean="0"/>
              <a:t>budidaya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produksi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50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8" t="13989" r="22555" b="26244"/>
          <a:stretch/>
        </p:blipFill>
        <p:spPr bwMode="auto">
          <a:xfrm>
            <a:off x="76200" y="254242"/>
            <a:ext cx="8991600" cy="629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103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Bioteknologi</a:t>
            </a:r>
            <a:r>
              <a:rPr lang="en-US" dirty="0" smtClean="0"/>
              <a:t> </a:t>
            </a:r>
            <a:r>
              <a:rPr lang="en-US" dirty="0" err="1" smtClean="0"/>
              <a:t>Perikanan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Triploid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Monosex</a:t>
            </a:r>
            <a:endParaRPr lang="en-US" dirty="0" smtClean="0"/>
          </a:p>
          <a:p>
            <a:r>
              <a:rPr lang="en-US" dirty="0" err="1" smtClean="0"/>
              <a:t>Diagnosa</a:t>
            </a:r>
            <a:r>
              <a:rPr lang="en-US" dirty="0" smtClean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akurat</a:t>
            </a:r>
            <a:r>
              <a:rPr lang="en-US" dirty="0"/>
              <a:t>,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murah</a:t>
            </a:r>
            <a:r>
              <a:rPr lang="en-US" dirty="0"/>
              <a:t> </a:t>
            </a:r>
            <a:r>
              <a:rPr lang="en-US" dirty="0" err="1"/>
              <a:t>lewat</a:t>
            </a:r>
            <a:r>
              <a:rPr lang="en-US" dirty="0"/>
              <a:t> </a:t>
            </a:r>
            <a:r>
              <a:rPr lang="en-US" dirty="0" err="1"/>
              <a:t>Biologi</a:t>
            </a:r>
            <a:r>
              <a:rPr lang="en-US" dirty="0"/>
              <a:t> </a:t>
            </a:r>
            <a:r>
              <a:rPr lang="en-US" dirty="0" err="1" smtClean="0"/>
              <a:t>Molekular</a:t>
            </a:r>
            <a:endParaRPr lang="en-US" dirty="0" smtClean="0"/>
          </a:p>
          <a:p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/>
              <a:t>Vaccine </a:t>
            </a:r>
            <a:r>
              <a:rPr lang="en-US" dirty="0" err="1" smtClean="0"/>
              <a:t>ikan</a:t>
            </a:r>
            <a:endParaRPr lang="en-US" dirty="0" smtClean="0"/>
          </a:p>
          <a:p>
            <a:r>
              <a:rPr lang="en-US" dirty="0" err="1" smtClean="0"/>
              <a:t>Penciptaan</a:t>
            </a:r>
            <a:r>
              <a:rPr lang="en-US" dirty="0" smtClean="0"/>
              <a:t> </a:t>
            </a:r>
            <a:r>
              <a:rPr lang="en-US" dirty="0" err="1"/>
              <a:t>ikan</a:t>
            </a:r>
            <a:r>
              <a:rPr lang="en-US" dirty="0"/>
              <a:t> yang </a:t>
            </a:r>
            <a:r>
              <a:rPr lang="en-US" dirty="0" err="1"/>
              <a:t>resisten</a:t>
            </a:r>
            <a:r>
              <a:rPr lang="en-US" dirty="0"/>
              <a:t> </a:t>
            </a:r>
            <a:r>
              <a:rPr lang="en-US" dirty="0" err="1" smtClean="0"/>
              <a:t>penyakit</a:t>
            </a:r>
            <a:endParaRPr lang="en-US" dirty="0" smtClean="0"/>
          </a:p>
          <a:p>
            <a:r>
              <a:rPr lang="en-US" dirty="0" err="1" smtClean="0"/>
              <a:t>Penciptaan</a:t>
            </a:r>
            <a:r>
              <a:rPr lang="en-US" dirty="0" smtClean="0"/>
              <a:t>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 smtClean="0"/>
              <a:t>cepat</a:t>
            </a:r>
            <a:endParaRPr lang="en-US" dirty="0" smtClean="0"/>
          </a:p>
          <a:p>
            <a:r>
              <a:rPr lang="en-US" dirty="0" err="1" smtClean="0"/>
              <a:t>Penciptaan</a:t>
            </a:r>
            <a:r>
              <a:rPr lang="en-US" dirty="0" smtClean="0"/>
              <a:t> </a:t>
            </a:r>
            <a:r>
              <a:rPr lang="en-US" dirty="0" err="1"/>
              <a:t>ikan</a:t>
            </a:r>
            <a:r>
              <a:rPr lang="en-US" dirty="0"/>
              <a:t> yang </a:t>
            </a:r>
            <a:r>
              <a:rPr lang="en-US" dirty="0" err="1"/>
              <a:t>tahan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 smtClean="0"/>
              <a:t>dingin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3443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Bioteknologi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/>
              <a:t> </a:t>
            </a:r>
            <a:r>
              <a:rPr lang="en-US" dirty="0" err="1" smtClean="0"/>
              <a:t>Hasil</a:t>
            </a:r>
            <a:r>
              <a:rPr lang="en-US" dirty="0"/>
              <a:t> </a:t>
            </a:r>
            <a:r>
              <a:rPr lang="en-US" dirty="0" err="1" smtClean="0"/>
              <a:t>Perikanan</a:t>
            </a:r>
            <a:r>
              <a:rPr lang="en-US" dirty="0" smtClean="0"/>
              <a:t> </a:t>
            </a:r>
            <a:r>
              <a:rPr lang="en-US" dirty="0"/>
              <a:t>(BPHP)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C</a:t>
            </a:r>
            <a:r>
              <a:rPr lang="en-US" dirty="0" err="1" smtClean="0"/>
              <a:t>abang</a:t>
            </a:r>
            <a:r>
              <a:rPr lang="en-US" dirty="0"/>
              <a:t> </a:t>
            </a:r>
            <a:r>
              <a:rPr lang="en-US" dirty="0" err="1"/>
              <a:t>dari</a:t>
            </a:r>
            <a:r>
              <a:rPr lang="en-US" dirty="0"/>
              <a:t> </a:t>
            </a:r>
            <a:r>
              <a:rPr lang="en-US" dirty="0" err="1"/>
              <a:t>bioteknologi</a:t>
            </a:r>
            <a:r>
              <a:rPr lang="en-US" dirty="0"/>
              <a:t> </a:t>
            </a:r>
            <a:r>
              <a:rPr lang="en-US" dirty="0" err="1" smtClean="0"/>
              <a:t>pangan</a:t>
            </a:r>
            <a:r>
              <a:rPr lang="en-US" dirty="0" smtClean="0"/>
              <a:t> yang </a:t>
            </a:r>
            <a:r>
              <a:rPr lang="en-US" dirty="0" err="1"/>
              <a:t>sudah</a:t>
            </a:r>
            <a:r>
              <a:rPr lang="en-US" dirty="0"/>
              <a:t> lama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 smtClean="0"/>
              <a:t>masyarakat</a:t>
            </a:r>
            <a:r>
              <a:rPr lang="en-US" dirty="0"/>
              <a:t> I</a:t>
            </a:r>
            <a:r>
              <a:rPr lang="en-US" dirty="0" smtClean="0"/>
              <a:t>ndonesia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mengolah</a:t>
            </a:r>
            <a:r>
              <a:rPr lang="en-US" dirty="0"/>
              <a:t> </a:t>
            </a:r>
            <a:r>
              <a:rPr lang="en-US" dirty="0" err="1" smtClean="0"/>
              <a:t>hasil</a:t>
            </a:r>
            <a:r>
              <a:rPr lang="en-US" dirty="0"/>
              <a:t> </a:t>
            </a:r>
            <a:r>
              <a:rPr lang="en-US" dirty="0" err="1" smtClean="0"/>
              <a:t>perikanan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mikroba</a:t>
            </a:r>
            <a:r>
              <a:rPr lang="en-US" dirty="0" smtClean="0"/>
              <a:t>)</a:t>
            </a:r>
          </a:p>
          <a:p>
            <a:pPr algn="just"/>
            <a:r>
              <a:rPr lang="en-US" dirty="0" err="1"/>
              <a:t>M</a:t>
            </a:r>
            <a:r>
              <a:rPr lang="en-US" dirty="0" err="1" smtClean="0"/>
              <a:t>ikroba</a:t>
            </a:r>
            <a:r>
              <a:rPr lang="en-US" dirty="0"/>
              <a:t> </a:t>
            </a:r>
          </a:p>
          <a:p>
            <a:pPr marL="0" indent="0" algn="just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protein,lemak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karbohidrat</a:t>
            </a:r>
            <a:r>
              <a:rPr lang="en-US" dirty="0" smtClean="0"/>
              <a:t> -&gt;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/>
              <a:t>amino, </a:t>
            </a:r>
          </a:p>
          <a:p>
            <a:pPr marL="0" indent="0" algn="just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r>
              <a:rPr lang="en-US" dirty="0"/>
              <a:t> </a:t>
            </a:r>
            <a:r>
              <a:rPr lang="en-US" dirty="0" err="1"/>
              <a:t>dan</a:t>
            </a:r>
            <a:r>
              <a:rPr lang="en-US" dirty="0"/>
              <a:t> </a:t>
            </a:r>
            <a:r>
              <a:rPr lang="en-US" dirty="0" err="1" smtClean="0"/>
              <a:t>glukosa</a:t>
            </a:r>
            <a:endParaRPr lang="en-US" dirty="0" smtClean="0"/>
          </a:p>
          <a:p>
            <a:pPr algn="just"/>
            <a:r>
              <a:rPr lang="en-US" dirty="0" err="1" smtClean="0"/>
              <a:t>Produk</a:t>
            </a:r>
            <a:r>
              <a:rPr lang="en-US" dirty="0"/>
              <a:t> </a:t>
            </a:r>
            <a:r>
              <a:rPr lang="en-US" dirty="0" smtClean="0"/>
              <a:t>:</a:t>
            </a:r>
            <a:r>
              <a:rPr lang="en-US" dirty="0"/>
              <a:t> </a:t>
            </a:r>
            <a:r>
              <a:rPr lang="en-US" dirty="0" err="1" smtClean="0"/>
              <a:t>peda</a:t>
            </a:r>
            <a:r>
              <a:rPr lang="en-US" dirty="0" smtClean="0"/>
              <a:t>, </a:t>
            </a:r>
            <a:r>
              <a:rPr lang="en-US" dirty="0" err="1" smtClean="0"/>
              <a:t>kecap</a:t>
            </a:r>
            <a:r>
              <a:rPr lang="en-US" dirty="0"/>
              <a:t> </a:t>
            </a:r>
            <a:r>
              <a:rPr lang="en-US" dirty="0" err="1" smtClean="0"/>
              <a:t>ikan</a:t>
            </a:r>
            <a:r>
              <a:rPr lang="en-US" dirty="0" smtClean="0"/>
              <a:t>, </a:t>
            </a:r>
            <a:r>
              <a:rPr lang="en-US" dirty="0" err="1" smtClean="0"/>
              <a:t>bekasem</a:t>
            </a:r>
            <a:r>
              <a:rPr lang="en-US" dirty="0" smtClean="0"/>
              <a:t>, </a:t>
            </a:r>
            <a:r>
              <a:rPr lang="en-US" dirty="0" err="1" smtClean="0"/>
              <a:t>bekasang</a:t>
            </a:r>
            <a:r>
              <a:rPr lang="en-US" dirty="0" smtClean="0"/>
              <a:t>, </a:t>
            </a:r>
            <a:r>
              <a:rPr lang="en-US" dirty="0" err="1" smtClean="0"/>
              <a:t>terasi</a:t>
            </a:r>
            <a:r>
              <a:rPr lang="en-US" dirty="0"/>
              <a:t> 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err="1" smtClean="0"/>
              <a:t>silase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06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Bioteknologi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err="1" smtClean="0"/>
              <a:t>Rekayasa</a:t>
            </a:r>
            <a:r>
              <a:rPr lang="en-US" b="1" dirty="0" smtClean="0"/>
              <a:t> </a:t>
            </a:r>
            <a:r>
              <a:rPr lang="en-US" b="1" dirty="0" err="1" smtClean="0"/>
              <a:t>Genetika</a:t>
            </a:r>
            <a:r>
              <a:rPr lang="en-US" b="1" dirty="0" smtClean="0"/>
              <a:t> </a:t>
            </a:r>
            <a:r>
              <a:rPr lang="en-US" b="1" dirty="0" err="1" smtClean="0"/>
              <a:t>Ikan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6971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sv-SE" dirty="0"/>
              <a:t>Ikan bertelur dalam jumlah besar dan telur </a:t>
            </a:r>
            <a:r>
              <a:rPr lang="sv-SE" dirty="0" smtClean="0"/>
              <a:t>yang lebih mudah dimanipulasi</a:t>
            </a:r>
            <a:endParaRPr lang="sv-SE" dirty="0"/>
          </a:p>
          <a:p>
            <a:pPr algn="just"/>
            <a:r>
              <a:rPr lang="en-US" dirty="0" err="1" smtClean="0"/>
              <a:t>Budidaya</a:t>
            </a:r>
            <a:r>
              <a:rPr lang="en-US" dirty="0"/>
              <a:t> </a:t>
            </a:r>
            <a:r>
              <a:rPr lang="en-US" dirty="0" err="1" smtClean="0"/>
              <a:t>merupakan</a:t>
            </a:r>
            <a:r>
              <a:rPr lang="en-US" dirty="0"/>
              <a:t> </a:t>
            </a:r>
            <a:r>
              <a:rPr lang="en-US" dirty="0" err="1" smtClean="0"/>
              <a:t>salah</a:t>
            </a:r>
            <a:r>
              <a:rPr lang="en-US" dirty="0"/>
              <a:t> </a:t>
            </a:r>
            <a:r>
              <a:rPr lang="en-US" dirty="0" err="1" smtClean="0"/>
              <a:t>satu</a:t>
            </a:r>
            <a:r>
              <a:rPr lang="en-US" dirty="0"/>
              <a:t> </a:t>
            </a:r>
            <a:r>
              <a:rPr lang="en-US" dirty="0" err="1" smtClean="0"/>
              <a:t>sektor</a:t>
            </a:r>
            <a:r>
              <a:rPr lang="en-US" dirty="0"/>
              <a:t> </a:t>
            </a:r>
            <a:r>
              <a:rPr lang="en-US" dirty="0" smtClean="0"/>
              <a:t>yang</a:t>
            </a:r>
            <a:r>
              <a:rPr lang="en-US" dirty="0"/>
              <a:t> </a:t>
            </a:r>
            <a:r>
              <a:rPr lang="en-US" dirty="0" err="1" smtClean="0"/>
              <a:t>memproduksi</a:t>
            </a:r>
            <a:r>
              <a:rPr lang="en-US" dirty="0"/>
              <a:t> </a:t>
            </a:r>
            <a:r>
              <a:rPr lang="en-US" dirty="0" err="1" smtClean="0"/>
              <a:t>makanan</a:t>
            </a:r>
            <a:r>
              <a:rPr lang="en-US" dirty="0"/>
              <a:t> </a:t>
            </a:r>
            <a:r>
              <a:rPr lang="en-US" dirty="0" err="1" smtClean="0"/>
              <a:t>tercepat</a:t>
            </a:r>
            <a:r>
              <a:rPr lang="en-US" dirty="0"/>
              <a:t>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/>
              <a:t> </a:t>
            </a:r>
            <a:r>
              <a:rPr lang="en-US" dirty="0" smtClean="0"/>
              <a:t>global, </a:t>
            </a:r>
            <a:r>
              <a:rPr lang="en-US" dirty="0" err="1" smtClean="0"/>
              <a:t>menunjukkan</a:t>
            </a:r>
            <a:r>
              <a:rPr lang="en-US" dirty="0"/>
              <a:t> </a:t>
            </a:r>
            <a:r>
              <a:rPr lang="en-US" dirty="0" err="1"/>
              <a:t>meningkatnya</a:t>
            </a:r>
            <a:r>
              <a:rPr lang="en-US" dirty="0"/>
              <a:t> </a:t>
            </a:r>
            <a:r>
              <a:rPr lang="en-US" dirty="0" err="1"/>
              <a:t>permintaan</a:t>
            </a:r>
            <a:r>
              <a:rPr lang="en-US" dirty="0"/>
              <a:t> </a:t>
            </a:r>
            <a:r>
              <a:rPr lang="en-US" dirty="0" err="1" smtClean="0"/>
              <a:t>produk</a:t>
            </a:r>
            <a:r>
              <a:rPr lang="en-US" dirty="0"/>
              <a:t> </a:t>
            </a:r>
            <a:r>
              <a:rPr lang="en-US" dirty="0" err="1" smtClean="0"/>
              <a:t>akuakultur</a:t>
            </a:r>
            <a:endParaRPr lang="sv-SE" dirty="0" smtClean="0"/>
          </a:p>
          <a:p>
            <a:pPr algn="just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3716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sv-SE" dirty="0" smtClean="0"/>
              <a:t>Teknik DNA rekombinan </a:t>
            </a:r>
          </a:p>
          <a:p>
            <a:pPr algn="just"/>
            <a:r>
              <a:rPr lang="sv-SE" dirty="0" smtClean="0"/>
              <a:t>Memasukkan materi genetik dari satu organisme ke dalam genom ikan atau organisme air lainnya</a:t>
            </a:r>
          </a:p>
          <a:p>
            <a:pPr marL="0" indent="0">
              <a:buNone/>
            </a:pPr>
            <a:r>
              <a:rPr lang="sv-SE" dirty="0" smtClean="0">
                <a:solidFill>
                  <a:srgbClr val="FF0000"/>
                </a:solidFill>
              </a:rPr>
              <a:t>KENAPA IKAN?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81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63455"/>
            <a:ext cx="8229600" cy="538494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b="1" dirty="0" err="1" smtClean="0"/>
              <a:t>Penerapan</a:t>
            </a:r>
            <a:r>
              <a:rPr lang="en-US" b="1" dirty="0" smtClean="0"/>
              <a:t> </a:t>
            </a:r>
            <a:r>
              <a:rPr lang="en-US" b="1" dirty="0" err="1" smtClean="0"/>
              <a:t>Bioteknologi</a:t>
            </a:r>
            <a:r>
              <a:rPr lang="en-US" b="1" dirty="0" smtClean="0"/>
              <a:t> </a:t>
            </a:r>
            <a:r>
              <a:rPr lang="en-US" b="1" dirty="0" err="1" smtClean="0"/>
              <a:t>Perikanan</a:t>
            </a:r>
            <a:endParaRPr lang="en-US" b="1" dirty="0" smtClean="0"/>
          </a:p>
          <a:p>
            <a:pPr marL="514350" indent="-514350" algn="just">
              <a:buFont typeface="+mj-lt"/>
              <a:buAutoNum type="alphaLcPeriod"/>
            </a:pPr>
            <a:r>
              <a:rPr lang="en-US" dirty="0" err="1" smtClean="0"/>
              <a:t>Pembenihan</a:t>
            </a:r>
            <a:r>
              <a:rPr lang="en-US" dirty="0" smtClean="0"/>
              <a:t> </a:t>
            </a:r>
            <a:r>
              <a:rPr lang="en-US" dirty="0" err="1" smtClean="0"/>
              <a:t>Selektif</a:t>
            </a:r>
            <a:r>
              <a:rPr lang="en-US" dirty="0" smtClean="0"/>
              <a:t> : </a:t>
            </a:r>
            <a:r>
              <a:rPr lang="en-US" dirty="0" err="1" smtClean="0"/>
              <a:t>tradisional</a:t>
            </a:r>
            <a:r>
              <a:rPr lang="en-US" dirty="0" smtClean="0"/>
              <a:t>, </a:t>
            </a:r>
            <a:r>
              <a:rPr lang="en-US" dirty="0" err="1" smtClean="0"/>
              <a:t>ikan</a:t>
            </a:r>
            <a:r>
              <a:rPr lang="en-US" dirty="0" smtClean="0"/>
              <a:t> </a:t>
            </a:r>
            <a:r>
              <a:rPr lang="en-US" dirty="0" err="1" smtClean="0"/>
              <a:t>konsumsi</a:t>
            </a:r>
            <a:endParaRPr lang="en-US" dirty="0"/>
          </a:p>
          <a:p>
            <a:pPr marL="514350" indent="-514350" algn="just">
              <a:buFont typeface="+mj-lt"/>
              <a:buAutoNum type="alphaLcPeriod"/>
            </a:pPr>
            <a:r>
              <a:rPr lang="en-US" dirty="0" err="1" smtClean="0"/>
              <a:t>Manipulasi</a:t>
            </a:r>
            <a:r>
              <a:rPr lang="en-US" dirty="0" smtClean="0"/>
              <a:t> :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(</a:t>
            </a:r>
            <a:r>
              <a:rPr lang="en-US" dirty="0" err="1" smtClean="0"/>
              <a:t>biasanya</a:t>
            </a:r>
            <a:r>
              <a:rPr lang="en-US" dirty="0" smtClean="0"/>
              <a:t> 2 </a:t>
            </a:r>
            <a:r>
              <a:rPr lang="en-US" dirty="0" err="1" smtClean="0"/>
              <a:t>jadi</a:t>
            </a:r>
            <a:r>
              <a:rPr lang="en-US" dirty="0" smtClean="0"/>
              <a:t> 3), </a:t>
            </a:r>
            <a:r>
              <a:rPr lang="en-US" dirty="0" err="1" smtClean="0"/>
              <a:t>steril</a:t>
            </a:r>
            <a:r>
              <a:rPr lang="en-US" dirty="0" smtClean="0"/>
              <a:t>, ex. </a:t>
            </a:r>
            <a:r>
              <a:rPr lang="en-US" dirty="0" err="1" smtClean="0"/>
              <a:t>Tiram</a:t>
            </a:r>
            <a:r>
              <a:rPr lang="en-US" dirty="0" smtClean="0"/>
              <a:t> (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gonad)</a:t>
            </a:r>
          </a:p>
          <a:p>
            <a:pPr marL="514350" indent="-514350" algn="just">
              <a:buAutoNum type="alphaLcPeriod"/>
            </a:pPr>
            <a:r>
              <a:rPr lang="en-US" dirty="0" err="1" smtClean="0"/>
              <a:t>Monosex</a:t>
            </a:r>
            <a:r>
              <a:rPr lang="en-US" dirty="0" smtClean="0"/>
              <a:t> culture : </a:t>
            </a:r>
            <a:r>
              <a:rPr lang="en-US" dirty="0" err="1" smtClean="0"/>
              <a:t>denaturisasi</a:t>
            </a:r>
            <a:r>
              <a:rPr lang="en-US" dirty="0" smtClean="0"/>
              <a:t> DNA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manipulasi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(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esteroren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nila</a:t>
            </a:r>
            <a:r>
              <a:rPr lang="en-US" dirty="0" smtClean="0"/>
              <a:t> </a:t>
            </a:r>
            <a:r>
              <a:rPr lang="en-US" dirty="0" err="1" smtClean="0"/>
              <a:t>jantan</a:t>
            </a:r>
            <a:r>
              <a:rPr lang="en-US" dirty="0" smtClean="0"/>
              <a:t>)</a:t>
            </a:r>
          </a:p>
          <a:p>
            <a:pPr marL="514350" indent="-514350" algn="just">
              <a:buAutoNum type="alphaLcPeriod"/>
            </a:pPr>
            <a:r>
              <a:rPr lang="en-US" dirty="0" err="1" smtClean="0"/>
              <a:t>Hibridisasi</a:t>
            </a:r>
            <a:r>
              <a:rPr lang="en-US" dirty="0" smtClean="0"/>
              <a:t> :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hipofisa</a:t>
            </a:r>
            <a:r>
              <a:rPr lang="en-US" dirty="0" smtClean="0"/>
              <a:t>/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merangsang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gamet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pemijahan</a:t>
            </a:r>
            <a:endParaRPr lang="en-US" dirty="0" smtClean="0"/>
          </a:p>
          <a:p>
            <a:pPr marL="514350" indent="-514350" algn="just"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73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e. </a:t>
            </a:r>
            <a:r>
              <a:rPr lang="en-US" dirty="0" err="1" smtClean="0"/>
              <a:t>Hipofisa</a:t>
            </a:r>
            <a:r>
              <a:rPr lang="en-US" dirty="0" smtClean="0"/>
              <a:t> : </a:t>
            </a:r>
            <a:r>
              <a:rPr lang="en-US" dirty="0" err="1" smtClean="0"/>
              <a:t>penyuntikan</a:t>
            </a:r>
            <a:r>
              <a:rPr lang="en-US" dirty="0" smtClean="0"/>
              <a:t> </a:t>
            </a:r>
            <a:r>
              <a:rPr lang="en-US" dirty="0" err="1" smtClean="0"/>
              <a:t>ekstrak</a:t>
            </a:r>
            <a:r>
              <a:rPr lang="en-US" dirty="0" smtClean="0"/>
              <a:t>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hipofisa</a:t>
            </a:r>
            <a:r>
              <a:rPr lang="en-US" dirty="0" smtClean="0"/>
              <a:t> </a:t>
            </a:r>
            <a:r>
              <a:rPr lang="en-US" dirty="0" err="1" smtClean="0"/>
              <a:t>unruk</a:t>
            </a:r>
            <a:r>
              <a:rPr lang="en-US" dirty="0" smtClean="0"/>
              <a:t> </a:t>
            </a:r>
            <a:r>
              <a:rPr lang="en-US" dirty="0" err="1" smtClean="0"/>
              <a:t>merangsang</a:t>
            </a:r>
            <a:r>
              <a:rPr lang="en-US" dirty="0" smtClean="0"/>
              <a:t> </a:t>
            </a:r>
            <a:r>
              <a:rPr lang="en-US" dirty="0" err="1" smtClean="0"/>
              <a:t>kematangan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gonad. </a:t>
            </a:r>
          </a:p>
          <a:p>
            <a:pPr marL="514350" indent="-514350">
              <a:buAutoNum type="alphaLcPeriod" startAt="6"/>
            </a:pP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Transgenik</a:t>
            </a:r>
            <a:r>
              <a:rPr lang="en-US" dirty="0" smtClean="0"/>
              <a:t> 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merubah</a:t>
            </a:r>
            <a:r>
              <a:rPr lang="en-US" dirty="0" smtClean="0"/>
              <a:t> gen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keterikatan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jauh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91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Teknik</a:t>
            </a:r>
            <a:r>
              <a:rPr lang="en-US" dirty="0" smtClean="0"/>
              <a:t> Transfer 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b="1" dirty="0" err="1" smtClean="0"/>
              <a:t>Mikroinjeksi</a:t>
            </a:r>
            <a:endParaRPr lang="en-US" b="1" dirty="0" smtClean="0"/>
          </a:p>
          <a:p>
            <a:pPr marL="0" indent="0" algn="just">
              <a:buNone/>
            </a:pPr>
            <a:r>
              <a:rPr lang="en-US" dirty="0" err="1"/>
              <a:t>D</a:t>
            </a:r>
            <a:r>
              <a:rPr lang="en-US" dirty="0" err="1" smtClean="0"/>
              <a:t>ikembangakan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teknik</a:t>
            </a:r>
            <a:r>
              <a:rPr lang="en-US" dirty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tikus</a:t>
            </a:r>
            <a:r>
              <a:rPr lang="en-US" dirty="0" smtClean="0"/>
              <a:t> </a:t>
            </a:r>
          </a:p>
          <a:p>
            <a:pPr marL="0" indent="0" algn="just">
              <a:buNone/>
            </a:pPr>
            <a:r>
              <a:rPr lang="en-US" dirty="0" err="1" smtClean="0"/>
              <a:t>Transgenik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/>
              <a:t> </a:t>
            </a:r>
            <a:r>
              <a:rPr lang="en-US" dirty="0" err="1" smtClean="0"/>
              <a:t>teknik</a:t>
            </a:r>
            <a:r>
              <a:rPr lang="en-US" dirty="0"/>
              <a:t> </a:t>
            </a:r>
            <a:r>
              <a:rPr lang="en-US" dirty="0" smtClean="0"/>
              <a:t>yang</a:t>
            </a:r>
            <a:r>
              <a:rPr lang="en-US" dirty="0"/>
              <a:t> </a:t>
            </a:r>
            <a:r>
              <a:rPr lang="en-US" dirty="0" err="1" smtClean="0"/>
              <a:t>umum</a:t>
            </a:r>
            <a:r>
              <a:rPr lang="en-US" dirty="0"/>
              <a:t> </a:t>
            </a:r>
            <a:r>
              <a:rPr lang="en-US" dirty="0" err="1" smtClean="0"/>
              <a:t>digunaka</a:t>
            </a:r>
            <a:r>
              <a:rPr lang="en-US" dirty="0" err="1"/>
              <a:t>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/>
              <a:t> </a:t>
            </a:r>
            <a:r>
              <a:rPr lang="en-US" dirty="0" err="1" smtClean="0"/>
              <a:t>introduksi</a:t>
            </a:r>
            <a:r>
              <a:rPr lang="en-US" dirty="0" smtClean="0"/>
              <a:t> gen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endParaRPr lang="en-US" dirty="0"/>
          </a:p>
          <a:p>
            <a:pPr marL="0" indent="0" algn="just">
              <a:buNone/>
            </a:pPr>
            <a:r>
              <a:rPr lang="en-US" b="1" dirty="0" err="1" smtClean="0"/>
              <a:t>Elektroforesis</a:t>
            </a:r>
            <a:endParaRPr lang="en-US" b="1" dirty="0" smtClean="0"/>
          </a:p>
          <a:p>
            <a:pPr marL="0" indent="0" algn="just">
              <a:buNone/>
            </a:pPr>
            <a:r>
              <a:rPr lang="en-US" dirty="0" err="1" smtClean="0"/>
              <a:t>Membuat</a:t>
            </a:r>
            <a:r>
              <a:rPr lang="en-US" dirty="0" smtClean="0"/>
              <a:t> reparable-holes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membran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yang </a:t>
            </a:r>
            <a:r>
              <a:rPr lang="en-US" dirty="0" err="1"/>
              <a:t>bergetar</a:t>
            </a:r>
            <a:r>
              <a:rPr lang="en-US" dirty="0"/>
              <a:t> (</a:t>
            </a:r>
            <a:r>
              <a:rPr lang="en-US" dirty="0" smtClean="0"/>
              <a:t>electric pulse)</a:t>
            </a:r>
            <a:endParaRPr lang="en-US" dirty="0"/>
          </a:p>
          <a:p>
            <a:pPr marL="0" indent="0" algn="just">
              <a:buNone/>
            </a:pPr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Alternatif</a:t>
            </a:r>
            <a:endParaRPr lang="en-US" b="1" dirty="0" smtClean="0"/>
          </a:p>
          <a:p>
            <a:pPr marL="0" indent="0" algn="just">
              <a:buNone/>
            </a:pP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bantuansebuah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/>
              <a:t> </a:t>
            </a:r>
            <a:r>
              <a:rPr lang="en-US" dirty="0" smtClean="0"/>
              <a:t>yang</a:t>
            </a:r>
            <a:r>
              <a:rPr lang="en-US" dirty="0"/>
              <a:t> </a:t>
            </a:r>
            <a:r>
              <a:rPr lang="en-US" dirty="0" err="1" smtClean="0"/>
              <a:t>dikenal</a:t>
            </a:r>
            <a:r>
              <a:rPr lang="en-US" dirty="0"/>
              <a:t> </a:t>
            </a:r>
            <a:r>
              <a:rPr lang="en-US" dirty="0" err="1" smtClean="0"/>
              <a:t>sebagai</a:t>
            </a:r>
            <a:r>
              <a:rPr lang="en-US" dirty="0"/>
              <a:t> </a:t>
            </a:r>
            <a:r>
              <a:rPr lang="en-US" i="1" dirty="0" smtClean="0"/>
              <a:t>replication-defective</a:t>
            </a:r>
            <a:r>
              <a:rPr lang="en-US" i="1" dirty="0"/>
              <a:t> pantropic</a:t>
            </a:r>
            <a:endParaRPr lang="en-US" dirty="0"/>
          </a:p>
          <a:p>
            <a:pPr marL="0" indent="0" algn="just">
              <a:buNone/>
            </a:pPr>
            <a:endParaRPr lang="en-US" b="1" dirty="0" smtClean="0"/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55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Bioteknologi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Media </a:t>
            </a:r>
            <a:r>
              <a:rPr lang="en-US" dirty="0" err="1" smtClean="0"/>
              <a:t>Baudidaya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r>
              <a:rPr lang="en-US" dirty="0" smtClean="0"/>
              <a:t> (</a:t>
            </a:r>
            <a:r>
              <a:rPr lang="en-US" dirty="0" err="1" smtClean="0"/>
              <a:t>Pra</a:t>
            </a:r>
            <a:r>
              <a:rPr lang="en-US" dirty="0" smtClean="0"/>
              <a:t> </a:t>
            </a:r>
            <a:r>
              <a:rPr lang="en-US" dirty="0" err="1" smtClean="0"/>
              <a:t>panen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4100" dirty="0" err="1" smtClean="0"/>
              <a:t>Mikroba</a:t>
            </a:r>
            <a:r>
              <a:rPr lang="en-US" sz="4100" dirty="0" smtClean="0"/>
              <a:t> </a:t>
            </a:r>
            <a:r>
              <a:rPr lang="en-US" sz="4100" dirty="0" err="1" smtClean="0"/>
              <a:t>mepertahankan</a:t>
            </a:r>
            <a:r>
              <a:rPr lang="en-US" sz="4100" dirty="0" smtClean="0"/>
              <a:t> </a:t>
            </a:r>
            <a:r>
              <a:rPr lang="en-US" sz="4100" dirty="0" err="1" smtClean="0"/>
              <a:t>kualitas</a:t>
            </a:r>
            <a:r>
              <a:rPr lang="en-US" sz="4100" dirty="0" smtClean="0"/>
              <a:t> media, </a:t>
            </a:r>
            <a:r>
              <a:rPr lang="en-US" sz="4100" dirty="0" err="1" smtClean="0"/>
              <a:t>aman</a:t>
            </a:r>
            <a:r>
              <a:rPr lang="en-US" sz="4100" dirty="0" smtClean="0"/>
              <a:t> </a:t>
            </a:r>
            <a:r>
              <a:rPr lang="en-US" sz="4100" dirty="0" err="1" smtClean="0"/>
              <a:t>digunakan</a:t>
            </a:r>
            <a:r>
              <a:rPr lang="en-US" sz="4100" dirty="0" smtClean="0"/>
              <a:t>. </a:t>
            </a:r>
          </a:p>
          <a:p>
            <a:pPr marL="0" indent="0" algn="just">
              <a:buNone/>
            </a:pPr>
            <a:r>
              <a:rPr lang="en-US" sz="4100" dirty="0" err="1" smtClean="0"/>
              <a:t>Peran</a:t>
            </a:r>
            <a:r>
              <a:rPr lang="en-US" sz="4100" dirty="0" smtClean="0"/>
              <a:t> </a:t>
            </a:r>
            <a:r>
              <a:rPr lang="en-US" sz="4100" dirty="0" err="1" smtClean="0"/>
              <a:t>Mikroba</a:t>
            </a:r>
            <a:r>
              <a:rPr lang="en-US" sz="4100" dirty="0" smtClean="0"/>
              <a:t>: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sz="4100" dirty="0" err="1" smtClean="0"/>
              <a:t>Penghancur</a:t>
            </a:r>
            <a:r>
              <a:rPr lang="en-US" sz="4100" dirty="0" smtClean="0"/>
              <a:t> </a:t>
            </a:r>
            <a:r>
              <a:rPr lang="en-US" sz="4100" dirty="0" err="1" smtClean="0"/>
              <a:t>limbah</a:t>
            </a:r>
            <a:r>
              <a:rPr lang="en-US" sz="4100" dirty="0" smtClean="0"/>
              <a:t> </a:t>
            </a:r>
            <a:r>
              <a:rPr lang="en-US" sz="4100" dirty="0" err="1" smtClean="0"/>
              <a:t>organik</a:t>
            </a:r>
            <a:endParaRPr lang="en-US" sz="4100" dirty="0" smtClean="0"/>
          </a:p>
          <a:p>
            <a:pPr marL="514350" indent="-514350" algn="just">
              <a:buFont typeface="+mj-lt"/>
              <a:buAutoNum type="alphaLcPeriod"/>
            </a:pPr>
            <a:r>
              <a:rPr lang="en-US" sz="4100" dirty="0" smtClean="0"/>
              <a:t>Recycling Hara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sz="4100" dirty="0" err="1" smtClean="0"/>
              <a:t>Merangsang</a:t>
            </a:r>
            <a:r>
              <a:rPr lang="en-US" sz="4100" dirty="0" smtClean="0"/>
              <a:t> </a:t>
            </a:r>
            <a:r>
              <a:rPr lang="en-US" sz="4100" dirty="0" err="1" smtClean="0"/>
              <a:t>Pertumbuhan</a:t>
            </a:r>
            <a:endParaRPr lang="en-US" sz="4100" dirty="0" smtClean="0"/>
          </a:p>
          <a:p>
            <a:pPr marL="514350" indent="-514350" algn="just">
              <a:buFont typeface="+mj-lt"/>
              <a:buAutoNum type="alphaLcPeriod"/>
            </a:pPr>
            <a:r>
              <a:rPr lang="en-US" sz="4100" dirty="0" err="1" smtClean="0"/>
              <a:t>Biokontrol</a:t>
            </a:r>
            <a:r>
              <a:rPr lang="en-US" sz="4100" dirty="0" smtClean="0"/>
              <a:t> Pathogen :</a:t>
            </a:r>
          </a:p>
          <a:p>
            <a:pPr marL="0" indent="0" algn="just">
              <a:buNone/>
            </a:pPr>
            <a:r>
              <a:rPr lang="en-US" sz="4100" dirty="0" err="1" smtClean="0"/>
              <a:t>Kompetitor</a:t>
            </a:r>
            <a:r>
              <a:rPr lang="en-US" sz="4100" dirty="0"/>
              <a:t> </a:t>
            </a:r>
            <a:r>
              <a:rPr lang="en-US" sz="4100" dirty="0" err="1"/>
              <a:t>dari</a:t>
            </a:r>
            <a:r>
              <a:rPr lang="en-US" sz="4100" dirty="0"/>
              <a:t> </a:t>
            </a:r>
            <a:r>
              <a:rPr lang="en-US" sz="4100" dirty="0" err="1"/>
              <a:t>bakteri</a:t>
            </a:r>
            <a:r>
              <a:rPr lang="en-US" sz="4100" dirty="0"/>
              <a:t> </a:t>
            </a:r>
            <a:r>
              <a:rPr lang="en-US" sz="4100" dirty="0" err="1" smtClean="0"/>
              <a:t>patogen</a:t>
            </a:r>
            <a:r>
              <a:rPr lang="en-US" sz="4100" dirty="0"/>
              <a:t>, </a:t>
            </a:r>
            <a:r>
              <a:rPr lang="en-US" sz="4100" dirty="0" err="1" smtClean="0"/>
              <a:t>pertumbuhan</a:t>
            </a:r>
            <a:r>
              <a:rPr lang="en-US" sz="4100" dirty="0"/>
              <a:t> </a:t>
            </a:r>
            <a:r>
              <a:rPr lang="en-US" sz="4100" dirty="0" err="1" smtClean="0"/>
              <a:t>dan</a:t>
            </a:r>
            <a:r>
              <a:rPr lang="en-US" sz="4100" dirty="0" smtClean="0"/>
              <a:t> </a:t>
            </a:r>
            <a:r>
              <a:rPr lang="en-US" sz="4100" dirty="0" err="1" smtClean="0"/>
              <a:t>perkembangbiakan</a:t>
            </a:r>
            <a:r>
              <a:rPr lang="en-US" sz="4100" dirty="0" smtClean="0"/>
              <a:t> </a:t>
            </a:r>
            <a:r>
              <a:rPr lang="en-US" sz="4100" dirty="0" err="1" smtClean="0"/>
              <a:t>bakteri</a:t>
            </a:r>
            <a:r>
              <a:rPr lang="en-US" sz="4100" dirty="0"/>
              <a:t> </a:t>
            </a:r>
            <a:r>
              <a:rPr lang="en-US" sz="4100" dirty="0" err="1" smtClean="0"/>
              <a:t>dapat</a:t>
            </a:r>
            <a:r>
              <a:rPr lang="en-US" sz="4100" dirty="0"/>
              <a:t> </a:t>
            </a:r>
            <a:r>
              <a:rPr lang="en-US" sz="4100" dirty="0" err="1" smtClean="0"/>
              <a:t>terkontrol</a:t>
            </a:r>
            <a:r>
              <a:rPr lang="en-US" sz="4100" dirty="0"/>
              <a:t> </a:t>
            </a:r>
            <a:r>
              <a:rPr lang="en-US" sz="4100" dirty="0" err="1" smtClean="0"/>
              <a:t>dan</a:t>
            </a:r>
            <a:r>
              <a:rPr lang="en-US" sz="4100" dirty="0"/>
              <a:t> </a:t>
            </a:r>
            <a:r>
              <a:rPr lang="en-US" sz="4100" dirty="0" err="1" smtClean="0"/>
              <a:t>diredam</a:t>
            </a:r>
            <a:r>
              <a:rPr lang="en-US" sz="4100" dirty="0"/>
              <a:t> </a:t>
            </a:r>
            <a:r>
              <a:rPr lang="en-US" sz="4100" dirty="0" err="1" smtClean="0"/>
              <a:t>kuantitasnya</a:t>
            </a:r>
            <a:r>
              <a:rPr lang="en-US" sz="4100" dirty="0"/>
              <a:t> </a:t>
            </a:r>
            <a:r>
              <a:rPr lang="en-US" sz="4100" dirty="0" err="1" smtClean="0"/>
              <a:t>dengan</a:t>
            </a:r>
            <a:r>
              <a:rPr lang="en-US" sz="4100" dirty="0"/>
              <a:t> </a:t>
            </a:r>
            <a:r>
              <a:rPr lang="en-US" sz="4100" dirty="0" err="1" smtClean="0"/>
              <a:t>mengisolasi</a:t>
            </a:r>
            <a:r>
              <a:rPr lang="en-US" sz="4100" dirty="0"/>
              <a:t> </a:t>
            </a:r>
            <a:r>
              <a:rPr lang="en-US" sz="4100" dirty="0" err="1" smtClean="0"/>
              <a:t>bakteri</a:t>
            </a:r>
            <a:r>
              <a:rPr lang="en-US" sz="4100" dirty="0"/>
              <a:t> </a:t>
            </a:r>
            <a:r>
              <a:rPr lang="en-US" sz="4100" dirty="0" err="1" smtClean="0"/>
              <a:t>patogen</a:t>
            </a:r>
            <a:endParaRPr lang="en-US" sz="4100" dirty="0" smtClean="0"/>
          </a:p>
          <a:p>
            <a:pPr marL="514350" indent="-514350" algn="just">
              <a:buFont typeface="+mj-lt"/>
              <a:buAutoNum type="alphaLcPeriod"/>
            </a:pPr>
            <a:endParaRPr lang="en-US" dirty="0" smtClean="0"/>
          </a:p>
          <a:p>
            <a:pPr marL="514350" indent="-514350" algn="just">
              <a:buFont typeface="+mj-lt"/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2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olahan ik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5" y="381000"/>
            <a:ext cx="849818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679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Bioteknologi</a:t>
            </a:r>
            <a:r>
              <a:rPr lang="en-US" dirty="0" smtClean="0"/>
              <a:t>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Panen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Terasi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Peda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Bekasam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Petis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Kecap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07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Manfaat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762000"/>
          </a:xfrm>
        </p:spPr>
        <p:txBody>
          <a:bodyPr/>
          <a:lstStyle/>
          <a:p>
            <a:r>
              <a:rPr lang="en-US" dirty="0" err="1" smtClean="0"/>
              <a:t>Ketahanan</a:t>
            </a:r>
            <a:r>
              <a:rPr lang="en-US" dirty="0" smtClean="0"/>
              <a:t> </a:t>
            </a:r>
            <a:r>
              <a:rPr lang="en-US" dirty="0" err="1" smtClean="0"/>
              <a:t>pangan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1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err="1" smtClean="0"/>
              <a:t>Dampak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Negatif</a:t>
            </a:r>
            <a:endParaRPr lang="en-US" sz="3600" b="1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Alergi</a:t>
            </a:r>
            <a:r>
              <a:rPr lang="en-US" dirty="0" smtClean="0"/>
              <a:t> : gen </a:t>
            </a:r>
            <a:r>
              <a:rPr lang="en-US" dirty="0" err="1" smtClean="0"/>
              <a:t>asing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alergi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Hilangnya</a:t>
            </a:r>
            <a:r>
              <a:rPr lang="en-US" dirty="0" smtClean="0"/>
              <a:t> plasma </a:t>
            </a:r>
            <a:r>
              <a:rPr lang="en-US" dirty="0" err="1" smtClean="0"/>
              <a:t>nutfah</a:t>
            </a:r>
            <a:r>
              <a:rPr lang="en-US" dirty="0" smtClean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Rusaknya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05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Kesimpulan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Bioteknologi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engubah</a:t>
            </a:r>
            <a:r>
              <a:rPr lang="en-US" dirty="0" smtClean="0"/>
              <a:t> </a:t>
            </a:r>
            <a:r>
              <a:rPr lang="en-US" dirty="0" err="1" smtClean="0"/>
              <a:t>genetika</a:t>
            </a:r>
            <a:r>
              <a:rPr lang="en-US" dirty="0" smtClean="0"/>
              <a:t>/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budidaya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/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endParaRPr lang="en-US" dirty="0" smtClean="0"/>
          </a:p>
          <a:p>
            <a:pPr algn="just"/>
            <a:r>
              <a:rPr lang="en-US" dirty="0" err="1"/>
              <a:t>B</a:t>
            </a:r>
            <a:r>
              <a:rPr lang="en-US" dirty="0" err="1" smtClean="0"/>
              <a:t>ioteknologi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di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agar 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kelangsungan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endParaRPr lang="en-US" dirty="0" smtClean="0"/>
          </a:p>
          <a:p>
            <a:pPr algn="just"/>
            <a:r>
              <a:rPr lang="en-US" dirty="0" err="1" smtClean="0"/>
              <a:t>Bioteknologi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signifikan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6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olahan ik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" r="4405"/>
          <a:stretch/>
        </p:blipFill>
        <p:spPr bwMode="auto">
          <a:xfrm>
            <a:off x="152400" y="228600"/>
            <a:ext cx="8913061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46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Rumusan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Bagaimanakah</a:t>
            </a:r>
            <a:r>
              <a:rPr lang="en-US" dirty="0"/>
              <a:t> </a:t>
            </a:r>
            <a:r>
              <a:rPr lang="en-US" dirty="0" err="1"/>
              <a:t>bioteknologi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 smtClean="0"/>
              <a:t>perikanan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bioteknologi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 smtClean="0"/>
              <a:t>perikanan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Bagaimanakah</a:t>
            </a:r>
            <a:r>
              <a:rPr lang="en-US" dirty="0" smtClean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bioteknologi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 smtClean="0"/>
              <a:t>perikanan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90818"/>
            <a:ext cx="2209800" cy="203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7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BIOTEKNOLOGI PERIKANAN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 smtClean="0"/>
              <a:t>Bioteknologi</a:t>
            </a:r>
            <a:r>
              <a:rPr lang="en-US" dirty="0"/>
              <a:t> </a:t>
            </a:r>
            <a:r>
              <a:rPr lang="en-US" dirty="0" err="1" smtClean="0"/>
              <a:t>perikanan</a:t>
            </a:r>
            <a:r>
              <a:rPr lang="en-US" dirty="0" smtClean="0"/>
              <a:t> :</a:t>
            </a:r>
            <a:r>
              <a:rPr lang="en-US" dirty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/>
              <a:t> </a:t>
            </a:r>
            <a:r>
              <a:rPr lang="en-US" dirty="0" err="1" smtClean="0"/>
              <a:t>bidang</a:t>
            </a:r>
            <a:r>
              <a:rPr lang="en-US" dirty="0"/>
              <a:t> </a:t>
            </a:r>
            <a:r>
              <a:rPr lang="en-US" dirty="0" err="1" smtClean="0"/>
              <a:t>perikanan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r>
              <a:rPr lang="en-US" dirty="0" err="1"/>
              <a:t>P</a:t>
            </a:r>
            <a:r>
              <a:rPr lang="en-US" dirty="0" err="1" smtClean="0"/>
              <a:t>enerapan</a:t>
            </a:r>
            <a:r>
              <a:rPr lang="en-US" dirty="0"/>
              <a:t> </a:t>
            </a:r>
            <a:r>
              <a:rPr lang="en-US" dirty="0" err="1"/>
              <a:t>bioteknologi</a:t>
            </a:r>
            <a:r>
              <a:rPr lang="en-US" dirty="0"/>
              <a:t> </a:t>
            </a:r>
            <a:r>
              <a:rPr lang="en-US" dirty="0" smtClean="0"/>
              <a:t>: </a:t>
            </a:r>
            <a:r>
              <a:rPr lang="en-US" dirty="0" err="1" smtClean="0"/>
              <a:t>rekayasa</a:t>
            </a:r>
            <a:r>
              <a:rPr lang="en-US" dirty="0" smtClean="0"/>
              <a:t> </a:t>
            </a:r>
            <a:r>
              <a:rPr lang="en-US" dirty="0"/>
              <a:t>media </a:t>
            </a:r>
            <a:r>
              <a:rPr lang="en-US" dirty="0" err="1"/>
              <a:t>budidaya</a:t>
            </a:r>
            <a:r>
              <a:rPr lang="en-US" dirty="0"/>
              <a:t>, </a:t>
            </a:r>
            <a:r>
              <a:rPr lang="en-US" dirty="0" err="1"/>
              <a:t>ikan</a:t>
            </a:r>
            <a:r>
              <a:rPr lang="en-US" dirty="0"/>
              <a:t>,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panen</a:t>
            </a:r>
            <a:r>
              <a:rPr lang="en-US" dirty="0" smtClean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 smtClean="0"/>
              <a:t>perikanan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Pemanfaatan</a:t>
            </a:r>
            <a:r>
              <a:rPr lang="en-US" dirty="0"/>
              <a:t> </a:t>
            </a:r>
            <a:r>
              <a:rPr lang="en-US" dirty="0" err="1"/>
              <a:t>mikroba</a:t>
            </a:r>
            <a:r>
              <a:rPr lang="en-US" dirty="0"/>
              <a:t> </a:t>
            </a:r>
            <a:r>
              <a:rPr lang="en-US" dirty="0" err="1"/>
              <a:t>telah</a:t>
            </a:r>
            <a:r>
              <a:rPr lang="en-US" dirty="0"/>
              <a:t> </a:t>
            </a:r>
            <a:r>
              <a:rPr lang="en-US" dirty="0" err="1"/>
              <a:t>terbukti</a:t>
            </a:r>
            <a:r>
              <a:rPr lang="en-US" dirty="0"/>
              <a:t> </a:t>
            </a:r>
            <a:r>
              <a:rPr lang="en-US" dirty="0" err="1"/>
              <a:t>mampu</a:t>
            </a:r>
            <a:r>
              <a:rPr lang="en-US" dirty="0"/>
              <a:t> </a:t>
            </a:r>
            <a:r>
              <a:rPr lang="en-US" dirty="0" err="1"/>
              <a:t>mempertahankan</a:t>
            </a:r>
            <a:r>
              <a:rPr lang="en-US" dirty="0"/>
              <a:t> </a:t>
            </a:r>
            <a:r>
              <a:rPr lang="en-US" dirty="0" err="1"/>
              <a:t>kualitas</a:t>
            </a:r>
            <a:r>
              <a:rPr lang="en-US" dirty="0"/>
              <a:t> media </a:t>
            </a:r>
            <a:r>
              <a:rPr lang="en-US" dirty="0" err="1" smtClean="0"/>
              <a:t>budidaya</a:t>
            </a:r>
            <a:r>
              <a:rPr lang="en-US" dirty="0"/>
              <a:t>, </a:t>
            </a:r>
            <a:endParaRPr lang="en-US" dirty="0" smtClean="0"/>
          </a:p>
          <a:p>
            <a:pPr algn="just"/>
            <a:r>
              <a:rPr lang="en-US" dirty="0" err="1" smtClean="0"/>
              <a:t>aman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media </a:t>
            </a:r>
            <a:r>
              <a:rPr lang="en-US" dirty="0" err="1" smtClean="0"/>
              <a:t>budidaya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S</a:t>
            </a:r>
            <a:r>
              <a:rPr lang="en-US" dirty="0" smtClean="0"/>
              <a:t>alah</a:t>
            </a:r>
            <a:r>
              <a:rPr lang="en-US" dirty="0"/>
              <a:t> </a:t>
            </a:r>
            <a:r>
              <a:rPr lang="en-US" dirty="0" err="1"/>
              <a:t>satu</a:t>
            </a:r>
            <a:r>
              <a:rPr lang="en-US" dirty="0"/>
              <a:t> </a:t>
            </a:r>
            <a:r>
              <a:rPr lang="en-US" dirty="0" err="1"/>
              <a:t>penyebab</a:t>
            </a:r>
            <a:r>
              <a:rPr lang="en-US" dirty="0"/>
              <a:t> </a:t>
            </a:r>
            <a:r>
              <a:rPr lang="en-US" dirty="0" err="1" smtClean="0"/>
              <a:t>rendahnya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/>
              <a:t> </a:t>
            </a:r>
            <a:r>
              <a:rPr lang="en-US" dirty="0" err="1" smtClean="0"/>
              <a:t>perikanan</a:t>
            </a:r>
            <a:r>
              <a:rPr lang="en-US" dirty="0" smtClean="0"/>
              <a:t> Indonesia</a:t>
            </a:r>
            <a:r>
              <a:rPr lang="en-US" dirty="0"/>
              <a:t> </a:t>
            </a:r>
            <a:r>
              <a:rPr lang="en-US" dirty="0" err="1" smtClean="0"/>
              <a:t>adalah</a:t>
            </a:r>
            <a:r>
              <a:rPr lang="en-US" dirty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/>
              <a:t>mengolahnya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20% – 25% </a:t>
            </a:r>
            <a:r>
              <a:rPr lang="en-US" dirty="0" err="1" smtClean="0"/>
              <a:t>produk</a:t>
            </a:r>
            <a:r>
              <a:rPr lang="en-US" dirty="0"/>
              <a:t> </a:t>
            </a:r>
            <a:r>
              <a:rPr lang="en-US" dirty="0" err="1" smtClean="0"/>
              <a:t>perikanan</a:t>
            </a:r>
            <a:r>
              <a:rPr lang="en-US" dirty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/>
              <a:t> </a:t>
            </a:r>
            <a:r>
              <a:rPr lang="en-US" dirty="0" err="1" smtClean="0"/>
              <a:t>dimanfaatkan</a:t>
            </a:r>
            <a:r>
              <a:rPr lang="en-US" dirty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diolah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/>
              <a:t> </a:t>
            </a:r>
            <a:r>
              <a:rPr lang="en-US" dirty="0" err="1" smtClean="0"/>
              <a:t>mengalami</a:t>
            </a:r>
            <a:r>
              <a:rPr lang="en-US" dirty="0"/>
              <a:t> </a:t>
            </a:r>
            <a:r>
              <a:rPr lang="en-US" dirty="0" err="1" smtClean="0"/>
              <a:t>pembusukan</a:t>
            </a:r>
            <a:r>
              <a:rPr lang="en-US" dirty="0" smtClean="0"/>
              <a:t> (</a:t>
            </a:r>
            <a:r>
              <a:rPr lang="en-US" dirty="0" err="1" smtClean="0"/>
              <a:t>satu</a:t>
            </a:r>
            <a:r>
              <a:rPr lang="en-US" dirty="0"/>
              <a:t> </a:t>
            </a:r>
            <a:r>
              <a:rPr lang="en-US" dirty="0" err="1" smtClean="0"/>
              <a:t>juta</a:t>
            </a:r>
            <a:r>
              <a:rPr lang="en-US" dirty="0"/>
              <a:t> </a:t>
            </a:r>
            <a:r>
              <a:rPr lang="en-US" dirty="0" smtClean="0"/>
              <a:t>ton </a:t>
            </a:r>
            <a:r>
              <a:rPr lang="en-US" dirty="0" err="1" smtClean="0"/>
              <a:t>ikan</a:t>
            </a:r>
            <a:r>
              <a:rPr lang="en-US" dirty="0"/>
              <a:t> </a:t>
            </a:r>
            <a:r>
              <a:rPr lang="en-US" dirty="0" err="1" smtClean="0"/>
              <a:t>terbuang</a:t>
            </a:r>
            <a:r>
              <a:rPr lang="en-US" dirty="0"/>
              <a:t> </a:t>
            </a:r>
            <a:r>
              <a:rPr lang="en-US" dirty="0" err="1" smtClean="0"/>
              <a:t>percuma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5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6" t="17423" r="16387" b="6250"/>
          <a:stretch/>
        </p:blipFill>
        <p:spPr bwMode="auto">
          <a:xfrm>
            <a:off x="64477" y="653142"/>
            <a:ext cx="9003323" cy="55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1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4" t="16346" r="23595" b="9616"/>
          <a:stretch/>
        </p:blipFill>
        <p:spPr bwMode="auto">
          <a:xfrm>
            <a:off x="457200" y="228600"/>
            <a:ext cx="8323284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16026" r="23344" b="10897"/>
          <a:stretch/>
        </p:blipFill>
        <p:spPr bwMode="auto">
          <a:xfrm>
            <a:off x="555792" y="533400"/>
            <a:ext cx="8054808" cy="599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238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612</Words>
  <Application>Microsoft Office PowerPoint</Application>
  <PresentationFormat>On-screen Show (4:3)</PresentationFormat>
  <Paragraphs>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Aharoni</vt:lpstr>
      <vt:lpstr>Arial</vt:lpstr>
      <vt:lpstr>Calibri</vt:lpstr>
      <vt:lpstr>Office Theme</vt:lpstr>
      <vt:lpstr>BIOTEKNOLOGI  BIDANG PERIKANAN</vt:lpstr>
      <vt:lpstr>PowerPoint Presentation</vt:lpstr>
      <vt:lpstr>PowerPoint Presentation</vt:lpstr>
      <vt:lpstr>Rumusan Masalah?</vt:lpstr>
      <vt:lpstr>BIOTEKNOLOGI PERIKANAN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Aquaculture merupakan industri yang berkembang pesat</vt:lpstr>
      <vt:lpstr>PowerPoint Presentation</vt:lpstr>
      <vt:lpstr>Bioteknologi Perikanan</vt:lpstr>
      <vt:lpstr>Bioteknologi Pengolahan Hasil Perikanan (BPHP)</vt:lpstr>
      <vt:lpstr>Bioteknologi Pada  Rekayasa Genetika Ikan</vt:lpstr>
      <vt:lpstr>PowerPoint Presentation</vt:lpstr>
      <vt:lpstr>PowerPoint Presentation</vt:lpstr>
      <vt:lpstr>Teknik Transfer Gen</vt:lpstr>
      <vt:lpstr>Bioteknologi pada Media Baudidaya Ikan (Pra panen)</vt:lpstr>
      <vt:lpstr>Produk Bioteknologi Pasca Panen</vt:lpstr>
      <vt:lpstr> Manfaat </vt:lpstr>
      <vt:lpstr>Kesimpulan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BIOTEKNOLOGI  BIDANG PERIKANAN</dc:title>
  <dc:creator>nadyamer</dc:creator>
  <cp:lastModifiedBy>Reviewer</cp:lastModifiedBy>
  <cp:revision>23</cp:revision>
  <dcterms:created xsi:type="dcterms:W3CDTF">2020-03-05T13:51:35Z</dcterms:created>
  <dcterms:modified xsi:type="dcterms:W3CDTF">2022-03-18T01:21:26Z</dcterms:modified>
</cp:coreProperties>
</file>