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9" r:id="rId4"/>
    <p:sldId id="258" r:id="rId5"/>
    <p:sldId id="265" r:id="rId6"/>
    <p:sldId id="260" r:id="rId7"/>
    <p:sldId id="263" r:id="rId8"/>
    <p:sldId id="262" r:id="rId9"/>
    <p:sldId id="264" r:id="rId10"/>
    <p:sldId id="266" r:id="rId11"/>
    <p:sldId id="267" r:id="rId12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CC"/>
    <a:srgbClr val="FF9900"/>
    <a:srgbClr val="D99B01"/>
    <a:srgbClr val="FF66CC"/>
    <a:srgbClr val="FF67AC"/>
    <a:srgbClr val="CC0099"/>
    <a:srgbClr val="FFDC47"/>
    <a:srgbClr val="5EEC3C"/>
    <a:srgbClr val="CCCC00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7" d="100"/>
          <a:sy n="77" d="100"/>
        </p:scale>
        <p:origin x="-499" y="3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AB8A86-3586-436A-B3FA-3FD8215A21F7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B49BE6-9887-4B9B-B3DD-1CB491A1DF0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5115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350B06-B074-48FC-8CFD-53D2CD8FB95F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1309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48965" y="2877161"/>
            <a:ext cx="8246070" cy="1383822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8965" y="4251505"/>
            <a:ext cx="8246070" cy="610820"/>
          </a:xfrm>
        </p:spPr>
        <p:txBody>
          <a:bodyPr>
            <a:normAutofit/>
          </a:bodyPr>
          <a:lstStyle>
            <a:lvl1pPr marL="0" indent="0" algn="r">
              <a:buNone/>
              <a:defRPr sz="2800" b="0" i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E:\websites\free-power-point-templates\2012\logos.png">
            <a:extLst>
              <a:ext uri="{FF2B5EF4-FFF2-40B4-BE49-F238E27FC236}">
                <a16:creationId xmlns:a16="http://schemas.microsoft.com/office/drawing/2014/main" xmlns="" id="{0FCF48A3-297D-4920-BA73-9F031282FE8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18306" y="2326213"/>
            <a:ext cx="1463784" cy="526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891995"/>
            <a:ext cx="8246070" cy="610820"/>
          </a:xfrm>
        </p:spPr>
        <p:txBody>
          <a:bodyPr>
            <a:normAutofit/>
          </a:bodyPr>
          <a:lstStyle>
            <a:lvl1pPr algn="r">
              <a:defRPr sz="36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6" y="1502815"/>
            <a:ext cx="8246070" cy="3206799"/>
          </a:xfrm>
        </p:spPr>
        <p:txBody>
          <a:bodyPr/>
          <a:lstStyle>
            <a:lvl1pPr algn="l">
              <a:defRPr sz="2800">
                <a:solidFill>
                  <a:schemeClr val="tx1"/>
                </a:solidFill>
              </a:defRPr>
            </a:lvl1pPr>
            <a:lvl2pPr algn="l">
              <a:defRPr>
                <a:solidFill>
                  <a:schemeClr val="tx1"/>
                </a:solidFill>
              </a:defRPr>
            </a:lvl2pPr>
            <a:lvl3pPr algn="l">
              <a:defRPr>
                <a:solidFill>
                  <a:schemeClr val="tx1"/>
                </a:solidFill>
              </a:defRPr>
            </a:lvl3pPr>
            <a:lvl4pPr algn="l">
              <a:defRPr>
                <a:solidFill>
                  <a:schemeClr val="tx1"/>
                </a:solidFill>
              </a:defRPr>
            </a:lvl4pPr>
            <a:lvl5pPr algn="l"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39540" y="433880"/>
            <a:ext cx="5802790" cy="572644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39540" y="1198559"/>
            <a:ext cx="5802790" cy="3511061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C777C50-1820-421B-A14A-53B07EBE9138}"/>
              </a:ext>
            </a:extLst>
          </p:cNvPr>
          <p:cNvSpPr txBox="1"/>
          <p:nvPr userDrawn="1"/>
        </p:nvSpPr>
        <p:spPr>
          <a:xfrm>
            <a:off x="-9150" y="5213747"/>
            <a:ext cx="83896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solidFill>
                  <a:schemeClr val="bg1">
                    <a:lumMod val="65000"/>
                  </a:schemeClr>
                </a:solidFill>
              </a:rPr>
              <a:t>This presentation uses a free template provided by FPPT.com</a:t>
            </a:r>
          </a:p>
          <a:p>
            <a:r>
              <a:rPr lang="en-US" sz="1400">
                <a:solidFill>
                  <a:schemeClr val="bg1">
                    <a:lumMod val="65000"/>
                  </a:schemeClr>
                </a:solidFill>
              </a:rPr>
              <a:t>www.free-power-point-templates.com</a:t>
            </a:r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4" y="891995"/>
            <a:ext cx="8246071" cy="610820"/>
          </a:xfrm>
        </p:spPr>
        <p:txBody>
          <a:bodyPr>
            <a:normAutofit/>
          </a:bodyPr>
          <a:lstStyle>
            <a:lvl1pPr algn="r">
              <a:defRPr sz="36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6879" y="1987525"/>
            <a:ext cx="4040188" cy="47982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6879" y="2419045"/>
            <a:ext cx="4040188" cy="2137871"/>
          </a:xfrm>
        </p:spPr>
        <p:txBody>
          <a:bodyPr/>
          <a:lstStyle>
            <a:lvl1pPr algn="ctr">
              <a:defRPr sz="2400">
                <a:solidFill>
                  <a:schemeClr val="tx1"/>
                </a:solidFill>
              </a:defRPr>
            </a:lvl1pPr>
            <a:lvl2pPr algn="ctr">
              <a:defRPr sz="2000">
                <a:solidFill>
                  <a:schemeClr val="tx1"/>
                </a:solidFill>
              </a:defRPr>
            </a:lvl2pPr>
            <a:lvl3pPr algn="ctr">
              <a:defRPr sz="1800">
                <a:solidFill>
                  <a:schemeClr val="tx1"/>
                </a:solidFill>
              </a:defRPr>
            </a:lvl3pPr>
            <a:lvl4pPr algn="ctr">
              <a:defRPr sz="1600">
                <a:solidFill>
                  <a:schemeClr val="tx1"/>
                </a:solidFill>
              </a:defRPr>
            </a:lvl4pPr>
            <a:lvl5pPr algn="ctr"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0" y="1987525"/>
            <a:ext cx="4041775" cy="47982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2000" y="2419045"/>
            <a:ext cx="4041775" cy="2137871"/>
          </a:xfrm>
        </p:spPr>
        <p:txBody>
          <a:bodyPr/>
          <a:lstStyle>
            <a:lvl1pPr algn="ctr">
              <a:defRPr sz="2400">
                <a:solidFill>
                  <a:schemeClr val="tx1"/>
                </a:solidFill>
              </a:defRPr>
            </a:lvl1pPr>
            <a:lvl2pPr algn="ctr">
              <a:defRPr sz="2000">
                <a:solidFill>
                  <a:schemeClr val="tx1"/>
                </a:solidFill>
              </a:defRPr>
            </a:lvl2pPr>
            <a:lvl3pPr algn="ctr">
              <a:defRPr sz="1800">
                <a:solidFill>
                  <a:schemeClr val="tx1"/>
                </a:solidFill>
              </a:defRPr>
            </a:lvl3pPr>
            <a:lvl4pPr algn="ctr">
              <a:defRPr sz="1600">
                <a:solidFill>
                  <a:schemeClr val="tx1"/>
                </a:solidFill>
              </a:defRPr>
            </a:lvl4pPr>
            <a:lvl5pPr algn="ctr"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038600" y="0"/>
            <a:ext cx="5105400" cy="11239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oper Black" pitchFamily="18" charset="0"/>
            </a:endParaRPr>
          </a:p>
          <a:p>
            <a:pPr algn="ctr"/>
            <a:r>
              <a:rPr lang="en-US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oper Black" pitchFamily="18" charset="0"/>
              </a:rPr>
              <a:t>P</a:t>
            </a:r>
            <a:r>
              <a:rPr lang="id-ID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oper Black" pitchFamily="18" charset="0"/>
              </a:rPr>
              <a:t>erkembangan Kurikulum 2013</a:t>
            </a:r>
            <a:r>
              <a:rPr lang="en-US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doni MT Black" pitchFamily="18" charset="0"/>
              </a:rPr>
              <a:t/>
            </a:r>
            <a:br>
              <a:rPr lang="en-US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doni MT Black" pitchFamily="18" charset="0"/>
              </a:rPr>
            </a:br>
            <a:endParaRPr lang="en-US" sz="2400" dirty="0">
              <a:latin typeface="Bodoni MT Black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  <p:transition>
    <p:dissolv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rallelogram 2"/>
          <p:cNvSpPr/>
          <p:nvPr/>
        </p:nvSpPr>
        <p:spPr>
          <a:xfrm>
            <a:off x="0" y="1276350"/>
            <a:ext cx="8915400" cy="3352800"/>
          </a:xfrm>
          <a:prstGeom prst="parallelogram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 smtClean="0">
              <a:latin typeface="Baskerville Old Face" pitchFamily="18" charset="0"/>
            </a:endParaRPr>
          </a:p>
          <a:p>
            <a:pPr algn="ctr"/>
            <a:endParaRPr lang="en-US" dirty="0" smtClean="0">
              <a:latin typeface="Baskerville Old Face" pitchFamily="18" charset="0"/>
            </a:endParaRPr>
          </a:p>
          <a:p>
            <a:pPr algn="ctr"/>
            <a:endParaRPr lang="en-US" dirty="0" smtClean="0">
              <a:latin typeface="Baskerville Old Face" pitchFamily="18" charset="0"/>
            </a:endParaRPr>
          </a:p>
          <a:p>
            <a:pPr algn="just"/>
            <a:r>
              <a:rPr lang="id-ID" dirty="0" smtClean="0">
                <a:latin typeface="Baskerville Old Face" pitchFamily="18" charset="0"/>
              </a:rPr>
              <a:t>Baharuddin. 2016. </a:t>
            </a:r>
            <a:r>
              <a:rPr lang="id-ID" i="1" dirty="0" smtClean="0">
                <a:latin typeface="Baskerville Old Face" pitchFamily="18" charset="0"/>
              </a:rPr>
              <a:t>Pendidikan dan Psikologi</a:t>
            </a:r>
            <a:r>
              <a:rPr lang="en-US" i="1" dirty="0" smtClean="0">
                <a:latin typeface="Baskerville Old Face" pitchFamily="18" charset="0"/>
              </a:rPr>
              <a:t> </a:t>
            </a:r>
            <a:r>
              <a:rPr lang="id-ID" i="1" dirty="0" smtClean="0">
                <a:latin typeface="Baskerville Old Face" pitchFamily="18" charset="0"/>
              </a:rPr>
              <a:t>Perkembangan</a:t>
            </a:r>
            <a:r>
              <a:rPr lang="id-ID" dirty="0" smtClean="0">
                <a:latin typeface="Baskerville Old Face" pitchFamily="18" charset="0"/>
              </a:rPr>
              <a:t>.</a:t>
            </a:r>
            <a:r>
              <a:rPr lang="en-US" dirty="0" smtClean="0">
                <a:latin typeface="Baskerville Old Face" pitchFamily="18" charset="0"/>
              </a:rPr>
              <a:t> 	</a:t>
            </a:r>
            <a:r>
              <a:rPr lang="id-ID" dirty="0" smtClean="0">
                <a:latin typeface="Baskerville Old Face" pitchFamily="18" charset="0"/>
              </a:rPr>
              <a:t>Cetakan V. Yogyakarta: AR-</a:t>
            </a:r>
            <a:r>
              <a:rPr lang="en-US" dirty="0" smtClean="0">
                <a:latin typeface="Baskerville Old Face" pitchFamily="18" charset="0"/>
              </a:rPr>
              <a:t>	</a:t>
            </a:r>
            <a:r>
              <a:rPr lang="id-ID" dirty="0" smtClean="0">
                <a:latin typeface="Baskerville Old Face" pitchFamily="18" charset="0"/>
              </a:rPr>
              <a:t>Ruzz Media.</a:t>
            </a:r>
            <a:endParaRPr lang="en-US" dirty="0" smtClean="0">
              <a:latin typeface="Baskerville Old Face" pitchFamily="18" charset="0"/>
            </a:endParaRPr>
          </a:p>
          <a:p>
            <a:pPr algn="just"/>
            <a:r>
              <a:rPr lang="en-US" dirty="0" err="1" smtClean="0">
                <a:latin typeface="Baskerville Old Face" pitchFamily="18" charset="0"/>
              </a:rPr>
              <a:t>Fujiawati</a:t>
            </a:r>
            <a:r>
              <a:rPr lang="id-ID" dirty="0" smtClean="0">
                <a:latin typeface="Baskerville Old Face" pitchFamily="18" charset="0"/>
              </a:rPr>
              <a:t>, </a:t>
            </a:r>
            <a:r>
              <a:rPr lang="en-US" dirty="0" err="1" smtClean="0">
                <a:latin typeface="Baskerville Old Face" pitchFamily="18" charset="0"/>
              </a:rPr>
              <a:t>Fuja</a:t>
            </a:r>
            <a:r>
              <a:rPr lang="en-US" dirty="0" smtClean="0">
                <a:latin typeface="Baskerville Old Face" pitchFamily="18" charset="0"/>
              </a:rPr>
              <a:t> </a:t>
            </a:r>
            <a:r>
              <a:rPr lang="en-US" dirty="0" err="1" smtClean="0">
                <a:latin typeface="Baskerville Old Face" pitchFamily="18" charset="0"/>
              </a:rPr>
              <a:t>Siti</a:t>
            </a:r>
            <a:r>
              <a:rPr lang="id-ID" dirty="0" smtClean="0">
                <a:latin typeface="Baskerville Old Face" pitchFamily="18" charset="0"/>
              </a:rPr>
              <a:t>. 2016</a:t>
            </a:r>
            <a:r>
              <a:rPr lang="id-ID" i="1" dirty="0" smtClean="0">
                <a:latin typeface="Baskerville Old Face" pitchFamily="18" charset="0"/>
              </a:rPr>
              <a:t>. </a:t>
            </a:r>
            <a:r>
              <a:rPr lang="en-US" i="1" dirty="0" err="1" smtClean="0">
                <a:latin typeface="Baskerville Old Face" pitchFamily="18" charset="0"/>
              </a:rPr>
              <a:t>Pemahaman</a:t>
            </a:r>
            <a:r>
              <a:rPr lang="en-US" i="1" dirty="0" smtClean="0">
                <a:latin typeface="Baskerville Old Face" pitchFamily="18" charset="0"/>
              </a:rPr>
              <a:t> </a:t>
            </a:r>
            <a:r>
              <a:rPr lang="en-US" i="1" dirty="0" err="1" smtClean="0">
                <a:latin typeface="Baskerville Old Face" pitchFamily="18" charset="0"/>
              </a:rPr>
              <a:t>Konsep</a:t>
            </a:r>
            <a:r>
              <a:rPr lang="en-US" i="1" dirty="0" smtClean="0">
                <a:latin typeface="Baskerville Old Face" pitchFamily="18" charset="0"/>
              </a:rPr>
              <a:t> </a:t>
            </a:r>
            <a:r>
              <a:rPr lang="en-US" i="1" dirty="0" err="1" smtClean="0">
                <a:latin typeface="Baskerville Old Face" pitchFamily="18" charset="0"/>
              </a:rPr>
              <a:t>Kurikulum</a:t>
            </a:r>
            <a:r>
              <a:rPr lang="en-US" i="1" dirty="0" smtClean="0">
                <a:latin typeface="Baskerville Old Face" pitchFamily="18" charset="0"/>
              </a:rPr>
              <a:t> Dan 	</a:t>
            </a:r>
            <a:r>
              <a:rPr lang="en-US" i="1" dirty="0" err="1" smtClean="0">
                <a:latin typeface="Baskerville Old Face" pitchFamily="18" charset="0"/>
              </a:rPr>
              <a:t>Pembelajaran</a:t>
            </a:r>
            <a:r>
              <a:rPr lang="en-US" i="1" dirty="0" smtClean="0">
                <a:latin typeface="Baskerville Old Face" pitchFamily="18" charset="0"/>
              </a:rPr>
              <a:t> </a:t>
            </a:r>
            <a:r>
              <a:rPr lang="en-US" i="1" dirty="0" err="1" smtClean="0">
                <a:latin typeface="Baskerville Old Face" pitchFamily="18" charset="0"/>
              </a:rPr>
              <a:t>dengan</a:t>
            </a:r>
            <a:r>
              <a:rPr lang="en-US" i="1" dirty="0" smtClean="0">
                <a:latin typeface="Baskerville Old Face" pitchFamily="18" charset="0"/>
              </a:rPr>
              <a:t> </a:t>
            </a:r>
            <a:r>
              <a:rPr lang="en-US" i="1" dirty="0" err="1" smtClean="0">
                <a:latin typeface="Baskerville Old Face" pitchFamily="18" charset="0"/>
              </a:rPr>
              <a:t>Peta</a:t>
            </a:r>
            <a:r>
              <a:rPr lang="en-US" i="1" dirty="0" smtClean="0">
                <a:latin typeface="Baskerville Old Face" pitchFamily="18" charset="0"/>
              </a:rPr>
              <a:t> </a:t>
            </a:r>
            <a:r>
              <a:rPr lang="en-US" i="1" dirty="0" err="1" smtClean="0">
                <a:latin typeface="Baskerville Old Face" pitchFamily="18" charset="0"/>
              </a:rPr>
              <a:t>Konsep</a:t>
            </a:r>
            <a:r>
              <a:rPr lang="en-US" i="1" dirty="0" smtClean="0">
                <a:latin typeface="Baskerville Old Face" pitchFamily="18" charset="0"/>
              </a:rPr>
              <a:t> </a:t>
            </a:r>
            <a:r>
              <a:rPr lang="en-US" i="1" dirty="0" err="1" smtClean="0">
                <a:latin typeface="Baskerville Old Face" pitchFamily="18" charset="0"/>
              </a:rPr>
              <a:t>Bagi</a:t>
            </a:r>
            <a:r>
              <a:rPr lang="en-US" i="1" dirty="0" smtClean="0">
                <a:latin typeface="Baskerville Old Face" pitchFamily="18" charset="0"/>
              </a:rPr>
              <a:t> </a:t>
            </a:r>
            <a:r>
              <a:rPr lang="id-ID" i="1" dirty="0" smtClean="0">
                <a:latin typeface="Baskerville Old Face" pitchFamily="18" charset="0"/>
              </a:rPr>
              <a:t>M</a:t>
            </a:r>
            <a:r>
              <a:rPr lang="en-US" i="1" dirty="0" err="1" smtClean="0">
                <a:latin typeface="Baskerville Old Face" pitchFamily="18" charset="0"/>
              </a:rPr>
              <a:t>ahasiswa</a:t>
            </a:r>
            <a:r>
              <a:rPr lang="en-US" i="1" dirty="0" smtClean="0">
                <a:latin typeface="Baskerville Old Face" pitchFamily="18" charset="0"/>
              </a:rPr>
              <a:t> 	</a:t>
            </a:r>
            <a:r>
              <a:rPr lang="en-US" i="1" dirty="0" err="1" smtClean="0">
                <a:latin typeface="Baskerville Old Face" pitchFamily="18" charset="0"/>
              </a:rPr>
              <a:t>Pendidikan</a:t>
            </a:r>
            <a:r>
              <a:rPr lang="id-ID" i="1" dirty="0" smtClean="0">
                <a:latin typeface="Baskerville Old Face" pitchFamily="18" charset="0"/>
              </a:rPr>
              <a:t> Seni</a:t>
            </a:r>
            <a:r>
              <a:rPr lang="id-ID" dirty="0" smtClean="0">
                <a:latin typeface="Baskerville Old Face" pitchFamily="18" charset="0"/>
              </a:rPr>
              <a:t>.</a:t>
            </a:r>
            <a:r>
              <a:rPr lang="en-US" dirty="0" smtClean="0">
                <a:latin typeface="Baskerville Old Face" pitchFamily="18" charset="0"/>
              </a:rPr>
              <a:t> </a:t>
            </a:r>
            <a:r>
              <a:rPr lang="en-US" dirty="0" err="1" smtClean="0">
                <a:latin typeface="Baskerville Old Face" pitchFamily="18" charset="0"/>
              </a:rPr>
              <a:t>Jurnal</a:t>
            </a:r>
            <a:r>
              <a:rPr lang="en-US" dirty="0" smtClean="0">
                <a:latin typeface="Baskerville Old Face" pitchFamily="18" charset="0"/>
              </a:rPr>
              <a:t> </a:t>
            </a:r>
            <a:r>
              <a:rPr lang="en-US" dirty="0" err="1" smtClean="0">
                <a:latin typeface="Baskerville Old Face" pitchFamily="18" charset="0"/>
              </a:rPr>
              <a:t>Pendidikan</a:t>
            </a:r>
            <a:r>
              <a:rPr lang="en-US" dirty="0" smtClean="0">
                <a:latin typeface="Baskerville Old Face" pitchFamily="18" charset="0"/>
              </a:rPr>
              <a:t> </a:t>
            </a:r>
            <a:r>
              <a:rPr lang="en-US" dirty="0" err="1" smtClean="0">
                <a:latin typeface="Baskerville Old Face" pitchFamily="18" charset="0"/>
              </a:rPr>
              <a:t>dan</a:t>
            </a:r>
            <a:r>
              <a:rPr lang="en-US" dirty="0" smtClean="0">
                <a:latin typeface="Baskerville Old Face" pitchFamily="18" charset="0"/>
              </a:rPr>
              <a:t> </a:t>
            </a:r>
            <a:r>
              <a:rPr lang="en-US" dirty="0" err="1" smtClean="0">
                <a:latin typeface="Baskerville Old Face" pitchFamily="18" charset="0"/>
              </a:rPr>
              <a:t>Kajian</a:t>
            </a:r>
            <a:r>
              <a:rPr lang="en-US" dirty="0" smtClean="0">
                <a:latin typeface="Baskerville Old Face" pitchFamily="18" charset="0"/>
              </a:rPr>
              <a:t> </a:t>
            </a:r>
            <a:r>
              <a:rPr lang="en-US" dirty="0" err="1" smtClean="0">
                <a:latin typeface="Baskerville Old Face" pitchFamily="18" charset="0"/>
              </a:rPr>
              <a:t>Seni</a:t>
            </a:r>
            <a:r>
              <a:rPr lang="id-ID" dirty="0" smtClean="0">
                <a:latin typeface="Baskerville Old Face" pitchFamily="18" charset="0"/>
              </a:rPr>
              <a:t>.</a:t>
            </a:r>
            <a:r>
              <a:rPr lang="en-US" dirty="0" smtClean="0">
                <a:latin typeface="Baskerville Old Face" pitchFamily="18" charset="0"/>
              </a:rPr>
              <a:t> </a:t>
            </a:r>
            <a:r>
              <a:rPr lang="en-US" dirty="0" err="1" smtClean="0">
                <a:latin typeface="Baskerville Old Face" pitchFamily="18" charset="0"/>
              </a:rPr>
              <a:t>Vol</a:t>
            </a:r>
            <a:r>
              <a:rPr lang="en-US" dirty="0" smtClean="0">
                <a:latin typeface="Baskerville Old Face" pitchFamily="18" charset="0"/>
              </a:rPr>
              <a:t> 	1, No 1</a:t>
            </a:r>
            <a:r>
              <a:rPr lang="id-ID" dirty="0" smtClean="0">
                <a:latin typeface="Baskerville Old Face" pitchFamily="18" charset="0"/>
              </a:rPr>
              <a:t>.</a:t>
            </a:r>
            <a:endParaRPr lang="en-US" dirty="0" smtClean="0">
              <a:latin typeface="Baskerville Old Face" pitchFamily="18" charset="0"/>
            </a:endParaRPr>
          </a:p>
          <a:p>
            <a:pPr algn="just"/>
            <a:r>
              <a:rPr lang="en-US" dirty="0" err="1" smtClean="0">
                <a:latin typeface="Baskerville Old Face" pitchFamily="18" charset="0"/>
              </a:rPr>
              <a:t>Fachrudin</a:t>
            </a:r>
            <a:r>
              <a:rPr lang="en-US" dirty="0" smtClean="0">
                <a:latin typeface="Baskerville Old Face" pitchFamily="18" charset="0"/>
              </a:rPr>
              <a:t>, Yusuf. 2018. </a:t>
            </a:r>
            <a:r>
              <a:rPr lang="en-US" i="1" dirty="0" err="1" smtClean="0">
                <a:latin typeface="Baskerville Old Face" pitchFamily="18" charset="0"/>
              </a:rPr>
              <a:t>Implementasi</a:t>
            </a:r>
            <a:r>
              <a:rPr lang="en-US" i="1" dirty="0" smtClean="0">
                <a:latin typeface="Baskerville Old Face" pitchFamily="18" charset="0"/>
              </a:rPr>
              <a:t> </a:t>
            </a:r>
            <a:r>
              <a:rPr lang="en-US" i="1" dirty="0" err="1" smtClean="0">
                <a:latin typeface="Baskerville Old Face" pitchFamily="18" charset="0"/>
              </a:rPr>
              <a:t>Kurikulum</a:t>
            </a:r>
            <a:r>
              <a:rPr lang="en-US" i="1" dirty="0" smtClean="0">
                <a:latin typeface="Baskerville Old Face" pitchFamily="18" charset="0"/>
              </a:rPr>
              <a:t> 2013 (K-13) 	</a:t>
            </a:r>
            <a:r>
              <a:rPr lang="en-US" i="1" dirty="0" err="1" smtClean="0">
                <a:latin typeface="Baskerville Old Face" pitchFamily="18" charset="0"/>
              </a:rPr>
              <a:t>pada</a:t>
            </a:r>
            <a:r>
              <a:rPr lang="en-US" i="1" dirty="0" smtClean="0">
                <a:latin typeface="Baskerville Old Face" pitchFamily="18" charset="0"/>
              </a:rPr>
              <a:t> Mata </a:t>
            </a:r>
            <a:r>
              <a:rPr lang="en-US" i="1" dirty="0" err="1" smtClean="0">
                <a:latin typeface="Baskerville Old Face" pitchFamily="18" charset="0"/>
              </a:rPr>
              <a:t>Pelajaran</a:t>
            </a:r>
            <a:r>
              <a:rPr lang="en-US" i="1" dirty="0" smtClean="0">
                <a:latin typeface="Baskerville Old Face" pitchFamily="18" charset="0"/>
              </a:rPr>
              <a:t> </a:t>
            </a:r>
            <a:r>
              <a:rPr lang="en-US" i="1" dirty="0" err="1" smtClean="0">
                <a:latin typeface="Baskerville Old Face" pitchFamily="18" charset="0"/>
              </a:rPr>
              <a:t>Pendidikan</a:t>
            </a:r>
            <a:r>
              <a:rPr lang="en-US" i="1" dirty="0" smtClean="0">
                <a:latin typeface="Baskerville Old Face" pitchFamily="18" charset="0"/>
              </a:rPr>
              <a:t> Agama  </a:t>
            </a:r>
            <a:r>
              <a:rPr lang="en-US" i="1" smtClean="0">
                <a:latin typeface="Baskerville Old Face" pitchFamily="18" charset="0"/>
              </a:rPr>
              <a:t>Islam Sekolah</a:t>
            </a:r>
            <a:r>
              <a:rPr lang="en-US" i="1" dirty="0" smtClean="0">
                <a:latin typeface="Baskerville Old Face" pitchFamily="18" charset="0"/>
              </a:rPr>
              <a:t> 	</a:t>
            </a:r>
            <a:r>
              <a:rPr lang="en-US" i="1" dirty="0" err="1" smtClean="0">
                <a:latin typeface="Baskerville Old Face" pitchFamily="18" charset="0"/>
              </a:rPr>
              <a:t>Dasar</a:t>
            </a:r>
            <a:r>
              <a:rPr lang="en-US" i="1" dirty="0" smtClean="0">
                <a:latin typeface="Baskerville Old Face" pitchFamily="18" charset="0"/>
              </a:rPr>
              <a:t> (SD).</a:t>
            </a:r>
            <a:r>
              <a:rPr lang="en-US" dirty="0" smtClean="0">
                <a:latin typeface="Baskerville Old Face" pitchFamily="18" charset="0"/>
              </a:rPr>
              <a:t> </a:t>
            </a:r>
            <a:r>
              <a:rPr lang="en-US" dirty="0" err="1" smtClean="0">
                <a:latin typeface="Baskerville Old Face" pitchFamily="18" charset="0"/>
              </a:rPr>
              <a:t>Vol</a:t>
            </a:r>
            <a:r>
              <a:rPr lang="en-US" dirty="0" smtClean="0">
                <a:latin typeface="Baskerville Old Face" pitchFamily="18" charset="0"/>
              </a:rPr>
              <a:t> 3</a:t>
            </a:r>
            <a:r>
              <a:rPr lang="id-ID" dirty="0" smtClean="0">
                <a:latin typeface="Baskerville Old Face" pitchFamily="18" charset="0"/>
              </a:rPr>
              <a:t>, </a:t>
            </a:r>
            <a:r>
              <a:rPr lang="en-US" dirty="0" smtClean="0">
                <a:latin typeface="Baskerville Old Face" pitchFamily="18" charset="0"/>
              </a:rPr>
              <a:t>No 2.</a:t>
            </a:r>
          </a:p>
          <a:p>
            <a:pPr algn="just"/>
            <a:endParaRPr lang="en-US" dirty="0" smtClean="0">
              <a:latin typeface="Baskerville Old Face" pitchFamily="18" charset="0"/>
            </a:endParaRPr>
          </a:p>
          <a:p>
            <a:pPr algn="ctr"/>
            <a:r>
              <a:rPr lang="id-ID" dirty="0" smtClean="0">
                <a:latin typeface="Baskerville Old Face" pitchFamily="18" charset="0"/>
              </a:rPr>
              <a:t> </a:t>
            </a:r>
            <a:endParaRPr lang="en-US" dirty="0" smtClean="0">
              <a:latin typeface="Baskerville Old Face" pitchFamily="18" charset="0"/>
            </a:endParaRPr>
          </a:p>
          <a:p>
            <a:pPr algn="ctr"/>
            <a:endParaRPr lang="en-US" dirty="0"/>
          </a:p>
        </p:txBody>
      </p:sp>
      <p:sp>
        <p:nvSpPr>
          <p:cNvPr id="4" name="Title 5"/>
          <p:cNvSpPr txBox="1">
            <a:spLocks/>
          </p:cNvSpPr>
          <p:nvPr/>
        </p:nvSpPr>
        <p:spPr>
          <a:xfrm>
            <a:off x="1447800" y="209550"/>
            <a:ext cx="6705600" cy="796974"/>
          </a:xfrm>
          <a:prstGeom prst="chevron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 err="1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oper Black" pitchFamily="18" charset="0"/>
              </a:rPr>
              <a:t>Daftar</a:t>
            </a:r>
            <a:r>
              <a:rPr lang="en-US" sz="2400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oper Black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oper Black" pitchFamily="18" charset="0"/>
              </a:rPr>
              <a:t>Pustaka</a:t>
            </a:r>
            <a:r>
              <a:rPr lang="en-US" sz="2400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oper Black" pitchFamily="18" charset="0"/>
              </a:rPr>
              <a:t>..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ooper Black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  <p:transition>
    <p:wedg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5"/>
          <p:cNvSpPr txBox="1">
            <a:spLocks/>
          </p:cNvSpPr>
          <p:nvPr/>
        </p:nvSpPr>
        <p:spPr>
          <a:xfrm>
            <a:off x="1447800" y="2266950"/>
            <a:ext cx="6705600" cy="796974"/>
          </a:xfrm>
          <a:prstGeom prst="chevron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ooper Black" pitchFamily="18" charset="0"/>
                <a:ea typeface="+mn-ea"/>
                <a:cs typeface="+mn-cs"/>
              </a:rPr>
              <a:t>Terima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ooper Black" pitchFamily="18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ooper Black" pitchFamily="18" charset="0"/>
                <a:ea typeface="+mn-ea"/>
                <a:cs typeface="+mn-cs"/>
              </a:rPr>
              <a:t>Kasih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ooper Black" pitchFamily="18" charset="0"/>
                <a:ea typeface="+mn-ea"/>
                <a:cs typeface="+mn-cs"/>
              </a:rPr>
              <a:t>…..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ooper Black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  <p:transition>
    <p:wedg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5" name="Chevron 4"/>
          <p:cNvSpPr/>
          <p:nvPr/>
        </p:nvSpPr>
        <p:spPr>
          <a:xfrm>
            <a:off x="1295400" y="133350"/>
            <a:ext cx="6477000" cy="762000"/>
          </a:xfrm>
          <a:prstGeom prst="chevron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ooper Black" pitchFamily="18" charset="0"/>
              </a:rPr>
              <a:t>Pengertian</a:t>
            </a:r>
            <a:r>
              <a:rPr lang="en-US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ooper Black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ooper Black" pitchFamily="18" charset="0"/>
              </a:rPr>
              <a:t>Perkembangan</a:t>
            </a:r>
            <a:endParaRPr lang="en-US" sz="2400" dirty="0">
              <a:solidFill>
                <a:schemeClr val="tx1">
                  <a:lumMod val="85000"/>
                  <a:lumOff val="1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371600" y="1733550"/>
            <a:ext cx="6858000" cy="28194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latin typeface="Baskerville Old Face" pitchFamily="18" charset="0"/>
              </a:rPr>
              <a:t>Perkembangan</a:t>
            </a:r>
            <a:r>
              <a:rPr lang="en-US" sz="2000" dirty="0" smtClean="0">
                <a:latin typeface="Baskerville Old Face" pitchFamily="18" charset="0"/>
              </a:rPr>
              <a:t> </a:t>
            </a:r>
            <a:r>
              <a:rPr lang="en-US" sz="2000" dirty="0" err="1" smtClean="0">
                <a:latin typeface="Baskerville Old Face" pitchFamily="18" charset="0"/>
              </a:rPr>
              <a:t>adalah</a:t>
            </a:r>
            <a:r>
              <a:rPr lang="en-US" sz="2000" dirty="0" smtClean="0">
                <a:latin typeface="Baskerville Old Face" pitchFamily="18" charset="0"/>
              </a:rPr>
              <a:t> </a:t>
            </a:r>
            <a:r>
              <a:rPr lang="en-US" sz="2000" dirty="0" err="1" smtClean="0">
                <a:latin typeface="Baskerville Old Face" pitchFamily="18" charset="0"/>
              </a:rPr>
              <a:t>perihal</a:t>
            </a:r>
            <a:r>
              <a:rPr lang="en-US" sz="2000" dirty="0" smtClean="0">
                <a:latin typeface="Baskerville Old Face" pitchFamily="18" charset="0"/>
              </a:rPr>
              <a:t> </a:t>
            </a:r>
            <a:r>
              <a:rPr lang="en-US" sz="2000" dirty="0" err="1" smtClean="0">
                <a:latin typeface="Baskerville Old Face" pitchFamily="18" charset="0"/>
              </a:rPr>
              <a:t>berkembang</a:t>
            </a:r>
            <a:r>
              <a:rPr lang="en-US" sz="2000" dirty="0" smtClean="0">
                <a:latin typeface="Baskerville Old Face" pitchFamily="18" charset="0"/>
              </a:rPr>
              <a:t>, </a:t>
            </a:r>
            <a:r>
              <a:rPr lang="en-US" sz="2000" dirty="0" err="1" smtClean="0">
                <a:latin typeface="Baskerville Old Face" pitchFamily="18" charset="0"/>
              </a:rPr>
              <a:t>mekar</a:t>
            </a:r>
            <a:r>
              <a:rPr lang="en-US" sz="2000" dirty="0" smtClean="0">
                <a:latin typeface="Baskerville Old Face" pitchFamily="18" charset="0"/>
              </a:rPr>
              <a:t>, </a:t>
            </a:r>
            <a:r>
              <a:rPr lang="en-US" sz="2000" dirty="0" err="1" smtClean="0">
                <a:latin typeface="Baskerville Old Face" pitchFamily="18" charset="0"/>
              </a:rPr>
              <a:t>terbuka</a:t>
            </a:r>
            <a:r>
              <a:rPr lang="en-US" sz="2000" dirty="0" smtClean="0">
                <a:latin typeface="Baskerville Old Face" pitchFamily="18" charset="0"/>
              </a:rPr>
              <a:t> </a:t>
            </a:r>
            <a:r>
              <a:rPr lang="en-US" sz="2000" dirty="0" err="1" smtClean="0">
                <a:latin typeface="Baskerville Old Face" pitchFamily="18" charset="0"/>
              </a:rPr>
              <a:t>membentang</a:t>
            </a:r>
            <a:r>
              <a:rPr lang="en-US" sz="2000" dirty="0" smtClean="0">
                <a:latin typeface="Baskerville Old Face" pitchFamily="18" charset="0"/>
              </a:rPr>
              <a:t>, </a:t>
            </a:r>
            <a:r>
              <a:rPr lang="en-US" sz="2000" dirty="0" err="1" smtClean="0">
                <a:latin typeface="Baskerville Old Face" pitchFamily="18" charset="0"/>
              </a:rPr>
              <a:t>menjadi</a:t>
            </a:r>
            <a:r>
              <a:rPr lang="en-US" sz="2000" dirty="0" smtClean="0">
                <a:latin typeface="Baskerville Old Face" pitchFamily="18" charset="0"/>
              </a:rPr>
              <a:t> </a:t>
            </a:r>
            <a:r>
              <a:rPr lang="en-US" sz="2000" dirty="0" err="1" smtClean="0">
                <a:latin typeface="Baskerville Old Face" pitchFamily="18" charset="0"/>
              </a:rPr>
              <a:t>besar</a:t>
            </a:r>
            <a:r>
              <a:rPr lang="en-US" sz="2000" dirty="0" smtClean="0">
                <a:latin typeface="Baskerville Old Face" pitchFamily="18" charset="0"/>
              </a:rPr>
              <a:t>, </a:t>
            </a:r>
            <a:r>
              <a:rPr lang="en-US" sz="2000" dirty="0" err="1" smtClean="0">
                <a:latin typeface="Baskerville Old Face" pitchFamily="18" charset="0"/>
              </a:rPr>
              <a:t>luas</a:t>
            </a:r>
            <a:r>
              <a:rPr lang="en-US" sz="2000" dirty="0" smtClean="0">
                <a:latin typeface="Baskerville Old Face" pitchFamily="18" charset="0"/>
              </a:rPr>
              <a:t>, </a:t>
            </a:r>
            <a:r>
              <a:rPr lang="en-US" sz="2000" dirty="0" err="1" smtClean="0">
                <a:latin typeface="Baskerville Old Face" pitchFamily="18" charset="0"/>
              </a:rPr>
              <a:t>banyak</a:t>
            </a:r>
            <a:r>
              <a:rPr lang="en-US" sz="2000" dirty="0" smtClean="0">
                <a:latin typeface="Baskerville Old Face" pitchFamily="18" charset="0"/>
              </a:rPr>
              <a:t>, </a:t>
            </a:r>
            <a:r>
              <a:rPr lang="en-US" sz="2000" dirty="0" err="1" smtClean="0">
                <a:latin typeface="Baskerville Old Face" pitchFamily="18" charset="0"/>
              </a:rPr>
              <a:t>dan</a:t>
            </a:r>
            <a:r>
              <a:rPr lang="en-US" sz="2000" dirty="0" smtClean="0">
                <a:latin typeface="Baskerville Old Face" pitchFamily="18" charset="0"/>
              </a:rPr>
              <a:t> </a:t>
            </a:r>
            <a:r>
              <a:rPr lang="en-US" sz="2000" dirty="0" err="1" smtClean="0">
                <a:latin typeface="Baskerville Old Face" pitchFamily="18" charset="0"/>
              </a:rPr>
              <a:t>sebagainya</a:t>
            </a:r>
            <a:r>
              <a:rPr lang="en-US" sz="2000" dirty="0" smtClean="0">
                <a:latin typeface="Baskerville Old Face" pitchFamily="18" charset="0"/>
              </a:rPr>
              <a:t>. </a:t>
            </a:r>
            <a:r>
              <a:rPr lang="en-US" sz="2000" dirty="0" err="1" smtClean="0">
                <a:latin typeface="Baskerville Old Face" pitchFamily="18" charset="0"/>
              </a:rPr>
              <a:t>Kata</a:t>
            </a:r>
            <a:r>
              <a:rPr lang="en-US" sz="2000" dirty="0" smtClean="0">
                <a:latin typeface="Baskerville Old Face" pitchFamily="18" charset="0"/>
              </a:rPr>
              <a:t> </a:t>
            </a:r>
            <a:r>
              <a:rPr lang="en-US" sz="2000" dirty="0" err="1" smtClean="0">
                <a:latin typeface="Baskerville Old Face" pitchFamily="18" charset="0"/>
              </a:rPr>
              <a:t>berkembang</a:t>
            </a:r>
            <a:r>
              <a:rPr lang="en-US" sz="2000" dirty="0" smtClean="0">
                <a:latin typeface="Baskerville Old Face" pitchFamily="18" charset="0"/>
              </a:rPr>
              <a:t> </a:t>
            </a:r>
            <a:r>
              <a:rPr lang="en-US" sz="2000" dirty="0" err="1" smtClean="0">
                <a:latin typeface="Baskerville Old Face" pitchFamily="18" charset="0"/>
              </a:rPr>
              <a:t>tidak</a:t>
            </a:r>
            <a:r>
              <a:rPr lang="en-US" sz="2000" dirty="0" smtClean="0">
                <a:latin typeface="Baskerville Old Face" pitchFamily="18" charset="0"/>
              </a:rPr>
              <a:t> </a:t>
            </a:r>
            <a:r>
              <a:rPr lang="en-US" sz="2000" dirty="0" err="1" smtClean="0">
                <a:latin typeface="Baskerville Old Face" pitchFamily="18" charset="0"/>
              </a:rPr>
              <a:t>saja</a:t>
            </a:r>
            <a:r>
              <a:rPr lang="en-US" sz="2000" dirty="0" smtClean="0">
                <a:latin typeface="Baskerville Old Face" pitchFamily="18" charset="0"/>
              </a:rPr>
              <a:t> </a:t>
            </a:r>
            <a:r>
              <a:rPr lang="en-US" sz="2000" dirty="0" err="1" smtClean="0">
                <a:latin typeface="Baskerville Old Face" pitchFamily="18" charset="0"/>
              </a:rPr>
              <a:t>meliputi</a:t>
            </a:r>
            <a:r>
              <a:rPr lang="en-US" sz="2000" dirty="0" smtClean="0">
                <a:latin typeface="Baskerville Old Face" pitchFamily="18" charset="0"/>
              </a:rPr>
              <a:t> </a:t>
            </a:r>
            <a:r>
              <a:rPr lang="en-US" sz="2000" dirty="0" err="1" smtClean="0">
                <a:latin typeface="Baskerville Old Face" pitchFamily="18" charset="0"/>
              </a:rPr>
              <a:t>aspek</a:t>
            </a:r>
            <a:r>
              <a:rPr lang="en-US" sz="2000" dirty="0" smtClean="0">
                <a:latin typeface="Baskerville Old Face" pitchFamily="18" charset="0"/>
              </a:rPr>
              <a:t> yang </a:t>
            </a:r>
            <a:r>
              <a:rPr lang="en-US" sz="2000" dirty="0" err="1" smtClean="0">
                <a:latin typeface="Baskerville Old Face" pitchFamily="18" charset="0"/>
              </a:rPr>
              <a:t>bersifat</a:t>
            </a:r>
            <a:r>
              <a:rPr lang="en-US" sz="2000" dirty="0" smtClean="0">
                <a:latin typeface="Baskerville Old Face" pitchFamily="18" charset="0"/>
              </a:rPr>
              <a:t> </a:t>
            </a:r>
            <a:r>
              <a:rPr lang="en-US" sz="2000" dirty="0" err="1" smtClean="0">
                <a:latin typeface="Baskerville Old Face" pitchFamily="18" charset="0"/>
              </a:rPr>
              <a:t>abstrak</a:t>
            </a:r>
            <a:r>
              <a:rPr lang="en-US" sz="2000" dirty="0" smtClean="0">
                <a:latin typeface="Baskerville Old Face" pitchFamily="18" charset="0"/>
              </a:rPr>
              <a:t> </a:t>
            </a:r>
            <a:r>
              <a:rPr lang="en-US" sz="2000" dirty="0" err="1" smtClean="0">
                <a:latin typeface="Baskerville Old Face" pitchFamily="18" charset="0"/>
              </a:rPr>
              <a:t>dalam</a:t>
            </a:r>
            <a:r>
              <a:rPr lang="en-US" sz="2000" dirty="0" smtClean="0">
                <a:latin typeface="Baskerville Old Face" pitchFamily="18" charset="0"/>
              </a:rPr>
              <a:t> </a:t>
            </a:r>
            <a:r>
              <a:rPr lang="en-US" sz="2000" dirty="0" err="1" smtClean="0">
                <a:latin typeface="Baskerville Old Face" pitchFamily="18" charset="0"/>
              </a:rPr>
              <a:t>hal</a:t>
            </a:r>
            <a:r>
              <a:rPr lang="en-US" sz="2000" dirty="0" smtClean="0">
                <a:latin typeface="Baskerville Old Face" pitchFamily="18" charset="0"/>
              </a:rPr>
              <a:t> </a:t>
            </a:r>
            <a:r>
              <a:rPr lang="en-US" sz="2000" dirty="0" err="1" smtClean="0">
                <a:latin typeface="Baskerville Old Face" pitchFamily="18" charset="0"/>
              </a:rPr>
              <a:t>kualitas</a:t>
            </a:r>
            <a:r>
              <a:rPr lang="en-US" sz="2000" dirty="0" smtClean="0">
                <a:latin typeface="Baskerville Old Face" pitchFamily="18" charset="0"/>
              </a:rPr>
              <a:t>, </a:t>
            </a:r>
            <a:r>
              <a:rPr lang="en-US" sz="2000" dirty="0" err="1" smtClean="0">
                <a:latin typeface="Baskerville Old Face" pitchFamily="18" charset="0"/>
              </a:rPr>
              <a:t>seperti</a:t>
            </a:r>
            <a:r>
              <a:rPr lang="en-US" sz="2000" dirty="0" smtClean="0">
                <a:latin typeface="Baskerville Old Face" pitchFamily="18" charset="0"/>
              </a:rPr>
              <a:t> </a:t>
            </a:r>
            <a:r>
              <a:rPr lang="en-US" sz="2000" dirty="0" err="1" smtClean="0">
                <a:latin typeface="Baskerville Old Face" pitchFamily="18" charset="0"/>
              </a:rPr>
              <a:t>pikiran</a:t>
            </a:r>
            <a:r>
              <a:rPr lang="en-US" sz="2000" dirty="0" smtClean="0">
                <a:latin typeface="Baskerville Old Face" pitchFamily="18" charset="0"/>
              </a:rPr>
              <a:t> </a:t>
            </a:r>
            <a:r>
              <a:rPr lang="en-US" sz="2000" dirty="0" err="1" smtClean="0">
                <a:latin typeface="Baskerville Old Face" pitchFamily="18" charset="0"/>
              </a:rPr>
              <a:t>dan</a:t>
            </a:r>
            <a:r>
              <a:rPr lang="en-US" sz="2000" dirty="0" smtClean="0">
                <a:latin typeface="Baskerville Old Face" pitchFamily="18" charset="0"/>
              </a:rPr>
              <a:t> </a:t>
            </a:r>
            <a:r>
              <a:rPr lang="en-US" sz="2000" dirty="0" err="1" smtClean="0">
                <a:latin typeface="Baskerville Old Face" pitchFamily="18" charset="0"/>
              </a:rPr>
              <a:t>pengetahuan</a:t>
            </a:r>
            <a:r>
              <a:rPr lang="en-US" sz="2000" dirty="0" smtClean="0">
                <a:latin typeface="Baskerville Old Face" pitchFamily="18" charset="0"/>
              </a:rPr>
              <a:t>, </a:t>
            </a:r>
            <a:r>
              <a:rPr lang="en-US" sz="2000" dirty="0" err="1" smtClean="0">
                <a:latin typeface="Baskerville Old Face" pitchFamily="18" charset="0"/>
              </a:rPr>
              <a:t>namun</a:t>
            </a:r>
            <a:r>
              <a:rPr lang="en-US" sz="2000" dirty="0" smtClean="0">
                <a:latin typeface="Baskerville Old Face" pitchFamily="18" charset="0"/>
              </a:rPr>
              <a:t> </a:t>
            </a:r>
            <a:r>
              <a:rPr lang="en-US" sz="2000" dirty="0" err="1" smtClean="0">
                <a:latin typeface="Baskerville Old Face" pitchFamily="18" charset="0"/>
              </a:rPr>
              <a:t>juga</a:t>
            </a:r>
            <a:r>
              <a:rPr lang="en-US" sz="2000" dirty="0" smtClean="0">
                <a:latin typeface="Baskerville Old Face" pitchFamily="18" charset="0"/>
              </a:rPr>
              <a:t> </a:t>
            </a:r>
            <a:r>
              <a:rPr lang="en-US" sz="2000" dirty="0" err="1" smtClean="0">
                <a:latin typeface="Baskerville Old Face" pitchFamily="18" charset="0"/>
              </a:rPr>
              <a:t>bersifat</a:t>
            </a:r>
            <a:r>
              <a:rPr lang="en-US" sz="2000" dirty="0" smtClean="0">
                <a:latin typeface="Baskerville Old Face" pitchFamily="18" charset="0"/>
              </a:rPr>
              <a:t> </a:t>
            </a:r>
            <a:r>
              <a:rPr lang="en-US" sz="2000" dirty="0" err="1" smtClean="0">
                <a:latin typeface="Baskerville Old Face" pitchFamily="18" charset="0"/>
              </a:rPr>
              <a:t>konkret</a:t>
            </a:r>
            <a:r>
              <a:rPr lang="en-US" sz="2000" dirty="0" smtClean="0">
                <a:latin typeface="Baskerville Old Face" pitchFamily="18" charset="0"/>
              </a:rPr>
              <a:t> yang </a:t>
            </a:r>
            <a:r>
              <a:rPr lang="en-US" sz="2000" dirty="0" err="1" smtClean="0">
                <a:latin typeface="Baskerville Old Face" pitchFamily="18" charset="0"/>
              </a:rPr>
              <a:t>menunjukkan</a:t>
            </a:r>
            <a:r>
              <a:rPr lang="en-US" sz="2000" dirty="0" smtClean="0">
                <a:latin typeface="Baskerville Old Face" pitchFamily="18" charset="0"/>
              </a:rPr>
              <a:t> </a:t>
            </a:r>
            <a:r>
              <a:rPr lang="en-US" sz="2000" dirty="0" err="1" smtClean="0">
                <a:latin typeface="Baskerville Old Face" pitchFamily="18" charset="0"/>
              </a:rPr>
              <a:t>perkembangan</a:t>
            </a:r>
            <a:r>
              <a:rPr lang="en-US" sz="2000" dirty="0" smtClean="0">
                <a:latin typeface="Baskerville Old Face" pitchFamily="18" charset="0"/>
              </a:rPr>
              <a:t> </a:t>
            </a:r>
            <a:r>
              <a:rPr lang="en-US" sz="2000" dirty="0" err="1" smtClean="0">
                <a:latin typeface="Baskerville Old Face" pitchFamily="18" charset="0"/>
              </a:rPr>
              <a:t>positif</a:t>
            </a:r>
            <a:r>
              <a:rPr lang="en-US" sz="2000" dirty="0" smtClean="0">
                <a:latin typeface="Baskerville Old Face" pitchFamily="18" charset="0"/>
              </a:rPr>
              <a:t> (</a:t>
            </a:r>
            <a:r>
              <a:rPr lang="en-US" sz="2000" dirty="0" err="1" smtClean="0">
                <a:latin typeface="Baskerville Old Face" pitchFamily="18" charset="0"/>
              </a:rPr>
              <a:t>Baharuddin</a:t>
            </a:r>
            <a:r>
              <a:rPr lang="en-US" sz="2000" dirty="0" smtClean="0">
                <a:latin typeface="Baskerville Old Face" pitchFamily="18" charset="0"/>
              </a:rPr>
              <a:t>, 2016: 69). </a:t>
            </a: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  <p:transition>
    <p:wipe dir="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prstGeom prst="chevron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ooper Black" pitchFamily="18" charset="0"/>
              </a:rPr>
              <a:t>Pengertian</a:t>
            </a:r>
            <a:r>
              <a:rPr lang="en-US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ooper Black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ooper Black" pitchFamily="18" charset="0"/>
              </a:rPr>
              <a:t>Kurikulum</a:t>
            </a:r>
            <a:endParaRPr lang="en-US" sz="2400" dirty="0">
              <a:solidFill>
                <a:schemeClr val="tx1">
                  <a:lumMod val="85000"/>
                  <a:lumOff val="1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>
            <a:normAutofit fontScale="85000" lnSpcReduction="10000"/>
          </a:bodyPr>
          <a:lstStyle/>
          <a:p>
            <a:pPr algn="ctr">
              <a:buNone/>
            </a:pPr>
            <a:r>
              <a:rPr lang="en-US" dirty="0" err="1" smtClean="0">
                <a:solidFill>
                  <a:schemeClr val="bg1"/>
                </a:solidFill>
                <a:latin typeface="Baskerville Old Face" pitchFamily="18" charset="0"/>
              </a:rPr>
              <a:t>Kurikulum</a:t>
            </a:r>
            <a:r>
              <a:rPr lang="en-US" dirty="0" smtClean="0">
                <a:solidFill>
                  <a:schemeClr val="bg1"/>
                </a:solidFill>
                <a:latin typeface="Baskerville Old Face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Baskerville Old Face" pitchFamily="18" charset="0"/>
              </a:rPr>
              <a:t>diartikan</a:t>
            </a:r>
            <a:r>
              <a:rPr lang="en-US" dirty="0" smtClean="0">
                <a:solidFill>
                  <a:schemeClr val="bg1"/>
                </a:solidFill>
                <a:latin typeface="Baskerville Old Face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Baskerville Old Face" pitchFamily="18" charset="0"/>
              </a:rPr>
              <a:t>jarak</a:t>
            </a:r>
            <a:r>
              <a:rPr lang="en-US" dirty="0" smtClean="0">
                <a:solidFill>
                  <a:schemeClr val="bg1"/>
                </a:solidFill>
                <a:latin typeface="Baskerville Old Face" pitchFamily="18" charset="0"/>
              </a:rPr>
              <a:t> yang </a:t>
            </a:r>
            <a:r>
              <a:rPr lang="en-US" sz="2600" dirty="0" err="1" smtClean="0">
                <a:solidFill>
                  <a:schemeClr val="bg1"/>
                </a:solidFill>
                <a:latin typeface="Baskerville Old Face" pitchFamily="18" charset="0"/>
              </a:rPr>
              <a:t>harus</a:t>
            </a:r>
            <a:r>
              <a:rPr lang="en-US" dirty="0" smtClean="0">
                <a:solidFill>
                  <a:schemeClr val="bg1"/>
                </a:solidFill>
                <a:latin typeface="Baskerville Old Face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Baskerville Old Face" pitchFamily="18" charset="0"/>
              </a:rPr>
              <a:t>ditempuh</a:t>
            </a:r>
            <a:r>
              <a:rPr lang="en-US" dirty="0" smtClean="0">
                <a:solidFill>
                  <a:schemeClr val="bg1"/>
                </a:solidFill>
                <a:latin typeface="Baskerville Old Face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Baskerville Old Face" pitchFamily="18" charset="0"/>
              </a:rPr>
              <a:t>oleh</a:t>
            </a:r>
            <a:r>
              <a:rPr lang="en-US" dirty="0" smtClean="0">
                <a:solidFill>
                  <a:schemeClr val="bg1"/>
                </a:solidFill>
                <a:latin typeface="Baskerville Old Face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Baskerville Old Face" pitchFamily="18" charset="0"/>
              </a:rPr>
              <a:t>pelari</a:t>
            </a:r>
            <a:r>
              <a:rPr lang="en-US" dirty="0" smtClean="0">
                <a:solidFill>
                  <a:schemeClr val="bg1"/>
                </a:solidFill>
                <a:latin typeface="Baskerville Old Face" pitchFamily="18" charset="0"/>
              </a:rPr>
              <a:t>. </a:t>
            </a:r>
            <a:r>
              <a:rPr lang="en-US" dirty="0" err="1" smtClean="0">
                <a:solidFill>
                  <a:schemeClr val="bg1"/>
                </a:solidFill>
                <a:latin typeface="Baskerville Old Face" pitchFamily="18" charset="0"/>
              </a:rPr>
              <a:t>Istilah</a:t>
            </a:r>
            <a:r>
              <a:rPr lang="en-US" dirty="0" smtClean="0">
                <a:solidFill>
                  <a:schemeClr val="bg1"/>
                </a:solidFill>
                <a:latin typeface="Baskerville Old Face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Baskerville Old Face" pitchFamily="18" charset="0"/>
              </a:rPr>
              <a:t>kurikulum</a:t>
            </a:r>
            <a:r>
              <a:rPr lang="en-US" dirty="0" smtClean="0">
                <a:solidFill>
                  <a:schemeClr val="bg1"/>
                </a:solidFill>
                <a:latin typeface="Baskerville Old Face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Baskerville Old Face" pitchFamily="18" charset="0"/>
              </a:rPr>
              <a:t>tersebut</a:t>
            </a:r>
            <a:r>
              <a:rPr lang="en-US" dirty="0" smtClean="0">
                <a:solidFill>
                  <a:schemeClr val="bg1"/>
                </a:solidFill>
                <a:latin typeface="Baskerville Old Face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Baskerville Old Face" pitchFamily="18" charset="0"/>
              </a:rPr>
              <a:t>berkembang</a:t>
            </a:r>
            <a:r>
              <a:rPr lang="en-US" dirty="0" smtClean="0">
                <a:solidFill>
                  <a:schemeClr val="bg1"/>
                </a:solidFill>
                <a:latin typeface="Baskerville Old Face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Baskerville Old Face" pitchFamily="18" charset="0"/>
              </a:rPr>
              <a:t>kemudian</a:t>
            </a:r>
            <a:r>
              <a:rPr lang="en-US" dirty="0" smtClean="0">
                <a:solidFill>
                  <a:schemeClr val="bg1"/>
                </a:solidFill>
                <a:latin typeface="Baskerville Old Face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Baskerville Old Face" pitchFamily="18" charset="0"/>
              </a:rPr>
              <a:t>diterapkan</a:t>
            </a:r>
            <a:r>
              <a:rPr lang="en-US" dirty="0" smtClean="0">
                <a:solidFill>
                  <a:schemeClr val="bg1"/>
                </a:solidFill>
                <a:latin typeface="Baskerville Old Face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Baskerville Old Face" pitchFamily="18" charset="0"/>
              </a:rPr>
              <a:t>dalam</a:t>
            </a:r>
            <a:r>
              <a:rPr lang="en-US" dirty="0" smtClean="0">
                <a:solidFill>
                  <a:schemeClr val="bg1"/>
                </a:solidFill>
                <a:latin typeface="Baskerville Old Face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Baskerville Old Face" pitchFamily="18" charset="0"/>
              </a:rPr>
              <a:t>pendidikan</a:t>
            </a:r>
            <a:r>
              <a:rPr lang="id-ID" dirty="0" smtClean="0">
                <a:solidFill>
                  <a:schemeClr val="bg1"/>
                </a:solidFill>
                <a:latin typeface="Baskerville Old Face" pitchFamily="18" charset="0"/>
              </a:rPr>
              <a:t>. </a:t>
            </a:r>
            <a:r>
              <a:rPr lang="en-US" dirty="0" err="1" smtClean="0">
                <a:solidFill>
                  <a:schemeClr val="bg1"/>
                </a:solidFill>
                <a:latin typeface="Baskerville Old Face" pitchFamily="18" charset="0"/>
              </a:rPr>
              <a:t>Kurikulum</a:t>
            </a:r>
            <a:r>
              <a:rPr lang="en-US" dirty="0" smtClean="0">
                <a:solidFill>
                  <a:schemeClr val="bg1"/>
                </a:solidFill>
                <a:latin typeface="Baskerville Old Face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Baskerville Old Face" pitchFamily="18" charset="0"/>
              </a:rPr>
              <a:t>dalam</a:t>
            </a:r>
            <a:r>
              <a:rPr lang="en-US" dirty="0" smtClean="0">
                <a:solidFill>
                  <a:schemeClr val="bg1"/>
                </a:solidFill>
                <a:latin typeface="Baskerville Old Face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Baskerville Old Face" pitchFamily="18" charset="0"/>
              </a:rPr>
              <a:t>pendidikan</a:t>
            </a:r>
            <a:r>
              <a:rPr lang="en-US" dirty="0" smtClean="0">
                <a:solidFill>
                  <a:schemeClr val="bg1"/>
                </a:solidFill>
                <a:latin typeface="Baskerville Old Face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Baskerville Old Face" pitchFamily="18" charset="0"/>
              </a:rPr>
              <a:t>diartikan</a:t>
            </a:r>
            <a:r>
              <a:rPr lang="en-US" dirty="0" smtClean="0">
                <a:solidFill>
                  <a:schemeClr val="bg1"/>
                </a:solidFill>
                <a:latin typeface="Baskerville Old Face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Baskerville Old Face" pitchFamily="18" charset="0"/>
              </a:rPr>
              <a:t>sebagai</a:t>
            </a:r>
            <a:r>
              <a:rPr lang="en-US" dirty="0" smtClean="0">
                <a:solidFill>
                  <a:schemeClr val="bg1"/>
                </a:solidFill>
                <a:latin typeface="Baskerville Old Face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Baskerville Old Face" pitchFamily="18" charset="0"/>
              </a:rPr>
              <a:t>sejumlah</a:t>
            </a:r>
            <a:r>
              <a:rPr lang="en-US" dirty="0" smtClean="0">
                <a:solidFill>
                  <a:schemeClr val="bg1"/>
                </a:solidFill>
                <a:latin typeface="Baskerville Old Face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Baskerville Old Face" pitchFamily="18" charset="0"/>
              </a:rPr>
              <a:t>mata</a:t>
            </a:r>
            <a:r>
              <a:rPr lang="en-US" dirty="0" smtClean="0">
                <a:solidFill>
                  <a:schemeClr val="bg1"/>
                </a:solidFill>
                <a:latin typeface="Baskerville Old Face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Baskerville Old Face" pitchFamily="18" charset="0"/>
              </a:rPr>
              <a:t>pelajaran</a:t>
            </a:r>
            <a:r>
              <a:rPr lang="en-US" dirty="0" smtClean="0">
                <a:solidFill>
                  <a:schemeClr val="bg1"/>
                </a:solidFill>
                <a:latin typeface="Baskerville Old Face" pitchFamily="18" charset="0"/>
              </a:rPr>
              <a:t> yang </a:t>
            </a:r>
            <a:r>
              <a:rPr lang="en-US" dirty="0" err="1" smtClean="0">
                <a:solidFill>
                  <a:schemeClr val="bg1"/>
                </a:solidFill>
                <a:latin typeface="Baskerville Old Face" pitchFamily="18" charset="0"/>
              </a:rPr>
              <a:t>harus</a:t>
            </a:r>
            <a:r>
              <a:rPr lang="en-US" dirty="0" smtClean="0">
                <a:solidFill>
                  <a:schemeClr val="bg1"/>
                </a:solidFill>
                <a:latin typeface="Baskerville Old Face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Baskerville Old Face" pitchFamily="18" charset="0"/>
              </a:rPr>
              <a:t>ditempuh</a:t>
            </a:r>
            <a:r>
              <a:rPr lang="en-US" dirty="0" smtClean="0">
                <a:solidFill>
                  <a:schemeClr val="bg1"/>
                </a:solidFill>
                <a:latin typeface="Baskerville Old Face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Baskerville Old Face" pitchFamily="18" charset="0"/>
              </a:rPr>
              <a:t>atau</a:t>
            </a:r>
            <a:r>
              <a:rPr lang="en-US" dirty="0" smtClean="0">
                <a:solidFill>
                  <a:schemeClr val="bg1"/>
                </a:solidFill>
                <a:latin typeface="Baskerville Old Face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Baskerville Old Face" pitchFamily="18" charset="0"/>
              </a:rPr>
              <a:t>diselesaikan</a:t>
            </a:r>
            <a:r>
              <a:rPr lang="en-US" dirty="0" smtClean="0">
                <a:solidFill>
                  <a:schemeClr val="bg1"/>
                </a:solidFill>
                <a:latin typeface="Baskerville Old Face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Baskerville Old Face" pitchFamily="18" charset="0"/>
              </a:rPr>
              <a:t>anak</a:t>
            </a:r>
            <a:r>
              <a:rPr lang="en-US" dirty="0" smtClean="0">
                <a:solidFill>
                  <a:schemeClr val="bg1"/>
                </a:solidFill>
                <a:latin typeface="Baskerville Old Face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Baskerville Old Face" pitchFamily="18" charset="0"/>
              </a:rPr>
              <a:t>didik</a:t>
            </a:r>
            <a:r>
              <a:rPr lang="en-US" dirty="0" smtClean="0">
                <a:solidFill>
                  <a:schemeClr val="bg1"/>
                </a:solidFill>
                <a:latin typeface="Baskerville Old Face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Baskerville Old Face" pitchFamily="18" charset="0"/>
              </a:rPr>
              <a:t>untuk</a:t>
            </a:r>
            <a:r>
              <a:rPr lang="en-US" dirty="0" smtClean="0">
                <a:solidFill>
                  <a:schemeClr val="bg1"/>
                </a:solidFill>
                <a:latin typeface="Baskerville Old Face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Baskerville Old Face" pitchFamily="18" charset="0"/>
              </a:rPr>
              <a:t>memperoleh</a:t>
            </a:r>
            <a:r>
              <a:rPr lang="en-US" dirty="0" smtClean="0">
                <a:solidFill>
                  <a:schemeClr val="bg1"/>
                </a:solidFill>
                <a:latin typeface="Baskerville Old Face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Baskerville Old Face" pitchFamily="18" charset="0"/>
              </a:rPr>
              <a:t>ijasah</a:t>
            </a:r>
            <a:r>
              <a:rPr lang="en-US" dirty="0" smtClean="0">
                <a:solidFill>
                  <a:schemeClr val="bg1"/>
                </a:solidFill>
                <a:latin typeface="Baskerville Old Face" pitchFamily="18" charset="0"/>
              </a:rPr>
              <a:t> </a:t>
            </a:r>
            <a:r>
              <a:rPr lang="id-ID" dirty="0" smtClean="0">
                <a:solidFill>
                  <a:schemeClr val="bg1"/>
                </a:solidFill>
                <a:latin typeface="Baskerville Old Face" pitchFamily="18" charset="0"/>
              </a:rPr>
              <a:t>(Fuja Siti Fujiawati, 2016: 18-19). </a:t>
            </a:r>
            <a:endParaRPr lang="en-US" dirty="0" smtClean="0">
              <a:solidFill>
                <a:schemeClr val="bg1"/>
              </a:solidFill>
              <a:latin typeface="Baskerville Old Face" pitchFamily="18" charset="0"/>
            </a:endParaRPr>
          </a:p>
          <a:p>
            <a:pPr algn="ctr"/>
            <a:endParaRPr lang="en-US" dirty="0">
              <a:solidFill>
                <a:schemeClr val="bg1"/>
              </a:solidFill>
              <a:latin typeface="Cooper Black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  <p:transition>
    <p:cut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5"/>
          <p:cNvSpPr txBox="1">
            <a:spLocks/>
          </p:cNvSpPr>
          <p:nvPr/>
        </p:nvSpPr>
        <p:spPr>
          <a:xfrm>
            <a:off x="2739540" y="433880"/>
            <a:ext cx="5802790" cy="572644"/>
          </a:xfrm>
          <a:prstGeom prst="chevron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ooper Black" pitchFamily="18" charset="0"/>
                <a:ea typeface="+mn-ea"/>
                <a:cs typeface="+mn-cs"/>
              </a:rPr>
              <a:t>Pengertian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ooper Black" pitchFamily="18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ooper Black" pitchFamily="18" charset="0"/>
                <a:ea typeface="+mn-ea"/>
                <a:cs typeface="+mn-cs"/>
              </a:rPr>
              <a:t>Kurikulum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ooper Black" pitchFamily="18" charset="0"/>
                <a:ea typeface="+mn-ea"/>
                <a:cs typeface="+mn-cs"/>
              </a:rPr>
              <a:t> 2013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ooper Black" pitchFamily="18" charset="0"/>
              <a:ea typeface="+mn-ea"/>
              <a:cs typeface="+mn-cs"/>
            </a:endParaRPr>
          </a:p>
        </p:txBody>
      </p:sp>
      <p:sp>
        <p:nvSpPr>
          <p:cNvPr id="15" name="Content Placeholder 7"/>
          <p:cNvSpPr>
            <a:spLocks noGrp="1"/>
          </p:cNvSpPr>
          <p:nvPr>
            <p:ph idx="1"/>
          </p:nvPr>
        </p:nvSpPr>
        <p:spPr>
          <a:xfrm>
            <a:off x="228600" y="1198559"/>
            <a:ext cx="8313730" cy="3511061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en-US" sz="2000" dirty="0" err="1" smtClean="0">
                <a:solidFill>
                  <a:schemeClr val="bg1"/>
                </a:solidFill>
                <a:latin typeface="Baskerville Old Face" pitchFamily="18" charset="0"/>
              </a:rPr>
              <a:t>Kurikulum</a:t>
            </a:r>
            <a:r>
              <a:rPr lang="en-US" sz="2000" dirty="0" smtClean="0">
                <a:solidFill>
                  <a:schemeClr val="bg1"/>
                </a:solidFill>
                <a:latin typeface="Baskerville Old Face" pitchFamily="18" charset="0"/>
              </a:rPr>
              <a:t> 2013 </a:t>
            </a:r>
            <a:r>
              <a:rPr lang="en-US" sz="2000" dirty="0" err="1" smtClean="0">
                <a:solidFill>
                  <a:schemeClr val="bg1"/>
                </a:solidFill>
                <a:latin typeface="Baskerville Old Face" pitchFamily="18" charset="0"/>
              </a:rPr>
              <a:t>ini</a:t>
            </a:r>
            <a:r>
              <a:rPr lang="en-US" sz="2000" dirty="0" smtClean="0">
                <a:solidFill>
                  <a:schemeClr val="bg1"/>
                </a:solidFill>
                <a:latin typeface="Baskerville Old Face" pitchFamily="18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Baskerville Old Face" pitchFamily="18" charset="0"/>
              </a:rPr>
              <a:t>merupakan</a:t>
            </a:r>
            <a:r>
              <a:rPr lang="en-US" sz="2000" dirty="0" smtClean="0">
                <a:solidFill>
                  <a:schemeClr val="bg1"/>
                </a:solidFill>
                <a:latin typeface="Baskerville Old Face" pitchFamily="18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Baskerville Old Face" pitchFamily="18" charset="0"/>
              </a:rPr>
              <a:t>kelanjutan</a:t>
            </a:r>
            <a:r>
              <a:rPr lang="en-US" sz="2000" dirty="0" smtClean="0">
                <a:solidFill>
                  <a:schemeClr val="bg1"/>
                </a:solidFill>
                <a:latin typeface="Baskerville Old Face" pitchFamily="18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Baskerville Old Face" pitchFamily="18" charset="0"/>
              </a:rPr>
              <a:t>dan</a:t>
            </a:r>
            <a:r>
              <a:rPr lang="en-US" sz="2000" dirty="0" smtClean="0">
                <a:solidFill>
                  <a:schemeClr val="bg1"/>
                </a:solidFill>
                <a:latin typeface="Baskerville Old Face" pitchFamily="18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Baskerville Old Face" pitchFamily="18" charset="0"/>
              </a:rPr>
              <a:t>penyempurnaan</a:t>
            </a:r>
            <a:r>
              <a:rPr lang="en-US" sz="2000" dirty="0" smtClean="0">
                <a:solidFill>
                  <a:schemeClr val="bg1"/>
                </a:solidFill>
                <a:latin typeface="Baskerville Old Face" pitchFamily="18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Baskerville Old Face" pitchFamily="18" charset="0"/>
              </a:rPr>
              <a:t>dari</a:t>
            </a:r>
            <a:r>
              <a:rPr lang="en-US" sz="2000" dirty="0" smtClean="0">
                <a:solidFill>
                  <a:schemeClr val="bg1"/>
                </a:solidFill>
                <a:latin typeface="Baskerville Old Face" pitchFamily="18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Baskerville Old Face" pitchFamily="18" charset="0"/>
              </a:rPr>
              <a:t>kurikulum</a:t>
            </a:r>
            <a:r>
              <a:rPr lang="en-US" sz="2000" dirty="0" smtClean="0">
                <a:solidFill>
                  <a:schemeClr val="bg1"/>
                </a:solidFill>
                <a:latin typeface="Baskerville Old Face" pitchFamily="18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Baskerville Old Face" pitchFamily="18" charset="0"/>
              </a:rPr>
              <a:t>berbasis</a:t>
            </a:r>
            <a:r>
              <a:rPr lang="en-US" sz="2000" dirty="0" smtClean="0">
                <a:solidFill>
                  <a:schemeClr val="bg1"/>
                </a:solidFill>
                <a:latin typeface="Baskerville Old Face" pitchFamily="18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Baskerville Old Face" pitchFamily="18" charset="0"/>
              </a:rPr>
              <a:t>kompetensi</a:t>
            </a:r>
            <a:r>
              <a:rPr lang="en-US" sz="2000" dirty="0" smtClean="0">
                <a:solidFill>
                  <a:schemeClr val="bg1"/>
                </a:solidFill>
                <a:latin typeface="Baskerville Old Face" pitchFamily="18" charset="0"/>
              </a:rPr>
              <a:t> (KBK) </a:t>
            </a:r>
            <a:r>
              <a:rPr lang="en-US" sz="2000" dirty="0" err="1" smtClean="0">
                <a:solidFill>
                  <a:schemeClr val="bg1"/>
                </a:solidFill>
                <a:latin typeface="Baskerville Old Face" pitchFamily="18" charset="0"/>
              </a:rPr>
              <a:t>dan</a:t>
            </a:r>
            <a:r>
              <a:rPr lang="en-US" sz="2000" dirty="0" smtClean="0">
                <a:solidFill>
                  <a:schemeClr val="bg1"/>
                </a:solidFill>
                <a:latin typeface="Baskerville Old Face" pitchFamily="18" charset="0"/>
              </a:rPr>
              <a:t> KTSP. </a:t>
            </a:r>
            <a:r>
              <a:rPr lang="en-US" sz="2000" dirty="0" err="1" smtClean="0">
                <a:solidFill>
                  <a:schemeClr val="bg1"/>
                </a:solidFill>
                <a:latin typeface="Baskerville Old Face" pitchFamily="18" charset="0"/>
              </a:rPr>
              <a:t>Akan</a:t>
            </a:r>
            <a:r>
              <a:rPr lang="en-US" sz="2000" dirty="0" smtClean="0">
                <a:solidFill>
                  <a:schemeClr val="bg1"/>
                </a:solidFill>
                <a:latin typeface="Baskerville Old Face" pitchFamily="18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Baskerville Old Face" pitchFamily="18" charset="0"/>
              </a:rPr>
              <a:t>tetapi</a:t>
            </a:r>
            <a:r>
              <a:rPr lang="en-US" sz="2000" dirty="0" smtClean="0">
                <a:solidFill>
                  <a:schemeClr val="bg1"/>
                </a:solidFill>
                <a:latin typeface="Baskerville Old Face" pitchFamily="18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Baskerville Old Face" pitchFamily="18" charset="0"/>
              </a:rPr>
              <a:t>lebih</a:t>
            </a:r>
            <a:r>
              <a:rPr lang="en-US" sz="2000" dirty="0" smtClean="0">
                <a:solidFill>
                  <a:schemeClr val="bg1"/>
                </a:solidFill>
                <a:latin typeface="Baskerville Old Face" pitchFamily="18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Baskerville Old Face" pitchFamily="18" charset="0"/>
              </a:rPr>
              <a:t>mengacu</a:t>
            </a:r>
            <a:r>
              <a:rPr lang="en-US" sz="2000" dirty="0" smtClean="0">
                <a:solidFill>
                  <a:schemeClr val="bg1"/>
                </a:solidFill>
                <a:latin typeface="Baskerville Old Face" pitchFamily="18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Baskerville Old Face" pitchFamily="18" charset="0"/>
              </a:rPr>
              <a:t>pada</a:t>
            </a:r>
            <a:r>
              <a:rPr lang="en-US" sz="2000" dirty="0" smtClean="0">
                <a:solidFill>
                  <a:schemeClr val="bg1"/>
                </a:solidFill>
                <a:latin typeface="Baskerville Old Face" pitchFamily="18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Baskerville Old Face" pitchFamily="18" charset="0"/>
              </a:rPr>
              <a:t>kompetensi</a:t>
            </a:r>
            <a:r>
              <a:rPr lang="en-US" sz="2000" dirty="0" smtClean="0">
                <a:solidFill>
                  <a:schemeClr val="bg1"/>
                </a:solidFill>
                <a:latin typeface="Baskerville Old Face" pitchFamily="18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Baskerville Old Face" pitchFamily="18" charset="0"/>
              </a:rPr>
              <a:t>sikap</a:t>
            </a:r>
            <a:r>
              <a:rPr lang="en-US" sz="2000" dirty="0" smtClean="0">
                <a:solidFill>
                  <a:schemeClr val="bg1"/>
                </a:solidFill>
                <a:latin typeface="Baskerville Old Face" pitchFamily="18" charset="0"/>
              </a:rPr>
              <a:t>, </a:t>
            </a:r>
            <a:r>
              <a:rPr lang="en-US" sz="2000" dirty="0" err="1" smtClean="0">
                <a:solidFill>
                  <a:schemeClr val="bg1"/>
                </a:solidFill>
                <a:latin typeface="Baskerville Old Face" pitchFamily="18" charset="0"/>
              </a:rPr>
              <a:t>pengetahuan</a:t>
            </a:r>
            <a:r>
              <a:rPr lang="en-US" sz="2000" dirty="0" smtClean="0">
                <a:solidFill>
                  <a:schemeClr val="bg1"/>
                </a:solidFill>
                <a:latin typeface="Baskerville Old Face" pitchFamily="18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Baskerville Old Face" pitchFamily="18" charset="0"/>
              </a:rPr>
              <a:t>dan</a:t>
            </a:r>
            <a:r>
              <a:rPr lang="en-US" sz="2000" dirty="0" smtClean="0">
                <a:solidFill>
                  <a:schemeClr val="bg1"/>
                </a:solidFill>
                <a:latin typeface="Baskerville Old Face" pitchFamily="18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Baskerville Old Face" pitchFamily="18" charset="0"/>
              </a:rPr>
              <a:t>keterampilan</a:t>
            </a:r>
            <a:r>
              <a:rPr lang="en-US" sz="2000" dirty="0" smtClean="0">
                <a:solidFill>
                  <a:schemeClr val="bg1"/>
                </a:solidFill>
                <a:latin typeface="Baskerville Old Face" pitchFamily="18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Baskerville Old Face" pitchFamily="18" charset="0"/>
              </a:rPr>
              <a:t>secara</a:t>
            </a:r>
            <a:r>
              <a:rPr lang="en-US" sz="2000" dirty="0" smtClean="0">
                <a:solidFill>
                  <a:schemeClr val="bg1"/>
                </a:solidFill>
                <a:latin typeface="Baskerville Old Face" pitchFamily="18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Baskerville Old Face" pitchFamily="18" charset="0"/>
              </a:rPr>
              <a:t>terpadu</a:t>
            </a:r>
            <a:r>
              <a:rPr lang="en-US" sz="2000" dirty="0" smtClean="0">
                <a:solidFill>
                  <a:schemeClr val="bg1"/>
                </a:solidFill>
                <a:latin typeface="Baskerville Old Face" pitchFamily="18" charset="0"/>
              </a:rPr>
              <a:t>, </a:t>
            </a:r>
            <a:r>
              <a:rPr lang="en-US" sz="2000" dirty="0" err="1" smtClean="0">
                <a:solidFill>
                  <a:schemeClr val="bg1"/>
                </a:solidFill>
                <a:latin typeface="Baskerville Old Face" pitchFamily="18" charset="0"/>
              </a:rPr>
              <a:t>sebagaimana</a:t>
            </a:r>
            <a:r>
              <a:rPr lang="en-US" sz="2000" dirty="0" smtClean="0">
                <a:solidFill>
                  <a:schemeClr val="bg1"/>
                </a:solidFill>
                <a:latin typeface="Baskerville Old Face" pitchFamily="18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Baskerville Old Face" pitchFamily="18" charset="0"/>
              </a:rPr>
              <a:t>amanat</a:t>
            </a:r>
            <a:r>
              <a:rPr lang="en-US" sz="2000" dirty="0" smtClean="0">
                <a:solidFill>
                  <a:schemeClr val="bg1"/>
                </a:solidFill>
                <a:latin typeface="Baskerville Old Face" pitchFamily="18" charset="0"/>
              </a:rPr>
              <a:t> UU 20 </a:t>
            </a:r>
            <a:r>
              <a:rPr lang="en-US" sz="2000" dirty="0" err="1" smtClean="0">
                <a:solidFill>
                  <a:schemeClr val="bg1"/>
                </a:solidFill>
                <a:latin typeface="Baskerville Old Face" pitchFamily="18" charset="0"/>
              </a:rPr>
              <a:t>tahun</a:t>
            </a:r>
            <a:r>
              <a:rPr lang="en-US" sz="2000" dirty="0" smtClean="0">
                <a:solidFill>
                  <a:schemeClr val="bg1"/>
                </a:solidFill>
                <a:latin typeface="Baskerville Old Face" pitchFamily="18" charset="0"/>
              </a:rPr>
              <a:t> 2003 </a:t>
            </a:r>
            <a:r>
              <a:rPr lang="en-US" sz="2000" dirty="0" err="1" smtClean="0">
                <a:solidFill>
                  <a:schemeClr val="bg1"/>
                </a:solidFill>
                <a:latin typeface="Baskerville Old Face" pitchFamily="18" charset="0"/>
              </a:rPr>
              <a:t>tentang</a:t>
            </a:r>
            <a:r>
              <a:rPr lang="en-US" sz="2000" dirty="0" smtClean="0">
                <a:solidFill>
                  <a:schemeClr val="bg1"/>
                </a:solidFill>
                <a:latin typeface="Baskerville Old Face" pitchFamily="18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Baskerville Old Face" pitchFamily="18" charset="0"/>
              </a:rPr>
              <a:t>Sistem</a:t>
            </a:r>
            <a:r>
              <a:rPr lang="en-US" sz="2000" dirty="0" smtClean="0">
                <a:solidFill>
                  <a:schemeClr val="bg1"/>
                </a:solidFill>
                <a:latin typeface="Baskerville Old Face" pitchFamily="18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Baskerville Old Face" pitchFamily="18" charset="0"/>
              </a:rPr>
              <a:t>Pendidikan</a:t>
            </a:r>
            <a:r>
              <a:rPr lang="en-US" sz="2000" dirty="0" smtClean="0">
                <a:solidFill>
                  <a:schemeClr val="bg1"/>
                </a:solidFill>
                <a:latin typeface="Baskerville Old Face" pitchFamily="18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Baskerville Old Face" pitchFamily="18" charset="0"/>
              </a:rPr>
              <a:t>Nasional</a:t>
            </a:r>
            <a:r>
              <a:rPr lang="en-US" sz="2000" dirty="0" smtClean="0">
                <a:solidFill>
                  <a:schemeClr val="bg1"/>
                </a:solidFill>
                <a:latin typeface="Baskerville Old Face" pitchFamily="18" charset="0"/>
              </a:rPr>
              <a:t> yang </a:t>
            </a:r>
            <a:r>
              <a:rPr lang="en-US" sz="2000" dirty="0" err="1" smtClean="0">
                <a:solidFill>
                  <a:schemeClr val="bg1"/>
                </a:solidFill>
                <a:latin typeface="Baskerville Old Face" pitchFamily="18" charset="0"/>
              </a:rPr>
              <a:t>terdapat</a:t>
            </a:r>
            <a:r>
              <a:rPr lang="en-US" sz="2000" dirty="0" smtClean="0">
                <a:solidFill>
                  <a:schemeClr val="bg1"/>
                </a:solidFill>
                <a:latin typeface="Baskerville Old Face" pitchFamily="18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Baskerville Old Face" pitchFamily="18" charset="0"/>
              </a:rPr>
              <a:t>pada</a:t>
            </a:r>
            <a:r>
              <a:rPr lang="en-US" sz="2000" dirty="0" smtClean="0">
                <a:solidFill>
                  <a:schemeClr val="bg1"/>
                </a:solidFill>
                <a:latin typeface="Baskerville Old Face" pitchFamily="18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Baskerville Old Face" pitchFamily="18" charset="0"/>
              </a:rPr>
              <a:t>pasal</a:t>
            </a:r>
            <a:r>
              <a:rPr lang="en-US" sz="2000" dirty="0" smtClean="0">
                <a:solidFill>
                  <a:schemeClr val="bg1"/>
                </a:solidFill>
                <a:latin typeface="Baskerville Old Face" pitchFamily="18" charset="0"/>
              </a:rPr>
              <a:t> 35, </a:t>
            </a:r>
            <a:r>
              <a:rPr lang="en-US" sz="2000" dirty="0" err="1" smtClean="0">
                <a:solidFill>
                  <a:schemeClr val="bg1"/>
                </a:solidFill>
                <a:latin typeface="Baskerville Old Face" pitchFamily="18" charset="0"/>
              </a:rPr>
              <a:t>dimana</a:t>
            </a:r>
            <a:r>
              <a:rPr lang="en-US" sz="2000" dirty="0" smtClean="0">
                <a:solidFill>
                  <a:schemeClr val="bg1"/>
                </a:solidFill>
                <a:latin typeface="Baskerville Old Face" pitchFamily="18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Baskerville Old Face" pitchFamily="18" charset="0"/>
              </a:rPr>
              <a:t>kompetensi</a:t>
            </a:r>
            <a:r>
              <a:rPr lang="en-US" sz="2000" dirty="0" smtClean="0">
                <a:solidFill>
                  <a:schemeClr val="bg1"/>
                </a:solidFill>
                <a:latin typeface="Baskerville Old Face" pitchFamily="18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Baskerville Old Face" pitchFamily="18" charset="0"/>
              </a:rPr>
              <a:t>lulusan</a:t>
            </a:r>
            <a:r>
              <a:rPr lang="en-US" sz="2000" dirty="0" smtClean="0">
                <a:solidFill>
                  <a:schemeClr val="bg1"/>
                </a:solidFill>
                <a:latin typeface="Baskerville Old Face" pitchFamily="18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Baskerville Old Face" pitchFamily="18" charset="0"/>
              </a:rPr>
              <a:t>merupakan</a:t>
            </a:r>
            <a:r>
              <a:rPr lang="en-US" sz="2000" dirty="0" smtClean="0">
                <a:solidFill>
                  <a:schemeClr val="bg1"/>
                </a:solidFill>
                <a:latin typeface="Baskerville Old Face" pitchFamily="18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Baskerville Old Face" pitchFamily="18" charset="0"/>
              </a:rPr>
              <a:t>kualifikasi</a:t>
            </a:r>
            <a:r>
              <a:rPr lang="en-US" sz="2000" dirty="0" smtClean="0">
                <a:solidFill>
                  <a:schemeClr val="bg1"/>
                </a:solidFill>
                <a:latin typeface="Baskerville Old Face" pitchFamily="18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Baskerville Old Face" pitchFamily="18" charset="0"/>
              </a:rPr>
              <a:t>kemampuan</a:t>
            </a:r>
            <a:r>
              <a:rPr lang="en-US" sz="2000" dirty="0" smtClean="0">
                <a:solidFill>
                  <a:schemeClr val="bg1"/>
                </a:solidFill>
                <a:latin typeface="Baskerville Old Face" pitchFamily="18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Baskerville Old Face" pitchFamily="18" charset="0"/>
              </a:rPr>
              <a:t>lulusan</a:t>
            </a:r>
            <a:r>
              <a:rPr lang="en-US" sz="2000" dirty="0" smtClean="0">
                <a:solidFill>
                  <a:schemeClr val="bg1"/>
                </a:solidFill>
                <a:latin typeface="Baskerville Old Face" pitchFamily="18" charset="0"/>
              </a:rPr>
              <a:t> yang </a:t>
            </a:r>
            <a:r>
              <a:rPr lang="en-US" sz="2000" dirty="0" err="1" smtClean="0">
                <a:solidFill>
                  <a:schemeClr val="bg1"/>
                </a:solidFill>
                <a:latin typeface="Baskerville Old Face" pitchFamily="18" charset="0"/>
              </a:rPr>
              <a:t>mencakup</a:t>
            </a:r>
            <a:r>
              <a:rPr lang="en-US" sz="2000" dirty="0" smtClean="0">
                <a:solidFill>
                  <a:schemeClr val="bg1"/>
                </a:solidFill>
                <a:latin typeface="Baskerville Old Face" pitchFamily="18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Baskerville Old Face" pitchFamily="18" charset="0"/>
              </a:rPr>
              <a:t>sikap</a:t>
            </a:r>
            <a:r>
              <a:rPr lang="en-US" sz="2000" dirty="0" smtClean="0">
                <a:solidFill>
                  <a:schemeClr val="bg1"/>
                </a:solidFill>
                <a:latin typeface="Baskerville Old Face" pitchFamily="18" charset="0"/>
              </a:rPr>
              <a:t>, </a:t>
            </a:r>
            <a:r>
              <a:rPr lang="en-US" sz="2000" dirty="0" err="1" smtClean="0">
                <a:solidFill>
                  <a:schemeClr val="bg1"/>
                </a:solidFill>
                <a:latin typeface="Baskerville Old Face" pitchFamily="18" charset="0"/>
              </a:rPr>
              <a:t>pengetahuan</a:t>
            </a:r>
            <a:r>
              <a:rPr lang="en-US" sz="2000" dirty="0" smtClean="0">
                <a:solidFill>
                  <a:schemeClr val="bg1"/>
                </a:solidFill>
                <a:latin typeface="Baskerville Old Face" pitchFamily="18" charset="0"/>
              </a:rPr>
              <a:t>, </a:t>
            </a:r>
            <a:r>
              <a:rPr lang="en-US" sz="2000" dirty="0" err="1" smtClean="0">
                <a:solidFill>
                  <a:schemeClr val="bg1"/>
                </a:solidFill>
                <a:latin typeface="Baskerville Old Face" pitchFamily="18" charset="0"/>
              </a:rPr>
              <a:t>dan</a:t>
            </a:r>
            <a:r>
              <a:rPr lang="en-US" sz="2000" dirty="0" smtClean="0">
                <a:solidFill>
                  <a:schemeClr val="bg1"/>
                </a:solidFill>
                <a:latin typeface="Baskerville Old Face" pitchFamily="18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Baskerville Old Face" pitchFamily="18" charset="0"/>
              </a:rPr>
              <a:t>keterampilan</a:t>
            </a:r>
            <a:r>
              <a:rPr lang="en-US" sz="2000" dirty="0" smtClean="0">
                <a:solidFill>
                  <a:schemeClr val="bg1"/>
                </a:solidFill>
                <a:latin typeface="Baskerville Old Face" pitchFamily="18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Baskerville Old Face" pitchFamily="18" charset="0"/>
              </a:rPr>
              <a:t>sesuai</a:t>
            </a:r>
            <a:r>
              <a:rPr lang="en-US" sz="2000" dirty="0" smtClean="0">
                <a:solidFill>
                  <a:schemeClr val="bg1"/>
                </a:solidFill>
                <a:latin typeface="Baskerville Old Face" pitchFamily="18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Baskerville Old Face" pitchFamily="18" charset="0"/>
              </a:rPr>
              <a:t>dengan</a:t>
            </a:r>
            <a:r>
              <a:rPr lang="en-US" sz="2000" dirty="0" smtClean="0">
                <a:solidFill>
                  <a:schemeClr val="bg1"/>
                </a:solidFill>
                <a:latin typeface="Baskerville Old Face" pitchFamily="18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Baskerville Old Face" pitchFamily="18" charset="0"/>
              </a:rPr>
              <a:t>standar</a:t>
            </a:r>
            <a:r>
              <a:rPr lang="en-US" sz="2000" dirty="0" smtClean="0">
                <a:solidFill>
                  <a:schemeClr val="bg1"/>
                </a:solidFill>
                <a:latin typeface="Baskerville Old Face" pitchFamily="18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Baskerville Old Face" pitchFamily="18" charset="0"/>
              </a:rPr>
              <a:t>nasional</a:t>
            </a:r>
            <a:r>
              <a:rPr lang="en-US" sz="2000" dirty="0" smtClean="0">
                <a:solidFill>
                  <a:schemeClr val="bg1"/>
                </a:solidFill>
                <a:latin typeface="Baskerville Old Face" pitchFamily="18" charset="0"/>
              </a:rPr>
              <a:t> yang </a:t>
            </a:r>
            <a:r>
              <a:rPr lang="en-US" sz="2000" dirty="0" err="1" smtClean="0">
                <a:solidFill>
                  <a:schemeClr val="bg1"/>
                </a:solidFill>
                <a:latin typeface="Baskerville Old Face" pitchFamily="18" charset="0"/>
              </a:rPr>
              <a:t>telah</a:t>
            </a:r>
            <a:r>
              <a:rPr lang="en-US" sz="2000" dirty="0" smtClean="0">
                <a:solidFill>
                  <a:schemeClr val="bg1"/>
                </a:solidFill>
                <a:latin typeface="Baskerville Old Face" pitchFamily="18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Baskerville Old Face" pitchFamily="18" charset="0"/>
              </a:rPr>
              <a:t>disepakati</a:t>
            </a:r>
            <a:r>
              <a:rPr lang="en-US" sz="2000" dirty="0" smtClean="0">
                <a:solidFill>
                  <a:schemeClr val="bg1"/>
                </a:solidFill>
                <a:latin typeface="Baskerville Old Face" pitchFamily="18" charset="0"/>
              </a:rPr>
              <a:t>. </a:t>
            </a:r>
            <a:endParaRPr lang="en-US" sz="2000" dirty="0">
              <a:solidFill>
                <a:schemeClr val="bg1"/>
              </a:solidFill>
              <a:latin typeface="Baskerville Old Fac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  <p:transition>
    <p:wedg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5"/>
          <p:cNvSpPr txBox="1">
            <a:spLocks/>
          </p:cNvSpPr>
          <p:nvPr/>
        </p:nvSpPr>
        <p:spPr>
          <a:xfrm>
            <a:off x="2739540" y="433880"/>
            <a:ext cx="5802790" cy="572644"/>
          </a:xfrm>
          <a:prstGeom prst="chevron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ooper Black" pitchFamily="18" charset="0"/>
                <a:ea typeface="+mn-ea"/>
                <a:cs typeface="+mn-cs"/>
              </a:rPr>
              <a:t>Perkembangan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ooper Black" pitchFamily="18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ooper Black" pitchFamily="18" charset="0"/>
                <a:ea typeface="+mn-ea"/>
                <a:cs typeface="+mn-cs"/>
              </a:rPr>
              <a:t>Kurikulum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ooper Black" pitchFamily="18" charset="0"/>
                <a:ea typeface="+mn-ea"/>
                <a:cs typeface="+mn-cs"/>
              </a:rPr>
              <a:t> 2013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ooper Black" pitchFamily="18" charset="0"/>
              <a:ea typeface="+mn-ea"/>
              <a:cs typeface="+mn-cs"/>
            </a:endParaRPr>
          </a:p>
        </p:txBody>
      </p:sp>
      <p:sp>
        <p:nvSpPr>
          <p:cNvPr id="15" name="Content Placeholder 7"/>
          <p:cNvSpPr>
            <a:spLocks noGrp="1"/>
          </p:cNvSpPr>
          <p:nvPr>
            <p:ph idx="1"/>
          </p:nvPr>
        </p:nvSpPr>
        <p:spPr>
          <a:xfrm>
            <a:off x="228600" y="1198559"/>
            <a:ext cx="8313730" cy="3511061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en-US" sz="2000" dirty="0" err="1" smtClean="0">
                <a:solidFill>
                  <a:schemeClr val="bg1"/>
                </a:solidFill>
                <a:latin typeface="Baskerville Old Face" pitchFamily="18" charset="0"/>
              </a:rPr>
              <a:t>Munculnya</a:t>
            </a:r>
            <a:r>
              <a:rPr lang="en-US" sz="2000" dirty="0" smtClean="0">
                <a:solidFill>
                  <a:schemeClr val="bg1"/>
                </a:solidFill>
                <a:latin typeface="Baskerville Old Face" pitchFamily="18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Baskerville Old Face" pitchFamily="18" charset="0"/>
              </a:rPr>
              <a:t>kurikulum</a:t>
            </a:r>
            <a:r>
              <a:rPr lang="en-US" sz="2000" dirty="0" smtClean="0">
                <a:solidFill>
                  <a:schemeClr val="bg1"/>
                </a:solidFill>
                <a:latin typeface="Baskerville Old Face" pitchFamily="18" charset="0"/>
              </a:rPr>
              <a:t> 2013 yang </a:t>
            </a:r>
            <a:r>
              <a:rPr lang="en-US" sz="2000" dirty="0" err="1" smtClean="0">
                <a:solidFill>
                  <a:schemeClr val="bg1"/>
                </a:solidFill>
                <a:latin typeface="Baskerville Old Face" pitchFamily="18" charset="0"/>
              </a:rPr>
              <a:t>dilandasi</a:t>
            </a:r>
            <a:r>
              <a:rPr lang="en-US" sz="2000" dirty="0" smtClean="0">
                <a:solidFill>
                  <a:schemeClr val="bg1"/>
                </a:solidFill>
                <a:latin typeface="Baskerville Old Face" pitchFamily="18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Baskerville Old Face" pitchFamily="18" charset="0"/>
              </a:rPr>
              <a:t>kemajuan</a:t>
            </a:r>
            <a:r>
              <a:rPr lang="en-US" sz="2000" dirty="0" smtClean="0">
                <a:solidFill>
                  <a:schemeClr val="bg1"/>
                </a:solidFill>
                <a:latin typeface="Baskerville Old Face" pitchFamily="18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Baskerville Old Face" pitchFamily="18" charset="0"/>
              </a:rPr>
              <a:t>teknologi</a:t>
            </a:r>
            <a:r>
              <a:rPr lang="en-US" sz="2000" dirty="0" smtClean="0">
                <a:solidFill>
                  <a:schemeClr val="bg1"/>
                </a:solidFill>
                <a:latin typeface="Baskerville Old Face" pitchFamily="18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Baskerville Old Face" pitchFamily="18" charset="0"/>
              </a:rPr>
              <a:t>dan</a:t>
            </a:r>
            <a:r>
              <a:rPr lang="en-US" sz="2000" dirty="0" smtClean="0">
                <a:solidFill>
                  <a:schemeClr val="bg1"/>
                </a:solidFill>
                <a:latin typeface="Baskerville Old Face" pitchFamily="18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Baskerville Old Face" pitchFamily="18" charset="0"/>
              </a:rPr>
              <a:t>informasi</a:t>
            </a:r>
            <a:r>
              <a:rPr lang="en-US" sz="2000" dirty="0" smtClean="0">
                <a:solidFill>
                  <a:schemeClr val="bg1"/>
                </a:solidFill>
                <a:latin typeface="Baskerville Old Face" pitchFamily="18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Baskerville Old Face" pitchFamily="18" charset="0"/>
              </a:rPr>
              <a:t>maka</a:t>
            </a:r>
            <a:r>
              <a:rPr lang="en-US" sz="2000" dirty="0" smtClean="0">
                <a:solidFill>
                  <a:schemeClr val="bg1"/>
                </a:solidFill>
                <a:latin typeface="Baskerville Old Face" pitchFamily="18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Baskerville Old Face" pitchFamily="18" charset="0"/>
              </a:rPr>
              <a:t>masyarakat</a:t>
            </a:r>
            <a:r>
              <a:rPr lang="en-US" sz="2000" dirty="0" smtClean="0">
                <a:solidFill>
                  <a:schemeClr val="bg1"/>
                </a:solidFill>
                <a:latin typeface="Baskerville Old Face" pitchFamily="18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Baskerville Old Face" pitchFamily="18" charset="0"/>
              </a:rPr>
              <a:t>menganggap</a:t>
            </a:r>
            <a:r>
              <a:rPr lang="en-US" sz="2000" dirty="0" smtClean="0">
                <a:solidFill>
                  <a:schemeClr val="bg1"/>
                </a:solidFill>
                <a:latin typeface="Baskerville Old Face" pitchFamily="18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Baskerville Old Face" pitchFamily="18" charset="0"/>
              </a:rPr>
              <a:t>pendidikanIndonesia</a:t>
            </a:r>
            <a:r>
              <a:rPr lang="en-US" sz="2000" dirty="0" smtClean="0">
                <a:solidFill>
                  <a:schemeClr val="bg1"/>
                </a:solidFill>
                <a:latin typeface="Baskerville Old Face" pitchFamily="18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Baskerville Old Face" pitchFamily="18" charset="0"/>
              </a:rPr>
              <a:t>terlalu</a:t>
            </a:r>
            <a:r>
              <a:rPr lang="en-US" sz="2000" dirty="0" smtClean="0">
                <a:solidFill>
                  <a:schemeClr val="bg1"/>
                </a:solidFill>
                <a:latin typeface="Baskerville Old Face" pitchFamily="18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Baskerville Old Face" pitchFamily="18" charset="0"/>
              </a:rPr>
              <a:t>memfokuskan</a:t>
            </a:r>
            <a:r>
              <a:rPr lang="en-US" sz="2000" dirty="0" smtClean="0">
                <a:solidFill>
                  <a:schemeClr val="bg1"/>
                </a:solidFill>
                <a:latin typeface="Baskerville Old Face" pitchFamily="18" charset="0"/>
              </a:rPr>
              <a:t>/</a:t>
            </a:r>
            <a:r>
              <a:rPr lang="en-US" sz="2000" dirty="0" err="1" smtClean="0">
                <a:solidFill>
                  <a:schemeClr val="bg1"/>
                </a:solidFill>
                <a:latin typeface="Baskerville Old Face" pitchFamily="18" charset="0"/>
              </a:rPr>
              <a:t>menitikberatkan</a:t>
            </a:r>
            <a:r>
              <a:rPr lang="en-US" sz="2000" dirty="0" smtClean="0">
                <a:solidFill>
                  <a:schemeClr val="bg1"/>
                </a:solidFill>
                <a:latin typeface="Baskerville Old Face" pitchFamily="18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Baskerville Old Face" pitchFamily="18" charset="0"/>
              </a:rPr>
              <a:t>aspek</a:t>
            </a:r>
            <a:r>
              <a:rPr lang="en-US" sz="2000" dirty="0" smtClean="0">
                <a:solidFill>
                  <a:schemeClr val="bg1"/>
                </a:solidFill>
                <a:latin typeface="Baskerville Old Face" pitchFamily="18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Baskerville Old Face" pitchFamily="18" charset="0"/>
              </a:rPr>
              <a:t>kognitif</a:t>
            </a:r>
            <a:r>
              <a:rPr lang="en-US" sz="2000" dirty="0" smtClean="0">
                <a:solidFill>
                  <a:schemeClr val="bg1"/>
                </a:solidFill>
                <a:latin typeface="Baskerville Old Face" pitchFamily="18" charset="0"/>
              </a:rPr>
              <a:t>. </a:t>
            </a:r>
            <a:r>
              <a:rPr lang="en-US" sz="2000" dirty="0" err="1" smtClean="0">
                <a:solidFill>
                  <a:schemeClr val="bg1"/>
                </a:solidFill>
                <a:latin typeface="Baskerville Old Face" pitchFamily="18" charset="0"/>
              </a:rPr>
              <a:t>Artinya</a:t>
            </a:r>
            <a:r>
              <a:rPr lang="en-US" sz="2000" dirty="0" smtClean="0">
                <a:solidFill>
                  <a:schemeClr val="bg1"/>
                </a:solidFill>
                <a:latin typeface="Baskerville Old Face" pitchFamily="18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Baskerville Old Face" pitchFamily="18" charset="0"/>
              </a:rPr>
              <a:t>siswa</a:t>
            </a:r>
            <a:r>
              <a:rPr lang="en-US" sz="2000" dirty="0" smtClean="0">
                <a:solidFill>
                  <a:schemeClr val="bg1"/>
                </a:solidFill>
                <a:latin typeface="Baskerville Old Face" pitchFamily="18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Baskerville Old Face" pitchFamily="18" charset="0"/>
              </a:rPr>
              <a:t>terlalu</a:t>
            </a:r>
            <a:r>
              <a:rPr lang="en-US" sz="2000" dirty="0" smtClean="0">
                <a:solidFill>
                  <a:schemeClr val="bg1"/>
                </a:solidFill>
                <a:latin typeface="Baskerville Old Face" pitchFamily="18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Baskerville Old Face" pitchFamily="18" charset="0"/>
              </a:rPr>
              <a:t>dibebani</a:t>
            </a:r>
            <a:r>
              <a:rPr lang="en-US" sz="2000" dirty="0" smtClean="0">
                <a:solidFill>
                  <a:schemeClr val="bg1"/>
                </a:solidFill>
                <a:latin typeface="Baskerville Old Face" pitchFamily="18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Baskerville Old Face" pitchFamily="18" charset="0"/>
              </a:rPr>
              <a:t>banyak</a:t>
            </a:r>
            <a:r>
              <a:rPr lang="en-US" sz="2000" dirty="0" smtClean="0">
                <a:solidFill>
                  <a:schemeClr val="bg1"/>
                </a:solidFill>
                <a:latin typeface="Baskerville Old Face" pitchFamily="18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Baskerville Old Face" pitchFamily="18" charset="0"/>
              </a:rPr>
              <a:t>tugas</a:t>
            </a:r>
            <a:r>
              <a:rPr lang="en-US" sz="2000" dirty="0" smtClean="0">
                <a:solidFill>
                  <a:schemeClr val="bg1"/>
                </a:solidFill>
                <a:latin typeface="Baskerville Old Face" pitchFamily="18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Baskerville Old Face" pitchFamily="18" charset="0"/>
              </a:rPr>
              <a:t>mata</a:t>
            </a:r>
            <a:r>
              <a:rPr lang="en-US" sz="2000" dirty="0" smtClean="0">
                <a:solidFill>
                  <a:schemeClr val="bg1"/>
                </a:solidFill>
                <a:latin typeface="Baskerville Old Face" pitchFamily="18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Baskerville Old Face" pitchFamily="18" charset="0"/>
              </a:rPr>
              <a:t>pelajaran</a:t>
            </a:r>
            <a:r>
              <a:rPr lang="en-US" sz="2000" dirty="0" smtClean="0">
                <a:solidFill>
                  <a:schemeClr val="bg1"/>
                </a:solidFill>
                <a:latin typeface="Baskerville Old Face" pitchFamily="18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Baskerville Old Face" pitchFamily="18" charset="0"/>
              </a:rPr>
              <a:t>sehingga</a:t>
            </a:r>
            <a:r>
              <a:rPr lang="en-US" sz="2000" dirty="0" smtClean="0">
                <a:solidFill>
                  <a:schemeClr val="bg1"/>
                </a:solidFill>
                <a:latin typeface="Baskerville Old Face" pitchFamily="18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Baskerville Old Face" pitchFamily="18" charset="0"/>
              </a:rPr>
              <a:t>tidak</a:t>
            </a:r>
            <a:r>
              <a:rPr lang="en-US" sz="2000" dirty="0" smtClean="0">
                <a:solidFill>
                  <a:schemeClr val="bg1"/>
                </a:solidFill>
                <a:latin typeface="Baskerville Old Face" pitchFamily="18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Baskerville Old Face" pitchFamily="18" charset="0"/>
              </a:rPr>
              <a:t>membentik</a:t>
            </a:r>
            <a:r>
              <a:rPr lang="en-US" sz="2000" dirty="0" smtClean="0">
                <a:solidFill>
                  <a:schemeClr val="bg1"/>
                </a:solidFill>
                <a:latin typeface="Baskerville Old Face" pitchFamily="18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Baskerville Old Face" pitchFamily="18" charset="0"/>
              </a:rPr>
              <a:t>siswa</a:t>
            </a:r>
            <a:r>
              <a:rPr lang="en-US" sz="2000" dirty="0" smtClean="0">
                <a:solidFill>
                  <a:schemeClr val="bg1"/>
                </a:solidFill>
                <a:latin typeface="Baskerville Old Face" pitchFamily="18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Baskerville Old Face" pitchFamily="18" charset="0"/>
              </a:rPr>
              <a:t>untuk</a:t>
            </a:r>
            <a:r>
              <a:rPr lang="en-US" sz="2000" dirty="0" smtClean="0">
                <a:solidFill>
                  <a:schemeClr val="bg1"/>
                </a:solidFill>
                <a:latin typeface="Baskerville Old Face" pitchFamily="18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Baskerville Old Face" pitchFamily="18" charset="0"/>
              </a:rPr>
              <a:t>memiliki</a:t>
            </a:r>
            <a:r>
              <a:rPr lang="en-US" sz="2000" dirty="0" smtClean="0">
                <a:solidFill>
                  <a:schemeClr val="bg1"/>
                </a:solidFill>
                <a:latin typeface="Baskerville Old Face" pitchFamily="18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Baskerville Old Face" pitchFamily="18" charset="0"/>
              </a:rPr>
              <a:t>pendidikan</a:t>
            </a:r>
            <a:r>
              <a:rPr lang="en-US" sz="2000" dirty="0" smtClean="0">
                <a:solidFill>
                  <a:schemeClr val="bg1"/>
                </a:solidFill>
                <a:latin typeface="Baskerville Old Face" pitchFamily="18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Baskerville Old Face" pitchFamily="18" charset="0"/>
              </a:rPr>
              <a:t>karakter</a:t>
            </a:r>
            <a:r>
              <a:rPr lang="en-US" sz="2000" dirty="0" smtClean="0">
                <a:solidFill>
                  <a:schemeClr val="bg1"/>
                </a:solidFill>
                <a:latin typeface="Baskerville Old Face" pitchFamily="18" charset="0"/>
              </a:rPr>
              <a:t>, </a:t>
            </a:r>
            <a:r>
              <a:rPr lang="en-US" sz="2000" dirty="0" err="1" smtClean="0">
                <a:solidFill>
                  <a:schemeClr val="bg1"/>
                </a:solidFill>
                <a:latin typeface="Baskerville Old Face" pitchFamily="18" charset="0"/>
              </a:rPr>
              <a:t>sehingga</a:t>
            </a:r>
            <a:r>
              <a:rPr lang="en-US" sz="2000" dirty="0" smtClean="0">
                <a:solidFill>
                  <a:schemeClr val="bg1"/>
                </a:solidFill>
                <a:latin typeface="Baskerville Old Face" pitchFamily="18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Baskerville Old Face" pitchFamily="18" charset="0"/>
              </a:rPr>
              <a:t>inilah</a:t>
            </a:r>
            <a:r>
              <a:rPr lang="en-US" sz="2000" dirty="0" smtClean="0">
                <a:solidFill>
                  <a:schemeClr val="bg1"/>
                </a:solidFill>
                <a:latin typeface="Baskerville Old Face" pitchFamily="18" charset="0"/>
              </a:rPr>
              <a:t> yang </a:t>
            </a:r>
            <a:r>
              <a:rPr lang="en-US" sz="2000" dirty="0" err="1" smtClean="0">
                <a:solidFill>
                  <a:schemeClr val="bg1"/>
                </a:solidFill>
                <a:latin typeface="Baskerville Old Face" pitchFamily="18" charset="0"/>
              </a:rPr>
              <a:t>menyebabkan</a:t>
            </a:r>
            <a:r>
              <a:rPr lang="en-US" sz="2000" dirty="0" smtClean="0">
                <a:solidFill>
                  <a:schemeClr val="bg1"/>
                </a:solidFill>
                <a:latin typeface="Baskerville Old Face" pitchFamily="18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Baskerville Old Face" pitchFamily="18" charset="0"/>
              </a:rPr>
              <a:t>munculnya</a:t>
            </a:r>
            <a:r>
              <a:rPr lang="en-US" sz="2000" dirty="0" smtClean="0">
                <a:solidFill>
                  <a:schemeClr val="bg1"/>
                </a:solidFill>
                <a:latin typeface="Baskerville Old Face" pitchFamily="18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Baskerville Old Face" pitchFamily="18" charset="0"/>
              </a:rPr>
              <a:t>kurikulum</a:t>
            </a:r>
            <a:r>
              <a:rPr lang="en-US" sz="2000" dirty="0" smtClean="0">
                <a:solidFill>
                  <a:schemeClr val="bg1"/>
                </a:solidFill>
                <a:latin typeface="Baskerville Old Face" pitchFamily="18" charset="0"/>
              </a:rPr>
              <a:t> 2013. </a:t>
            </a:r>
            <a:r>
              <a:rPr lang="en-US" sz="2000" dirty="0" err="1" smtClean="0">
                <a:solidFill>
                  <a:schemeClr val="bg1"/>
                </a:solidFill>
                <a:latin typeface="Baskerville Old Face" pitchFamily="18" charset="0"/>
              </a:rPr>
              <a:t>Revisi</a:t>
            </a:r>
            <a:r>
              <a:rPr lang="en-US" sz="2000" dirty="0" smtClean="0">
                <a:solidFill>
                  <a:schemeClr val="bg1"/>
                </a:solidFill>
                <a:latin typeface="Baskerville Old Face" pitchFamily="18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Baskerville Old Face" pitchFamily="18" charset="0"/>
              </a:rPr>
              <a:t>Kurikulum</a:t>
            </a:r>
            <a:r>
              <a:rPr lang="en-US" sz="2000" dirty="0" smtClean="0">
                <a:solidFill>
                  <a:schemeClr val="bg1"/>
                </a:solidFill>
                <a:latin typeface="Baskerville Old Face" pitchFamily="18" charset="0"/>
              </a:rPr>
              <a:t> 2013 </a:t>
            </a:r>
            <a:r>
              <a:rPr lang="en-US" sz="2000" dirty="0" err="1" smtClean="0">
                <a:solidFill>
                  <a:schemeClr val="bg1"/>
                </a:solidFill>
                <a:latin typeface="Baskerville Old Face" pitchFamily="18" charset="0"/>
              </a:rPr>
              <a:t>merupakan</a:t>
            </a:r>
            <a:r>
              <a:rPr lang="en-US" sz="2000" dirty="0" smtClean="0">
                <a:solidFill>
                  <a:schemeClr val="bg1"/>
                </a:solidFill>
                <a:latin typeface="Baskerville Old Face" pitchFamily="18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Baskerville Old Face" pitchFamily="18" charset="0"/>
              </a:rPr>
              <a:t>perubahan</a:t>
            </a:r>
            <a:r>
              <a:rPr lang="en-US" sz="2000" dirty="0" smtClean="0">
                <a:solidFill>
                  <a:schemeClr val="bg1"/>
                </a:solidFill>
                <a:latin typeface="Baskerville Old Face" pitchFamily="18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Baskerville Old Face" pitchFamily="18" charset="0"/>
              </a:rPr>
              <a:t>kurikulum</a:t>
            </a:r>
            <a:r>
              <a:rPr lang="en-US" sz="2000" dirty="0" smtClean="0">
                <a:solidFill>
                  <a:schemeClr val="bg1"/>
                </a:solidFill>
                <a:latin typeface="Baskerville Old Face" pitchFamily="18" charset="0"/>
              </a:rPr>
              <a:t> yang </a:t>
            </a:r>
            <a:r>
              <a:rPr lang="en-US" sz="2000" dirty="0" err="1" smtClean="0">
                <a:solidFill>
                  <a:schemeClr val="bg1"/>
                </a:solidFill>
                <a:latin typeface="Baskerville Old Face" pitchFamily="18" charset="0"/>
              </a:rPr>
              <a:t>disesuaikan</a:t>
            </a:r>
            <a:r>
              <a:rPr lang="en-US" sz="2000" dirty="0" smtClean="0">
                <a:solidFill>
                  <a:schemeClr val="bg1"/>
                </a:solidFill>
                <a:latin typeface="Baskerville Old Face" pitchFamily="18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Baskerville Old Face" pitchFamily="18" charset="0"/>
              </a:rPr>
              <a:t>dengan</a:t>
            </a:r>
            <a:r>
              <a:rPr lang="en-US" sz="2000" dirty="0" smtClean="0">
                <a:solidFill>
                  <a:schemeClr val="bg1"/>
                </a:solidFill>
                <a:latin typeface="Baskerville Old Face" pitchFamily="18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Baskerville Old Face" pitchFamily="18" charset="0"/>
              </a:rPr>
              <a:t>penataan</a:t>
            </a:r>
            <a:r>
              <a:rPr lang="en-US" sz="2000" dirty="0" smtClean="0">
                <a:solidFill>
                  <a:schemeClr val="bg1"/>
                </a:solidFill>
                <a:latin typeface="Baskerville Old Face" pitchFamily="18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Baskerville Old Face" pitchFamily="18" charset="0"/>
              </a:rPr>
              <a:t>Standar</a:t>
            </a:r>
            <a:r>
              <a:rPr lang="en-US" sz="2000" dirty="0" smtClean="0">
                <a:solidFill>
                  <a:schemeClr val="bg1"/>
                </a:solidFill>
                <a:latin typeface="Baskerville Old Face" pitchFamily="18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Baskerville Old Face" pitchFamily="18" charset="0"/>
              </a:rPr>
              <a:t>Nasional</a:t>
            </a:r>
            <a:r>
              <a:rPr lang="en-US" sz="2000" dirty="0" smtClean="0">
                <a:solidFill>
                  <a:schemeClr val="bg1"/>
                </a:solidFill>
                <a:latin typeface="Baskerville Old Face" pitchFamily="18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Baskerville Old Face" pitchFamily="18" charset="0"/>
              </a:rPr>
              <a:t>Pendidikan</a:t>
            </a:r>
            <a:r>
              <a:rPr lang="en-US" sz="2000" dirty="0" smtClean="0">
                <a:solidFill>
                  <a:schemeClr val="bg1"/>
                </a:solidFill>
                <a:latin typeface="Baskerville Old Face" pitchFamily="18" charset="0"/>
              </a:rPr>
              <a:t> (SNP), </a:t>
            </a:r>
            <a:r>
              <a:rPr lang="en-US" sz="2000" dirty="0" err="1" smtClean="0">
                <a:solidFill>
                  <a:schemeClr val="bg1"/>
                </a:solidFill>
                <a:latin typeface="Baskerville Old Face" pitchFamily="18" charset="0"/>
              </a:rPr>
              <a:t>terutama</a:t>
            </a:r>
            <a:r>
              <a:rPr lang="en-US" sz="2000" dirty="0" smtClean="0">
                <a:solidFill>
                  <a:schemeClr val="bg1"/>
                </a:solidFill>
                <a:latin typeface="Baskerville Old Face" pitchFamily="18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Baskerville Old Face" pitchFamily="18" charset="0"/>
              </a:rPr>
              <a:t>Standar</a:t>
            </a:r>
            <a:r>
              <a:rPr lang="en-US" sz="2000" dirty="0" smtClean="0">
                <a:solidFill>
                  <a:schemeClr val="bg1"/>
                </a:solidFill>
                <a:latin typeface="Baskerville Old Face" pitchFamily="18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Baskerville Old Face" pitchFamily="18" charset="0"/>
              </a:rPr>
              <a:t>Kompetensi</a:t>
            </a:r>
            <a:r>
              <a:rPr lang="en-US" sz="2000" dirty="0" smtClean="0">
                <a:solidFill>
                  <a:schemeClr val="bg1"/>
                </a:solidFill>
                <a:latin typeface="Baskerville Old Face" pitchFamily="18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Baskerville Old Face" pitchFamily="18" charset="0"/>
              </a:rPr>
              <a:t>Lulusan</a:t>
            </a:r>
            <a:r>
              <a:rPr lang="en-US" sz="2000" dirty="0" smtClean="0">
                <a:solidFill>
                  <a:schemeClr val="bg1"/>
                </a:solidFill>
                <a:latin typeface="Baskerville Old Face" pitchFamily="18" charset="0"/>
              </a:rPr>
              <a:t> (SKL), </a:t>
            </a:r>
            <a:r>
              <a:rPr lang="en-US" sz="2000" dirty="0" err="1" smtClean="0">
                <a:solidFill>
                  <a:schemeClr val="bg1"/>
                </a:solidFill>
                <a:latin typeface="Baskerville Old Face" pitchFamily="18" charset="0"/>
              </a:rPr>
              <a:t>Standar</a:t>
            </a:r>
            <a:r>
              <a:rPr lang="en-US" sz="2000" dirty="0" smtClean="0">
                <a:solidFill>
                  <a:schemeClr val="bg1"/>
                </a:solidFill>
                <a:latin typeface="Baskerville Old Face" pitchFamily="18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Baskerville Old Face" pitchFamily="18" charset="0"/>
              </a:rPr>
              <a:t>Isi</a:t>
            </a:r>
            <a:r>
              <a:rPr lang="en-US" sz="2000" dirty="0" smtClean="0">
                <a:solidFill>
                  <a:schemeClr val="bg1"/>
                </a:solidFill>
                <a:latin typeface="Baskerville Old Face" pitchFamily="18" charset="0"/>
              </a:rPr>
              <a:t> (SI), </a:t>
            </a:r>
            <a:r>
              <a:rPr lang="en-US" sz="2000" dirty="0" err="1" smtClean="0">
                <a:solidFill>
                  <a:schemeClr val="bg1"/>
                </a:solidFill>
                <a:latin typeface="Baskerville Old Face" pitchFamily="18" charset="0"/>
              </a:rPr>
              <a:t>Standar</a:t>
            </a:r>
            <a:r>
              <a:rPr lang="en-US" sz="2000" dirty="0" smtClean="0">
                <a:solidFill>
                  <a:schemeClr val="bg1"/>
                </a:solidFill>
                <a:latin typeface="Baskerville Old Face" pitchFamily="18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Baskerville Old Face" pitchFamily="18" charset="0"/>
              </a:rPr>
              <a:t>Proses</a:t>
            </a:r>
            <a:r>
              <a:rPr lang="en-US" sz="2000" dirty="0" smtClean="0">
                <a:solidFill>
                  <a:schemeClr val="bg1"/>
                </a:solidFill>
                <a:latin typeface="Baskerville Old Face" pitchFamily="18" charset="0"/>
              </a:rPr>
              <a:t> (SP) </a:t>
            </a:r>
            <a:r>
              <a:rPr lang="en-US" sz="2000" dirty="0" err="1" smtClean="0">
                <a:solidFill>
                  <a:schemeClr val="bg1"/>
                </a:solidFill>
                <a:latin typeface="Baskerville Old Face" pitchFamily="18" charset="0"/>
              </a:rPr>
              <a:t>dan</a:t>
            </a:r>
            <a:r>
              <a:rPr lang="en-US" sz="2000" dirty="0" smtClean="0">
                <a:solidFill>
                  <a:schemeClr val="bg1"/>
                </a:solidFill>
                <a:latin typeface="Baskerville Old Face" pitchFamily="18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Baskerville Old Face" pitchFamily="18" charset="0"/>
              </a:rPr>
              <a:t>Standar</a:t>
            </a:r>
            <a:r>
              <a:rPr lang="en-US" sz="2000" dirty="0" smtClean="0">
                <a:solidFill>
                  <a:schemeClr val="bg1"/>
                </a:solidFill>
                <a:latin typeface="Baskerville Old Face" pitchFamily="18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Baskerville Old Face" pitchFamily="18" charset="0"/>
              </a:rPr>
              <a:t>Penilaian</a:t>
            </a:r>
            <a:r>
              <a:rPr lang="en-US" sz="2000" dirty="0" smtClean="0">
                <a:solidFill>
                  <a:schemeClr val="bg1"/>
                </a:solidFill>
                <a:latin typeface="Baskerville Old Face" pitchFamily="18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Baskerville Old Face" pitchFamily="18" charset="0"/>
              </a:rPr>
              <a:t>Pendidikan</a:t>
            </a:r>
            <a:r>
              <a:rPr lang="en-US" sz="2000" dirty="0" smtClean="0">
                <a:solidFill>
                  <a:schemeClr val="bg1"/>
                </a:solidFill>
                <a:latin typeface="Baskerville Old Face" pitchFamily="18" charset="0"/>
              </a:rPr>
              <a:t> (SPP). </a:t>
            </a:r>
            <a:endParaRPr lang="en-US" sz="2000" dirty="0">
              <a:solidFill>
                <a:schemeClr val="bg1"/>
              </a:solidFill>
              <a:latin typeface="Baskerville Old Fac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5"/>
          <p:cNvSpPr txBox="1">
            <a:spLocks/>
          </p:cNvSpPr>
          <p:nvPr/>
        </p:nvSpPr>
        <p:spPr>
          <a:xfrm>
            <a:off x="1905000" y="133350"/>
            <a:ext cx="6637330" cy="873174"/>
          </a:xfrm>
          <a:prstGeom prst="chevron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85000" lnSpcReduction="20000"/>
          </a:bodyPr>
          <a:lstStyle/>
          <a:p>
            <a:pPr algn="ctr">
              <a:spcBef>
                <a:spcPct val="0"/>
              </a:spcBef>
            </a:pPr>
            <a:endParaRPr lang="en-US" sz="2400" b="1" dirty="0" smtClean="0">
              <a:latin typeface="Cooper Black" pitchFamily="18" charset="0"/>
            </a:endParaRPr>
          </a:p>
          <a:p>
            <a:pPr algn="ctr">
              <a:spcBef>
                <a:spcPct val="0"/>
              </a:spcBef>
            </a:pPr>
            <a:r>
              <a:rPr lang="id-ID" sz="2400" b="1" dirty="0" smtClean="0">
                <a:latin typeface="Cooper Black" pitchFamily="18" charset="0"/>
              </a:rPr>
              <a:t>Kelebihan dan Kekurangan Kurikulum 2013</a:t>
            </a:r>
            <a:endParaRPr lang="en-US" sz="2400" dirty="0" smtClean="0">
              <a:latin typeface="Cooper Black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ooper Black" pitchFamily="18" charset="0"/>
            </a:endParaRPr>
          </a:p>
        </p:txBody>
      </p:sp>
      <p:sp>
        <p:nvSpPr>
          <p:cNvPr id="5" name="Content Placeholder 7"/>
          <p:cNvSpPr txBox="1">
            <a:spLocks/>
          </p:cNvSpPr>
          <p:nvPr/>
        </p:nvSpPr>
        <p:spPr>
          <a:xfrm>
            <a:off x="76200" y="1272080"/>
            <a:ext cx="4267200" cy="358567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en-US" sz="1600" dirty="0" err="1" smtClean="0">
                <a:latin typeface="Cooper Black" pitchFamily="18" charset="0"/>
              </a:rPr>
              <a:t>Kelebihan</a:t>
            </a:r>
            <a:r>
              <a:rPr lang="en-US" sz="1600" dirty="0" smtClean="0">
                <a:latin typeface="Cooper Black" pitchFamily="18" charset="0"/>
              </a:rPr>
              <a:t> </a:t>
            </a:r>
            <a:r>
              <a:rPr lang="en-US" sz="1600" dirty="0" err="1" smtClean="0">
                <a:latin typeface="Cooper Black" pitchFamily="18" charset="0"/>
              </a:rPr>
              <a:t>Kurikulum</a:t>
            </a:r>
            <a:r>
              <a:rPr lang="en-US" sz="1600" dirty="0" smtClean="0">
                <a:latin typeface="Cooper Black" pitchFamily="18" charset="0"/>
              </a:rPr>
              <a:t> 2013:</a:t>
            </a:r>
          </a:p>
          <a:p>
            <a:pPr marL="457200" lvl="0" indent="-457200">
              <a:spcBef>
                <a:spcPct val="20000"/>
              </a:spcBef>
              <a:buAutoNum type="arabicParenR"/>
            </a:pPr>
            <a:r>
              <a:rPr lang="en-US" sz="1400" dirty="0" err="1" smtClean="0">
                <a:latin typeface="Baskerville Old Face" pitchFamily="18" charset="0"/>
              </a:rPr>
              <a:t>Kurikulum</a:t>
            </a:r>
            <a:r>
              <a:rPr lang="en-US" sz="1400" dirty="0" smtClean="0">
                <a:latin typeface="Baskerville Old Face" pitchFamily="18" charset="0"/>
              </a:rPr>
              <a:t> 2013 </a:t>
            </a:r>
            <a:r>
              <a:rPr lang="en-US" sz="1400" dirty="0" err="1" smtClean="0">
                <a:latin typeface="Baskerville Old Face" pitchFamily="18" charset="0"/>
              </a:rPr>
              <a:t>menggunakan</a:t>
            </a:r>
            <a:r>
              <a:rPr lang="en-US" sz="1400" dirty="0" smtClean="0">
                <a:latin typeface="Baskerville Old Face" pitchFamily="18" charset="0"/>
              </a:rPr>
              <a:t> </a:t>
            </a:r>
            <a:r>
              <a:rPr lang="en-US" sz="1400" dirty="0" err="1" smtClean="0">
                <a:latin typeface="Baskerville Old Face" pitchFamily="18" charset="0"/>
              </a:rPr>
              <a:t>pendekatan</a:t>
            </a:r>
            <a:r>
              <a:rPr lang="en-US" sz="1400" dirty="0" smtClean="0">
                <a:latin typeface="Baskerville Old Face" pitchFamily="18" charset="0"/>
              </a:rPr>
              <a:t> yang </a:t>
            </a:r>
            <a:r>
              <a:rPr lang="en-US" sz="1400" dirty="0" err="1" smtClean="0">
                <a:latin typeface="Baskerville Old Face" pitchFamily="18" charset="0"/>
              </a:rPr>
              <a:t>bersifat</a:t>
            </a:r>
            <a:r>
              <a:rPr lang="en-US" sz="1400" dirty="0" smtClean="0">
                <a:latin typeface="Baskerville Old Face" pitchFamily="18" charset="0"/>
              </a:rPr>
              <a:t> </a:t>
            </a:r>
            <a:r>
              <a:rPr lang="en-US" sz="1400" dirty="0" err="1" smtClean="0">
                <a:latin typeface="Baskerville Old Face" pitchFamily="18" charset="0"/>
              </a:rPr>
              <a:t>alamiah</a:t>
            </a:r>
            <a:r>
              <a:rPr lang="en-US" sz="1400" dirty="0" smtClean="0">
                <a:latin typeface="Baskerville Old Face" pitchFamily="18" charset="0"/>
              </a:rPr>
              <a:t> (</a:t>
            </a:r>
            <a:r>
              <a:rPr lang="en-US" sz="1400" dirty="0" err="1" smtClean="0">
                <a:latin typeface="Baskerville Old Face" pitchFamily="18" charset="0"/>
              </a:rPr>
              <a:t>kontekstual</a:t>
            </a:r>
            <a:r>
              <a:rPr lang="en-US" sz="1400" dirty="0" smtClean="0">
                <a:latin typeface="Baskerville Old Face" pitchFamily="18" charset="0"/>
              </a:rPr>
              <a:t>) </a:t>
            </a:r>
            <a:r>
              <a:rPr lang="en-US" sz="1400" dirty="0" err="1" smtClean="0">
                <a:latin typeface="Baskerville Old Face" pitchFamily="18" charset="0"/>
              </a:rPr>
              <a:t>karena</a:t>
            </a:r>
            <a:r>
              <a:rPr lang="en-US" sz="1400" dirty="0" smtClean="0">
                <a:latin typeface="Baskerville Old Face" pitchFamily="18" charset="0"/>
              </a:rPr>
              <a:t> </a:t>
            </a:r>
            <a:r>
              <a:rPr lang="en-US" sz="1400" dirty="0" err="1" smtClean="0">
                <a:latin typeface="Baskerville Old Face" pitchFamily="18" charset="0"/>
              </a:rPr>
              <a:t>berfokus</a:t>
            </a:r>
            <a:r>
              <a:rPr lang="en-US" sz="1400" dirty="0" smtClean="0">
                <a:latin typeface="Baskerville Old Face" pitchFamily="18" charset="0"/>
              </a:rPr>
              <a:t> </a:t>
            </a:r>
            <a:r>
              <a:rPr lang="en-US" sz="1400" dirty="0" err="1" smtClean="0">
                <a:latin typeface="Baskerville Old Face" pitchFamily="18" charset="0"/>
              </a:rPr>
              <a:t>dan</a:t>
            </a:r>
            <a:r>
              <a:rPr lang="en-US" sz="1400" dirty="0" smtClean="0">
                <a:latin typeface="Baskerville Old Face" pitchFamily="18" charset="0"/>
              </a:rPr>
              <a:t> </a:t>
            </a:r>
            <a:r>
              <a:rPr lang="en-US" sz="1400" dirty="0" err="1" smtClean="0">
                <a:latin typeface="Baskerville Old Face" pitchFamily="18" charset="0"/>
              </a:rPr>
              <a:t>bermuara</a:t>
            </a:r>
            <a:r>
              <a:rPr lang="en-US" sz="1400" dirty="0" smtClean="0">
                <a:latin typeface="Baskerville Old Face" pitchFamily="18" charset="0"/>
              </a:rPr>
              <a:t> </a:t>
            </a:r>
            <a:r>
              <a:rPr lang="en-US" sz="1400" dirty="0" err="1" smtClean="0">
                <a:latin typeface="Baskerville Old Face" pitchFamily="18" charset="0"/>
              </a:rPr>
              <a:t>pada</a:t>
            </a:r>
            <a:r>
              <a:rPr lang="en-US" sz="1400" dirty="0" smtClean="0">
                <a:latin typeface="Baskerville Old Face" pitchFamily="18" charset="0"/>
              </a:rPr>
              <a:t> </a:t>
            </a:r>
            <a:r>
              <a:rPr lang="en-US" sz="1400" dirty="0" err="1" smtClean="0">
                <a:latin typeface="Baskerville Old Face" pitchFamily="18" charset="0"/>
              </a:rPr>
              <a:t>peserta</a:t>
            </a:r>
            <a:r>
              <a:rPr lang="en-US" sz="1400" dirty="0" smtClean="0">
                <a:latin typeface="Baskerville Old Face" pitchFamily="18" charset="0"/>
              </a:rPr>
              <a:t> </a:t>
            </a:r>
            <a:r>
              <a:rPr lang="en-US" sz="1400" dirty="0" err="1" smtClean="0">
                <a:latin typeface="Baskerville Old Face" pitchFamily="18" charset="0"/>
              </a:rPr>
              <a:t>didik</a:t>
            </a:r>
            <a:endParaRPr lang="en-US" sz="1400" dirty="0" smtClean="0">
              <a:latin typeface="Baskerville Old Face" pitchFamily="18" charset="0"/>
            </a:endParaRPr>
          </a:p>
          <a:p>
            <a:pPr marL="457200" lvl="0" indent="-457200">
              <a:spcBef>
                <a:spcPct val="20000"/>
              </a:spcBef>
              <a:buAutoNum type="arabicParenR"/>
            </a:pPr>
            <a:r>
              <a:rPr lang="en-US" sz="1400" dirty="0" err="1" smtClean="0">
                <a:latin typeface="Baskerville Old Face" pitchFamily="18" charset="0"/>
              </a:rPr>
              <a:t>Kurikulum</a:t>
            </a:r>
            <a:r>
              <a:rPr lang="en-US" sz="1400" dirty="0" smtClean="0">
                <a:latin typeface="Baskerville Old Face" pitchFamily="18" charset="0"/>
              </a:rPr>
              <a:t> 2013 yang </a:t>
            </a:r>
            <a:r>
              <a:rPr lang="en-US" sz="1400" dirty="0" err="1" smtClean="0">
                <a:latin typeface="Baskerville Old Face" pitchFamily="18" charset="0"/>
              </a:rPr>
              <a:t>berbasis</a:t>
            </a:r>
            <a:r>
              <a:rPr lang="en-US" sz="1400" dirty="0" smtClean="0">
                <a:latin typeface="Baskerville Old Face" pitchFamily="18" charset="0"/>
              </a:rPr>
              <a:t> </a:t>
            </a:r>
            <a:r>
              <a:rPr lang="en-US" sz="1400" dirty="0" err="1" smtClean="0">
                <a:latin typeface="Baskerville Old Face" pitchFamily="18" charset="0"/>
              </a:rPr>
              <a:t>karakter</a:t>
            </a:r>
            <a:r>
              <a:rPr lang="en-US" sz="1400" dirty="0" smtClean="0">
                <a:latin typeface="Baskerville Old Face" pitchFamily="18" charset="0"/>
              </a:rPr>
              <a:t> </a:t>
            </a:r>
            <a:r>
              <a:rPr lang="en-US" sz="1400" dirty="0" err="1" smtClean="0">
                <a:latin typeface="Baskerville Old Face" pitchFamily="18" charset="0"/>
              </a:rPr>
              <a:t>dan</a:t>
            </a:r>
            <a:r>
              <a:rPr lang="en-US" sz="1400" dirty="0" smtClean="0">
                <a:latin typeface="Baskerville Old Face" pitchFamily="18" charset="0"/>
              </a:rPr>
              <a:t> </a:t>
            </a:r>
            <a:r>
              <a:rPr lang="en-US" sz="1400" dirty="0" err="1" smtClean="0">
                <a:latin typeface="Baskerville Old Face" pitchFamily="18" charset="0"/>
              </a:rPr>
              <a:t>kompetensi</a:t>
            </a:r>
            <a:r>
              <a:rPr lang="en-US" sz="1400" dirty="0" smtClean="0">
                <a:latin typeface="Baskerville Old Face" pitchFamily="18" charset="0"/>
              </a:rPr>
              <a:t> </a:t>
            </a:r>
            <a:r>
              <a:rPr lang="en-US" sz="1400" dirty="0" err="1" smtClean="0">
                <a:latin typeface="Baskerville Old Face" pitchFamily="18" charset="0"/>
              </a:rPr>
              <a:t>boleh</a:t>
            </a:r>
            <a:r>
              <a:rPr lang="en-US" sz="1400" dirty="0" smtClean="0">
                <a:latin typeface="Baskerville Old Face" pitchFamily="18" charset="0"/>
              </a:rPr>
              <a:t> </a:t>
            </a:r>
            <a:r>
              <a:rPr lang="en-US" sz="1400" dirty="0" err="1" smtClean="0">
                <a:latin typeface="Baskerville Old Face" pitchFamily="18" charset="0"/>
              </a:rPr>
              <a:t>jadi</a:t>
            </a:r>
            <a:r>
              <a:rPr lang="en-US" sz="1400" dirty="0" smtClean="0">
                <a:latin typeface="Baskerville Old Face" pitchFamily="18" charset="0"/>
              </a:rPr>
              <a:t> </a:t>
            </a:r>
            <a:r>
              <a:rPr lang="en-US" sz="1400" dirty="0" err="1" smtClean="0">
                <a:latin typeface="Baskerville Old Face" pitchFamily="18" charset="0"/>
              </a:rPr>
              <a:t>mendasari</a:t>
            </a:r>
            <a:r>
              <a:rPr lang="en-US" sz="1400" dirty="0" smtClean="0">
                <a:latin typeface="Baskerville Old Face" pitchFamily="18" charset="0"/>
              </a:rPr>
              <a:t> </a:t>
            </a:r>
            <a:r>
              <a:rPr lang="en-US" sz="1400" dirty="0" err="1" smtClean="0">
                <a:latin typeface="Baskerville Old Face" pitchFamily="18" charset="0"/>
              </a:rPr>
              <a:t>pengembangan</a:t>
            </a:r>
            <a:r>
              <a:rPr lang="en-US" sz="1400" dirty="0" smtClean="0">
                <a:latin typeface="Baskerville Old Face" pitchFamily="18" charset="0"/>
              </a:rPr>
              <a:t> </a:t>
            </a:r>
            <a:r>
              <a:rPr lang="en-US" sz="1400" dirty="0" err="1" smtClean="0">
                <a:latin typeface="Baskerville Old Face" pitchFamily="18" charset="0"/>
              </a:rPr>
              <a:t>kemampuan-kemampuan</a:t>
            </a:r>
            <a:r>
              <a:rPr lang="en-US" sz="1400" dirty="0" smtClean="0">
                <a:latin typeface="Baskerville Old Face" pitchFamily="18" charset="0"/>
              </a:rPr>
              <a:t> lain.</a:t>
            </a:r>
          </a:p>
          <a:p>
            <a:pPr marL="457200" lvl="0" indent="-457200">
              <a:spcBef>
                <a:spcPct val="20000"/>
              </a:spcBef>
              <a:buAutoNum type="arabicParenR"/>
            </a:pPr>
            <a:r>
              <a:rPr lang="en-US" sz="1400" dirty="0" err="1" smtClean="0">
                <a:latin typeface="Baskerville Old Face" pitchFamily="18" charset="0"/>
              </a:rPr>
              <a:t>Ada</a:t>
            </a:r>
            <a:r>
              <a:rPr lang="en-US" sz="1400" dirty="0" smtClean="0">
                <a:latin typeface="Baskerville Old Face" pitchFamily="18" charset="0"/>
              </a:rPr>
              <a:t> </a:t>
            </a:r>
            <a:r>
              <a:rPr lang="en-US" sz="1400" dirty="0" err="1" smtClean="0">
                <a:latin typeface="Baskerville Old Face" pitchFamily="18" charset="0"/>
              </a:rPr>
              <a:t>bidang-bidang</a:t>
            </a:r>
            <a:r>
              <a:rPr lang="en-US" sz="1400" dirty="0" smtClean="0">
                <a:latin typeface="Baskerville Old Face" pitchFamily="18" charset="0"/>
              </a:rPr>
              <a:t> </a:t>
            </a:r>
            <a:r>
              <a:rPr lang="en-US" sz="1400" dirty="0" err="1" smtClean="0">
                <a:latin typeface="Baskerville Old Face" pitchFamily="18" charset="0"/>
              </a:rPr>
              <a:t>studi</a:t>
            </a:r>
            <a:r>
              <a:rPr lang="en-US" sz="1400" dirty="0" smtClean="0">
                <a:latin typeface="Baskerville Old Face" pitchFamily="18" charset="0"/>
              </a:rPr>
              <a:t> </a:t>
            </a:r>
            <a:r>
              <a:rPr lang="en-US" sz="1400" dirty="0" err="1" smtClean="0">
                <a:latin typeface="Baskerville Old Face" pitchFamily="18" charset="0"/>
              </a:rPr>
              <a:t>atau</a:t>
            </a:r>
            <a:r>
              <a:rPr lang="en-US" sz="1400" dirty="0" smtClean="0">
                <a:latin typeface="Baskerville Old Face" pitchFamily="18" charset="0"/>
              </a:rPr>
              <a:t> </a:t>
            </a:r>
            <a:r>
              <a:rPr lang="en-US" sz="1400" dirty="0" err="1" smtClean="0">
                <a:latin typeface="Baskerville Old Face" pitchFamily="18" charset="0"/>
              </a:rPr>
              <a:t>mata</a:t>
            </a:r>
            <a:r>
              <a:rPr lang="en-US" sz="1400" dirty="0" smtClean="0">
                <a:latin typeface="Baskerville Old Face" pitchFamily="18" charset="0"/>
              </a:rPr>
              <a:t> </a:t>
            </a:r>
            <a:r>
              <a:rPr lang="en-US" sz="1400" dirty="0" err="1" smtClean="0">
                <a:latin typeface="Baskerville Old Face" pitchFamily="18" charset="0"/>
              </a:rPr>
              <a:t>pelajaran</a:t>
            </a:r>
            <a:r>
              <a:rPr lang="en-US" sz="1400" dirty="0" smtClean="0">
                <a:latin typeface="Baskerville Old Face" pitchFamily="18" charset="0"/>
              </a:rPr>
              <a:t> </a:t>
            </a:r>
            <a:r>
              <a:rPr lang="en-US" sz="1400" dirty="0" err="1" smtClean="0">
                <a:latin typeface="Baskerville Old Face" pitchFamily="18" charset="0"/>
              </a:rPr>
              <a:t>tertentu</a:t>
            </a:r>
            <a:r>
              <a:rPr lang="en-US" sz="1400" dirty="0" smtClean="0">
                <a:latin typeface="Baskerville Old Face" pitchFamily="18" charset="0"/>
              </a:rPr>
              <a:t> yang </a:t>
            </a:r>
            <a:r>
              <a:rPr lang="en-US" sz="1400" dirty="0" err="1" smtClean="0">
                <a:latin typeface="Baskerville Old Face" pitchFamily="18" charset="0"/>
              </a:rPr>
              <a:t>dalam</a:t>
            </a:r>
            <a:r>
              <a:rPr lang="en-US" sz="1400" dirty="0" smtClean="0">
                <a:latin typeface="Baskerville Old Face" pitchFamily="18" charset="0"/>
              </a:rPr>
              <a:t> </a:t>
            </a:r>
            <a:r>
              <a:rPr lang="en-US" sz="1400" dirty="0" err="1" smtClean="0">
                <a:latin typeface="Baskerville Old Face" pitchFamily="18" charset="0"/>
              </a:rPr>
              <a:t>pengembangannya</a:t>
            </a:r>
            <a:r>
              <a:rPr lang="en-US" sz="1400" dirty="0" smtClean="0">
                <a:latin typeface="Baskerville Old Face" pitchFamily="18" charset="0"/>
              </a:rPr>
              <a:t> </a:t>
            </a:r>
            <a:r>
              <a:rPr lang="en-US" sz="1400" dirty="0" err="1" smtClean="0">
                <a:latin typeface="Baskerville Old Face" pitchFamily="18" charset="0"/>
              </a:rPr>
              <a:t>lebih</a:t>
            </a:r>
            <a:r>
              <a:rPr lang="en-US" sz="1400" dirty="0" smtClean="0">
                <a:latin typeface="Baskerville Old Face" pitchFamily="18" charset="0"/>
              </a:rPr>
              <a:t> </a:t>
            </a:r>
            <a:r>
              <a:rPr lang="en-US" sz="1400" dirty="0" err="1" smtClean="0">
                <a:latin typeface="Baskerville Old Face" pitchFamily="18" charset="0"/>
              </a:rPr>
              <a:t>cepat</a:t>
            </a:r>
            <a:r>
              <a:rPr lang="en-US" sz="1400" dirty="0" smtClean="0">
                <a:latin typeface="Baskerville Old Face" pitchFamily="18" charset="0"/>
              </a:rPr>
              <a:t> </a:t>
            </a:r>
            <a:r>
              <a:rPr lang="en-US" sz="1400" dirty="0" err="1" smtClean="0">
                <a:latin typeface="Baskerville Old Face" pitchFamily="18" charset="0"/>
              </a:rPr>
              <a:t>menggunakan</a:t>
            </a:r>
            <a:r>
              <a:rPr lang="en-US" sz="1400" dirty="0" smtClean="0">
                <a:latin typeface="Baskerville Old Face" pitchFamily="18" charset="0"/>
              </a:rPr>
              <a:t> </a:t>
            </a:r>
            <a:r>
              <a:rPr lang="en-US" sz="1400" dirty="0" err="1" smtClean="0">
                <a:latin typeface="Baskerville Old Face" pitchFamily="18" charset="0"/>
              </a:rPr>
              <a:t>pendekatan</a:t>
            </a:r>
            <a:r>
              <a:rPr lang="en-US" sz="1400" dirty="0" smtClean="0">
                <a:latin typeface="Baskerville Old Face" pitchFamily="18" charset="0"/>
              </a:rPr>
              <a:t> </a:t>
            </a:r>
            <a:r>
              <a:rPr lang="en-US" sz="1400" dirty="0" err="1" smtClean="0">
                <a:latin typeface="Baskerville Old Face" pitchFamily="18" charset="0"/>
              </a:rPr>
              <a:t>kompetensi</a:t>
            </a:r>
            <a:r>
              <a:rPr lang="en-US" sz="1400" dirty="0" smtClean="0">
                <a:latin typeface="Baskerville Old Face" pitchFamily="18" charset="0"/>
              </a:rPr>
              <a:t>.</a:t>
            </a:r>
          </a:p>
          <a:p>
            <a:pPr marL="457200" lvl="0" indent="-457200">
              <a:spcBef>
                <a:spcPct val="20000"/>
              </a:spcBef>
              <a:buAutoNum type="arabicParenR"/>
            </a:pPr>
            <a:r>
              <a:rPr lang="en-US" sz="1400" dirty="0" err="1" smtClean="0">
                <a:latin typeface="Baskerville Old Face" pitchFamily="18" charset="0"/>
              </a:rPr>
              <a:t>Asumsi</a:t>
            </a:r>
            <a:r>
              <a:rPr lang="en-US" sz="1400" dirty="0" smtClean="0">
                <a:latin typeface="Baskerville Old Face" pitchFamily="18" charset="0"/>
              </a:rPr>
              <a:t> </a:t>
            </a:r>
            <a:r>
              <a:rPr lang="en-US" sz="1400" dirty="0" err="1" smtClean="0">
                <a:latin typeface="Baskerville Old Face" pitchFamily="18" charset="0"/>
              </a:rPr>
              <a:t>dari</a:t>
            </a:r>
            <a:r>
              <a:rPr lang="en-US" sz="1400" dirty="0" smtClean="0">
                <a:latin typeface="Baskerville Old Face" pitchFamily="18" charset="0"/>
              </a:rPr>
              <a:t> </a:t>
            </a:r>
            <a:r>
              <a:rPr lang="en-US" sz="1400" dirty="0" err="1" smtClean="0">
                <a:latin typeface="Baskerville Old Face" pitchFamily="18" charset="0"/>
              </a:rPr>
              <a:t>kurikulum</a:t>
            </a:r>
            <a:r>
              <a:rPr lang="en-US" sz="1400" dirty="0" smtClean="0">
                <a:latin typeface="Baskerville Old Face" pitchFamily="18" charset="0"/>
              </a:rPr>
              <a:t> 2013 </a:t>
            </a:r>
            <a:r>
              <a:rPr lang="en-US" sz="1400" dirty="0" err="1" smtClean="0">
                <a:latin typeface="Baskerville Old Face" pitchFamily="18" charset="0"/>
              </a:rPr>
              <a:t>adalah</a:t>
            </a:r>
            <a:r>
              <a:rPr lang="en-US" sz="1400" dirty="0" smtClean="0">
                <a:latin typeface="Baskerville Old Face" pitchFamily="18" charset="0"/>
              </a:rPr>
              <a:t> </a:t>
            </a:r>
            <a:r>
              <a:rPr lang="en-US" sz="1400" dirty="0" err="1" smtClean="0">
                <a:latin typeface="Baskerville Old Face" pitchFamily="18" charset="0"/>
              </a:rPr>
              <a:t>tidak</a:t>
            </a:r>
            <a:r>
              <a:rPr lang="en-US" sz="1400" dirty="0" smtClean="0">
                <a:latin typeface="Baskerville Old Face" pitchFamily="18" charset="0"/>
              </a:rPr>
              <a:t> </a:t>
            </a:r>
            <a:r>
              <a:rPr lang="en-US" sz="1400" dirty="0" err="1" smtClean="0">
                <a:latin typeface="Baskerville Old Face" pitchFamily="18" charset="0"/>
              </a:rPr>
              <a:t>ada</a:t>
            </a:r>
            <a:r>
              <a:rPr lang="en-US" sz="1400" dirty="0" smtClean="0">
                <a:latin typeface="Baskerville Old Face" pitchFamily="18" charset="0"/>
              </a:rPr>
              <a:t> </a:t>
            </a:r>
            <a:r>
              <a:rPr lang="en-US" sz="1400" dirty="0" err="1" smtClean="0">
                <a:latin typeface="Baskerville Old Face" pitchFamily="18" charset="0"/>
              </a:rPr>
              <a:t>perbedaan</a:t>
            </a:r>
            <a:r>
              <a:rPr lang="en-US" sz="1400" dirty="0" smtClean="0">
                <a:latin typeface="Baskerville Old Face" pitchFamily="18" charset="0"/>
              </a:rPr>
              <a:t> </a:t>
            </a:r>
            <a:r>
              <a:rPr lang="en-US" sz="1400" dirty="0" err="1" smtClean="0">
                <a:latin typeface="Baskerville Old Face" pitchFamily="18" charset="0"/>
              </a:rPr>
              <a:t>antara</a:t>
            </a:r>
            <a:r>
              <a:rPr lang="en-US" sz="1400" dirty="0" smtClean="0">
                <a:latin typeface="Baskerville Old Face" pitchFamily="18" charset="0"/>
              </a:rPr>
              <a:t> </a:t>
            </a:r>
            <a:r>
              <a:rPr lang="en-US" sz="1400" dirty="0" err="1" smtClean="0">
                <a:latin typeface="Baskerville Old Face" pitchFamily="18" charset="0"/>
              </a:rPr>
              <a:t>anak</a:t>
            </a:r>
            <a:r>
              <a:rPr lang="en-US" sz="1400" dirty="0" smtClean="0">
                <a:latin typeface="Baskerville Old Face" pitchFamily="18" charset="0"/>
              </a:rPr>
              <a:t> </a:t>
            </a:r>
            <a:r>
              <a:rPr lang="en-US" sz="1400" dirty="0" err="1" smtClean="0">
                <a:latin typeface="Baskerville Old Face" pitchFamily="18" charset="0"/>
              </a:rPr>
              <a:t>desa</a:t>
            </a:r>
            <a:r>
              <a:rPr lang="en-US" sz="1400" dirty="0" smtClean="0">
                <a:latin typeface="Baskerville Old Face" pitchFamily="18" charset="0"/>
              </a:rPr>
              <a:t> </a:t>
            </a:r>
            <a:r>
              <a:rPr lang="en-US" sz="1400" dirty="0" err="1" smtClean="0">
                <a:latin typeface="Baskerville Old Face" pitchFamily="18" charset="0"/>
              </a:rPr>
              <a:t>atau</a:t>
            </a:r>
            <a:r>
              <a:rPr lang="en-US" sz="1400" dirty="0" smtClean="0">
                <a:latin typeface="Baskerville Old Face" pitchFamily="18" charset="0"/>
              </a:rPr>
              <a:t> </a:t>
            </a:r>
            <a:r>
              <a:rPr lang="en-US" sz="1400" dirty="0" err="1" smtClean="0">
                <a:latin typeface="Baskerville Old Face" pitchFamily="18" charset="0"/>
              </a:rPr>
              <a:t>kota</a:t>
            </a:r>
            <a:r>
              <a:rPr lang="en-US" sz="1400" dirty="0" smtClean="0">
                <a:latin typeface="Baskerville Old Face" pitchFamily="18" charset="0"/>
              </a:rPr>
              <a:t>.</a:t>
            </a:r>
          </a:p>
          <a:p>
            <a:pPr marL="457200" lvl="0" indent="-457200">
              <a:spcBef>
                <a:spcPct val="20000"/>
              </a:spcBef>
              <a:buAutoNum type="arabicParenR"/>
            </a:pPr>
            <a:r>
              <a:rPr lang="en-US" sz="1400" dirty="0" err="1" smtClean="0">
                <a:latin typeface="Baskerville Old Face" pitchFamily="18" charset="0"/>
              </a:rPr>
              <a:t>Kesiapan</a:t>
            </a:r>
            <a:r>
              <a:rPr lang="en-US" sz="1400" dirty="0" smtClean="0">
                <a:latin typeface="Baskerville Old Face" pitchFamily="18" charset="0"/>
              </a:rPr>
              <a:t> </a:t>
            </a:r>
            <a:r>
              <a:rPr lang="en-US" sz="1400" dirty="0" err="1" smtClean="0">
                <a:latin typeface="Baskerville Old Face" pitchFamily="18" charset="0"/>
              </a:rPr>
              <a:t>terletak</a:t>
            </a:r>
            <a:r>
              <a:rPr lang="en-US" sz="1400" dirty="0" smtClean="0">
                <a:latin typeface="Baskerville Old Face" pitchFamily="18" charset="0"/>
              </a:rPr>
              <a:t> </a:t>
            </a:r>
            <a:r>
              <a:rPr lang="en-US" sz="1400" dirty="0" err="1" smtClean="0">
                <a:latin typeface="Baskerville Old Face" pitchFamily="18" charset="0"/>
              </a:rPr>
              <a:t>pada</a:t>
            </a:r>
            <a:r>
              <a:rPr lang="en-US" sz="1400" dirty="0" smtClean="0">
                <a:latin typeface="Baskerville Old Face" pitchFamily="18" charset="0"/>
              </a:rPr>
              <a:t> guru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Baskerville Old Face" pitchFamily="18" charset="0"/>
            </a:endParaRPr>
          </a:p>
        </p:txBody>
      </p:sp>
      <p:sp>
        <p:nvSpPr>
          <p:cNvPr id="6" name="Content Placeholder 7"/>
          <p:cNvSpPr txBox="1">
            <a:spLocks/>
          </p:cNvSpPr>
          <p:nvPr/>
        </p:nvSpPr>
        <p:spPr>
          <a:xfrm>
            <a:off x="4572000" y="1276351"/>
            <a:ext cx="4495800" cy="358567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marL="342900" indent="-342900">
              <a:spcBef>
                <a:spcPct val="20000"/>
              </a:spcBef>
            </a:pPr>
            <a:r>
              <a:rPr lang="en-US" sz="1500" dirty="0" err="1" smtClean="0">
                <a:latin typeface="Cooper Black" pitchFamily="18" charset="0"/>
              </a:rPr>
              <a:t>Kekurangan</a:t>
            </a:r>
            <a:r>
              <a:rPr lang="en-US" sz="1500" dirty="0" smtClean="0">
                <a:latin typeface="Cooper Black" pitchFamily="18" charset="0"/>
              </a:rPr>
              <a:t> </a:t>
            </a:r>
            <a:r>
              <a:rPr lang="en-US" sz="1500" dirty="0" err="1" smtClean="0">
                <a:latin typeface="Cooper Black" pitchFamily="18" charset="0"/>
              </a:rPr>
              <a:t>Kurikulum</a:t>
            </a:r>
            <a:r>
              <a:rPr lang="en-US" sz="1500" dirty="0" smtClean="0">
                <a:latin typeface="Cooper Black" pitchFamily="18" charset="0"/>
              </a:rPr>
              <a:t> 2013:  </a:t>
            </a:r>
          </a:p>
          <a:p>
            <a:pPr marL="342900" indent="-342900">
              <a:spcBef>
                <a:spcPct val="20000"/>
              </a:spcBef>
              <a:buAutoNum type="arabicPeriod"/>
            </a:pPr>
            <a:r>
              <a:rPr lang="en-US" sz="1500" dirty="0" err="1" smtClean="0">
                <a:latin typeface="Baskerville Old Face" pitchFamily="18" charset="0"/>
              </a:rPr>
              <a:t>Pemerintah</a:t>
            </a:r>
            <a:r>
              <a:rPr lang="en-US" sz="1500" dirty="0" smtClean="0">
                <a:latin typeface="Baskerville Old Face" pitchFamily="18" charset="0"/>
              </a:rPr>
              <a:t> </a:t>
            </a:r>
            <a:r>
              <a:rPr lang="en-US" sz="1500" dirty="0" err="1" smtClean="0">
                <a:latin typeface="Baskerville Old Face" pitchFamily="18" charset="0"/>
              </a:rPr>
              <a:t>seolah</a:t>
            </a:r>
            <a:r>
              <a:rPr lang="en-US" sz="1500" dirty="0" smtClean="0">
                <a:latin typeface="Baskerville Old Face" pitchFamily="18" charset="0"/>
              </a:rPr>
              <a:t> </a:t>
            </a:r>
            <a:r>
              <a:rPr lang="en-US" sz="1500" dirty="0" err="1" smtClean="0">
                <a:latin typeface="Baskerville Old Face" pitchFamily="18" charset="0"/>
              </a:rPr>
              <a:t>melihat</a:t>
            </a:r>
            <a:r>
              <a:rPr lang="en-US" sz="1500" dirty="0" smtClean="0">
                <a:latin typeface="Baskerville Old Face" pitchFamily="18" charset="0"/>
              </a:rPr>
              <a:t> </a:t>
            </a:r>
            <a:r>
              <a:rPr lang="en-US" sz="1500" dirty="0" err="1" smtClean="0">
                <a:latin typeface="Baskerville Old Face" pitchFamily="18" charset="0"/>
              </a:rPr>
              <a:t>semua</a:t>
            </a:r>
            <a:r>
              <a:rPr lang="en-US" sz="1500" dirty="0" smtClean="0">
                <a:latin typeface="Baskerville Old Face" pitchFamily="18" charset="0"/>
              </a:rPr>
              <a:t> guru </a:t>
            </a:r>
            <a:r>
              <a:rPr lang="en-US" sz="1500" dirty="0" err="1" smtClean="0">
                <a:latin typeface="Baskerville Old Face" pitchFamily="18" charset="0"/>
              </a:rPr>
              <a:t>dan</a:t>
            </a:r>
            <a:r>
              <a:rPr lang="en-US" sz="1500" dirty="0" smtClean="0">
                <a:latin typeface="Baskerville Old Face" pitchFamily="18" charset="0"/>
              </a:rPr>
              <a:t> </a:t>
            </a:r>
            <a:r>
              <a:rPr lang="en-US" sz="1500" dirty="0" err="1" smtClean="0">
                <a:latin typeface="Baskerville Old Face" pitchFamily="18" charset="0"/>
              </a:rPr>
              <a:t>siswa</a:t>
            </a:r>
            <a:r>
              <a:rPr lang="en-US" sz="1500" dirty="0" smtClean="0">
                <a:latin typeface="Baskerville Old Face" pitchFamily="18" charset="0"/>
              </a:rPr>
              <a:t> </a:t>
            </a:r>
            <a:r>
              <a:rPr lang="en-US" sz="1500" dirty="0" err="1" smtClean="0">
                <a:latin typeface="Baskerville Old Face" pitchFamily="18" charset="0"/>
              </a:rPr>
              <a:t>memiliki</a:t>
            </a:r>
            <a:r>
              <a:rPr lang="en-US" sz="1500" dirty="0" smtClean="0">
                <a:latin typeface="Baskerville Old Face" pitchFamily="18" charset="0"/>
              </a:rPr>
              <a:t> </a:t>
            </a:r>
            <a:r>
              <a:rPr lang="en-US" sz="1500" dirty="0" err="1" smtClean="0">
                <a:latin typeface="Baskerville Old Face" pitchFamily="18" charset="0"/>
              </a:rPr>
              <a:t>kapasitas</a:t>
            </a:r>
            <a:r>
              <a:rPr lang="en-US" sz="1500" dirty="0" smtClean="0">
                <a:latin typeface="Baskerville Old Face" pitchFamily="18" charset="0"/>
              </a:rPr>
              <a:t> yang </a:t>
            </a:r>
            <a:r>
              <a:rPr lang="en-US" sz="1500" dirty="0" err="1" smtClean="0">
                <a:latin typeface="Baskerville Old Face" pitchFamily="18" charset="0"/>
              </a:rPr>
              <a:t>sama</a:t>
            </a:r>
            <a:r>
              <a:rPr lang="en-US" sz="1500" dirty="0" smtClean="0">
                <a:latin typeface="Baskerville Old Face" pitchFamily="18" charset="0"/>
              </a:rPr>
              <a:t> </a:t>
            </a:r>
            <a:r>
              <a:rPr lang="en-US" sz="1500" dirty="0" err="1" smtClean="0">
                <a:latin typeface="Baskerville Old Face" pitchFamily="18" charset="0"/>
              </a:rPr>
              <a:t>dalam</a:t>
            </a:r>
            <a:r>
              <a:rPr lang="en-US" sz="1500" dirty="0" smtClean="0">
                <a:latin typeface="Baskerville Old Face" pitchFamily="18" charset="0"/>
              </a:rPr>
              <a:t> </a:t>
            </a:r>
            <a:r>
              <a:rPr lang="en-US" sz="1500" dirty="0" err="1" smtClean="0">
                <a:latin typeface="Baskerville Old Face" pitchFamily="18" charset="0"/>
              </a:rPr>
              <a:t>kurikulum</a:t>
            </a:r>
            <a:r>
              <a:rPr lang="en-US" sz="1500" dirty="0" smtClean="0">
                <a:latin typeface="Baskerville Old Face" pitchFamily="18" charset="0"/>
              </a:rPr>
              <a:t> 2013. Guru </a:t>
            </a:r>
            <a:r>
              <a:rPr lang="en-US" sz="1500" dirty="0" err="1" smtClean="0">
                <a:latin typeface="Baskerville Old Face" pitchFamily="18" charset="0"/>
              </a:rPr>
              <a:t>juga</a:t>
            </a:r>
            <a:r>
              <a:rPr lang="en-US" sz="1500" dirty="0" smtClean="0">
                <a:latin typeface="Baskerville Old Face" pitchFamily="18" charset="0"/>
              </a:rPr>
              <a:t> </a:t>
            </a:r>
            <a:r>
              <a:rPr lang="en-US" sz="1500" dirty="0" err="1" smtClean="0">
                <a:latin typeface="Baskerville Old Face" pitchFamily="18" charset="0"/>
              </a:rPr>
              <a:t>tidak</a:t>
            </a:r>
            <a:r>
              <a:rPr lang="en-US" sz="1500" dirty="0" smtClean="0">
                <a:latin typeface="Baskerville Old Face" pitchFamily="18" charset="0"/>
              </a:rPr>
              <a:t> </a:t>
            </a:r>
            <a:r>
              <a:rPr lang="en-US" sz="1500" dirty="0" err="1" smtClean="0">
                <a:latin typeface="Baskerville Old Face" pitchFamily="18" charset="0"/>
              </a:rPr>
              <a:t>pernah</a:t>
            </a:r>
            <a:r>
              <a:rPr lang="en-US" sz="1500" dirty="0" smtClean="0">
                <a:latin typeface="Baskerville Old Face" pitchFamily="18" charset="0"/>
              </a:rPr>
              <a:t> </a:t>
            </a:r>
            <a:r>
              <a:rPr lang="en-US" sz="1500" dirty="0" err="1" smtClean="0">
                <a:latin typeface="Baskerville Old Face" pitchFamily="18" charset="0"/>
              </a:rPr>
              <a:t>dilibatkan</a:t>
            </a:r>
            <a:r>
              <a:rPr lang="en-US" sz="1500" dirty="0" smtClean="0">
                <a:latin typeface="Baskerville Old Face" pitchFamily="18" charset="0"/>
              </a:rPr>
              <a:t> </a:t>
            </a:r>
            <a:r>
              <a:rPr lang="en-US" sz="1500" dirty="0" err="1" smtClean="0">
                <a:latin typeface="Baskerville Old Face" pitchFamily="18" charset="0"/>
              </a:rPr>
              <a:t>langsung</a:t>
            </a:r>
            <a:r>
              <a:rPr lang="en-US" sz="1500" dirty="0" smtClean="0">
                <a:latin typeface="Baskerville Old Face" pitchFamily="18" charset="0"/>
              </a:rPr>
              <a:t> </a:t>
            </a:r>
            <a:r>
              <a:rPr lang="en-US" sz="1500" dirty="0" err="1" smtClean="0">
                <a:latin typeface="Baskerville Old Face" pitchFamily="18" charset="0"/>
              </a:rPr>
              <a:t>dalam</a:t>
            </a:r>
            <a:r>
              <a:rPr lang="en-US" sz="1500" dirty="0" smtClean="0">
                <a:latin typeface="Baskerville Old Face" pitchFamily="18" charset="0"/>
              </a:rPr>
              <a:t> </a:t>
            </a:r>
            <a:r>
              <a:rPr lang="en-US" sz="1500" dirty="0" err="1" smtClean="0">
                <a:latin typeface="Baskerville Old Face" pitchFamily="18" charset="0"/>
              </a:rPr>
              <a:t>proses</a:t>
            </a:r>
            <a:r>
              <a:rPr lang="en-US" sz="1500" dirty="0" smtClean="0">
                <a:latin typeface="Baskerville Old Face" pitchFamily="18" charset="0"/>
              </a:rPr>
              <a:t> </a:t>
            </a:r>
            <a:r>
              <a:rPr lang="en-US" sz="1500" dirty="0" err="1" smtClean="0">
                <a:latin typeface="Baskerville Old Face" pitchFamily="18" charset="0"/>
              </a:rPr>
              <a:t>pengembangan</a:t>
            </a:r>
            <a:r>
              <a:rPr lang="en-US" sz="1500" dirty="0" smtClean="0">
                <a:latin typeface="Baskerville Old Face" pitchFamily="18" charset="0"/>
              </a:rPr>
              <a:t> </a:t>
            </a:r>
            <a:r>
              <a:rPr lang="en-US" sz="1500" dirty="0" err="1" smtClean="0">
                <a:latin typeface="Baskerville Old Face" pitchFamily="18" charset="0"/>
              </a:rPr>
              <a:t>kurikulum</a:t>
            </a:r>
            <a:r>
              <a:rPr lang="en-US" sz="1500" dirty="0" smtClean="0">
                <a:latin typeface="Baskerville Old Face" pitchFamily="18" charset="0"/>
              </a:rPr>
              <a:t> 2013.</a:t>
            </a:r>
          </a:p>
          <a:p>
            <a:pPr marL="342900" indent="-342900">
              <a:spcBef>
                <a:spcPct val="20000"/>
              </a:spcBef>
              <a:buAutoNum type="arabicPeriod"/>
            </a:pPr>
            <a:r>
              <a:rPr lang="en-US" sz="1500" dirty="0" err="1" smtClean="0">
                <a:latin typeface="Baskerville Old Face" pitchFamily="18" charset="0"/>
              </a:rPr>
              <a:t>Tidak</a:t>
            </a:r>
            <a:r>
              <a:rPr lang="en-US" sz="1500" dirty="0" smtClean="0">
                <a:latin typeface="Baskerville Old Face" pitchFamily="18" charset="0"/>
              </a:rPr>
              <a:t> </a:t>
            </a:r>
            <a:r>
              <a:rPr lang="en-US" sz="1500" dirty="0" err="1" smtClean="0">
                <a:latin typeface="Baskerville Old Face" pitchFamily="18" charset="0"/>
              </a:rPr>
              <a:t>ada</a:t>
            </a:r>
            <a:r>
              <a:rPr lang="en-US" sz="1500" dirty="0" smtClean="0">
                <a:latin typeface="Baskerville Old Face" pitchFamily="18" charset="0"/>
              </a:rPr>
              <a:t> </a:t>
            </a:r>
            <a:r>
              <a:rPr lang="en-US" sz="1500" dirty="0" err="1" smtClean="0">
                <a:latin typeface="Baskerville Old Face" pitchFamily="18" charset="0"/>
              </a:rPr>
              <a:t>keseimbangan</a:t>
            </a:r>
            <a:r>
              <a:rPr lang="en-US" sz="1500" dirty="0" smtClean="0">
                <a:latin typeface="Baskerville Old Face" pitchFamily="18" charset="0"/>
              </a:rPr>
              <a:t> </a:t>
            </a:r>
            <a:r>
              <a:rPr lang="en-US" sz="1500" dirty="0" err="1" smtClean="0">
                <a:latin typeface="Baskerville Old Face" pitchFamily="18" charset="0"/>
              </a:rPr>
              <a:t>antara</a:t>
            </a:r>
            <a:r>
              <a:rPr lang="en-US" sz="1500" dirty="0" smtClean="0">
                <a:latin typeface="Baskerville Old Face" pitchFamily="18" charset="0"/>
              </a:rPr>
              <a:t> </a:t>
            </a:r>
            <a:r>
              <a:rPr lang="en-US" sz="1500" dirty="0" err="1" smtClean="0">
                <a:latin typeface="Baskerville Old Face" pitchFamily="18" charset="0"/>
              </a:rPr>
              <a:t>orientasi</a:t>
            </a:r>
            <a:r>
              <a:rPr lang="en-US" sz="1500" dirty="0" smtClean="0">
                <a:latin typeface="Baskerville Old Face" pitchFamily="18" charset="0"/>
              </a:rPr>
              <a:t> </a:t>
            </a:r>
            <a:r>
              <a:rPr lang="en-US" sz="1500" dirty="0" err="1" smtClean="0">
                <a:latin typeface="Baskerville Old Face" pitchFamily="18" charset="0"/>
              </a:rPr>
              <a:t>proses</a:t>
            </a:r>
            <a:r>
              <a:rPr lang="en-US" sz="1500" dirty="0" smtClean="0">
                <a:latin typeface="Baskerville Old Face" pitchFamily="18" charset="0"/>
              </a:rPr>
              <a:t> </a:t>
            </a:r>
            <a:r>
              <a:rPr lang="en-US" sz="1500" dirty="0" err="1" smtClean="0">
                <a:latin typeface="Baskerville Old Face" pitchFamily="18" charset="0"/>
              </a:rPr>
              <a:t>pembelajaran</a:t>
            </a:r>
            <a:r>
              <a:rPr lang="en-US" sz="1500" dirty="0" smtClean="0">
                <a:latin typeface="Baskerville Old Face" pitchFamily="18" charset="0"/>
              </a:rPr>
              <a:t> </a:t>
            </a:r>
            <a:r>
              <a:rPr lang="en-US" sz="1500" dirty="0" err="1" smtClean="0">
                <a:latin typeface="Baskerville Old Face" pitchFamily="18" charset="0"/>
              </a:rPr>
              <a:t>dan</a:t>
            </a:r>
            <a:r>
              <a:rPr lang="en-US" sz="1500" dirty="0" smtClean="0">
                <a:latin typeface="Baskerville Old Face" pitchFamily="18" charset="0"/>
              </a:rPr>
              <a:t> </a:t>
            </a:r>
            <a:r>
              <a:rPr lang="en-US" sz="1500" dirty="0" err="1" smtClean="0">
                <a:latin typeface="Baskerville Old Face" pitchFamily="18" charset="0"/>
              </a:rPr>
              <a:t>hasil</a:t>
            </a:r>
            <a:r>
              <a:rPr lang="en-US" sz="1500" dirty="0" smtClean="0">
                <a:latin typeface="Baskerville Old Face" pitchFamily="18" charset="0"/>
              </a:rPr>
              <a:t> </a:t>
            </a:r>
            <a:r>
              <a:rPr lang="en-US" sz="1500" dirty="0" err="1" smtClean="0">
                <a:latin typeface="Baskerville Old Face" pitchFamily="18" charset="0"/>
              </a:rPr>
              <a:t>dalam</a:t>
            </a:r>
            <a:r>
              <a:rPr lang="en-US" sz="1500" dirty="0" smtClean="0">
                <a:latin typeface="Baskerville Old Face" pitchFamily="18" charset="0"/>
              </a:rPr>
              <a:t> </a:t>
            </a:r>
            <a:r>
              <a:rPr lang="en-US" sz="1500" dirty="0" err="1" smtClean="0">
                <a:latin typeface="Baskerville Old Face" pitchFamily="18" charset="0"/>
              </a:rPr>
              <a:t>kurikulum</a:t>
            </a:r>
            <a:r>
              <a:rPr lang="en-US" sz="1500" dirty="0" smtClean="0">
                <a:latin typeface="Baskerville Old Face" pitchFamily="18" charset="0"/>
              </a:rPr>
              <a:t> 2013. </a:t>
            </a:r>
            <a:r>
              <a:rPr lang="en-US" sz="1500" dirty="0" err="1" smtClean="0">
                <a:latin typeface="Baskerville Old Face" pitchFamily="18" charset="0"/>
              </a:rPr>
              <a:t>Keseimbangan</a:t>
            </a:r>
            <a:r>
              <a:rPr lang="en-US" sz="1500" dirty="0" smtClean="0">
                <a:latin typeface="Baskerville Old Face" pitchFamily="18" charset="0"/>
              </a:rPr>
              <a:t> </a:t>
            </a:r>
            <a:r>
              <a:rPr lang="en-US" sz="1500" dirty="0" err="1" smtClean="0">
                <a:latin typeface="Baskerville Old Face" pitchFamily="18" charset="0"/>
              </a:rPr>
              <a:t>sulit</a:t>
            </a:r>
            <a:r>
              <a:rPr lang="en-US" sz="1500" dirty="0" smtClean="0">
                <a:latin typeface="Baskerville Old Face" pitchFamily="18" charset="0"/>
              </a:rPr>
              <a:t> </a:t>
            </a:r>
            <a:r>
              <a:rPr lang="en-US" sz="1500" dirty="0" err="1" smtClean="0">
                <a:latin typeface="Baskerville Old Face" pitchFamily="18" charset="0"/>
              </a:rPr>
              <a:t>dicapai</a:t>
            </a:r>
            <a:r>
              <a:rPr lang="en-US" sz="1500" dirty="0" smtClean="0">
                <a:latin typeface="Baskerville Old Face" pitchFamily="18" charset="0"/>
              </a:rPr>
              <a:t> </a:t>
            </a:r>
            <a:r>
              <a:rPr lang="en-US" sz="1500" dirty="0" err="1" smtClean="0">
                <a:latin typeface="Baskerville Old Face" pitchFamily="18" charset="0"/>
              </a:rPr>
              <a:t>karena</a:t>
            </a:r>
            <a:r>
              <a:rPr lang="en-US" sz="1500" dirty="0" smtClean="0">
                <a:latin typeface="Baskerville Old Face" pitchFamily="18" charset="0"/>
              </a:rPr>
              <a:t> </a:t>
            </a:r>
            <a:r>
              <a:rPr lang="en-US" sz="1500" dirty="0" err="1" smtClean="0">
                <a:latin typeface="Baskerville Old Face" pitchFamily="18" charset="0"/>
              </a:rPr>
              <a:t>kebijakan</a:t>
            </a:r>
            <a:r>
              <a:rPr lang="en-US" sz="1500" dirty="0" smtClean="0">
                <a:latin typeface="Baskerville Old Face" pitchFamily="18" charset="0"/>
              </a:rPr>
              <a:t> </a:t>
            </a:r>
            <a:r>
              <a:rPr lang="en-US" sz="1500" dirty="0" err="1" smtClean="0">
                <a:latin typeface="Baskerville Old Face" pitchFamily="18" charset="0"/>
              </a:rPr>
              <a:t>ujian</a:t>
            </a:r>
            <a:r>
              <a:rPr lang="en-US" sz="1500" dirty="0" smtClean="0">
                <a:latin typeface="Baskerville Old Face" pitchFamily="18" charset="0"/>
              </a:rPr>
              <a:t> </a:t>
            </a:r>
            <a:r>
              <a:rPr lang="en-US" sz="1500" dirty="0" err="1" smtClean="0">
                <a:latin typeface="Baskerville Old Face" pitchFamily="18" charset="0"/>
              </a:rPr>
              <a:t>nasional</a:t>
            </a:r>
            <a:r>
              <a:rPr lang="en-US" sz="1500" dirty="0" smtClean="0">
                <a:latin typeface="Baskerville Old Face" pitchFamily="18" charset="0"/>
              </a:rPr>
              <a:t> (UN) </a:t>
            </a:r>
            <a:r>
              <a:rPr lang="en-US" sz="1500" dirty="0" err="1" smtClean="0">
                <a:latin typeface="Baskerville Old Face" pitchFamily="18" charset="0"/>
              </a:rPr>
              <a:t>masih</a:t>
            </a:r>
            <a:r>
              <a:rPr lang="en-US" sz="1500" dirty="0" smtClean="0">
                <a:latin typeface="Baskerville Old Face" pitchFamily="18" charset="0"/>
              </a:rPr>
              <a:t> </a:t>
            </a:r>
            <a:r>
              <a:rPr lang="en-US" sz="1500" dirty="0" err="1" smtClean="0">
                <a:latin typeface="Baskerville Old Face" pitchFamily="18" charset="0"/>
              </a:rPr>
              <a:t>diberlakukan</a:t>
            </a:r>
            <a:r>
              <a:rPr lang="en-US" sz="1500" dirty="0" smtClean="0">
                <a:latin typeface="Baskerville Old Face" pitchFamily="18" charset="0"/>
              </a:rPr>
              <a:t> (</a:t>
            </a:r>
            <a:r>
              <a:rPr lang="en-US" sz="1500" dirty="0" err="1" smtClean="0">
                <a:latin typeface="Baskerville Old Face" pitchFamily="18" charset="0"/>
              </a:rPr>
              <a:t>Fachrudin</a:t>
            </a:r>
            <a:r>
              <a:rPr lang="en-US" sz="1500" dirty="0" smtClean="0">
                <a:latin typeface="Baskerville Old Face" pitchFamily="18" charset="0"/>
              </a:rPr>
              <a:t>, Yusuf</a:t>
            </a:r>
            <a:r>
              <a:rPr lang="id-ID" sz="1500" dirty="0" smtClean="0">
                <a:latin typeface="Baskerville Old Face" pitchFamily="18" charset="0"/>
              </a:rPr>
              <a:t>.</a:t>
            </a:r>
            <a:r>
              <a:rPr lang="en-US" sz="1500" dirty="0" smtClean="0">
                <a:latin typeface="Baskerville Old Face" pitchFamily="18" charset="0"/>
              </a:rPr>
              <a:t> 2018: 275).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ooper Black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100692"/>
      </p:ext>
    </p:extLst>
  </p:cSld>
  <p:clrMapOvr>
    <a:masterClrMapping/>
  </p:clrMapOvr>
  <p:transition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5"/>
          <p:cNvSpPr txBox="1">
            <a:spLocks/>
          </p:cNvSpPr>
          <p:nvPr/>
        </p:nvSpPr>
        <p:spPr>
          <a:xfrm>
            <a:off x="2209800" y="57150"/>
            <a:ext cx="6705600" cy="796974"/>
          </a:xfrm>
          <a:prstGeom prst="chevron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77500" lnSpcReduction="20000"/>
          </a:bodyPr>
          <a:lstStyle/>
          <a:p>
            <a:pPr algn="ctr">
              <a:spcBef>
                <a:spcPct val="0"/>
              </a:spcBef>
            </a:pPr>
            <a:endParaRPr lang="en-US" sz="2400" b="1" dirty="0" smtClean="0">
              <a:latin typeface="Cooper Black" pitchFamily="18" charset="0"/>
            </a:endParaRPr>
          </a:p>
          <a:p>
            <a:pPr algn="ctr">
              <a:spcBef>
                <a:spcPct val="0"/>
              </a:spcBef>
            </a:pPr>
            <a:r>
              <a:rPr lang="id-ID" sz="2400" b="1" dirty="0" smtClean="0">
                <a:latin typeface="Cooper Black" pitchFamily="18" charset="0"/>
              </a:rPr>
              <a:t>Konten materi Sejarah Peminatan dan Sejarah Indonesia Kurikulum 2013</a:t>
            </a:r>
            <a:r>
              <a:rPr lang="en-US" sz="2400" b="1" dirty="0" smtClean="0">
                <a:latin typeface="Cooper Black" pitchFamily="18" charset="0"/>
              </a:rPr>
              <a:t> </a:t>
            </a:r>
            <a:r>
              <a:rPr lang="en-US" sz="2400" b="1" dirty="0" err="1" smtClean="0">
                <a:latin typeface="Cooper Black" pitchFamily="18" charset="0"/>
              </a:rPr>
              <a:t>Kelas</a:t>
            </a:r>
            <a:r>
              <a:rPr lang="en-US" sz="2400" b="1" dirty="0" smtClean="0">
                <a:latin typeface="Cooper Black" pitchFamily="18" charset="0"/>
              </a:rPr>
              <a:t> X</a:t>
            </a:r>
            <a:endParaRPr lang="en-US" sz="2400" dirty="0" smtClean="0">
              <a:latin typeface="Cooper Black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ooper Black" pitchFamily="18" charset="0"/>
              <a:ea typeface="+mn-ea"/>
              <a:cs typeface="+mn-cs"/>
            </a:endParaRPr>
          </a:p>
        </p:txBody>
      </p:sp>
      <p:sp>
        <p:nvSpPr>
          <p:cNvPr id="4" name="Content Placeholder 7"/>
          <p:cNvSpPr txBox="1">
            <a:spLocks/>
          </p:cNvSpPr>
          <p:nvPr/>
        </p:nvSpPr>
        <p:spPr>
          <a:xfrm>
            <a:off x="76200" y="971550"/>
            <a:ext cx="4267200" cy="40386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342900" lvl="0" indent="-342900">
              <a:spcBef>
                <a:spcPct val="20000"/>
              </a:spcBef>
            </a:pPr>
            <a:endParaRPr lang="en-US" sz="1200" b="1" dirty="0" smtClean="0"/>
          </a:p>
          <a:p>
            <a:pPr marL="342900" lvl="0" indent="-342900">
              <a:spcBef>
                <a:spcPct val="20000"/>
              </a:spcBef>
            </a:pPr>
            <a:endParaRPr lang="en-US" sz="1200" b="1" dirty="0" smtClean="0"/>
          </a:p>
          <a:p>
            <a:pPr marL="342900" lvl="0" indent="-342900">
              <a:spcBef>
                <a:spcPct val="20000"/>
              </a:spcBef>
            </a:pPr>
            <a:r>
              <a:rPr lang="en-US" sz="1600" b="1" dirty="0" err="1" smtClean="0">
                <a:latin typeface="Cooper Black" pitchFamily="18" charset="0"/>
              </a:rPr>
              <a:t>Materi</a:t>
            </a:r>
            <a:r>
              <a:rPr lang="en-US" sz="1600" b="1" dirty="0" smtClean="0">
                <a:latin typeface="Cooper Black" pitchFamily="18" charset="0"/>
              </a:rPr>
              <a:t> </a:t>
            </a:r>
            <a:r>
              <a:rPr lang="en-US" sz="1600" b="1" dirty="0" err="1" smtClean="0">
                <a:latin typeface="Cooper Black" pitchFamily="18" charset="0"/>
              </a:rPr>
              <a:t>Sejarah</a:t>
            </a:r>
            <a:r>
              <a:rPr lang="en-US" sz="1600" b="1" dirty="0" smtClean="0">
                <a:latin typeface="Cooper Black" pitchFamily="18" charset="0"/>
              </a:rPr>
              <a:t> Indonesia </a:t>
            </a:r>
            <a:r>
              <a:rPr lang="en-US" sz="1600" b="1" dirty="0" err="1" smtClean="0">
                <a:latin typeface="Cooper Black" pitchFamily="18" charset="0"/>
              </a:rPr>
              <a:t>Kelas</a:t>
            </a:r>
            <a:r>
              <a:rPr lang="en-US" sz="1600" b="1" dirty="0" smtClean="0">
                <a:latin typeface="Cooper Black" pitchFamily="18" charset="0"/>
              </a:rPr>
              <a:t> X K-13 </a:t>
            </a:r>
            <a:r>
              <a:rPr lang="id-ID" sz="1600" b="1" dirty="0" smtClean="0">
                <a:latin typeface="Cooper Black" pitchFamily="18" charset="0"/>
              </a:rPr>
              <a:t>Revisi</a:t>
            </a:r>
            <a:r>
              <a:rPr lang="en-US" sz="1600" b="1" dirty="0" smtClean="0">
                <a:latin typeface="Cooper Black" pitchFamily="18" charset="0"/>
              </a:rPr>
              <a:t> :</a:t>
            </a:r>
          </a:p>
          <a:p>
            <a:pPr marL="342900" lvl="0" indent="-342900">
              <a:spcBef>
                <a:spcPct val="20000"/>
              </a:spcBef>
            </a:pPr>
            <a:endParaRPr lang="en-US" sz="1600" b="1" dirty="0" smtClean="0">
              <a:latin typeface="Cooper Black" pitchFamily="18" charset="0"/>
            </a:endParaRPr>
          </a:p>
          <a:p>
            <a:pPr marL="342900" indent="-342900">
              <a:spcBef>
                <a:spcPct val="20000"/>
              </a:spcBef>
            </a:pPr>
            <a:r>
              <a:rPr lang="en-US" sz="1400" b="1" dirty="0" smtClean="0">
                <a:latin typeface="Baskerville Old Face" pitchFamily="18" charset="0"/>
              </a:rPr>
              <a:t>1. </a:t>
            </a:r>
            <a:r>
              <a:rPr lang="en-US" sz="1400" b="1" dirty="0" err="1" smtClean="0">
                <a:latin typeface="Baskerville Old Face" pitchFamily="18" charset="0"/>
              </a:rPr>
              <a:t>Menelusuri</a:t>
            </a:r>
            <a:r>
              <a:rPr lang="en-US" sz="1400" b="1" dirty="0" smtClean="0">
                <a:latin typeface="Baskerville Old Face" pitchFamily="18" charset="0"/>
              </a:rPr>
              <a:t> </a:t>
            </a:r>
            <a:r>
              <a:rPr lang="en-US" sz="1400" b="1" dirty="0" err="1" smtClean="0">
                <a:latin typeface="Baskerville Old Face" pitchFamily="18" charset="0"/>
              </a:rPr>
              <a:t>Peradaban</a:t>
            </a:r>
            <a:r>
              <a:rPr lang="en-US" sz="1400" b="1" dirty="0" smtClean="0">
                <a:latin typeface="Baskerville Old Face" pitchFamily="18" charset="0"/>
              </a:rPr>
              <a:t> </a:t>
            </a:r>
            <a:r>
              <a:rPr lang="en-US" sz="1400" b="1" dirty="0" err="1" smtClean="0">
                <a:latin typeface="Baskerville Old Face" pitchFamily="18" charset="0"/>
              </a:rPr>
              <a:t>Awal</a:t>
            </a:r>
            <a:r>
              <a:rPr lang="en-US" sz="1400" b="1" dirty="0" smtClean="0">
                <a:latin typeface="Baskerville Old Face" pitchFamily="18" charset="0"/>
              </a:rPr>
              <a:t> </a:t>
            </a:r>
            <a:r>
              <a:rPr lang="en-US" sz="1400" b="1" dirty="0" err="1" smtClean="0">
                <a:latin typeface="Baskerville Old Face" pitchFamily="18" charset="0"/>
              </a:rPr>
              <a:t>di</a:t>
            </a:r>
            <a:r>
              <a:rPr lang="en-US" sz="1400" b="1" dirty="0" smtClean="0">
                <a:latin typeface="Baskerville Old Face" pitchFamily="18" charset="0"/>
              </a:rPr>
              <a:t> </a:t>
            </a:r>
            <a:r>
              <a:rPr lang="en-US" sz="1400" b="1" dirty="0" err="1" smtClean="0">
                <a:latin typeface="Baskerville Old Face" pitchFamily="18" charset="0"/>
              </a:rPr>
              <a:t>Kepulauan</a:t>
            </a:r>
            <a:r>
              <a:rPr lang="en-US" sz="1400" b="1" dirty="0" smtClean="0">
                <a:latin typeface="Baskerville Old Face" pitchFamily="18" charset="0"/>
              </a:rPr>
              <a:t> Indonesia</a:t>
            </a:r>
          </a:p>
          <a:p>
            <a:pPr marL="342900" indent="-342900">
              <a:spcBef>
                <a:spcPct val="20000"/>
              </a:spcBef>
            </a:pPr>
            <a:r>
              <a:rPr lang="en-US" sz="1400" b="1" dirty="0" smtClean="0">
                <a:latin typeface="Baskerville Old Face" pitchFamily="18" charset="0"/>
              </a:rPr>
              <a:t>2. </a:t>
            </a:r>
            <a:r>
              <a:rPr lang="en-US" sz="1400" b="1" dirty="0" err="1" smtClean="0">
                <a:latin typeface="Baskerville Old Face" pitchFamily="18" charset="0"/>
              </a:rPr>
              <a:t>Perdagangan</a:t>
            </a:r>
            <a:r>
              <a:rPr lang="en-US" sz="1400" b="1" dirty="0" smtClean="0">
                <a:latin typeface="Baskerville Old Face" pitchFamily="18" charset="0"/>
              </a:rPr>
              <a:t>, </a:t>
            </a:r>
            <a:r>
              <a:rPr lang="en-US" sz="1400" b="1" dirty="0" err="1" smtClean="0">
                <a:latin typeface="Baskerville Old Face" pitchFamily="18" charset="0"/>
              </a:rPr>
              <a:t>Penguasa</a:t>
            </a:r>
            <a:r>
              <a:rPr lang="en-US" sz="1400" b="1" dirty="0" smtClean="0">
                <a:latin typeface="Baskerville Old Face" pitchFamily="18" charset="0"/>
              </a:rPr>
              <a:t>, </a:t>
            </a:r>
            <a:r>
              <a:rPr lang="en-US" sz="1400" b="1" dirty="0" err="1" smtClean="0">
                <a:latin typeface="Baskerville Old Face" pitchFamily="18" charset="0"/>
              </a:rPr>
              <a:t>dan</a:t>
            </a:r>
            <a:r>
              <a:rPr lang="en-US" sz="1400" b="1" dirty="0" smtClean="0">
                <a:latin typeface="Baskerville Old Face" pitchFamily="18" charset="0"/>
              </a:rPr>
              <a:t> </a:t>
            </a:r>
            <a:r>
              <a:rPr lang="en-US" sz="1400" b="1" dirty="0" err="1" smtClean="0">
                <a:latin typeface="Baskerville Old Face" pitchFamily="18" charset="0"/>
              </a:rPr>
              <a:t>Pujangga</a:t>
            </a:r>
            <a:r>
              <a:rPr lang="en-US" sz="1400" b="1" dirty="0" smtClean="0">
                <a:latin typeface="Baskerville Old Face" pitchFamily="18" charset="0"/>
              </a:rPr>
              <a:t> </a:t>
            </a:r>
            <a:r>
              <a:rPr lang="en-US" sz="1400" b="1" dirty="0" err="1" smtClean="0">
                <a:latin typeface="Baskerville Old Face" pitchFamily="18" charset="0"/>
              </a:rPr>
              <a:t>pada</a:t>
            </a:r>
            <a:r>
              <a:rPr lang="en-US" sz="1400" b="1" dirty="0" smtClean="0">
                <a:latin typeface="Baskerville Old Face" pitchFamily="18" charset="0"/>
              </a:rPr>
              <a:t> </a:t>
            </a:r>
            <a:r>
              <a:rPr lang="en-US" sz="1400" b="1" dirty="0" err="1" smtClean="0">
                <a:latin typeface="Baskerville Old Face" pitchFamily="18" charset="0"/>
              </a:rPr>
              <a:t>Masa</a:t>
            </a:r>
            <a:r>
              <a:rPr lang="en-US" sz="1400" b="1" dirty="0" smtClean="0">
                <a:latin typeface="Baskerville Old Face" pitchFamily="18" charset="0"/>
              </a:rPr>
              <a:t> </a:t>
            </a:r>
            <a:r>
              <a:rPr lang="en-US" sz="1400" b="1" dirty="0" err="1" smtClean="0">
                <a:latin typeface="Baskerville Old Face" pitchFamily="18" charset="0"/>
              </a:rPr>
              <a:t>Klasik</a:t>
            </a:r>
            <a:r>
              <a:rPr lang="en-US" sz="1400" b="1" dirty="0" smtClean="0">
                <a:latin typeface="Baskerville Old Face" pitchFamily="18" charset="0"/>
              </a:rPr>
              <a:t> (Hindu </a:t>
            </a:r>
            <a:r>
              <a:rPr lang="en-US" sz="1400" b="1" dirty="0" err="1" smtClean="0">
                <a:latin typeface="Baskerville Old Face" pitchFamily="18" charset="0"/>
              </a:rPr>
              <a:t>dan</a:t>
            </a:r>
            <a:r>
              <a:rPr lang="en-US" sz="1400" b="1" dirty="0" smtClean="0">
                <a:latin typeface="Baskerville Old Face" pitchFamily="18" charset="0"/>
              </a:rPr>
              <a:t> </a:t>
            </a:r>
            <a:r>
              <a:rPr lang="en-US" sz="1400" b="1" dirty="0" err="1" smtClean="0">
                <a:latin typeface="Baskerville Old Face" pitchFamily="18" charset="0"/>
              </a:rPr>
              <a:t>Budhha</a:t>
            </a:r>
            <a:r>
              <a:rPr lang="en-US" sz="1400" b="1" dirty="0" smtClean="0">
                <a:latin typeface="Baskerville Old Face" pitchFamily="18" charset="0"/>
              </a:rPr>
              <a:t>).</a:t>
            </a:r>
          </a:p>
          <a:p>
            <a:pPr marL="342900" lvl="0" indent="-342900">
              <a:spcBef>
                <a:spcPct val="20000"/>
              </a:spcBef>
            </a:pPr>
            <a:r>
              <a:rPr lang="en-US" sz="1400" b="1" dirty="0" smtClean="0">
                <a:latin typeface="Baskerville Old Face" pitchFamily="18" charset="0"/>
              </a:rPr>
              <a:t>3. </a:t>
            </a:r>
            <a:r>
              <a:rPr lang="en-US" sz="1400" b="1" dirty="0" err="1" smtClean="0">
                <a:latin typeface="Baskerville Old Face" pitchFamily="18" charset="0"/>
              </a:rPr>
              <a:t>Islamisasi</a:t>
            </a:r>
            <a:r>
              <a:rPr lang="en-US" sz="1400" b="1" dirty="0" smtClean="0">
                <a:latin typeface="Baskerville Old Face" pitchFamily="18" charset="0"/>
              </a:rPr>
              <a:t> </a:t>
            </a:r>
            <a:r>
              <a:rPr lang="en-US" sz="1400" b="1" dirty="0" err="1" smtClean="0">
                <a:latin typeface="Baskerville Old Face" pitchFamily="18" charset="0"/>
              </a:rPr>
              <a:t>dan</a:t>
            </a:r>
            <a:r>
              <a:rPr lang="en-US" sz="1400" b="1" dirty="0" smtClean="0">
                <a:latin typeface="Baskerville Old Face" pitchFamily="18" charset="0"/>
              </a:rPr>
              <a:t> </a:t>
            </a:r>
            <a:r>
              <a:rPr lang="en-US" sz="1400" b="1" dirty="0" err="1" smtClean="0">
                <a:latin typeface="Baskerville Old Face" pitchFamily="18" charset="0"/>
              </a:rPr>
              <a:t>Silang</a:t>
            </a:r>
            <a:r>
              <a:rPr lang="en-US" sz="1400" b="1" dirty="0" smtClean="0">
                <a:latin typeface="Baskerville Old Face" pitchFamily="18" charset="0"/>
              </a:rPr>
              <a:t> </a:t>
            </a:r>
            <a:r>
              <a:rPr lang="en-US" sz="1400" b="1" dirty="0" err="1" smtClean="0">
                <a:latin typeface="Baskerville Old Face" pitchFamily="18" charset="0"/>
              </a:rPr>
              <a:t>Budaya</a:t>
            </a:r>
            <a:r>
              <a:rPr lang="en-US" sz="1400" b="1" dirty="0" smtClean="0">
                <a:latin typeface="Baskerville Old Face" pitchFamily="18" charset="0"/>
              </a:rPr>
              <a:t> </a:t>
            </a:r>
            <a:r>
              <a:rPr lang="en-US" sz="1400" b="1" dirty="0" err="1" smtClean="0">
                <a:latin typeface="Baskerville Old Face" pitchFamily="18" charset="0"/>
              </a:rPr>
              <a:t>di</a:t>
            </a:r>
            <a:r>
              <a:rPr lang="en-US" sz="1400" b="1" dirty="0" smtClean="0">
                <a:latin typeface="Baskerville Old Face" pitchFamily="18" charset="0"/>
              </a:rPr>
              <a:t> Indonesia.</a:t>
            </a:r>
          </a:p>
          <a:p>
            <a:pPr marL="342900" lvl="0" indent="-342900">
              <a:spcBef>
                <a:spcPct val="20000"/>
              </a:spcBef>
            </a:pPr>
            <a:endParaRPr lang="en-US" sz="1400" b="1" dirty="0" smtClean="0">
              <a:latin typeface="Baskerville Old Face" pitchFamily="18" charset="0"/>
            </a:endParaRPr>
          </a:p>
          <a:p>
            <a:pPr marL="342900" lvl="0" indent="-342900">
              <a:spcBef>
                <a:spcPct val="20000"/>
              </a:spcBef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Baskerville Old Face" pitchFamily="18" charset="0"/>
            </a:endParaRPr>
          </a:p>
        </p:txBody>
      </p:sp>
      <p:sp>
        <p:nvSpPr>
          <p:cNvPr id="5" name="Content Placeholder 7"/>
          <p:cNvSpPr txBox="1">
            <a:spLocks/>
          </p:cNvSpPr>
          <p:nvPr/>
        </p:nvSpPr>
        <p:spPr>
          <a:xfrm>
            <a:off x="4572000" y="895350"/>
            <a:ext cx="4267200" cy="40386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342900" indent="-342900">
              <a:spcBef>
                <a:spcPct val="20000"/>
              </a:spcBef>
            </a:pPr>
            <a:r>
              <a:rPr lang="en-US" sz="1600" b="1" dirty="0" err="1" smtClean="0">
                <a:latin typeface="Cooper Black" pitchFamily="18" charset="0"/>
              </a:rPr>
              <a:t>Materi</a:t>
            </a:r>
            <a:r>
              <a:rPr lang="en-US" sz="1600" b="1" dirty="0" smtClean="0">
                <a:latin typeface="Cooper Black" pitchFamily="18" charset="0"/>
              </a:rPr>
              <a:t> </a:t>
            </a:r>
            <a:r>
              <a:rPr lang="en-US" sz="1600" b="1" dirty="0" err="1" smtClean="0">
                <a:latin typeface="Cooper Black" pitchFamily="18" charset="0"/>
              </a:rPr>
              <a:t>Sejarah</a:t>
            </a:r>
            <a:r>
              <a:rPr lang="en-US" sz="1600" b="1" dirty="0" smtClean="0">
                <a:latin typeface="Cooper Black" pitchFamily="18" charset="0"/>
              </a:rPr>
              <a:t> </a:t>
            </a:r>
            <a:r>
              <a:rPr lang="en-US" sz="1600" b="1" dirty="0" err="1" smtClean="0">
                <a:latin typeface="Cooper Black" pitchFamily="18" charset="0"/>
              </a:rPr>
              <a:t>Peminatan</a:t>
            </a:r>
            <a:r>
              <a:rPr lang="en-US" sz="1600" b="1" dirty="0" smtClean="0">
                <a:latin typeface="Cooper Black" pitchFamily="18" charset="0"/>
              </a:rPr>
              <a:t> </a:t>
            </a:r>
            <a:r>
              <a:rPr lang="en-US" sz="1600" b="1" dirty="0" err="1" smtClean="0">
                <a:latin typeface="Cooper Black" pitchFamily="18" charset="0"/>
              </a:rPr>
              <a:t>Kelas</a:t>
            </a:r>
            <a:r>
              <a:rPr lang="en-US" sz="1600" b="1" dirty="0" smtClean="0">
                <a:latin typeface="Cooper Black" pitchFamily="18" charset="0"/>
              </a:rPr>
              <a:t> X K-13 </a:t>
            </a:r>
            <a:r>
              <a:rPr lang="en-US" sz="1600" b="1" dirty="0" err="1" smtClean="0">
                <a:latin typeface="Cooper Black" pitchFamily="18" charset="0"/>
              </a:rPr>
              <a:t>Revisi</a:t>
            </a:r>
            <a:r>
              <a:rPr lang="en-US" sz="1600" b="1" dirty="0" smtClean="0">
                <a:latin typeface="Cooper Black" pitchFamily="18" charset="0"/>
              </a:rPr>
              <a:t> :</a:t>
            </a:r>
          </a:p>
          <a:p>
            <a:pPr marL="342900" indent="-342900">
              <a:spcBef>
                <a:spcPct val="20000"/>
              </a:spcBef>
            </a:pPr>
            <a:endParaRPr lang="en-US" sz="1600" dirty="0" smtClean="0">
              <a:latin typeface="Cooper Black" pitchFamily="18" charset="0"/>
            </a:endParaRPr>
          </a:p>
          <a:p>
            <a:pPr marL="342900" indent="-342900">
              <a:spcBef>
                <a:spcPct val="20000"/>
              </a:spcBef>
            </a:pPr>
            <a:r>
              <a:rPr lang="en-US" sz="1400" b="1" dirty="0" smtClean="0">
                <a:latin typeface="Baskerville Old Face" pitchFamily="18" charset="0"/>
              </a:rPr>
              <a:t>1. </a:t>
            </a:r>
            <a:r>
              <a:rPr lang="en-US" sz="1400" b="1" dirty="0" err="1" smtClean="0">
                <a:latin typeface="Baskerville Old Face" pitchFamily="18" charset="0"/>
              </a:rPr>
              <a:t>Bab</a:t>
            </a:r>
            <a:r>
              <a:rPr lang="en-US" sz="1400" b="1" dirty="0" smtClean="0">
                <a:latin typeface="Baskerville Old Face" pitchFamily="18" charset="0"/>
              </a:rPr>
              <a:t> 1 </a:t>
            </a:r>
            <a:r>
              <a:rPr lang="en-US" sz="1400" b="1" dirty="0" err="1" smtClean="0">
                <a:latin typeface="Baskerville Old Face" pitchFamily="18" charset="0"/>
              </a:rPr>
              <a:t>Manusia</a:t>
            </a:r>
            <a:r>
              <a:rPr lang="en-US" sz="1400" b="1" dirty="0" smtClean="0">
                <a:latin typeface="Baskerville Old Face" pitchFamily="18" charset="0"/>
              </a:rPr>
              <a:t> </a:t>
            </a:r>
            <a:r>
              <a:rPr lang="en-US" sz="1400" b="1" dirty="0" err="1" smtClean="0">
                <a:latin typeface="Baskerville Old Face" pitchFamily="18" charset="0"/>
              </a:rPr>
              <a:t>dan</a:t>
            </a:r>
            <a:r>
              <a:rPr lang="en-US" sz="1400" b="1" dirty="0" smtClean="0">
                <a:latin typeface="Baskerville Old Face" pitchFamily="18" charset="0"/>
              </a:rPr>
              <a:t> </a:t>
            </a:r>
            <a:r>
              <a:rPr lang="en-US" sz="1400" b="1" dirty="0" err="1" smtClean="0">
                <a:latin typeface="Baskerville Old Face" pitchFamily="18" charset="0"/>
              </a:rPr>
              <a:t>Sejarah</a:t>
            </a:r>
            <a:endParaRPr lang="en-US" sz="1400" b="1" dirty="0" smtClean="0">
              <a:latin typeface="Baskerville Old Face" pitchFamily="18" charset="0"/>
            </a:endParaRPr>
          </a:p>
          <a:p>
            <a:pPr marL="342900" indent="-342900">
              <a:spcBef>
                <a:spcPct val="20000"/>
              </a:spcBef>
            </a:pPr>
            <a:r>
              <a:rPr lang="en-US" sz="1400" b="1" dirty="0" smtClean="0">
                <a:latin typeface="Baskerville Old Face" pitchFamily="18" charset="0"/>
              </a:rPr>
              <a:t>2.Bab 2 </a:t>
            </a:r>
            <a:r>
              <a:rPr lang="en-US" sz="1400" b="1" dirty="0" err="1" smtClean="0">
                <a:latin typeface="Baskerville Old Face" pitchFamily="18" charset="0"/>
              </a:rPr>
              <a:t>Sejarah</a:t>
            </a:r>
            <a:r>
              <a:rPr lang="en-US" sz="1400" b="1" dirty="0" smtClean="0">
                <a:latin typeface="Baskerville Old Face" pitchFamily="18" charset="0"/>
              </a:rPr>
              <a:t> </a:t>
            </a:r>
            <a:r>
              <a:rPr lang="en-US" sz="1400" b="1" dirty="0" err="1" smtClean="0">
                <a:latin typeface="Baskerville Old Face" pitchFamily="18" charset="0"/>
              </a:rPr>
              <a:t>sebagai</a:t>
            </a:r>
            <a:r>
              <a:rPr lang="en-US" sz="1400" b="1" dirty="0" smtClean="0">
                <a:latin typeface="Baskerville Old Face" pitchFamily="18" charset="0"/>
              </a:rPr>
              <a:t> </a:t>
            </a:r>
            <a:r>
              <a:rPr lang="en-US" sz="1400" b="1" dirty="0" err="1" smtClean="0">
                <a:latin typeface="Baskerville Old Face" pitchFamily="18" charset="0"/>
              </a:rPr>
              <a:t>Ilmu</a:t>
            </a:r>
            <a:endParaRPr lang="en-US" sz="1400" b="1" dirty="0" smtClean="0">
              <a:latin typeface="Baskerville Old Face" pitchFamily="18" charset="0"/>
            </a:endParaRPr>
          </a:p>
          <a:p>
            <a:pPr marL="342900" indent="-342900">
              <a:spcBef>
                <a:spcPct val="20000"/>
              </a:spcBef>
            </a:pPr>
            <a:r>
              <a:rPr lang="en-US" sz="1400" b="1" dirty="0" smtClean="0">
                <a:latin typeface="Baskerville Old Face" pitchFamily="18" charset="0"/>
              </a:rPr>
              <a:t>3. </a:t>
            </a:r>
            <a:r>
              <a:rPr lang="en-US" sz="1400" b="1" dirty="0" err="1" smtClean="0">
                <a:latin typeface="Baskerville Old Face" pitchFamily="18" charset="0"/>
              </a:rPr>
              <a:t>Bab</a:t>
            </a:r>
            <a:r>
              <a:rPr lang="en-US" sz="1400" b="1" dirty="0" smtClean="0">
                <a:latin typeface="Baskerville Old Face" pitchFamily="18" charset="0"/>
              </a:rPr>
              <a:t> 3 </a:t>
            </a:r>
            <a:r>
              <a:rPr lang="en-US" sz="1400" b="1" dirty="0" err="1" smtClean="0">
                <a:latin typeface="Baskerville Old Face" pitchFamily="18" charset="0"/>
              </a:rPr>
              <a:t>Berpikir</a:t>
            </a:r>
            <a:r>
              <a:rPr lang="en-US" sz="1400" b="1" dirty="0" smtClean="0">
                <a:latin typeface="Baskerville Old Face" pitchFamily="18" charset="0"/>
              </a:rPr>
              <a:t> </a:t>
            </a:r>
            <a:r>
              <a:rPr lang="en-US" sz="1400" b="1" dirty="0" err="1" smtClean="0">
                <a:latin typeface="Baskerville Old Face" pitchFamily="18" charset="0"/>
              </a:rPr>
              <a:t>Sejarah</a:t>
            </a:r>
            <a:endParaRPr lang="en-US" sz="1400" b="1" dirty="0" smtClean="0">
              <a:latin typeface="Baskerville Old Face" pitchFamily="18" charset="0"/>
            </a:endParaRPr>
          </a:p>
          <a:p>
            <a:pPr marL="342900" indent="-342900">
              <a:spcBef>
                <a:spcPct val="20000"/>
              </a:spcBef>
            </a:pPr>
            <a:r>
              <a:rPr lang="en-US" sz="1400" b="1" dirty="0" smtClean="0">
                <a:latin typeface="Baskerville Old Face" pitchFamily="18" charset="0"/>
              </a:rPr>
              <a:t>4. </a:t>
            </a:r>
            <a:r>
              <a:rPr lang="en-US" sz="1400" b="1" dirty="0" err="1" smtClean="0">
                <a:latin typeface="Baskerville Old Face" pitchFamily="18" charset="0"/>
              </a:rPr>
              <a:t>Bab</a:t>
            </a:r>
            <a:r>
              <a:rPr lang="en-US" sz="1400" b="1" dirty="0" smtClean="0">
                <a:latin typeface="Baskerville Old Face" pitchFamily="18" charset="0"/>
              </a:rPr>
              <a:t> 4 </a:t>
            </a:r>
            <a:r>
              <a:rPr lang="en-US" sz="1400" b="1" dirty="0" err="1" smtClean="0">
                <a:latin typeface="Baskerville Old Face" pitchFamily="18" charset="0"/>
              </a:rPr>
              <a:t>Sumber</a:t>
            </a:r>
            <a:r>
              <a:rPr lang="en-US" sz="1400" b="1" dirty="0" smtClean="0">
                <a:latin typeface="Baskerville Old Face" pitchFamily="18" charset="0"/>
              </a:rPr>
              <a:t> </a:t>
            </a:r>
            <a:r>
              <a:rPr lang="en-US" sz="1400" b="1" dirty="0" err="1" smtClean="0">
                <a:latin typeface="Baskerville Old Face" pitchFamily="18" charset="0"/>
              </a:rPr>
              <a:t>Sejarah</a:t>
            </a:r>
            <a:endParaRPr lang="en-US" sz="1400" b="1" dirty="0" smtClean="0">
              <a:latin typeface="Baskerville Old Face" pitchFamily="18" charset="0"/>
            </a:endParaRPr>
          </a:p>
          <a:p>
            <a:pPr marL="342900" indent="-342900">
              <a:spcBef>
                <a:spcPct val="20000"/>
              </a:spcBef>
            </a:pPr>
            <a:r>
              <a:rPr lang="en-US" sz="1400" b="1" dirty="0" smtClean="0">
                <a:latin typeface="Baskerville Old Face" pitchFamily="18" charset="0"/>
              </a:rPr>
              <a:t>5. </a:t>
            </a:r>
            <a:r>
              <a:rPr lang="en-US" sz="1400" b="1" dirty="0" err="1" smtClean="0">
                <a:latin typeface="Baskerville Old Face" pitchFamily="18" charset="0"/>
              </a:rPr>
              <a:t>Bab</a:t>
            </a:r>
            <a:r>
              <a:rPr lang="en-US" sz="1400" b="1" dirty="0" smtClean="0">
                <a:latin typeface="Baskerville Old Face" pitchFamily="18" charset="0"/>
              </a:rPr>
              <a:t> 5 </a:t>
            </a:r>
            <a:r>
              <a:rPr lang="en-US" sz="1400" b="1" dirty="0" err="1" smtClean="0">
                <a:latin typeface="Baskerville Old Face" pitchFamily="18" charset="0"/>
              </a:rPr>
              <a:t>Penelitian</a:t>
            </a:r>
            <a:r>
              <a:rPr lang="en-US" sz="1400" b="1" dirty="0" smtClean="0">
                <a:latin typeface="Baskerville Old Face" pitchFamily="18" charset="0"/>
              </a:rPr>
              <a:t> </a:t>
            </a:r>
            <a:r>
              <a:rPr lang="en-US" sz="1400" b="1" dirty="0" err="1" smtClean="0">
                <a:latin typeface="Baskerville Old Face" pitchFamily="18" charset="0"/>
              </a:rPr>
              <a:t>Sejarah</a:t>
            </a:r>
            <a:endParaRPr lang="en-US" sz="1400" b="1" dirty="0" smtClean="0">
              <a:latin typeface="Baskerville Old Face" pitchFamily="18" charset="0"/>
            </a:endParaRPr>
          </a:p>
          <a:p>
            <a:pPr marL="342900" indent="-342900">
              <a:spcBef>
                <a:spcPct val="20000"/>
              </a:spcBef>
            </a:pPr>
            <a:r>
              <a:rPr lang="en-US" sz="1400" b="1" dirty="0" smtClean="0">
                <a:latin typeface="Baskerville Old Face" pitchFamily="18" charset="0"/>
              </a:rPr>
              <a:t>6. </a:t>
            </a:r>
            <a:r>
              <a:rPr lang="en-US" sz="1400" b="1" dirty="0" err="1" smtClean="0">
                <a:latin typeface="Baskerville Old Face" pitchFamily="18" charset="0"/>
              </a:rPr>
              <a:t>Bab</a:t>
            </a:r>
            <a:r>
              <a:rPr lang="en-US" sz="1400" b="1" dirty="0" smtClean="0">
                <a:latin typeface="Baskerville Old Face" pitchFamily="18" charset="0"/>
              </a:rPr>
              <a:t> 6 </a:t>
            </a:r>
            <a:r>
              <a:rPr lang="en-US" sz="1400" b="1" dirty="0" err="1" smtClean="0">
                <a:latin typeface="Baskerville Old Face" pitchFamily="18" charset="0"/>
              </a:rPr>
              <a:t>Historiografi</a:t>
            </a:r>
            <a:r>
              <a:rPr lang="en-US" sz="1400" b="1" dirty="0" smtClean="0">
                <a:latin typeface="Baskerville Old Face" pitchFamily="18" charset="0"/>
              </a:rPr>
              <a:t> Indonesia</a:t>
            </a:r>
          </a:p>
          <a:p>
            <a:pPr marL="342900" indent="-342900">
              <a:spcBef>
                <a:spcPct val="20000"/>
              </a:spcBef>
            </a:pPr>
            <a:r>
              <a:rPr lang="en-US" sz="1400" b="1" dirty="0" smtClean="0">
                <a:latin typeface="Baskerville Old Face" pitchFamily="18" charset="0"/>
              </a:rPr>
              <a:t>7. </a:t>
            </a:r>
            <a:r>
              <a:rPr lang="en-US" sz="1400" b="1" dirty="0" err="1" smtClean="0">
                <a:latin typeface="Baskerville Old Face" pitchFamily="18" charset="0"/>
              </a:rPr>
              <a:t>Bab</a:t>
            </a:r>
            <a:r>
              <a:rPr lang="en-US" sz="1400" b="1" dirty="0" smtClean="0">
                <a:latin typeface="Baskerville Old Face" pitchFamily="18" charset="0"/>
              </a:rPr>
              <a:t> 7 </a:t>
            </a:r>
            <a:r>
              <a:rPr lang="en-US" sz="1400" b="1" dirty="0" err="1" smtClean="0">
                <a:latin typeface="Baskerville Old Face" pitchFamily="18" charset="0"/>
              </a:rPr>
              <a:t>Manusia</a:t>
            </a:r>
            <a:r>
              <a:rPr lang="en-US" sz="1400" b="1" dirty="0" smtClean="0">
                <a:latin typeface="Baskerville Old Face" pitchFamily="18" charset="0"/>
              </a:rPr>
              <a:t> </a:t>
            </a:r>
            <a:r>
              <a:rPr lang="en-US" sz="1400" b="1" dirty="0" err="1" smtClean="0">
                <a:latin typeface="Baskerville Old Face" pitchFamily="18" charset="0"/>
              </a:rPr>
              <a:t>Purba</a:t>
            </a:r>
            <a:r>
              <a:rPr lang="en-US" sz="1400" b="1" dirty="0" smtClean="0">
                <a:latin typeface="Baskerville Old Face" pitchFamily="18" charset="0"/>
              </a:rPr>
              <a:t> Indonesia </a:t>
            </a:r>
            <a:r>
              <a:rPr lang="en-US" sz="1400" b="1" dirty="0" err="1" smtClean="0">
                <a:latin typeface="Baskerville Old Face" pitchFamily="18" charset="0"/>
              </a:rPr>
              <a:t>dan</a:t>
            </a:r>
            <a:r>
              <a:rPr lang="en-US" sz="1400" b="1" dirty="0" smtClean="0">
                <a:latin typeface="Baskerville Old Face" pitchFamily="18" charset="0"/>
              </a:rPr>
              <a:t> </a:t>
            </a:r>
            <a:r>
              <a:rPr lang="en-US" sz="1400" b="1" dirty="0" err="1" smtClean="0">
                <a:latin typeface="Baskerville Old Face" pitchFamily="18" charset="0"/>
              </a:rPr>
              <a:t>Dunia</a:t>
            </a:r>
            <a:endParaRPr lang="en-US" sz="1400" b="1" dirty="0" smtClean="0">
              <a:latin typeface="Baskerville Old Face" pitchFamily="18" charset="0"/>
            </a:endParaRPr>
          </a:p>
          <a:p>
            <a:pPr marL="342900" indent="-342900">
              <a:spcBef>
                <a:spcPct val="20000"/>
              </a:spcBef>
            </a:pPr>
            <a:r>
              <a:rPr lang="en-US" sz="1400" b="1" dirty="0" smtClean="0">
                <a:latin typeface="Baskerville Old Face" pitchFamily="18" charset="0"/>
              </a:rPr>
              <a:t>8.  </a:t>
            </a:r>
            <a:r>
              <a:rPr lang="en-US" sz="1400" b="1" dirty="0" err="1" smtClean="0">
                <a:latin typeface="Baskerville Old Face" pitchFamily="18" charset="0"/>
              </a:rPr>
              <a:t>Bab</a:t>
            </a:r>
            <a:r>
              <a:rPr lang="en-US" sz="1400" b="1" dirty="0" smtClean="0">
                <a:latin typeface="Baskerville Old Face" pitchFamily="18" charset="0"/>
              </a:rPr>
              <a:t> 8 </a:t>
            </a:r>
            <a:r>
              <a:rPr lang="en-US" sz="1400" b="1" dirty="0" err="1" smtClean="0">
                <a:latin typeface="Baskerville Old Face" pitchFamily="18" charset="0"/>
              </a:rPr>
              <a:t>Kehidupan</a:t>
            </a:r>
            <a:r>
              <a:rPr lang="en-US" sz="1400" b="1" dirty="0" smtClean="0">
                <a:latin typeface="Baskerville Old Face" pitchFamily="18" charset="0"/>
              </a:rPr>
              <a:t> </a:t>
            </a:r>
            <a:r>
              <a:rPr lang="en-US" sz="1400" b="1" dirty="0" err="1" smtClean="0">
                <a:latin typeface="Baskerville Old Face" pitchFamily="18" charset="0"/>
              </a:rPr>
              <a:t>Manusia</a:t>
            </a:r>
            <a:r>
              <a:rPr lang="en-US" sz="1400" b="1" dirty="0" smtClean="0">
                <a:latin typeface="Baskerville Old Face" pitchFamily="18" charset="0"/>
              </a:rPr>
              <a:t> </a:t>
            </a:r>
            <a:r>
              <a:rPr lang="en-US" sz="1400" b="1" dirty="0" err="1" smtClean="0">
                <a:latin typeface="Baskerville Old Face" pitchFamily="18" charset="0"/>
              </a:rPr>
              <a:t>Praaksara</a:t>
            </a:r>
            <a:r>
              <a:rPr lang="en-US" sz="1400" b="1" dirty="0" smtClean="0">
                <a:latin typeface="Baskerville Old Face" pitchFamily="18" charset="0"/>
              </a:rPr>
              <a:t> Indonesia</a:t>
            </a:r>
          </a:p>
          <a:p>
            <a:pPr marL="342900" indent="-342900">
              <a:spcBef>
                <a:spcPct val="20000"/>
              </a:spcBef>
            </a:pPr>
            <a:r>
              <a:rPr lang="en-US" sz="1400" b="1" dirty="0" smtClean="0">
                <a:latin typeface="Baskerville Old Face" pitchFamily="18" charset="0"/>
              </a:rPr>
              <a:t>9.  </a:t>
            </a:r>
            <a:r>
              <a:rPr lang="en-US" sz="1400" b="1" dirty="0" err="1" smtClean="0">
                <a:latin typeface="Baskerville Old Face" pitchFamily="18" charset="0"/>
              </a:rPr>
              <a:t>Bab</a:t>
            </a:r>
            <a:r>
              <a:rPr lang="en-US" sz="1400" b="1" dirty="0" smtClean="0">
                <a:latin typeface="Baskerville Old Face" pitchFamily="18" charset="0"/>
              </a:rPr>
              <a:t> 9 </a:t>
            </a:r>
            <a:r>
              <a:rPr lang="en-US" sz="1400" b="1" dirty="0" err="1" smtClean="0">
                <a:latin typeface="Baskerville Old Face" pitchFamily="18" charset="0"/>
              </a:rPr>
              <a:t>Peradaban</a:t>
            </a:r>
            <a:r>
              <a:rPr lang="en-US" sz="1400" b="1" dirty="0" smtClean="0">
                <a:latin typeface="Baskerville Old Face" pitchFamily="18" charset="0"/>
              </a:rPr>
              <a:t> </a:t>
            </a:r>
            <a:r>
              <a:rPr lang="en-US" sz="1400" b="1" dirty="0" err="1" smtClean="0">
                <a:latin typeface="Baskerville Old Face" pitchFamily="18" charset="0"/>
              </a:rPr>
              <a:t>Awal</a:t>
            </a:r>
            <a:r>
              <a:rPr lang="en-US" sz="1400" b="1" dirty="0" smtClean="0">
                <a:latin typeface="Baskerville Old Face" pitchFamily="18" charset="0"/>
              </a:rPr>
              <a:t> </a:t>
            </a:r>
            <a:r>
              <a:rPr lang="en-US" sz="1400" b="1" dirty="0" err="1" smtClean="0">
                <a:latin typeface="Baskerville Old Face" pitchFamily="18" charset="0"/>
              </a:rPr>
              <a:t>Masyarakat</a:t>
            </a:r>
            <a:r>
              <a:rPr lang="en-US" sz="1400" b="1" dirty="0" smtClean="0">
                <a:latin typeface="Baskerville Old Face" pitchFamily="18" charset="0"/>
              </a:rPr>
              <a:t> Indonesia </a:t>
            </a:r>
            <a:r>
              <a:rPr lang="en-US" sz="1400" b="1" dirty="0" err="1" smtClean="0">
                <a:latin typeface="Baskerville Old Face" pitchFamily="18" charset="0"/>
              </a:rPr>
              <a:t>dan</a:t>
            </a:r>
            <a:r>
              <a:rPr lang="en-US" sz="1400" b="1" dirty="0" smtClean="0">
                <a:latin typeface="Baskerville Old Face" pitchFamily="18" charset="0"/>
              </a:rPr>
              <a:t> </a:t>
            </a:r>
            <a:r>
              <a:rPr lang="en-US" sz="1400" b="1" dirty="0" err="1" smtClean="0">
                <a:latin typeface="Baskerville Old Face" pitchFamily="18" charset="0"/>
              </a:rPr>
              <a:t>Dunia</a:t>
            </a:r>
            <a:endParaRPr lang="en-US" sz="1400" b="1" dirty="0" smtClean="0">
              <a:latin typeface="Baskerville Old Fac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  <p:transition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5"/>
          <p:cNvSpPr txBox="1">
            <a:spLocks/>
          </p:cNvSpPr>
          <p:nvPr/>
        </p:nvSpPr>
        <p:spPr>
          <a:xfrm>
            <a:off x="2209800" y="57150"/>
            <a:ext cx="6705600" cy="796974"/>
          </a:xfrm>
          <a:prstGeom prst="chevron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77500" lnSpcReduction="20000"/>
          </a:bodyPr>
          <a:lstStyle/>
          <a:p>
            <a:pPr algn="ctr">
              <a:spcBef>
                <a:spcPct val="0"/>
              </a:spcBef>
            </a:pPr>
            <a:endParaRPr lang="en-US" sz="2400" b="1" dirty="0" smtClean="0">
              <a:latin typeface="Cooper Black" pitchFamily="18" charset="0"/>
            </a:endParaRPr>
          </a:p>
          <a:p>
            <a:pPr algn="ctr">
              <a:spcBef>
                <a:spcPct val="0"/>
              </a:spcBef>
            </a:pPr>
            <a:r>
              <a:rPr lang="id-ID" sz="2400" b="1" dirty="0" smtClean="0">
                <a:latin typeface="Cooper Black" pitchFamily="18" charset="0"/>
              </a:rPr>
              <a:t>Konten materi Sejarah Peminatan dan Sejarah Indonesia Kurikulum 2013</a:t>
            </a:r>
            <a:r>
              <a:rPr lang="en-US" sz="2400" b="1" dirty="0" smtClean="0">
                <a:latin typeface="Cooper Black" pitchFamily="18" charset="0"/>
              </a:rPr>
              <a:t> </a:t>
            </a:r>
            <a:r>
              <a:rPr lang="en-US" sz="2400" b="1" dirty="0" err="1" smtClean="0">
                <a:latin typeface="Cooper Black" pitchFamily="18" charset="0"/>
              </a:rPr>
              <a:t>Kelas</a:t>
            </a:r>
            <a:r>
              <a:rPr lang="en-US" sz="2400" b="1" dirty="0" smtClean="0">
                <a:latin typeface="Cooper Black" pitchFamily="18" charset="0"/>
              </a:rPr>
              <a:t> XI</a:t>
            </a:r>
            <a:endParaRPr lang="en-US" sz="2400" dirty="0" smtClean="0">
              <a:latin typeface="Cooper Black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ooper Black" pitchFamily="18" charset="0"/>
              <a:ea typeface="+mn-ea"/>
              <a:cs typeface="+mn-cs"/>
            </a:endParaRPr>
          </a:p>
        </p:txBody>
      </p:sp>
      <p:sp>
        <p:nvSpPr>
          <p:cNvPr id="4" name="Content Placeholder 7"/>
          <p:cNvSpPr txBox="1">
            <a:spLocks/>
          </p:cNvSpPr>
          <p:nvPr/>
        </p:nvSpPr>
        <p:spPr>
          <a:xfrm>
            <a:off x="76200" y="971550"/>
            <a:ext cx="4267200" cy="40386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342900" indent="-342900">
              <a:spcBef>
                <a:spcPct val="20000"/>
              </a:spcBef>
            </a:pPr>
            <a:r>
              <a:rPr lang="en-US" sz="1600" b="1" dirty="0" smtClean="0">
                <a:latin typeface="Cooper Black" pitchFamily="18" charset="0"/>
              </a:rPr>
              <a:t>K</a:t>
            </a:r>
            <a:r>
              <a:rPr lang="id-ID" sz="1600" b="1" dirty="0" smtClean="0">
                <a:latin typeface="Cooper Black" pitchFamily="18" charset="0"/>
              </a:rPr>
              <a:t>onten materi Kelas XI Sejarah </a:t>
            </a:r>
            <a:r>
              <a:rPr lang="en-US" sz="1600" b="1" dirty="0" smtClean="0">
                <a:latin typeface="Cooper Black" pitchFamily="18" charset="0"/>
              </a:rPr>
              <a:t>Indonesia </a:t>
            </a:r>
            <a:r>
              <a:rPr lang="id-ID" sz="1600" b="1" dirty="0" smtClean="0">
                <a:latin typeface="Cooper Black" pitchFamily="18" charset="0"/>
              </a:rPr>
              <a:t>Kurikulum 2013 Revisi</a:t>
            </a:r>
            <a:r>
              <a:rPr lang="en-US" sz="1600" b="1" dirty="0" smtClean="0">
                <a:latin typeface="Cooper Black" pitchFamily="18" charset="0"/>
              </a:rPr>
              <a:t> :</a:t>
            </a:r>
          </a:p>
          <a:p>
            <a:pPr marL="342900" indent="-342900">
              <a:spcBef>
                <a:spcPct val="20000"/>
              </a:spcBef>
            </a:pPr>
            <a:endParaRPr lang="en-US" sz="1600" dirty="0" smtClean="0">
              <a:latin typeface="Cooper Black" pitchFamily="18" charset="0"/>
            </a:endParaRPr>
          </a:p>
          <a:p>
            <a:pPr marL="342900" indent="-342900">
              <a:spcBef>
                <a:spcPct val="20000"/>
              </a:spcBef>
            </a:pPr>
            <a:r>
              <a:rPr lang="en-US" sz="1400" b="1" dirty="0" smtClean="0">
                <a:latin typeface="Baskerville Old Face" pitchFamily="18" charset="0"/>
              </a:rPr>
              <a:t>1.  BAB</a:t>
            </a:r>
            <a:r>
              <a:rPr lang="id-ID" sz="1400" b="1" dirty="0" smtClean="0">
                <a:latin typeface="Baskerville Old Face" pitchFamily="18" charset="0"/>
              </a:rPr>
              <a:t> I Antara Kolonialisme dan Imperialisme</a:t>
            </a:r>
            <a:endParaRPr lang="en-US" sz="1400" dirty="0" smtClean="0">
              <a:latin typeface="Baskerville Old Face" pitchFamily="18" charset="0"/>
            </a:endParaRPr>
          </a:p>
          <a:p>
            <a:pPr marL="342900" indent="-342900">
              <a:spcBef>
                <a:spcPct val="20000"/>
              </a:spcBef>
            </a:pPr>
            <a:r>
              <a:rPr lang="en-US" sz="1400" b="1" dirty="0" smtClean="0">
                <a:latin typeface="Baskerville Old Face" pitchFamily="18" charset="0"/>
              </a:rPr>
              <a:t>2. </a:t>
            </a:r>
            <a:r>
              <a:rPr lang="id-ID" sz="1400" b="1" dirty="0" smtClean="0">
                <a:latin typeface="Baskerville Old Face" pitchFamily="18" charset="0"/>
              </a:rPr>
              <a:t>BAB 2 Perang Melawan Kolonialisme dan Imperialisme</a:t>
            </a:r>
            <a:endParaRPr lang="en-US" sz="1400" b="1" dirty="0" smtClean="0">
              <a:latin typeface="Baskerville Old Face" pitchFamily="18" charset="0"/>
            </a:endParaRPr>
          </a:p>
          <a:p>
            <a:pPr marL="342900" indent="-342900">
              <a:spcBef>
                <a:spcPct val="20000"/>
              </a:spcBef>
            </a:pPr>
            <a:r>
              <a:rPr lang="en-US" sz="1400" b="1" dirty="0" smtClean="0">
                <a:latin typeface="Baskerville Old Face" pitchFamily="18" charset="0"/>
              </a:rPr>
              <a:t>3. </a:t>
            </a:r>
            <a:r>
              <a:rPr lang="id-ID" sz="1400" b="1" dirty="0" smtClean="0">
                <a:latin typeface="Baskerville Old Face" pitchFamily="18" charset="0"/>
              </a:rPr>
              <a:t>BAB 3 Dampak Perkembangan Kolonialisme dan Imperialisme </a:t>
            </a:r>
            <a:endParaRPr lang="en-US" sz="1400" dirty="0" smtClean="0">
              <a:latin typeface="Baskerville Old Face" pitchFamily="18" charset="0"/>
            </a:endParaRPr>
          </a:p>
          <a:p>
            <a:pPr marL="342900" indent="-342900">
              <a:spcBef>
                <a:spcPct val="20000"/>
              </a:spcBef>
            </a:pPr>
            <a:r>
              <a:rPr lang="en-US" sz="1400" b="1" dirty="0" smtClean="0">
                <a:latin typeface="Baskerville Old Face" pitchFamily="18" charset="0"/>
              </a:rPr>
              <a:t>4. </a:t>
            </a:r>
            <a:r>
              <a:rPr lang="id-ID" sz="1400" b="1" dirty="0" smtClean="0">
                <a:latin typeface="Baskerville Old Face" pitchFamily="18" charset="0"/>
              </a:rPr>
              <a:t>BAB 4 Sumpah Pemuda dan Jati Diri Keindonesiaan </a:t>
            </a:r>
            <a:endParaRPr lang="en-US" sz="1400" dirty="0" smtClean="0">
              <a:latin typeface="Baskerville Old Face" pitchFamily="18" charset="0"/>
            </a:endParaRPr>
          </a:p>
          <a:p>
            <a:pPr marL="342900" indent="-342900">
              <a:spcBef>
                <a:spcPct val="20000"/>
              </a:spcBef>
            </a:pPr>
            <a:r>
              <a:rPr lang="en-US" sz="1400" b="1" dirty="0" smtClean="0">
                <a:latin typeface="Baskerville Old Face" pitchFamily="18" charset="0"/>
              </a:rPr>
              <a:t>5. </a:t>
            </a:r>
            <a:r>
              <a:rPr lang="id-ID" sz="1400" b="1" dirty="0" smtClean="0">
                <a:latin typeface="Baskerville Old Face" pitchFamily="18" charset="0"/>
              </a:rPr>
              <a:t>BAB 5 Tirani Matahari Terbit </a:t>
            </a:r>
            <a:endParaRPr lang="en-US" sz="1400" dirty="0" smtClean="0">
              <a:latin typeface="Baskerville Old Face" pitchFamily="18" charset="0"/>
            </a:endParaRPr>
          </a:p>
          <a:p>
            <a:pPr marL="342900" indent="-342900">
              <a:spcBef>
                <a:spcPct val="20000"/>
              </a:spcBef>
            </a:pPr>
            <a:r>
              <a:rPr lang="en-US" sz="1400" b="1" dirty="0" smtClean="0">
                <a:latin typeface="Baskerville Old Face" pitchFamily="18" charset="0"/>
              </a:rPr>
              <a:t>6. </a:t>
            </a:r>
            <a:r>
              <a:rPr lang="id-ID" sz="1400" b="1" dirty="0" smtClean="0">
                <a:latin typeface="Baskerville Old Face" pitchFamily="18" charset="0"/>
              </a:rPr>
              <a:t>BAB 6 Indonesia Merdeka </a:t>
            </a:r>
            <a:endParaRPr lang="en-US" sz="1400" dirty="0" smtClean="0">
              <a:latin typeface="Baskerville Old Face" pitchFamily="18" charset="0"/>
            </a:endParaRPr>
          </a:p>
          <a:p>
            <a:pPr marL="342900" indent="-342900">
              <a:spcBef>
                <a:spcPct val="20000"/>
              </a:spcBef>
            </a:pPr>
            <a:r>
              <a:rPr lang="en-US" sz="1400" b="1" dirty="0" smtClean="0">
                <a:latin typeface="Baskerville Old Face" pitchFamily="18" charset="0"/>
              </a:rPr>
              <a:t>7. </a:t>
            </a:r>
            <a:r>
              <a:rPr lang="id-ID" sz="1400" b="1" dirty="0" smtClean="0">
                <a:latin typeface="Baskerville Old Face" pitchFamily="18" charset="0"/>
              </a:rPr>
              <a:t>BAB 7 Revolusi Menegakkan Panji-Panji NKRI </a:t>
            </a:r>
            <a:endParaRPr lang="en-US" sz="1400" dirty="0" smtClean="0">
              <a:latin typeface="Baskerville Old Face" pitchFamily="18" charset="0"/>
            </a:endParaRPr>
          </a:p>
        </p:txBody>
      </p:sp>
      <p:sp>
        <p:nvSpPr>
          <p:cNvPr id="5" name="Content Placeholder 7"/>
          <p:cNvSpPr txBox="1">
            <a:spLocks/>
          </p:cNvSpPr>
          <p:nvPr/>
        </p:nvSpPr>
        <p:spPr>
          <a:xfrm>
            <a:off x="4572000" y="971550"/>
            <a:ext cx="4267200" cy="40386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342900" lvl="0" indent="-342900">
              <a:spcBef>
                <a:spcPct val="20000"/>
              </a:spcBef>
            </a:pPr>
            <a:endParaRPr lang="en-US" sz="1200" b="1" dirty="0" smtClean="0"/>
          </a:p>
          <a:p>
            <a:pPr marL="342900" lvl="0" indent="-342900">
              <a:spcBef>
                <a:spcPct val="20000"/>
              </a:spcBef>
            </a:pPr>
            <a:endParaRPr lang="en-US" sz="1200" b="1" dirty="0" smtClean="0"/>
          </a:p>
          <a:p>
            <a:pPr marL="342900" indent="-342900">
              <a:spcBef>
                <a:spcPct val="20000"/>
              </a:spcBef>
            </a:pPr>
            <a:endParaRPr lang="en-US" sz="1600" b="1" dirty="0" smtClean="0">
              <a:latin typeface="Cooper Black" pitchFamily="18" charset="0"/>
            </a:endParaRPr>
          </a:p>
          <a:p>
            <a:pPr marL="342900" indent="-342900">
              <a:spcBef>
                <a:spcPct val="20000"/>
              </a:spcBef>
            </a:pPr>
            <a:endParaRPr lang="en-US" sz="1600" b="1" dirty="0" smtClean="0">
              <a:latin typeface="Cooper Black" pitchFamily="18" charset="0"/>
            </a:endParaRPr>
          </a:p>
          <a:p>
            <a:pPr marL="342900" indent="-342900">
              <a:spcBef>
                <a:spcPct val="20000"/>
              </a:spcBef>
            </a:pPr>
            <a:endParaRPr lang="en-US" sz="1600" b="1" dirty="0" smtClean="0">
              <a:latin typeface="Cooper Black" pitchFamily="18" charset="0"/>
            </a:endParaRPr>
          </a:p>
          <a:p>
            <a:pPr marL="342900" indent="-342900">
              <a:spcBef>
                <a:spcPct val="20000"/>
              </a:spcBef>
            </a:pPr>
            <a:r>
              <a:rPr lang="en-US" sz="1600" b="1" dirty="0" err="1" smtClean="0">
                <a:latin typeface="Cooper Black" pitchFamily="18" charset="0"/>
              </a:rPr>
              <a:t>Konten</a:t>
            </a:r>
            <a:r>
              <a:rPr lang="id-ID" sz="1600" b="1" dirty="0" smtClean="0">
                <a:latin typeface="Cooper Black" pitchFamily="18" charset="0"/>
              </a:rPr>
              <a:t> materi Kelas XI Sejarah </a:t>
            </a:r>
            <a:r>
              <a:rPr lang="en-US" sz="1600" b="1" dirty="0" err="1" smtClean="0">
                <a:latin typeface="Cooper Black" pitchFamily="18" charset="0"/>
              </a:rPr>
              <a:t>Peminatan</a:t>
            </a:r>
            <a:r>
              <a:rPr lang="id-ID" sz="1600" b="1" dirty="0" smtClean="0">
                <a:latin typeface="Cooper Black" pitchFamily="18" charset="0"/>
              </a:rPr>
              <a:t> Kurikulum 2013 Revisi</a:t>
            </a:r>
            <a:r>
              <a:rPr lang="en-US" sz="1600" b="1" dirty="0" smtClean="0">
                <a:latin typeface="Cooper Black" pitchFamily="18" charset="0"/>
              </a:rPr>
              <a:t> : </a:t>
            </a:r>
          </a:p>
          <a:p>
            <a:pPr marL="342900" indent="-342900">
              <a:spcBef>
                <a:spcPct val="20000"/>
              </a:spcBef>
            </a:pPr>
            <a:endParaRPr lang="en-US" sz="1600" b="1" dirty="0" smtClean="0">
              <a:latin typeface="Cooper Black" pitchFamily="18" charset="0"/>
            </a:endParaRPr>
          </a:p>
          <a:p>
            <a:pPr marL="342900" indent="-342900">
              <a:spcBef>
                <a:spcPct val="20000"/>
              </a:spcBef>
            </a:pPr>
            <a:r>
              <a:rPr lang="en-US" sz="1200" b="1" dirty="0" smtClean="0">
                <a:latin typeface="Baskerville Old Face" pitchFamily="18" charset="0"/>
              </a:rPr>
              <a:t>1. BAB I </a:t>
            </a:r>
            <a:r>
              <a:rPr lang="en-US" sz="1200" b="1" dirty="0" err="1" smtClean="0">
                <a:latin typeface="Baskerville Old Face" pitchFamily="18" charset="0"/>
              </a:rPr>
              <a:t>Kerajaan-Kerajaan</a:t>
            </a:r>
            <a:r>
              <a:rPr lang="en-US" sz="1200" b="1" dirty="0" smtClean="0">
                <a:latin typeface="Baskerville Old Face" pitchFamily="18" charset="0"/>
              </a:rPr>
              <a:t>  Hindu-Buddha </a:t>
            </a:r>
            <a:r>
              <a:rPr lang="en-US" sz="1200" b="1" dirty="0" err="1" smtClean="0">
                <a:latin typeface="Baskerville Old Face" pitchFamily="18" charset="0"/>
              </a:rPr>
              <a:t>di</a:t>
            </a:r>
            <a:r>
              <a:rPr lang="en-US" sz="1200" b="1" dirty="0" smtClean="0">
                <a:latin typeface="Baskerville Old Face" pitchFamily="18" charset="0"/>
              </a:rPr>
              <a:t> Nusantara</a:t>
            </a:r>
          </a:p>
          <a:p>
            <a:pPr marL="342900" indent="-342900">
              <a:spcBef>
                <a:spcPct val="20000"/>
              </a:spcBef>
            </a:pPr>
            <a:r>
              <a:rPr lang="en-US" sz="1200" b="1" dirty="0" smtClean="0">
                <a:latin typeface="Baskerville Old Face" pitchFamily="18" charset="0"/>
              </a:rPr>
              <a:t>2. BAB </a:t>
            </a:r>
            <a:r>
              <a:rPr lang="id-ID" sz="1200" b="1" dirty="0" smtClean="0">
                <a:latin typeface="Baskerville Old Face" pitchFamily="18" charset="0"/>
              </a:rPr>
              <a:t>2</a:t>
            </a:r>
            <a:r>
              <a:rPr lang="en-US" sz="1200" b="1" dirty="0" smtClean="0">
                <a:latin typeface="Baskerville Old Face" pitchFamily="18" charset="0"/>
              </a:rPr>
              <a:t> </a:t>
            </a:r>
            <a:r>
              <a:rPr lang="en-US" sz="1200" b="1" dirty="0" err="1" smtClean="0">
                <a:latin typeface="Baskerville Old Face" pitchFamily="18" charset="0"/>
              </a:rPr>
              <a:t>Kerajaan-Kerajaan</a:t>
            </a:r>
            <a:r>
              <a:rPr lang="en-US" sz="1200" b="1" dirty="0" smtClean="0">
                <a:latin typeface="Baskerville Old Face" pitchFamily="18" charset="0"/>
              </a:rPr>
              <a:t> </a:t>
            </a:r>
            <a:r>
              <a:rPr lang="en-US" sz="1200" b="1" dirty="0" err="1" smtClean="0">
                <a:latin typeface="Baskerville Old Face" pitchFamily="18" charset="0"/>
              </a:rPr>
              <a:t>Besar</a:t>
            </a:r>
            <a:r>
              <a:rPr lang="en-US" sz="1200" b="1" dirty="0" smtClean="0">
                <a:latin typeface="Baskerville Old Face" pitchFamily="18" charset="0"/>
              </a:rPr>
              <a:t> Islam </a:t>
            </a:r>
            <a:r>
              <a:rPr lang="en-US" sz="1200" b="1" dirty="0" err="1" smtClean="0">
                <a:latin typeface="Baskerville Old Face" pitchFamily="18" charset="0"/>
              </a:rPr>
              <a:t>di</a:t>
            </a:r>
            <a:r>
              <a:rPr lang="en-US" sz="1200" b="1" dirty="0" smtClean="0">
                <a:latin typeface="Baskerville Old Face" pitchFamily="18" charset="0"/>
              </a:rPr>
              <a:t> Nusantara</a:t>
            </a:r>
            <a:endParaRPr lang="en-US" sz="1200" dirty="0" smtClean="0">
              <a:latin typeface="Baskerville Old Face" pitchFamily="18" charset="0"/>
            </a:endParaRPr>
          </a:p>
          <a:p>
            <a:pPr marL="342900" indent="-342900">
              <a:spcBef>
                <a:spcPct val="20000"/>
              </a:spcBef>
            </a:pPr>
            <a:r>
              <a:rPr lang="en-US" sz="1200" b="1" dirty="0" smtClean="0">
                <a:latin typeface="Baskerville Old Face" pitchFamily="18" charset="0"/>
              </a:rPr>
              <a:t>3. BAB </a:t>
            </a:r>
            <a:r>
              <a:rPr lang="id-ID" sz="1200" b="1" dirty="0" smtClean="0">
                <a:latin typeface="Baskerville Old Face" pitchFamily="18" charset="0"/>
              </a:rPr>
              <a:t>3</a:t>
            </a:r>
            <a:r>
              <a:rPr lang="en-US" sz="1200" b="1" dirty="0" smtClean="0">
                <a:latin typeface="Baskerville Old Face" pitchFamily="18" charset="0"/>
              </a:rPr>
              <a:t> Abad </a:t>
            </a:r>
            <a:r>
              <a:rPr lang="en-US" sz="1200" b="1" dirty="0" err="1" smtClean="0">
                <a:latin typeface="Baskerville Old Face" pitchFamily="18" charset="0"/>
              </a:rPr>
              <a:t>Pertengahan</a:t>
            </a:r>
            <a:r>
              <a:rPr lang="en-US" sz="1200" b="1" dirty="0" smtClean="0">
                <a:latin typeface="Baskerville Old Face" pitchFamily="18" charset="0"/>
              </a:rPr>
              <a:t> </a:t>
            </a:r>
            <a:r>
              <a:rPr lang="en-US" sz="1200" b="1" dirty="0" err="1" smtClean="0">
                <a:latin typeface="Baskerville Old Face" pitchFamily="18" charset="0"/>
              </a:rPr>
              <a:t>Renaisans</a:t>
            </a:r>
            <a:r>
              <a:rPr lang="en-US" sz="1200" b="1" dirty="0" smtClean="0">
                <a:latin typeface="Baskerville Old Face" pitchFamily="18" charset="0"/>
              </a:rPr>
              <a:t>, </a:t>
            </a:r>
            <a:r>
              <a:rPr lang="en-US" sz="1200" b="1" dirty="0" err="1" smtClean="0">
                <a:latin typeface="Baskerville Old Face" pitchFamily="18" charset="0"/>
              </a:rPr>
              <a:t>Reformasi</a:t>
            </a:r>
            <a:r>
              <a:rPr lang="en-US" sz="1200" b="1" dirty="0" smtClean="0">
                <a:latin typeface="Baskerville Old Face" pitchFamily="18" charset="0"/>
              </a:rPr>
              <a:t> </a:t>
            </a:r>
            <a:r>
              <a:rPr lang="en-US" sz="1200" b="1" dirty="0" err="1" smtClean="0">
                <a:latin typeface="Baskerville Old Face" pitchFamily="18" charset="0"/>
              </a:rPr>
              <a:t>Gereja</a:t>
            </a:r>
            <a:r>
              <a:rPr lang="en-US" sz="1200" b="1" dirty="0" smtClean="0">
                <a:latin typeface="Baskerville Old Face" pitchFamily="18" charset="0"/>
              </a:rPr>
              <a:t>, </a:t>
            </a:r>
            <a:r>
              <a:rPr lang="en-US" sz="1200" b="1" dirty="0" err="1" smtClean="0">
                <a:latin typeface="Baskerville Old Face" pitchFamily="18" charset="0"/>
              </a:rPr>
              <a:t>dan</a:t>
            </a:r>
            <a:r>
              <a:rPr lang="en-US" sz="1200" b="1" dirty="0" smtClean="0">
                <a:latin typeface="Baskerville Old Face" pitchFamily="18" charset="0"/>
              </a:rPr>
              <a:t> Abad </a:t>
            </a:r>
            <a:r>
              <a:rPr lang="en-US" sz="1200" b="1" dirty="0" err="1" smtClean="0">
                <a:latin typeface="Baskerville Old Face" pitchFamily="18" charset="0"/>
              </a:rPr>
              <a:t>Pencerahan</a:t>
            </a:r>
            <a:r>
              <a:rPr lang="en-US" sz="1200" b="1" dirty="0" smtClean="0">
                <a:latin typeface="Baskerville Old Face" pitchFamily="18" charset="0"/>
              </a:rPr>
              <a:t> (</a:t>
            </a:r>
            <a:r>
              <a:rPr lang="en-US" sz="1200" b="1" dirty="0" err="1" smtClean="0">
                <a:latin typeface="Baskerville Old Face" pitchFamily="18" charset="0"/>
              </a:rPr>
              <a:t>Aufklarung</a:t>
            </a:r>
            <a:r>
              <a:rPr lang="en-US" sz="1200" b="1" dirty="0" smtClean="0">
                <a:latin typeface="Baskerville Old Face" pitchFamily="18" charset="0"/>
              </a:rPr>
              <a:t>)</a:t>
            </a:r>
            <a:endParaRPr lang="en-US" sz="1200" dirty="0" smtClean="0">
              <a:latin typeface="Baskerville Old Face" pitchFamily="18" charset="0"/>
            </a:endParaRPr>
          </a:p>
          <a:p>
            <a:pPr marL="342900" indent="-342900">
              <a:spcBef>
                <a:spcPct val="20000"/>
              </a:spcBef>
            </a:pPr>
            <a:r>
              <a:rPr lang="en-US" sz="1200" b="1" dirty="0" smtClean="0">
                <a:latin typeface="Baskerville Old Face" pitchFamily="18" charset="0"/>
              </a:rPr>
              <a:t>4. </a:t>
            </a:r>
            <a:r>
              <a:rPr lang="en-US" sz="1200" b="1" dirty="0" err="1" smtClean="0">
                <a:latin typeface="Baskerville Old Face" pitchFamily="18" charset="0"/>
              </a:rPr>
              <a:t>Bab</a:t>
            </a:r>
            <a:r>
              <a:rPr lang="en-US" sz="1200" b="1" dirty="0" smtClean="0">
                <a:latin typeface="Baskerville Old Face" pitchFamily="18" charset="0"/>
              </a:rPr>
              <a:t> </a:t>
            </a:r>
            <a:r>
              <a:rPr lang="id-ID" sz="1200" b="1" dirty="0" smtClean="0">
                <a:latin typeface="Baskerville Old Face" pitchFamily="18" charset="0"/>
              </a:rPr>
              <a:t>4</a:t>
            </a:r>
            <a:r>
              <a:rPr lang="en-US" sz="1200" b="1" dirty="0" smtClean="0">
                <a:latin typeface="Baskerville Old Face" pitchFamily="18" charset="0"/>
              </a:rPr>
              <a:t> </a:t>
            </a:r>
            <a:r>
              <a:rPr lang="en-US" sz="1200" b="1" dirty="0" err="1" smtClean="0">
                <a:latin typeface="Baskerville Old Face" pitchFamily="18" charset="0"/>
              </a:rPr>
              <a:t>Pengaruh</a:t>
            </a:r>
            <a:r>
              <a:rPr lang="en-US" sz="1200" b="1" dirty="0" smtClean="0">
                <a:latin typeface="Baskerville Old Face" pitchFamily="18" charset="0"/>
              </a:rPr>
              <a:t> </a:t>
            </a:r>
            <a:r>
              <a:rPr lang="en-US" sz="1200" b="1" dirty="0" err="1" smtClean="0">
                <a:latin typeface="Baskerville Old Face" pitchFamily="18" charset="0"/>
              </a:rPr>
              <a:t>Refolusi</a:t>
            </a:r>
            <a:r>
              <a:rPr lang="en-US" sz="1200" b="1" dirty="0" smtClean="0">
                <a:latin typeface="Baskerville Old Face" pitchFamily="18" charset="0"/>
              </a:rPr>
              <a:t> </a:t>
            </a:r>
            <a:r>
              <a:rPr lang="en-US" sz="1200" b="1" dirty="0" err="1" smtClean="0">
                <a:latin typeface="Baskerville Old Face" pitchFamily="18" charset="0"/>
              </a:rPr>
              <a:t>Industri</a:t>
            </a:r>
            <a:r>
              <a:rPr lang="en-US" sz="1200" b="1" dirty="0" smtClean="0">
                <a:latin typeface="Baskerville Old Face" pitchFamily="18" charset="0"/>
              </a:rPr>
              <a:t> </a:t>
            </a:r>
            <a:r>
              <a:rPr lang="en-US" sz="1200" b="1" dirty="0" err="1" smtClean="0">
                <a:latin typeface="Baskerville Old Face" pitchFamily="18" charset="0"/>
              </a:rPr>
              <a:t>Terhadap</a:t>
            </a:r>
            <a:r>
              <a:rPr lang="en-US" sz="1200" b="1" dirty="0" smtClean="0">
                <a:latin typeface="Baskerville Old Face" pitchFamily="18" charset="0"/>
              </a:rPr>
              <a:t> </a:t>
            </a:r>
            <a:r>
              <a:rPr lang="en-US" sz="1200" b="1" dirty="0" err="1" smtClean="0">
                <a:latin typeface="Baskerville Old Face" pitchFamily="18" charset="0"/>
              </a:rPr>
              <a:t>Kehidupan</a:t>
            </a:r>
            <a:r>
              <a:rPr lang="en-US" sz="1200" b="1" dirty="0" smtClean="0">
                <a:latin typeface="Baskerville Old Face" pitchFamily="18" charset="0"/>
              </a:rPr>
              <a:t> </a:t>
            </a:r>
            <a:r>
              <a:rPr lang="en-US" sz="1200" b="1" dirty="0" err="1" smtClean="0">
                <a:latin typeface="Baskerville Old Face" pitchFamily="18" charset="0"/>
              </a:rPr>
              <a:t>Bangsa</a:t>
            </a:r>
            <a:r>
              <a:rPr lang="en-US" sz="1200" b="1" dirty="0" smtClean="0">
                <a:latin typeface="Baskerville Old Face" pitchFamily="18" charset="0"/>
              </a:rPr>
              <a:t> Indonesia</a:t>
            </a:r>
          </a:p>
          <a:p>
            <a:pPr marL="342900" indent="-342900">
              <a:spcBef>
                <a:spcPct val="20000"/>
              </a:spcBef>
            </a:pPr>
            <a:r>
              <a:rPr lang="en-US" sz="1200" b="1" dirty="0" smtClean="0">
                <a:latin typeface="Baskerville Old Face" pitchFamily="18" charset="0"/>
              </a:rPr>
              <a:t>5. BAB </a:t>
            </a:r>
            <a:r>
              <a:rPr lang="id-ID" sz="1200" b="1" dirty="0" smtClean="0">
                <a:latin typeface="Baskerville Old Face" pitchFamily="18" charset="0"/>
              </a:rPr>
              <a:t>5</a:t>
            </a:r>
            <a:r>
              <a:rPr lang="en-US" sz="1200" b="1" dirty="0" smtClean="0">
                <a:latin typeface="Baskerville Old Face" pitchFamily="18" charset="0"/>
              </a:rPr>
              <a:t> </a:t>
            </a:r>
            <a:r>
              <a:rPr lang="en-US" sz="1200" b="1" dirty="0" err="1" smtClean="0">
                <a:latin typeface="Baskerville Old Face" pitchFamily="18" charset="0"/>
              </a:rPr>
              <a:t>Revolusi</a:t>
            </a:r>
            <a:r>
              <a:rPr lang="en-US" sz="1200" b="1" dirty="0" smtClean="0">
                <a:latin typeface="Baskerville Old Face" pitchFamily="18" charset="0"/>
              </a:rPr>
              <a:t> </a:t>
            </a:r>
            <a:r>
              <a:rPr lang="en-US" sz="1200" b="1" dirty="0" err="1" smtClean="0">
                <a:latin typeface="Baskerville Old Face" pitchFamily="18" charset="0"/>
              </a:rPr>
              <a:t>Besar</a:t>
            </a:r>
            <a:r>
              <a:rPr lang="en-US" sz="1200" b="1" dirty="0" smtClean="0">
                <a:latin typeface="Baskerville Old Face" pitchFamily="18" charset="0"/>
              </a:rPr>
              <a:t> </a:t>
            </a:r>
            <a:r>
              <a:rPr lang="en-US" sz="1200" b="1" dirty="0" err="1" smtClean="0">
                <a:latin typeface="Baskerville Old Face" pitchFamily="18" charset="0"/>
              </a:rPr>
              <a:t>Dunia</a:t>
            </a:r>
            <a:r>
              <a:rPr lang="en-US" sz="1200" b="1" dirty="0" smtClean="0">
                <a:latin typeface="Baskerville Old Face" pitchFamily="18" charset="0"/>
              </a:rPr>
              <a:t> Dan </a:t>
            </a:r>
            <a:r>
              <a:rPr lang="en-US" sz="1200" b="1" dirty="0" err="1" smtClean="0">
                <a:latin typeface="Baskerville Old Face" pitchFamily="18" charset="0"/>
              </a:rPr>
              <a:t>Pengaruhnya</a:t>
            </a:r>
            <a:r>
              <a:rPr lang="en-US" sz="1200" b="1" dirty="0" smtClean="0">
                <a:latin typeface="Baskerville Old Face" pitchFamily="18" charset="0"/>
              </a:rPr>
              <a:t> </a:t>
            </a:r>
            <a:r>
              <a:rPr lang="en-US" sz="1200" b="1" dirty="0" err="1" smtClean="0">
                <a:latin typeface="Baskerville Old Face" pitchFamily="18" charset="0"/>
              </a:rPr>
              <a:t>Terhadap</a:t>
            </a:r>
            <a:r>
              <a:rPr lang="en-US" sz="1200" b="1" dirty="0" smtClean="0">
                <a:latin typeface="Baskerville Old Face" pitchFamily="18" charset="0"/>
              </a:rPr>
              <a:t> </a:t>
            </a:r>
            <a:r>
              <a:rPr lang="en-US" sz="1200" b="1" dirty="0" err="1" smtClean="0">
                <a:latin typeface="Baskerville Old Face" pitchFamily="18" charset="0"/>
              </a:rPr>
              <a:t>Kehidupan</a:t>
            </a:r>
            <a:r>
              <a:rPr lang="en-US" sz="1200" b="1" dirty="0" smtClean="0">
                <a:latin typeface="Baskerville Old Face" pitchFamily="18" charset="0"/>
              </a:rPr>
              <a:t> </a:t>
            </a:r>
            <a:r>
              <a:rPr lang="en-US" sz="1200" b="1" dirty="0" err="1" smtClean="0">
                <a:latin typeface="Baskerville Old Face" pitchFamily="18" charset="0"/>
              </a:rPr>
              <a:t>Umat</a:t>
            </a:r>
            <a:r>
              <a:rPr lang="en-US" sz="1200" b="1" dirty="0" smtClean="0">
                <a:latin typeface="Baskerville Old Face" pitchFamily="18" charset="0"/>
              </a:rPr>
              <a:t> </a:t>
            </a:r>
            <a:r>
              <a:rPr lang="en-US" sz="1200" b="1" dirty="0" err="1" smtClean="0">
                <a:latin typeface="Baskerville Old Face" pitchFamily="18" charset="0"/>
              </a:rPr>
              <a:t>Manusia</a:t>
            </a:r>
            <a:endParaRPr lang="en-US" sz="1200" b="1" dirty="0" smtClean="0">
              <a:latin typeface="Baskerville Old Face" pitchFamily="18" charset="0"/>
            </a:endParaRPr>
          </a:p>
          <a:p>
            <a:pPr marL="342900" indent="-342900">
              <a:spcBef>
                <a:spcPct val="20000"/>
              </a:spcBef>
            </a:pPr>
            <a:r>
              <a:rPr lang="en-US" sz="1200" b="1" dirty="0" smtClean="0">
                <a:latin typeface="Baskerville Old Face" pitchFamily="18" charset="0"/>
              </a:rPr>
              <a:t>6. BAB </a:t>
            </a:r>
            <a:r>
              <a:rPr lang="id-ID" sz="1200" b="1" dirty="0" smtClean="0">
                <a:latin typeface="Baskerville Old Face" pitchFamily="18" charset="0"/>
              </a:rPr>
              <a:t>6</a:t>
            </a:r>
            <a:r>
              <a:rPr lang="en-US" sz="1200" b="1" dirty="0" smtClean="0">
                <a:latin typeface="Baskerville Old Face" pitchFamily="18" charset="0"/>
              </a:rPr>
              <a:t> </a:t>
            </a:r>
            <a:r>
              <a:rPr lang="en-US" sz="1200" b="1" dirty="0" err="1" smtClean="0">
                <a:latin typeface="Baskerville Old Face" pitchFamily="18" charset="0"/>
              </a:rPr>
              <a:t>Perang</a:t>
            </a:r>
            <a:r>
              <a:rPr lang="en-US" sz="1200" b="1" dirty="0" smtClean="0">
                <a:latin typeface="Baskerville Old Face" pitchFamily="18" charset="0"/>
              </a:rPr>
              <a:t> </a:t>
            </a:r>
            <a:r>
              <a:rPr lang="en-US" sz="1200" b="1" dirty="0" err="1" smtClean="0">
                <a:latin typeface="Baskerville Old Face" pitchFamily="18" charset="0"/>
              </a:rPr>
              <a:t>Dunia</a:t>
            </a:r>
            <a:r>
              <a:rPr lang="en-US" sz="1200" b="1" dirty="0" smtClean="0">
                <a:latin typeface="Baskerville Old Face" pitchFamily="18" charset="0"/>
              </a:rPr>
              <a:t> 1 Dan </a:t>
            </a:r>
            <a:r>
              <a:rPr lang="en-US" sz="1200" b="1" dirty="0" err="1" smtClean="0">
                <a:latin typeface="Baskerville Old Face" pitchFamily="18" charset="0"/>
              </a:rPr>
              <a:t>Perang</a:t>
            </a:r>
            <a:r>
              <a:rPr lang="en-US" sz="1200" b="1" dirty="0" smtClean="0">
                <a:latin typeface="Baskerville Old Face" pitchFamily="18" charset="0"/>
              </a:rPr>
              <a:t> </a:t>
            </a:r>
            <a:r>
              <a:rPr lang="en-US" sz="1200" b="1" dirty="0" err="1" smtClean="0">
                <a:latin typeface="Baskerville Old Face" pitchFamily="18" charset="0"/>
              </a:rPr>
              <a:t>Dunia</a:t>
            </a:r>
            <a:r>
              <a:rPr lang="en-US" sz="1200" b="1" dirty="0" smtClean="0">
                <a:latin typeface="Baskerville Old Face" pitchFamily="18" charset="0"/>
              </a:rPr>
              <a:t> 2	</a:t>
            </a:r>
          </a:p>
          <a:p>
            <a:pPr marL="342900" indent="-342900">
              <a:spcBef>
                <a:spcPct val="20000"/>
              </a:spcBef>
            </a:pPr>
            <a:r>
              <a:rPr lang="en-US" sz="1200" b="1" dirty="0" smtClean="0">
                <a:latin typeface="Baskerville Old Face" pitchFamily="18" charset="0"/>
              </a:rPr>
              <a:t>7. BAB </a:t>
            </a:r>
            <a:r>
              <a:rPr lang="id-ID" sz="1200" b="1" dirty="0" smtClean="0">
                <a:latin typeface="Baskerville Old Face" pitchFamily="18" charset="0"/>
              </a:rPr>
              <a:t>7</a:t>
            </a:r>
            <a:r>
              <a:rPr lang="en-US" sz="1200" b="1" dirty="0" smtClean="0">
                <a:latin typeface="Baskerville Old Face" pitchFamily="18" charset="0"/>
              </a:rPr>
              <a:t> </a:t>
            </a:r>
            <a:r>
              <a:rPr lang="en-US" sz="1200" b="1" dirty="0" err="1" smtClean="0">
                <a:latin typeface="Baskerville Old Face" pitchFamily="18" charset="0"/>
              </a:rPr>
              <a:t>Nasionalisme</a:t>
            </a:r>
            <a:r>
              <a:rPr lang="en-US" sz="1200" b="1" dirty="0" smtClean="0">
                <a:latin typeface="Baskerville Old Face" pitchFamily="18" charset="0"/>
              </a:rPr>
              <a:t> Dan </a:t>
            </a:r>
            <a:r>
              <a:rPr lang="en-US" sz="1200" b="1" dirty="0" err="1" smtClean="0">
                <a:latin typeface="Baskerville Old Face" pitchFamily="18" charset="0"/>
              </a:rPr>
              <a:t>Perkembangan</a:t>
            </a:r>
            <a:r>
              <a:rPr lang="en-US" sz="1200" b="1" dirty="0" smtClean="0">
                <a:latin typeface="Baskerville Old Face" pitchFamily="18" charset="0"/>
              </a:rPr>
              <a:t> </a:t>
            </a:r>
            <a:r>
              <a:rPr lang="en-US" sz="1200" b="1" dirty="0" err="1" smtClean="0">
                <a:latin typeface="Baskerville Old Face" pitchFamily="18" charset="0"/>
              </a:rPr>
              <a:t>di</a:t>
            </a:r>
            <a:r>
              <a:rPr lang="en-US" sz="1200" b="1" dirty="0" smtClean="0">
                <a:latin typeface="Baskerville Old Face" pitchFamily="18" charset="0"/>
              </a:rPr>
              <a:t> Asia Dan </a:t>
            </a:r>
            <a:r>
              <a:rPr lang="en-US" sz="1200" b="1" dirty="0" err="1" smtClean="0">
                <a:latin typeface="Baskerville Old Face" pitchFamily="18" charset="0"/>
              </a:rPr>
              <a:t>Afrika</a:t>
            </a:r>
            <a:endParaRPr lang="en-US" sz="1200" dirty="0" smtClean="0">
              <a:latin typeface="Baskerville Old Face" pitchFamily="18" charset="0"/>
            </a:endParaRPr>
          </a:p>
          <a:p>
            <a:pPr marL="342900" indent="-342900">
              <a:spcBef>
                <a:spcPct val="20000"/>
              </a:spcBef>
            </a:pPr>
            <a:r>
              <a:rPr lang="en-US" sz="1200" b="1" dirty="0" smtClean="0">
                <a:latin typeface="Baskerville Old Face" pitchFamily="18" charset="0"/>
              </a:rPr>
              <a:t>8. BAB </a:t>
            </a:r>
            <a:r>
              <a:rPr lang="id-ID" sz="1200" b="1" dirty="0" smtClean="0">
                <a:latin typeface="Baskerville Old Face" pitchFamily="18" charset="0"/>
              </a:rPr>
              <a:t>8</a:t>
            </a:r>
            <a:r>
              <a:rPr lang="en-US" sz="1200" b="1" dirty="0" smtClean="0">
                <a:latin typeface="Baskerville Old Face" pitchFamily="18" charset="0"/>
              </a:rPr>
              <a:t> </a:t>
            </a:r>
            <a:r>
              <a:rPr lang="en-US" sz="1200" b="1" dirty="0" err="1" smtClean="0">
                <a:latin typeface="Baskerville Old Face" pitchFamily="18" charset="0"/>
              </a:rPr>
              <a:t>Berbangsa</a:t>
            </a:r>
            <a:r>
              <a:rPr lang="en-US" sz="1200" b="1" dirty="0" smtClean="0">
                <a:latin typeface="Baskerville Old Face" pitchFamily="18" charset="0"/>
              </a:rPr>
              <a:t> Dan </a:t>
            </a:r>
            <a:r>
              <a:rPr lang="en-US" sz="1200" b="1" dirty="0" err="1" smtClean="0">
                <a:latin typeface="Baskerville Old Face" pitchFamily="18" charset="0"/>
              </a:rPr>
              <a:t>Bernegara</a:t>
            </a:r>
            <a:r>
              <a:rPr lang="en-US" sz="1200" b="1" dirty="0" smtClean="0">
                <a:latin typeface="Baskerville Old Face" pitchFamily="18" charset="0"/>
              </a:rPr>
              <a:t> </a:t>
            </a:r>
            <a:r>
              <a:rPr lang="en-US" sz="1200" b="1" dirty="0" err="1" smtClean="0">
                <a:latin typeface="Baskerville Old Face" pitchFamily="18" charset="0"/>
              </a:rPr>
              <a:t>Proklamasi</a:t>
            </a:r>
            <a:r>
              <a:rPr lang="en-US" sz="1200" b="1" dirty="0" smtClean="0">
                <a:latin typeface="Baskerville Old Face" pitchFamily="18" charset="0"/>
              </a:rPr>
              <a:t> </a:t>
            </a:r>
            <a:r>
              <a:rPr lang="en-US" sz="1200" b="1" dirty="0" err="1" smtClean="0">
                <a:latin typeface="Baskerville Old Face" pitchFamily="18" charset="0"/>
              </a:rPr>
              <a:t>Kemerdekaan</a:t>
            </a:r>
            <a:r>
              <a:rPr lang="en-US" sz="1200" b="1" dirty="0" smtClean="0">
                <a:latin typeface="Baskerville Old Face" pitchFamily="18" charset="0"/>
              </a:rPr>
              <a:t> Dan </a:t>
            </a:r>
            <a:r>
              <a:rPr lang="en-US" sz="1200" b="1" dirty="0" err="1" smtClean="0">
                <a:latin typeface="Baskerville Old Face" pitchFamily="18" charset="0"/>
              </a:rPr>
              <a:t>Penegakan</a:t>
            </a:r>
            <a:r>
              <a:rPr lang="en-US" sz="1200" b="1" dirty="0" smtClean="0">
                <a:latin typeface="Baskerville Old Face" pitchFamily="18" charset="0"/>
              </a:rPr>
              <a:t> </a:t>
            </a:r>
            <a:r>
              <a:rPr lang="en-US" sz="1200" b="1" dirty="0" err="1" smtClean="0">
                <a:latin typeface="Baskerville Old Face" pitchFamily="18" charset="0"/>
              </a:rPr>
              <a:t>Hak-Hak</a:t>
            </a:r>
            <a:r>
              <a:rPr lang="en-US" sz="1200" b="1" dirty="0" smtClean="0">
                <a:latin typeface="Baskerville Old Face" pitchFamily="18" charset="0"/>
              </a:rPr>
              <a:t> </a:t>
            </a:r>
            <a:r>
              <a:rPr lang="en-US" sz="1200" b="1" dirty="0" err="1" smtClean="0">
                <a:latin typeface="Baskerville Old Face" pitchFamily="18" charset="0"/>
              </a:rPr>
              <a:t>Bangsa</a:t>
            </a:r>
            <a:endParaRPr lang="en-US" sz="1200" dirty="0" smtClean="0">
              <a:latin typeface="Baskerville Old Face" pitchFamily="18" charset="0"/>
            </a:endParaRPr>
          </a:p>
          <a:p>
            <a:pPr marL="342900" indent="-342900">
              <a:spcBef>
                <a:spcPct val="20000"/>
              </a:spcBef>
            </a:pPr>
            <a:endParaRPr lang="en-US" sz="1200" dirty="0" smtClean="0"/>
          </a:p>
          <a:p>
            <a:pPr marL="342900" indent="-342900">
              <a:spcBef>
                <a:spcPct val="20000"/>
              </a:spcBef>
            </a:pPr>
            <a:endParaRPr lang="en-US" sz="1200" dirty="0" smtClean="0"/>
          </a:p>
          <a:p>
            <a:pPr marL="342900" indent="-342900">
              <a:spcBef>
                <a:spcPct val="20000"/>
              </a:spcBef>
            </a:pPr>
            <a:endParaRPr lang="en-US" sz="1200" dirty="0" smtClean="0"/>
          </a:p>
          <a:p>
            <a:pPr marL="342900" indent="-342900">
              <a:spcBef>
                <a:spcPct val="20000"/>
              </a:spcBef>
            </a:pPr>
            <a:r>
              <a:rPr lang="id-ID" sz="1200" b="1" dirty="0" smtClean="0"/>
              <a:t> </a:t>
            </a:r>
            <a:endParaRPr lang="en-US" sz="1200" dirty="0" smtClean="0"/>
          </a:p>
          <a:p>
            <a:pPr marL="342900" lvl="0" indent="-342900">
              <a:spcBef>
                <a:spcPct val="20000"/>
              </a:spcBef>
            </a:pPr>
            <a:endParaRPr lang="en-US" sz="1200" b="1" dirty="0" smtClean="0">
              <a:latin typeface="Cooper Black" pitchFamily="18" charset="0"/>
            </a:endParaRPr>
          </a:p>
          <a:p>
            <a:pPr marL="342900" lvl="0" indent="-342900">
              <a:spcBef>
                <a:spcPct val="20000"/>
              </a:spcBef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ooper Black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  <p:transition>
    <p:wipe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5"/>
          <p:cNvSpPr txBox="1">
            <a:spLocks/>
          </p:cNvSpPr>
          <p:nvPr/>
        </p:nvSpPr>
        <p:spPr>
          <a:xfrm>
            <a:off x="2209800" y="57150"/>
            <a:ext cx="6705600" cy="796974"/>
          </a:xfrm>
          <a:prstGeom prst="chevron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77500" lnSpcReduction="20000"/>
          </a:bodyPr>
          <a:lstStyle/>
          <a:p>
            <a:pPr algn="ctr">
              <a:spcBef>
                <a:spcPct val="0"/>
              </a:spcBef>
            </a:pPr>
            <a:endParaRPr lang="en-US" sz="2400" b="1" dirty="0" smtClean="0">
              <a:latin typeface="Cooper Black" pitchFamily="18" charset="0"/>
            </a:endParaRPr>
          </a:p>
          <a:p>
            <a:pPr algn="ctr">
              <a:spcBef>
                <a:spcPct val="0"/>
              </a:spcBef>
            </a:pPr>
            <a:r>
              <a:rPr lang="id-ID" sz="2400" b="1" dirty="0" smtClean="0">
                <a:latin typeface="Cooper Black" pitchFamily="18" charset="0"/>
              </a:rPr>
              <a:t>Konten materi Sejarah Peminatan dan Sejarah Indonesia Kurikulum 2013</a:t>
            </a:r>
            <a:r>
              <a:rPr lang="en-US" sz="2400" b="1" dirty="0" smtClean="0">
                <a:latin typeface="Cooper Black" pitchFamily="18" charset="0"/>
              </a:rPr>
              <a:t> </a:t>
            </a:r>
            <a:r>
              <a:rPr lang="en-US" sz="2400" b="1" dirty="0" err="1" smtClean="0">
                <a:latin typeface="Cooper Black" pitchFamily="18" charset="0"/>
              </a:rPr>
              <a:t>Kelas</a:t>
            </a:r>
            <a:r>
              <a:rPr lang="en-US" sz="2400" b="1" dirty="0" smtClean="0">
                <a:latin typeface="Cooper Black" pitchFamily="18" charset="0"/>
              </a:rPr>
              <a:t> XII</a:t>
            </a:r>
            <a:endParaRPr lang="en-US" sz="2400" dirty="0" smtClean="0">
              <a:latin typeface="Cooper Black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ooper Black" pitchFamily="18" charset="0"/>
              <a:ea typeface="+mn-ea"/>
              <a:cs typeface="+mn-cs"/>
            </a:endParaRPr>
          </a:p>
        </p:txBody>
      </p:sp>
      <p:sp>
        <p:nvSpPr>
          <p:cNvPr id="4" name="Content Placeholder 7"/>
          <p:cNvSpPr txBox="1">
            <a:spLocks/>
          </p:cNvSpPr>
          <p:nvPr/>
        </p:nvSpPr>
        <p:spPr>
          <a:xfrm>
            <a:off x="76200" y="971550"/>
            <a:ext cx="4267200" cy="40386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342900" indent="-342900">
              <a:spcBef>
                <a:spcPct val="20000"/>
              </a:spcBef>
            </a:pPr>
            <a:r>
              <a:rPr lang="en-US" sz="1600" b="1" dirty="0" smtClean="0">
                <a:latin typeface="Cooper Black" pitchFamily="18" charset="0"/>
              </a:rPr>
              <a:t>K</a:t>
            </a:r>
            <a:r>
              <a:rPr lang="id-ID" sz="1600" b="1" dirty="0" smtClean="0">
                <a:latin typeface="Cooper Black" pitchFamily="18" charset="0"/>
              </a:rPr>
              <a:t>onten materi Kelas XI</a:t>
            </a:r>
            <a:r>
              <a:rPr lang="en-US" sz="1600" b="1" dirty="0" smtClean="0">
                <a:latin typeface="Cooper Black" pitchFamily="18" charset="0"/>
              </a:rPr>
              <a:t>I </a:t>
            </a:r>
            <a:r>
              <a:rPr lang="id-ID" sz="1600" b="1" dirty="0" smtClean="0">
                <a:latin typeface="Cooper Black" pitchFamily="18" charset="0"/>
              </a:rPr>
              <a:t>Sejarah</a:t>
            </a:r>
            <a:r>
              <a:rPr lang="en-US" sz="1600" b="1" dirty="0" smtClean="0">
                <a:latin typeface="Cooper Black" pitchFamily="18" charset="0"/>
              </a:rPr>
              <a:t> Indonesia </a:t>
            </a:r>
            <a:r>
              <a:rPr lang="id-ID" sz="1600" b="1" dirty="0" smtClean="0">
                <a:latin typeface="Cooper Black" pitchFamily="18" charset="0"/>
              </a:rPr>
              <a:t>Kurikulum 2013 Revisi</a:t>
            </a:r>
            <a:r>
              <a:rPr lang="en-US" sz="1600" b="1" dirty="0" smtClean="0">
                <a:latin typeface="Cooper Black" pitchFamily="18" charset="0"/>
              </a:rPr>
              <a:t> :</a:t>
            </a:r>
          </a:p>
          <a:p>
            <a:pPr marL="342900" indent="-342900">
              <a:spcBef>
                <a:spcPct val="20000"/>
              </a:spcBef>
              <a:buAutoNum type="arabicPeriod"/>
            </a:pPr>
            <a:r>
              <a:rPr lang="en-US" sz="1400" b="1" dirty="0" err="1" smtClean="0">
                <a:latin typeface="Baskerville Old Face" pitchFamily="18" charset="0"/>
              </a:rPr>
              <a:t>Bab</a:t>
            </a:r>
            <a:r>
              <a:rPr lang="en-US" sz="1400" b="1" dirty="0" smtClean="0">
                <a:latin typeface="Baskerville Old Face" pitchFamily="18" charset="0"/>
              </a:rPr>
              <a:t> 1 </a:t>
            </a:r>
            <a:r>
              <a:rPr lang="en-US" sz="1400" b="1" dirty="0" err="1" smtClean="0">
                <a:latin typeface="Baskerville Old Face" pitchFamily="18" charset="0"/>
              </a:rPr>
              <a:t>Perjuangan</a:t>
            </a:r>
            <a:r>
              <a:rPr lang="en-US" sz="1400" b="1" dirty="0" smtClean="0">
                <a:latin typeface="Baskerville Old Face" pitchFamily="18" charset="0"/>
              </a:rPr>
              <a:t> </a:t>
            </a:r>
            <a:r>
              <a:rPr lang="en-US" sz="1400" b="1" dirty="0" err="1" smtClean="0">
                <a:latin typeface="Baskerville Old Face" pitchFamily="18" charset="0"/>
              </a:rPr>
              <a:t>Menghadapi</a:t>
            </a:r>
            <a:r>
              <a:rPr lang="en-US" sz="1400" b="1" dirty="0" smtClean="0">
                <a:latin typeface="Baskerville Old Face" pitchFamily="18" charset="0"/>
              </a:rPr>
              <a:t> </a:t>
            </a:r>
            <a:r>
              <a:rPr lang="en-US" sz="1400" b="1" dirty="0" err="1" smtClean="0">
                <a:latin typeface="Baskerville Old Face" pitchFamily="18" charset="0"/>
              </a:rPr>
              <a:t>Ancaman</a:t>
            </a:r>
            <a:r>
              <a:rPr lang="en-US" sz="1400" b="1" dirty="0" smtClean="0">
                <a:latin typeface="Baskerville Old Face" pitchFamily="18" charset="0"/>
              </a:rPr>
              <a:t> </a:t>
            </a:r>
            <a:r>
              <a:rPr lang="en-US" sz="1400" b="1" dirty="0" err="1" smtClean="0">
                <a:latin typeface="Baskerville Old Face" pitchFamily="18" charset="0"/>
              </a:rPr>
              <a:t>Disintegrasi</a:t>
            </a:r>
            <a:r>
              <a:rPr lang="en-US" sz="1400" b="1" dirty="0" smtClean="0">
                <a:latin typeface="Baskerville Old Face" pitchFamily="18" charset="0"/>
              </a:rPr>
              <a:t> </a:t>
            </a:r>
            <a:r>
              <a:rPr lang="en-US" sz="1400" b="1" dirty="0" err="1" smtClean="0">
                <a:latin typeface="Baskerville Old Face" pitchFamily="18" charset="0"/>
              </a:rPr>
              <a:t>Bangsa</a:t>
            </a:r>
            <a:endParaRPr lang="en-US" sz="1400" b="1" dirty="0" smtClean="0">
              <a:latin typeface="Baskerville Old Face" pitchFamily="18" charset="0"/>
            </a:endParaRPr>
          </a:p>
          <a:p>
            <a:pPr marL="342900" indent="-342900">
              <a:spcBef>
                <a:spcPct val="20000"/>
              </a:spcBef>
              <a:buFontTx/>
              <a:buAutoNum type="arabicPeriod"/>
            </a:pPr>
            <a:r>
              <a:rPr lang="en-US" sz="1400" b="1" dirty="0" err="1" smtClean="0">
                <a:latin typeface="Baskerville Old Face" pitchFamily="18" charset="0"/>
              </a:rPr>
              <a:t>Bab</a:t>
            </a:r>
            <a:r>
              <a:rPr lang="en-US" sz="1400" b="1" dirty="0" smtClean="0">
                <a:latin typeface="Baskerville Old Face" pitchFamily="18" charset="0"/>
              </a:rPr>
              <a:t> II </a:t>
            </a:r>
            <a:r>
              <a:rPr lang="en-US" sz="1400" b="1" dirty="0" err="1" smtClean="0">
                <a:latin typeface="Baskerville Old Face" pitchFamily="18" charset="0"/>
              </a:rPr>
              <a:t>Sistem</a:t>
            </a:r>
            <a:r>
              <a:rPr lang="en-US" sz="1400" b="1" dirty="0" smtClean="0">
                <a:latin typeface="Baskerville Old Face" pitchFamily="18" charset="0"/>
              </a:rPr>
              <a:t> </a:t>
            </a:r>
            <a:r>
              <a:rPr lang="en-US" sz="1400" b="1" dirty="0" err="1" smtClean="0">
                <a:latin typeface="Baskerville Old Face" pitchFamily="18" charset="0"/>
              </a:rPr>
              <a:t>dan</a:t>
            </a:r>
            <a:r>
              <a:rPr lang="en-US" sz="1400" b="1" dirty="0" smtClean="0">
                <a:latin typeface="Baskerville Old Face" pitchFamily="18" charset="0"/>
              </a:rPr>
              <a:t> </a:t>
            </a:r>
            <a:r>
              <a:rPr lang="en-US" sz="1400" b="1" dirty="0" err="1" smtClean="0">
                <a:latin typeface="Baskerville Old Face" pitchFamily="18" charset="0"/>
              </a:rPr>
              <a:t>Struktur</a:t>
            </a:r>
            <a:r>
              <a:rPr lang="en-US" sz="1400" b="1" dirty="0" smtClean="0">
                <a:latin typeface="Baskerville Old Face" pitchFamily="18" charset="0"/>
              </a:rPr>
              <a:t> </a:t>
            </a:r>
            <a:r>
              <a:rPr lang="en-US" sz="1400" b="1" dirty="0" err="1" smtClean="0">
                <a:latin typeface="Baskerville Old Face" pitchFamily="18" charset="0"/>
              </a:rPr>
              <a:t>Politik</a:t>
            </a:r>
            <a:r>
              <a:rPr lang="en-US" sz="1400" b="1" dirty="0" smtClean="0">
                <a:latin typeface="Baskerville Old Face" pitchFamily="18" charset="0"/>
              </a:rPr>
              <a:t> </a:t>
            </a:r>
            <a:r>
              <a:rPr lang="en-US" sz="1400" b="1" dirty="0" err="1" smtClean="0">
                <a:latin typeface="Baskerville Old Face" pitchFamily="18" charset="0"/>
              </a:rPr>
              <a:t>dan</a:t>
            </a:r>
            <a:r>
              <a:rPr lang="en-US" sz="1400" b="1" dirty="0" smtClean="0">
                <a:latin typeface="Baskerville Old Face" pitchFamily="18" charset="0"/>
              </a:rPr>
              <a:t> </a:t>
            </a:r>
            <a:r>
              <a:rPr lang="en-US" sz="1400" b="1" dirty="0" err="1" smtClean="0">
                <a:latin typeface="Baskerville Old Face" pitchFamily="18" charset="0"/>
              </a:rPr>
              <a:t>Ekonomi</a:t>
            </a:r>
            <a:r>
              <a:rPr lang="en-US" sz="1400" b="1" dirty="0" smtClean="0">
                <a:latin typeface="Baskerville Old Face" pitchFamily="18" charset="0"/>
              </a:rPr>
              <a:t> Indonesia </a:t>
            </a:r>
            <a:r>
              <a:rPr lang="en-US" sz="1400" b="1" dirty="0" err="1" smtClean="0">
                <a:latin typeface="Baskerville Old Face" pitchFamily="18" charset="0"/>
              </a:rPr>
              <a:t>Masa</a:t>
            </a:r>
            <a:r>
              <a:rPr lang="en-US" sz="1400" b="1" dirty="0" smtClean="0">
                <a:latin typeface="Baskerville Old Face" pitchFamily="18" charset="0"/>
              </a:rPr>
              <a:t> </a:t>
            </a:r>
            <a:r>
              <a:rPr lang="en-US" sz="1400" b="1" dirty="0" err="1" smtClean="0">
                <a:latin typeface="Baskerville Old Face" pitchFamily="18" charset="0"/>
              </a:rPr>
              <a:t>Demokrasi</a:t>
            </a:r>
            <a:r>
              <a:rPr lang="en-US" sz="1400" b="1" dirty="0" smtClean="0">
                <a:latin typeface="Baskerville Old Face" pitchFamily="18" charset="0"/>
              </a:rPr>
              <a:t> </a:t>
            </a:r>
            <a:r>
              <a:rPr lang="en-US" sz="1400" b="1" dirty="0" err="1" smtClean="0">
                <a:latin typeface="Baskerville Old Face" pitchFamily="18" charset="0"/>
              </a:rPr>
              <a:t>Parlementer</a:t>
            </a:r>
            <a:r>
              <a:rPr lang="en-US" sz="1400" b="1" dirty="0" smtClean="0">
                <a:latin typeface="Baskerville Old Face" pitchFamily="18" charset="0"/>
              </a:rPr>
              <a:t> (1950 – 1959)</a:t>
            </a:r>
            <a:endParaRPr lang="en-US" sz="1400" dirty="0" smtClean="0">
              <a:latin typeface="Baskerville Old Face" pitchFamily="18" charset="0"/>
            </a:endParaRPr>
          </a:p>
          <a:p>
            <a:pPr marL="342900" indent="-342900">
              <a:spcBef>
                <a:spcPct val="20000"/>
              </a:spcBef>
              <a:buFontTx/>
              <a:buAutoNum type="arabicPeriod"/>
            </a:pPr>
            <a:r>
              <a:rPr lang="en-US" sz="1400" b="1" dirty="0" err="1" smtClean="0">
                <a:latin typeface="Baskerville Old Face" pitchFamily="18" charset="0"/>
              </a:rPr>
              <a:t>Bab</a:t>
            </a:r>
            <a:r>
              <a:rPr lang="en-US" sz="1400" b="1" dirty="0" smtClean="0">
                <a:latin typeface="Baskerville Old Face" pitchFamily="18" charset="0"/>
              </a:rPr>
              <a:t> III </a:t>
            </a:r>
            <a:r>
              <a:rPr lang="en-US" sz="1400" b="1" dirty="0" err="1" smtClean="0">
                <a:latin typeface="Baskerville Old Face" pitchFamily="18" charset="0"/>
              </a:rPr>
              <a:t>Sistem</a:t>
            </a:r>
            <a:r>
              <a:rPr lang="en-US" sz="1400" b="1" dirty="0" smtClean="0">
                <a:latin typeface="Baskerville Old Face" pitchFamily="18" charset="0"/>
              </a:rPr>
              <a:t> </a:t>
            </a:r>
            <a:r>
              <a:rPr lang="en-US" sz="1400" b="1" dirty="0" err="1" smtClean="0">
                <a:latin typeface="Baskerville Old Face" pitchFamily="18" charset="0"/>
              </a:rPr>
              <a:t>dan</a:t>
            </a:r>
            <a:r>
              <a:rPr lang="en-US" sz="1400" b="1" dirty="0" smtClean="0">
                <a:latin typeface="Baskerville Old Face" pitchFamily="18" charset="0"/>
              </a:rPr>
              <a:t> </a:t>
            </a:r>
            <a:r>
              <a:rPr lang="en-US" sz="1400" b="1" dirty="0" err="1" smtClean="0">
                <a:latin typeface="Baskerville Old Face" pitchFamily="18" charset="0"/>
              </a:rPr>
              <a:t>Struktur</a:t>
            </a:r>
            <a:r>
              <a:rPr lang="en-US" sz="1400" b="1" dirty="0" smtClean="0">
                <a:latin typeface="Baskerville Old Face" pitchFamily="18" charset="0"/>
              </a:rPr>
              <a:t> </a:t>
            </a:r>
            <a:r>
              <a:rPr lang="en-US" sz="1400" b="1" dirty="0" err="1" smtClean="0">
                <a:latin typeface="Baskerville Old Face" pitchFamily="18" charset="0"/>
              </a:rPr>
              <a:t>Politik</a:t>
            </a:r>
            <a:r>
              <a:rPr lang="en-US" sz="1400" b="1" dirty="0" smtClean="0">
                <a:latin typeface="Baskerville Old Face" pitchFamily="18" charset="0"/>
              </a:rPr>
              <a:t> </a:t>
            </a:r>
            <a:r>
              <a:rPr lang="en-US" sz="1400" b="1" dirty="0" err="1" smtClean="0">
                <a:latin typeface="Baskerville Old Face" pitchFamily="18" charset="0"/>
              </a:rPr>
              <a:t>Ekonomi</a:t>
            </a:r>
            <a:r>
              <a:rPr lang="en-US" sz="1400" b="1" dirty="0" smtClean="0">
                <a:latin typeface="Baskerville Old Face" pitchFamily="18" charset="0"/>
              </a:rPr>
              <a:t> Indonesia </a:t>
            </a:r>
            <a:r>
              <a:rPr lang="en-US" sz="1400" b="1" dirty="0" err="1" smtClean="0">
                <a:latin typeface="Baskerville Old Face" pitchFamily="18" charset="0"/>
              </a:rPr>
              <a:t>Masa</a:t>
            </a:r>
            <a:r>
              <a:rPr lang="en-US" sz="1400" b="1" dirty="0" smtClean="0">
                <a:latin typeface="Baskerville Old Face" pitchFamily="18" charset="0"/>
              </a:rPr>
              <a:t> </a:t>
            </a:r>
            <a:r>
              <a:rPr lang="en-US" sz="1400" b="1" dirty="0" err="1" smtClean="0">
                <a:latin typeface="Baskerville Old Face" pitchFamily="18" charset="0"/>
              </a:rPr>
              <a:t>Demokrasi</a:t>
            </a:r>
            <a:r>
              <a:rPr lang="en-US" sz="1400" b="1" dirty="0" smtClean="0">
                <a:latin typeface="Baskerville Old Face" pitchFamily="18" charset="0"/>
              </a:rPr>
              <a:t> </a:t>
            </a:r>
            <a:r>
              <a:rPr lang="en-US" sz="1400" b="1" dirty="0" err="1" smtClean="0">
                <a:latin typeface="Baskerville Old Face" pitchFamily="18" charset="0"/>
              </a:rPr>
              <a:t>Terpimpin</a:t>
            </a:r>
            <a:r>
              <a:rPr lang="en-US" sz="1400" b="1" dirty="0" smtClean="0">
                <a:latin typeface="Baskerville Old Face" pitchFamily="18" charset="0"/>
              </a:rPr>
              <a:t> (1959- 1965)</a:t>
            </a:r>
            <a:endParaRPr lang="en-US" sz="1400" dirty="0" smtClean="0">
              <a:latin typeface="Baskerville Old Face" pitchFamily="18" charset="0"/>
            </a:endParaRPr>
          </a:p>
          <a:p>
            <a:pPr marL="342900" indent="-342900">
              <a:spcBef>
                <a:spcPct val="20000"/>
              </a:spcBef>
              <a:buFontTx/>
              <a:buAutoNum type="arabicPeriod"/>
            </a:pPr>
            <a:r>
              <a:rPr lang="en-US" sz="1400" b="1" dirty="0" err="1" smtClean="0">
                <a:latin typeface="Baskerville Old Face" pitchFamily="18" charset="0"/>
              </a:rPr>
              <a:t>Bab</a:t>
            </a:r>
            <a:r>
              <a:rPr lang="en-US" sz="1400" b="1" dirty="0" smtClean="0">
                <a:latin typeface="Baskerville Old Face" pitchFamily="18" charset="0"/>
              </a:rPr>
              <a:t> IV </a:t>
            </a:r>
            <a:r>
              <a:rPr lang="en-US" sz="1400" b="1" dirty="0" err="1" smtClean="0">
                <a:latin typeface="Baskerville Old Face" pitchFamily="18" charset="0"/>
              </a:rPr>
              <a:t>Sistem</a:t>
            </a:r>
            <a:r>
              <a:rPr lang="en-US" sz="1400" b="1" dirty="0" smtClean="0">
                <a:latin typeface="Baskerville Old Face" pitchFamily="18" charset="0"/>
              </a:rPr>
              <a:t> </a:t>
            </a:r>
            <a:r>
              <a:rPr lang="en-US" sz="1400" b="1" dirty="0" err="1" smtClean="0">
                <a:latin typeface="Baskerville Old Face" pitchFamily="18" charset="0"/>
              </a:rPr>
              <a:t>dan</a:t>
            </a:r>
            <a:r>
              <a:rPr lang="en-US" sz="1400" b="1" dirty="0" smtClean="0">
                <a:latin typeface="Baskerville Old Face" pitchFamily="18" charset="0"/>
              </a:rPr>
              <a:t> </a:t>
            </a:r>
            <a:r>
              <a:rPr lang="en-US" sz="1400" b="1" dirty="0" err="1" smtClean="0">
                <a:latin typeface="Baskerville Old Face" pitchFamily="18" charset="0"/>
              </a:rPr>
              <a:t>Struktur</a:t>
            </a:r>
            <a:r>
              <a:rPr lang="en-US" sz="1400" b="1" dirty="0" smtClean="0">
                <a:latin typeface="Baskerville Old Face" pitchFamily="18" charset="0"/>
              </a:rPr>
              <a:t> </a:t>
            </a:r>
            <a:r>
              <a:rPr lang="en-US" sz="1400" b="1" dirty="0" err="1" smtClean="0">
                <a:latin typeface="Baskerville Old Face" pitchFamily="18" charset="0"/>
              </a:rPr>
              <a:t>Politik</a:t>
            </a:r>
            <a:r>
              <a:rPr lang="en-US" sz="1400" b="1" dirty="0" smtClean="0">
                <a:latin typeface="Baskerville Old Face" pitchFamily="18" charset="0"/>
              </a:rPr>
              <a:t> </a:t>
            </a:r>
            <a:r>
              <a:rPr lang="en-US" sz="1400" b="1" dirty="0" err="1" smtClean="0">
                <a:latin typeface="Baskerville Old Face" pitchFamily="18" charset="0"/>
              </a:rPr>
              <a:t>Ekonomi</a:t>
            </a:r>
            <a:r>
              <a:rPr lang="en-US" sz="1400" b="1" dirty="0" smtClean="0">
                <a:latin typeface="Baskerville Old Face" pitchFamily="18" charset="0"/>
              </a:rPr>
              <a:t> Indonesia </a:t>
            </a:r>
            <a:r>
              <a:rPr lang="en-US" sz="1400" b="1" dirty="0" err="1" smtClean="0">
                <a:latin typeface="Baskerville Old Face" pitchFamily="18" charset="0"/>
              </a:rPr>
              <a:t>Masa</a:t>
            </a:r>
            <a:r>
              <a:rPr lang="en-US" sz="1400" b="1" dirty="0" smtClean="0">
                <a:latin typeface="Baskerville Old Face" pitchFamily="18" charset="0"/>
              </a:rPr>
              <a:t> </a:t>
            </a:r>
            <a:r>
              <a:rPr lang="en-US" sz="1400" b="1" dirty="0" err="1" smtClean="0">
                <a:latin typeface="Baskerville Old Face" pitchFamily="18" charset="0"/>
              </a:rPr>
              <a:t>Orde</a:t>
            </a:r>
            <a:r>
              <a:rPr lang="en-US" sz="1400" b="1" dirty="0" smtClean="0">
                <a:latin typeface="Baskerville Old Face" pitchFamily="18" charset="0"/>
              </a:rPr>
              <a:t> </a:t>
            </a:r>
            <a:r>
              <a:rPr lang="en-US" sz="1400" b="1" dirty="0" err="1" smtClean="0">
                <a:latin typeface="Baskerville Old Face" pitchFamily="18" charset="0"/>
              </a:rPr>
              <a:t>Baru</a:t>
            </a:r>
            <a:r>
              <a:rPr lang="en-US" sz="1400" b="1" dirty="0" smtClean="0">
                <a:latin typeface="Baskerville Old Face" pitchFamily="18" charset="0"/>
              </a:rPr>
              <a:t> (1965-1998)</a:t>
            </a:r>
            <a:endParaRPr lang="en-US" sz="1400" dirty="0" smtClean="0">
              <a:latin typeface="Baskerville Old Face" pitchFamily="18" charset="0"/>
            </a:endParaRPr>
          </a:p>
          <a:p>
            <a:pPr marL="342900" indent="-342900">
              <a:spcBef>
                <a:spcPct val="20000"/>
              </a:spcBef>
              <a:buFontTx/>
              <a:buAutoNum type="arabicPeriod"/>
            </a:pPr>
            <a:r>
              <a:rPr lang="en-US" sz="1400" b="1" dirty="0" err="1" smtClean="0">
                <a:latin typeface="Baskerville Old Face" pitchFamily="18" charset="0"/>
              </a:rPr>
              <a:t>Bab</a:t>
            </a:r>
            <a:r>
              <a:rPr lang="en-US" sz="1400" b="1" dirty="0" smtClean="0">
                <a:latin typeface="Baskerville Old Face" pitchFamily="18" charset="0"/>
              </a:rPr>
              <a:t> V </a:t>
            </a:r>
            <a:r>
              <a:rPr lang="en-US" sz="1400" b="1" dirty="0" err="1" smtClean="0">
                <a:latin typeface="Baskerville Old Face" pitchFamily="18" charset="0"/>
              </a:rPr>
              <a:t>Sistem</a:t>
            </a:r>
            <a:r>
              <a:rPr lang="en-US" sz="1400" b="1" dirty="0" smtClean="0">
                <a:latin typeface="Baskerville Old Face" pitchFamily="18" charset="0"/>
              </a:rPr>
              <a:t> </a:t>
            </a:r>
            <a:r>
              <a:rPr lang="en-US" sz="1400" b="1" dirty="0" err="1" smtClean="0">
                <a:latin typeface="Baskerville Old Face" pitchFamily="18" charset="0"/>
              </a:rPr>
              <a:t>dan</a:t>
            </a:r>
            <a:r>
              <a:rPr lang="en-US" sz="1400" b="1" dirty="0" smtClean="0">
                <a:latin typeface="Baskerville Old Face" pitchFamily="18" charset="0"/>
              </a:rPr>
              <a:t> </a:t>
            </a:r>
            <a:r>
              <a:rPr lang="en-US" sz="1400" b="1" dirty="0" err="1" smtClean="0">
                <a:latin typeface="Baskerville Old Face" pitchFamily="18" charset="0"/>
              </a:rPr>
              <a:t>Struktur</a:t>
            </a:r>
            <a:r>
              <a:rPr lang="en-US" sz="1400" b="1" dirty="0" smtClean="0">
                <a:latin typeface="Baskerville Old Face" pitchFamily="18" charset="0"/>
              </a:rPr>
              <a:t> </a:t>
            </a:r>
            <a:r>
              <a:rPr lang="en-US" sz="1400" b="1" dirty="0" err="1" smtClean="0">
                <a:latin typeface="Baskerville Old Face" pitchFamily="18" charset="0"/>
              </a:rPr>
              <a:t>Politik-Ekonomi</a:t>
            </a:r>
            <a:r>
              <a:rPr lang="en-US" sz="1400" b="1" dirty="0" smtClean="0">
                <a:latin typeface="Baskerville Old Face" pitchFamily="18" charset="0"/>
              </a:rPr>
              <a:t> Indonesia </a:t>
            </a:r>
            <a:r>
              <a:rPr lang="en-US" sz="1400" b="1" dirty="0" err="1" smtClean="0">
                <a:latin typeface="Baskerville Old Face" pitchFamily="18" charset="0"/>
              </a:rPr>
              <a:t>Masa</a:t>
            </a:r>
            <a:r>
              <a:rPr lang="en-US" sz="1400" b="1" dirty="0" smtClean="0">
                <a:latin typeface="Baskerville Old Face" pitchFamily="18" charset="0"/>
              </a:rPr>
              <a:t> </a:t>
            </a:r>
            <a:r>
              <a:rPr lang="en-US" sz="1400" b="1" dirty="0" err="1" smtClean="0">
                <a:latin typeface="Baskerville Old Face" pitchFamily="18" charset="0"/>
              </a:rPr>
              <a:t>Reformasi</a:t>
            </a:r>
            <a:r>
              <a:rPr lang="en-US" sz="1400" b="1" dirty="0" smtClean="0">
                <a:latin typeface="Baskerville Old Face" pitchFamily="18" charset="0"/>
              </a:rPr>
              <a:t> (1998-Sekarang)</a:t>
            </a:r>
            <a:endParaRPr lang="en-US" sz="1400" dirty="0" smtClean="0">
              <a:latin typeface="Baskerville Old Face" pitchFamily="18" charset="0"/>
            </a:endParaRPr>
          </a:p>
          <a:p>
            <a:pPr marL="342900" indent="-342900">
              <a:spcBef>
                <a:spcPct val="20000"/>
              </a:spcBef>
              <a:buAutoNum type="arabicPeriod"/>
            </a:pPr>
            <a:r>
              <a:rPr lang="en-US" sz="1400" b="1" dirty="0" err="1" smtClean="0">
                <a:latin typeface="Baskerville Old Face" pitchFamily="18" charset="0"/>
              </a:rPr>
              <a:t>Bab</a:t>
            </a:r>
            <a:r>
              <a:rPr lang="en-US" sz="1400" b="1" dirty="0" smtClean="0">
                <a:latin typeface="Baskerville Old Face" pitchFamily="18" charset="0"/>
              </a:rPr>
              <a:t> VI Indonesia </a:t>
            </a:r>
            <a:r>
              <a:rPr lang="en-US" sz="1400" b="1" dirty="0" err="1" smtClean="0">
                <a:latin typeface="Baskerville Old Face" pitchFamily="18" charset="0"/>
              </a:rPr>
              <a:t>Dalam</a:t>
            </a:r>
            <a:r>
              <a:rPr lang="en-US" sz="1400" b="1" dirty="0" smtClean="0">
                <a:latin typeface="Baskerville Old Face" pitchFamily="18" charset="0"/>
              </a:rPr>
              <a:t> </a:t>
            </a:r>
            <a:r>
              <a:rPr lang="en-US" sz="1400" b="1" dirty="0" err="1" smtClean="0">
                <a:latin typeface="Baskerville Old Face" pitchFamily="18" charset="0"/>
              </a:rPr>
              <a:t>Panggung</a:t>
            </a:r>
            <a:r>
              <a:rPr lang="en-US" sz="1400" b="1" dirty="0" smtClean="0">
                <a:latin typeface="Baskerville Old Face" pitchFamily="18" charset="0"/>
              </a:rPr>
              <a:t> </a:t>
            </a:r>
            <a:r>
              <a:rPr lang="en-US" sz="1400" b="1" dirty="0" err="1" smtClean="0">
                <a:latin typeface="Baskerville Old Face" pitchFamily="18" charset="0"/>
              </a:rPr>
              <a:t>Dunia</a:t>
            </a:r>
            <a:endParaRPr lang="en-US" sz="1400" dirty="0" smtClean="0">
              <a:latin typeface="Baskerville Old Face" pitchFamily="18" charset="0"/>
            </a:endParaRPr>
          </a:p>
        </p:txBody>
      </p:sp>
      <p:sp>
        <p:nvSpPr>
          <p:cNvPr id="5" name="Content Placeholder 7"/>
          <p:cNvSpPr txBox="1">
            <a:spLocks/>
          </p:cNvSpPr>
          <p:nvPr/>
        </p:nvSpPr>
        <p:spPr>
          <a:xfrm>
            <a:off x="4572000" y="971550"/>
            <a:ext cx="4267200" cy="40386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342900" lvl="0" indent="-342900">
              <a:spcBef>
                <a:spcPct val="20000"/>
              </a:spcBef>
            </a:pPr>
            <a:endParaRPr lang="en-US" sz="1200" b="1" dirty="0" smtClean="0"/>
          </a:p>
          <a:p>
            <a:pPr marL="342900" lvl="0" indent="-342900">
              <a:spcBef>
                <a:spcPct val="20000"/>
              </a:spcBef>
            </a:pPr>
            <a:endParaRPr lang="en-US" sz="1200" b="1" dirty="0" smtClean="0"/>
          </a:p>
          <a:p>
            <a:pPr marL="342900" indent="-342900">
              <a:spcBef>
                <a:spcPct val="20000"/>
              </a:spcBef>
            </a:pPr>
            <a:endParaRPr lang="en-US" sz="1600" b="1" dirty="0" smtClean="0">
              <a:latin typeface="Cooper Black" pitchFamily="18" charset="0"/>
            </a:endParaRPr>
          </a:p>
          <a:p>
            <a:pPr marL="342900" indent="-342900">
              <a:spcBef>
                <a:spcPct val="20000"/>
              </a:spcBef>
            </a:pPr>
            <a:endParaRPr lang="en-US" sz="1600" b="1" dirty="0" smtClean="0">
              <a:latin typeface="Cooper Black" pitchFamily="18" charset="0"/>
            </a:endParaRPr>
          </a:p>
          <a:p>
            <a:pPr marL="342900" indent="-342900">
              <a:spcBef>
                <a:spcPct val="20000"/>
              </a:spcBef>
            </a:pPr>
            <a:endParaRPr lang="en-US" sz="1600" b="1" dirty="0" smtClean="0">
              <a:latin typeface="Cooper Black" pitchFamily="18" charset="0"/>
            </a:endParaRPr>
          </a:p>
          <a:p>
            <a:pPr marL="342900" indent="-342900">
              <a:spcBef>
                <a:spcPct val="20000"/>
              </a:spcBef>
            </a:pPr>
            <a:endParaRPr lang="en-US" sz="1600" b="1" dirty="0" smtClean="0">
              <a:latin typeface="Cooper Black" pitchFamily="18" charset="0"/>
            </a:endParaRPr>
          </a:p>
          <a:p>
            <a:pPr marL="342900" indent="-342900">
              <a:spcBef>
                <a:spcPct val="20000"/>
              </a:spcBef>
            </a:pPr>
            <a:r>
              <a:rPr lang="en-US" sz="1600" b="1" dirty="0" err="1" smtClean="0">
                <a:latin typeface="Cooper Black" pitchFamily="18" charset="0"/>
              </a:rPr>
              <a:t>Konten</a:t>
            </a:r>
            <a:r>
              <a:rPr lang="id-ID" sz="1600" b="1" dirty="0" smtClean="0">
                <a:latin typeface="Cooper Black" pitchFamily="18" charset="0"/>
              </a:rPr>
              <a:t> materi Kelas XI</a:t>
            </a:r>
            <a:r>
              <a:rPr lang="en-US" sz="1600" b="1" dirty="0" smtClean="0">
                <a:latin typeface="Cooper Black" pitchFamily="18" charset="0"/>
              </a:rPr>
              <a:t>I </a:t>
            </a:r>
            <a:r>
              <a:rPr lang="id-ID" sz="1600" b="1" dirty="0" smtClean="0">
                <a:latin typeface="Cooper Black" pitchFamily="18" charset="0"/>
              </a:rPr>
              <a:t>Sejarah </a:t>
            </a:r>
            <a:r>
              <a:rPr lang="en-US" sz="1600" b="1" dirty="0" err="1" smtClean="0">
                <a:latin typeface="Cooper Black" pitchFamily="18" charset="0"/>
              </a:rPr>
              <a:t>Peminatan</a:t>
            </a:r>
            <a:r>
              <a:rPr lang="id-ID" sz="1600" b="1" dirty="0" smtClean="0">
                <a:latin typeface="Cooper Black" pitchFamily="18" charset="0"/>
              </a:rPr>
              <a:t> Kurikulum 2013 Revisi</a:t>
            </a:r>
            <a:r>
              <a:rPr lang="en-US" sz="1600" b="1" dirty="0" smtClean="0">
                <a:latin typeface="Cooper Black" pitchFamily="18" charset="0"/>
              </a:rPr>
              <a:t> : </a:t>
            </a:r>
          </a:p>
          <a:p>
            <a:pPr marL="342900" indent="-342900">
              <a:spcBef>
                <a:spcPct val="20000"/>
              </a:spcBef>
              <a:buAutoNum type="arabicPeriod"/>
            </a:pPr>
            <a:r>
              <a:rPr lang="en-US" sz="1400" b="1" dirty="0" err="1" smtClean="0">
                <a:latin typeface="Baskerville Old Face" pitchFamily="18" charset="0"/>
              </a:rPr>
              <a:t>Bab</a:t>
            </a:r>
            <a:r>
              <a:rPr lang="en-US" sz="1400" b="1" dirty="0" smtClean="0">
                <a:latin typeface="Baskerville Old Face" pitchFamily="18" charset="0"/>
              </a:rPr>
              <a:t> I </a:t>
            </a:r>
            <a:r>
              <a:rPr lang="en-US" sz="1400" b="1" dirty="0" err="1" smtClean="0">
                <a:latin typeface="Baskerville Old Face" pitchFamily="18" charset="0"/>
              </a:rPr>
              <a:t>Respons</a:t>
            </a:r>
            <a:r>
              <a:rPr lang="en-US" sz="1400" b="1" dirty="0" smtClean="0">
                <a:latin typeface="Baskerville Old Face" pitchFamily="18" charset="0"/>
              </a:rPr>
              <a:t> </a:t>
            </a:r>
            <a:r>
              <a:rPr lang="en-US" sz="1400" b="1" dirty="0" err="1" smtClean="0">
                <a:latin typeface="Baskerville Old Face" pitchFamily="18" charset="0"/>
              </a:rPr>
              <a:t>Dunia</a:t>
            </a:r>
            <a:r>
              <a:rPr lang="en-US" sz="1400" b="1" dirty="0" smtClean="0">
                <a:latin typeface="Baskerville Old Face" pitchFamily="18" charset="0"/>
              </a:rPr>
              <a:t> </a:t>
            </a:r>
            <a:r>
              <a:rPr lang="en-US" sz="1400" b="1" dirty="0" err="1" smtClean="0">
                <a:latin typeface="Baskerville Old Face" pitchFamily="18" charset="0"/>
              </a:rPr>
              <a:t>Internasional</a:t>
            </a:r>
            <a:r>
              <a:rPr lang="en-US" sz="1400" b="1" dirty="0" smtClean="0">
                <a:latin typeface="Baskerville Old Face" pitchFamily="18" charset="0"/>
              </a:rPr>
              <a:t> </a:t>
            </a:r>
            <a:r>
              <a:rPr lang="en-US" sz="1400" b="1" dirty="0" err="1" smtClean="0">
                <a:latin typeface="Baskerville Old Face" pitchFamily="18" charset="0"/>
              </a:rPr>
              <a:t>terhadap</a:t>
            </a:r>
            <a:r>
              <a:rPr lang="en-US" sz="1400" b="1" dirty="0" smtClean="0">
                <a:latin typeface="Baskerville Old Face" pitchFamily="18" charset="0"/>
              </a:rPr>
              <a:t> </a:t>
            </a:r>
            <a:r>
              <a:rPr lang="en-US" sz="1400" b="1" dirty="0" err="1" smtClean="0">
                <a:latin typeface="Baskerville Old Face" pitchFamily="18" charset="0"/>
              </a:rPr>
              <a:t>Kemerdekaan</a:t>
            </a:r>
            <a:r>
              <a:rPr lang="en-US" sz="1400" b="1" dirty="0" smtClean="0">
                <a:latin typeface="Baskerville Old Face" pitchFamily="18" charset="0"/>
              </a:rPr>
              <a:t> Indonesia</a:t>
            </a:r>
          </a:p>
          <a:p>
            <a:pPr marL="342900" indent="-342900">
              <a:spcBef>
                <a:spcPct val="20000"/>
              </a:spcBef>
              <a:buFontTx/>
              <a:buAutoNum type="arabicPeriod"/>
            </a:pPr>
            <a:r>
              <a:rPr lang="id-ID" sz="1400" b="1" dirty="0" smtClean="0">
                <a:latin typeface="Baskerville Old Face" pitchFamily="18" charset="0"/>
              </a:rPr>
              <a:t>Bab II Perkembangan IPTEK dalam Era Globalisasi dan Dampaknya bagi Kehidupan Manusia</a:t>
            </a:r>
            <a:endParaRPr lang="en-US" sz="1400" dirty="0" smtClean="0">
              <a:latin typeface="Baskerville Old Face" pitchFamily="18" charset="0"/>
            </a:endParaRPr>
          </a:p>
          <a:p>
            <a:pPr marL="342900" indent="-342900">
              <a:spcBef>
                <a:spcPct val="20000"/>
              </a:spcBef>
              <a:buFontTx/>
              <a:buAutoNum type="arabicPeriod"/>
            </a:pPr>
            <a:r>
              <a:rPr lang="en-US" sz="1400" b="1" dirty="0" err="1" smtClean="0">
                <a:latin typeface="Baskerville Old Face" pitchFamily="18" charset="0"/>
              </a:rPr>
              <a:t>Bab</a:t>
            </a:r>
            <a:r>
              <a:rPr lang="id-ID" sz="1400" b="1" dirty="0" smtClean="0">
                <a:latin typeface="Baskerville Old Face" pitchFamily="18" charset="0"/>
              </a:rPr>
              <a:t> III Peran Aktif Indonesia pada Masa Perang Dingin dan Dampaknya terhadap Politik Ekonomi Global </a:t>
            </a:r>
            <a:endParaRPr lang="en-US" sz="1400" dirty="0" smtClean="0">
              <a:latin typeface="Baskerville Old Face" pitchFamily="18" charset="0"/>
            </a:endParaRPr>
          </a:p>
          <a:p>
            <a:pPr marL="342900" indent="-342900">
              <a:spcBef>
                <a:spcPct val="20000"/>
              </a:spcBef>
              <a:buFontTx/>
              <a:buAutoNum type="arabicPeriod"/>
            </a:pPr>
            <a:r>
              <a:rPr lang="id-ID" sz="1400" b="1" dirty="0" smtClean="0">
                <a:latin typeface="Baskerville Old Face" pitchFamily="18" charset="0"/>
              </a:rPr>
              <a:t>Bab IV Organisasi Regional dan Global serta Pengaruhnya bagi Indonesia</a:t>
            </a:r>
            <a:endParaRPr lang="en-US" sz="1400" dirty="0" smtClean="0">
              <a:latin typeface="Baskerville Old Face" pitchFamily="18" charset="0"/>
            </a:endParaRPr>
          </a:p>
          <a:p>
            <a:pPr marL="342900" indent="-342900">
              <a:spcBef>
                <a:spcPct val="20000"/>
              </a:spcBef>
              <a:buFontTx/>
              <a:buAutoNum type="arabicPeriod"/>
            </a:pPr>
            <a:r>
              <a:rPr lang="id-ID" sz="1400" b="1" dirty="0" smtClean="0">
                <a:latin typeface="Baskerville Old Face" pitchFamily="18" charset="0"/>
              </a:rPr>
              <a:t>Bab V Sejarah Kontemporer Dunia</a:t>
            </a:r>
            <a:endParaRPr lang="en-US" sz="1400" dirty="0" smtClean="0">
              <a:latin typeface="Baskerville Old Face" pitchFamily="18" charset="0"/>
            </a:endParaRPr>
          </a:p>
          <a:p>
            <a:pPr marL="342900" indent="-342900">
              <a:spcBef>
                <a:spcPct val="20000"/>
              </a:spcBef>
              <a:buFontTx/>
              <a:buAutoNum type="arabicPeriod"/>
            </a:pPr>
            <a:r>
              <a:rPr lang="en-US" sz="1400" b="1" dirty="0" err="1" smtClean="0">
                <a:latin typeface="Baskerville Old Face" pitchFamily="18" charset="0"/>
              </a:rPr>
              <a:t>Bab</a:t>
            </a:r>
            <a:r>
              <a:rPr lang="id-ID" sz="1400" b="1" dirty="0" smtClean="0">
                <a:latin typeface="Baskerville Old Face" pitchFamily="18" charset="0"/>
              </a:rPr>
              <a:t> VI Konflik-Konflik di Berbagai Belahan Dunia</a:t>
            </a:r>
            <a:endParaRPr lang="en-US" sz="1400" dirty="0" smtClean="0">
              <a:latin typeface="Baskerville Old Face" pitchFamily="18" charset="0"/>
            </a:endParaRPr>
          </a:p>
          <a:p>
            <a:pPr marL="342900" indent="-342900">
              <a:spcBef>
                <a:spcPct val="20000"/>
              </a:spcBef>
              <a:buAutoNum type="arabicPeriod"/>
            </a:pPr>
            <a:endParaRPr lang="en-US" sz="1600" b="1" dirty="0" smtClean="0">
              <a:latin typeface="Cooper Black" pitchFamily="18" charset="0"/>
            </a:endParaRPr>
          </a:p>
          <a:p>
            <a:pPr marL="342900" indent="-342900">
              <a:spcBef>
                <a:spcPct val="20000"/>
              </a:spcBef>
            </a:pPr>
            <a:endParaRPr lang="en-US" sz="1200" dirty="0" smtClean="0"/>
          </a:p>
          <a:p>
            <a:pPr marL="342900" indent="-342900">
              <a:spcBef>
                <a:spcPct val="20000"/>
              </a:spcBef>
            </a:pPr>
            <a:endParaRPr lang="en-US" sz="1200" dirty="0" smtClean="0"/>
          </a:p>
          <a:p>
            <a:pPr marL="342900" indent="-342900">
              <a:spcBef>
                <a:spcPct val="20000"/>
              </a:spcBef>
            </a:pPr>
            <a:endParaRPr lang="en-US" sz="1200" dirty="0" smtClean="0"/>
          </a:p>
          <a:p>
            <a:pPr marL="342900" indent="-342900">
              <a:spcBef>
                <a:spcPct val="20000"/>
              </a:spcBef>
            </a:pPr>
            <a:r>
              <a:rPr lang="id-ID" sz="1200" b="1" dirty="0" smtClean="0"/>
              <a:t> </a:t>
            </a:r>
            <a:endParaRPr lang="en-US" sz="1200" dirty="0" smtClean="0"/>
          </a:p>
          <a:p>
            <a:pPr marL="342900" lvl="0" indent="-342900">
              <a:spcBef>
                <a:spcPct val="20000"/>
              </a:spcBef>
            </a:pPr>
            <a:endParaRPr lang="en-US" sz="1200" b="1" dirty="0" smtClean="0">
              <a:latin typeface="Cooper Black" pitchFamily="18" charset="0"/>
            </a:endParaRPr>
          </a:p>
          <a:p>
            <a:pPr marL="342900" lvl="0" indent="-342900">
              <a:spcBef>
                <a:spcPct val="20000"/>
              </a:spcBef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ooper Black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  <p:transition>
    <p:wip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1074</TotalTime>
  <Words>803</Words>
  <Application>Microsoft Office PowerPoint</Application>
  <PresentationFormat>On-screen Show (16:9)</PresentationFormat>
  <Paragraphs>109</Paragraphs>
  <Slides>11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PowerPoint Presentation</vt:lpstr>
      <vt:lpstr>PowerPoint Presentation</vt:lpstr>
      <vt:lpstr>Pengertian Kurikulum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Julian</dc:creator>
  <cp:lastModifiedBy>User</cp:lastModifiedBy>
  <cp:revision>148</cp:revision>
  <dcterms:created xsi:type="dcterms:W3CDTF">2013-08-21T19:17:07Z</dcterms:created>
  <dcterms:modified xsi:type="dcterms:W3CDTF">2020-11-08T16:08:18Z</dcterms:modified>
</cp:coreProperties>
</file>