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 strictFirstAndLastChar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type="screen16x9" cy="5143500" cx="9144000"/>
  <p:notesSz cx="6858000" cy="9144000"/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D1BF352E-9C69-4E45-8A8A-CF1CCCF179F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792" y="66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tableStyles" Target="tableStyle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90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1" name="Google Shape;3;n"/>
          <p:cNvSpPr>
            <a:spLocks noChangeAspect="1" noRot="1" noGrp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752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hlink="hlink" folHlink="folHlink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8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Google Shape;264;p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43" name="Google Shape;2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Google Shape;273;g7395e1ec2a_0_16717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584" name="Google Shape;274;g7395e1ec2a_0_167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Google Shape;280;g773b3767d5_0_0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22" name="Google Shape;281;g773b3767d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3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Google Shape;306;g7395e1ec2a_0_71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53" name="Google Shape;307;g7395e1ec2a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8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Google Shape;315;g773b3767d5_0_295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81" name="Google Shape;316;g773b3767d5_0_2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3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Google Shape;342;g7395e1ec2a_0_15914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94" name="Google Shape;343;g7395e1ec2a_0_159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9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Google Shape;377;g7348ee11bb_0_3800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07" name="Google Shape;378;g7348ee11bb_0_38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3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2" name="Google Shape;416;g7395e1ec2a_0_15970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13" name="Google Shape;417;g7395e1ec2a_0_159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</p:bgPr>
    </p:bg>
    <p:spTree>
      <p:nvGrpSpPr>
        <p:cNvPr id="42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Google Shape;9;p2"/>
          <p:cNvSpPr/>
          <p:nvPr/>
        </p:nvSpPr>
        <p:spPr>
          <a:xfrm>
            <a:off x="-40687" y="0"/>
            <a:ext cx="9225360" cy="4703873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24" name="Google Shape;10;p2"/>
          <p:cNvSpPr/>
          <p:nvPr/>
        </p:nvSpPr>
        <p:spPr>
          <a:xfrm>
            <a:off x="-61100" y="496875"/>
            <a:ext cx="9225360" cy="4703873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25" name="Google Shape;11;p2"/>
          <p:cNvSpPr txBox="1">
            <a:spLocks noGrp="1"/>
          </p:cNvSpPr>
          <p:nvPr>
            <p:ph type="ctrTitle"/>
          </p:nvPr>
        </p:nvSpPr>
        <p:spPr>
          <a:xfrm>
            <a:off x="2294250" y="1805625"/>
            <a:ext cx="4555500" cy="12558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algn="ctr"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algn="ctr"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algn="ctr"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algn="ctr"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algn="ctr"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algn="ctr"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algn="ctr"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algn="ctr"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48626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74750" y="3190550"/>
            <a:ext cx="2794500" cy="7926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grpSp>
        <p:nvGrpSpPr>
          <p:cNvPr id="43" name="Google Shape;13;p2"/>
          <p:cNvGrpSpPr/>
          <p:nvPr/>
        </p:nvGrpSpPr>
        <p:grpSpPr>
          <a:xfrm rot="3181939">
            <a:off x="7836774" y="3816843"/>
            <a:ext cx="821525" cy="1396244"/>
            <a:chOff x="7457711" y="2910223"/>
            <a:chExt cx="787685" cy="1338550"/>
          </a:xfrm>
        </p:grpSpPr>
        <p:sp>
          <p:nvSpPr>
            <p:cNvPr id="1048627" name="Google Shape;14;p2"/>
            <p:cNvSpPr/>
            <p:nvPr/>
          </p:nvSpPr>
          <p:spPr>
            <a:xfrm>
              <a:off x="7929918" y="3775415"/>
              <a:ext cx="150794" cy="119356"/>
            </a:xfrm>
            <a:custGeom>
              <a:avLst/>
              <a:ahLst/>
              <a:rect l="l" t="t" r="r" b="b"/>
              <a:pathLst>
                <a:path w="5895" h="4666" extrusionOk="0">
                  <a:moveTo>
                    <a:pt x="2378" y="0"/>
                  </a:moveTo>
                  <a:cubicBezTo>
                    <a:pt x="864" y="0"/>
                    <a:pt x="223" y="1853"/>
                    <a:pt x="223" y="1853"/>
                  </a:cubicBezTo>
                  <a:cubicBezTo>
                    <a:pt x="0" y="3922"/>
                    <a:pt x="1731" y="4666"/>
                    <a:pt x="2951" y="4666"/>
                  </a:cubicBezTo>
                  <a:cubicBezTo>
                    <a:pt x="3309" y="4666"/>
                    <a:pt x="3623" y="4601"/>
                    <a:pt x="3831" y="4488"/>
                  </a:cubicBezTo>
                  <a:cubicBezTo>
                    <a:pt x="4747" y="3988"/>
                    <a:pt x="5894" y="1582"/>
                    <a:pt x="3540" y="326"/>
                  </a:cubicBezTo>
                  <a:cubicBezTo>
                    <a:pt x="3107" y="95"/>
                    <a:pt x="2720" y="0"/>
                    <a:pt x="23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28" name="Google Shape;15;p2"/>
            <p:cNvSpPr/>
            <p:nvPr/>
          </p:nvSpPr>
          <p:spPr>
            <a:xfrm>
              <a:off x="8045105" y="3417065"/>
              <a:ext cx="200291" cy="152227"/>
            </a:xfrm>
            <a:custGeom>
              <a:avLst/>
              <a:ahLst/>
              <a:rect l="l" t="t" r="r" b="b"/>
              <a:pathLst>
                <a:path w="7830" h="5951" extrusionOk="0">
                  <a:moveTo>
                    <a:pt x="3807" y="0"/>
                  </a:moveTo>
                  <a:cubicBezTo>
                    <a:pt x="2416" y="0"/>
                    <a:pt x="1" y="1325"/>
                    <a:pt x="1054" y="4138"/>
                  </a:cubicBezTo>
                  <a:cubicBezTo>
                    <a:pt x="1590" y="5567"/>
                    <a:pt x="2555" y="5951"/>
                    <a:pt x="3438" y="5951"/>
                  </a:cubicBezTo>
                  <a:cubicBezTo>
                    <a:pt x="4464" y="5951"/>
                    <a:pt x="5378" y="5433"/>
                    <a:pt x="5378" y="5433"/>
                  </a:cubicBezTo>
                  <a:cubicBezTo>
                    <a:pt x="7829" y="3185"/>
                    <a:pt x="5440" y="322"/>
                    <a:pt x="4182" y="38"/>
                  </a:cubicBezTo>
                  <a:cubicBezTo>
                    <a:pt x="4070" y="13"/>
                    <a:pt x="3943" y="0"/>
                    <a:pt x="38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29" name="Google Shape;16;p2"/>
            <p:cNvSpPr/>
            <p:nvPr/>
          </p:nvSpPr>
          <p:spPr>
            <a:xfrm>
              <a:off x="7669053" y="3529284"/>
              <a:ext cx="165400" cy="126647"/>
            </a:xfrm>
            <a:custGeom>
              <a:avLst/>
              <a:ahLst/>
              <a:rect l="l" t="t" r="r" b="b"/>
              <a:pathLst>
                <a:path w="6466" h="4951" extrusionOk="0">
                  <a:moveTo>
                    <a:pt x="3955" y="1"/>
                  </a:moveTo>
                  <a:cubicBezTo>
                    <a:pt x="3507" y="1"/>
                    <a:pt x="3006" y="134"/>
                    <a:pt x="2460" y="455"/>
                  </a:cubicBezTo>
                  <a:cubicBezTo>
                    <a:pt x="0" y="1906"/>
                    <a:pt x="2005" y="4339"/>
                    <a:pt x="2005" y="4339"/>
                  </a:cubicBezTo>
                  <a:cubicBezTo>
                    <a:pt x="2572" y="4775"/>
                    <a:pt x="3128" y="4951"/>
                    <a:pt x="3642" y="4951"/>
                  </a:cubicBezTo>
                  <a:cubicBezTo>
                    <a:pt x="5198" y="4951"/>
                    <a:pt x="6383" y="3348"/>
                    <a:pt x="6423" y="2509"/>
                  </a:cubicBezTo>
                  <a:cubicBezTo>
                    <a:pt x="6465" y="1640"/>
                    <a:pt x="5531" y="1"/>
                    <a:pt x="39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30" name="Google Shape;17;p2"/>
            <p:cNvSpPr/>
            <p:nvPr/>
          </p:nvSpPr>
          <p:spPr>
            <a:xfrm>
              <a:off x="7777512" y="4176561"/>
              <a:ext cx="94339" cy="72212"/>
            </a:xfrm>
            <a:custGeom>
              <a:avLst/>
              <a:ahLst/>
              <a:rect l="l" t="t" r="r" b="b"/>
              <a:pathLst>
                <a:path w="3688" h="2823" extrusionOk="0">
                  <a:moveTo>
                    <a:pt x="2256" y="1"/>
                  </a:moveTo>
                  <a:cubicBezTo>
                    <a:pt x="2001" y="1"/>
                    <a:pt x="1715" y="77"/>
                    <a:pt x="1404" y="260"/>
                  </a:cubicBezTo>
                  <a:cubicBezTo>
                    <a:pt x="1" y="1087"/>
                    <a:pt x="1145" y="2473"/>
                    <a:pt x="1145" y="2473"/>
                  </a:cubicBezTo>
                  <a:cubicBezTo>
                    <a:pt x="1469" y="2723"/>
                    <a:pt x="1785" y="2823"/>
                    <a:pt x="2079" y="2823"/>
                  </a:cubicBezTo>
                  <a:cubicBezTo>
                    <a:pt x="2965" y="2823"/>
                    <a:pt x="3640" y="1909"/>
                    <a:pt x="3664" y="1431"/>
                  </a:cubicBezTo>
                  <a:cubicBezTo>
                    <a:pt x="3687" y="936"/>
                    <a:pt x="3155" y="1"/>
                    <a:pt x="22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31" name="Google Shape;18;p2"/>
            <p:cNvSpPr/>
            <p:nvPr/>
          </p:nvSpPr>
          <p:spPr>
            <a:xfrm>
              <a:off x="7872951" y="3030449"/>
              <a:ext cx="180620" cy="153147"/>
            </a:xfrm>
            <a:custGeom>
              <a:avLst/>
              <a:ahLst/>
              <a:rect l="l" t="t" r="r" b="b"/>
              <a:pathLst>
                <a:path w="7061" h="5987" extrusionOk="0">
                  <a:moveTo>
                    <a:pt x="3803" y="1"/>
                  </a:moveTo>
                  <a:cubicBezTo>
                    <a:pt x="2805" y="1"/>
                    <a:pt x="1871" y="347"/>
                    <a:pt x="1467" y="765"/>
                  </a:cubicBezTo>
                  <a:cubicBezTo>
                    <a:pt x="506" y="1757"/>
                    <a:pt x="0" y="5245"/>
                    <a:pt x="3466" y="5910"/>
                  </a:cubicBezTo>
                  <a:cubicBezTo>
                    <a:pt x="3739" y="5962"/>
                    <a:pt x="3991" y="5986"/>
                    <a:pt x="4224" y="5986"/>
                  </a:cubicBezTo>
                  <a:cubicBezTo>
                    <a:pt x="6952" y="5986"/>
                    <a:pt x="7060" y="2679"/>
                    <a:pt x="7060" y="2679"/>
                  </a:cubicBezTo>
                  <a:cubicBezTo>
                    <a:pt x="6664" y="655"/>
                    <a:pt x="5174" y="1"/>
                    <a:pt x="38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32" name="Google Shape;19;p2"/>
            <p:cNvSpPr/>
            <p:nvPr/>
          </p:nvSpPr>
          <p:spPr>
            <a:xfrm>
              <a:off x="7457711" y="2910223"/>
              <a:ext cx="180672" cy="153122"/>
            </a:xfrm>
            <a:custGeom>
              <a:avLst/>
              <a:ahLst/>
              <a:rect l="l" t="t" r="r" b="b"/>
              <a:pathLst>
                <a:path w="7063" h="5986" extrusionOk="0">
                  <a:moveTo>
                    <a:pt x="3804" y="1"/>
                  </a:moveTo>
                  <a:cubicBezTo>
                    <a:pt x="2807" y="1"/>
                    <a:pt x="1874" y="347"/>
                    <a:pt x="1469" y="764"/>
                  </a:cubicBezTo>
                  <a:cubicBezTo>
                    <a:pt x="508" y="1756"/>
                    <a:pt x="1" y="5246"/>
                    <a:pt x="3469" y="5909"/>
                  </a:cubicBezTo>
                  <a:cubicBezTo>
                    <a:pt x="3741" y="5962"/>
                    <a:pt x="3993" y="5986"/>
                    <a:pt x="4226" y="5986"/>
                  </a:cubicBezTo>
                  <a:cubicBezTo>
                    <a:pt x="6954" y="5986"/>
                    <a:pt x="7063" y="2679"/>
                    <a:pt x="7063" y="2679"/>
                  </a:cubicBezTo>
                  <a:cubicBezTo>
                    <a:pt x="6665" y="655"/>
                    <a:pt x="5174" y="1"/>
                    <a:pt x="38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4" name="Google Shape;20;p2"/>
          <p:cNvGrpSpPr/>
          <p:nvPr/>
        </p:nvGrpSpPr>
        <p:grpSpPr>
          <a:xfrm>
            <a:off x="219657" y="152608"/>
            <a:ext cx="1854709" cy="1798480"/>
            <a:chOff x="898615" y="160398"/>
            <a:chExt cx="1778245" cy="1724169"/>
          </a:xfrm>
        </p:grpSpPr>
        <p:sp>
          <p:nvSpPr>
            <p:cNvPr id="1048633" name="Google Shape;21;p2"/>
            <p:cNvSpPr/>
            <p:nvPr/>
          </p:nvSpPr>
          <p:spPr>
            <a:xfrm>
              <a:off x="898615" y="1384094"/>
              <a:ext cx="170823" cy="129870"/>
            </a:xfrm>
            <a:custGeom>
              <a:avLst/>
              <a:ahLst/>
              <a:rect l="l" t="t" r="r" b="b"/>
              <a:pathLst>
                <a:path w="6678" h="5077" extrusionOk="0">
                  <a:moveTo>
                    <a:pt x="3033" y="1"/>
                  </a:moveTo>
                  <a:cubicBezTo>
                    <a:pt x="1554" y="1"/>
                    <a:pt x="294" y="1376"/>
                    <a:pt x="159" y="2182"/>
                  </a:cubicBezTo>
                  <a:cubicBezTo>
                    <a:pt x="1" y="3120"/>
                    <a:pt x="856" y="5076"/>
                    <a:pt x="2672" y="5076"/>
                  </a:cubicBezTo>
                  <a:cubicBezTo>
                    <a:pt x="3062" y="5076"/>
                    <a:pt x="3496" y="4986"/>
                    <a:pt x="3975" y="4775"/>
                  </a:cubicBezTo>
                  <a:cubicBezTo>
                    <a:pt x="6677" y="3588"/>
                    <a:pt x="4918" y="846"/>
                    <a:pt x="4918" y="846"/>
                  </a:cubicBezTo>
                  <a:cubicBezTo>
                    <a:pt x="4295" y="237"/>
                    <a:pt x="3645" y="1"/>
                    <a:pt x="30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34" name="Google Shape;22;p2"/>
            <p:cNvSpPr/>
            <p:nvPr/>
          </p:nvSpPr>
          <p:spPr>
            <a:xfrm>
              <a:off x="1087191" y="1724666"/>
              <a:ext cx="193436" cy="159901"/>
            </a:xfrm>
            <a:custGeom>
              <a:avLst/>
              <a:ahLst/>
              <a:rect l="l" t="t" r="r" b="b"/>
              <a:pathLst>
                <a:path w="7562" h="6251" extrusionOk="0">
                  <a:moveTo>
                    <a:pt x="2936" y="0"/>
                  </a:moveTo>
                  <a:cubicBezTo>
                    <a:pt x="469" y="0"/>
                    <a:pt x="0" y="3070"/>
                    <a:pt x="0" y="3070"/>
                  </a:cubicBezTo>
                  <a:cubicBezTo>
                    <a:pt x="180" y="5472"/>
                    <a:pt x="2006" y="6251"/>
                    <a:pt x="3558" y="6251"/>
                  </a:cubicBezTo>
                  <a:cubicBezTo>
                    <a:pt x="4379" y="6251"/>
                    <a:pt x="5123" y="6033"/>
                    <a:pt x="5507" y="5721"/>
                  </a:cubicBezTo>
                  <a:cubicBezTo>
                    <a:pt x="6615" y="4821"/>
                    <a:pt x="7561" y="1303"/>
                    <a:pt x="4085" y="195"/>
                  </a:cubicBezTo>
                  <a:cubicBezTo>
                    <a:pt x="3661" y="60"/>
                    <a:pt x="3279" y="0"/>
                    <a:pt x="29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35" name="Google Shape;23;p2"/>
            <p:cNvSpPr/>
            <p:nvPr/>
          </p:nvSpPr>
          <p:spPr>
            <a:xfrm>
              <a:off x="1500769" y="510384"/>
              <a:ext cx="163200" cy="137339"/>
            </a:xfrm>
            <a:custGeom>
              <a:avLst/>
              <a:ahLst/>
              <a:rect l="l" t="t" r="r" b="b"/>
              <a:pathLst>
                <a:path w="6380" h="5369" extrusionOk="0">
                  <a:moveTo>
                    <a:pt x="3425" y="0"/>
                  </a:moveTo>
                  <a:cubicBezTo>
                    <a:pt x="2572" y="0"/>
                    <a:pt x="1778" y="279"/>
                    <a:pt x="1421" y="629"/>
                  </a:cubicBezTo>
                  <a:cubicBezTo>
                    <a:pt x="536" y="1495"/>
                    <a:pt x="0" y="4605"/>
                    <a:pt x="3087" y="5281"/>
                  </a:cubicBezTo>
                  <a:cubicBezTo>
                    <a:pt x="3360" y="5341"/>
                    <a:pt x="3612" y="5369"/>
                    <a:pt x="3842" y="5369"/>
                  </a:cubicBezTo>
                  <a:cubicBezTo>
                    <a:pt x="6208" y="5369"/>
                    <a:pt x="6380" y="2476"/>
                    <a:pt x="6380" y="2476"/>
                  </a:cubicBezTo>
                  <a:cubicBezTo>
                    <a:pt x="6064" y="604"/>
                    <a:pt x="4680" y="0"/>
                    <a:pt x="34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36" name="Google Shape;24;p2"/>
            <p:cNvSpPr/>
            <p:nvPr/>
          </p:nvSpPr>
          <p:spPr>
            <a:xfrm>
              <a:off x="2053271" y="196620"/>
              <a:ext cx="93034" cy="78326"/>
            </a:xfrm>
            <a:custGeom>
              <a:avLst/>
              <a:ahLst/>
              <a:rect l="l" t="t" r="r" b="b"/>
              <a:pathLst>
                <a:path w="3637" h="3062" extrusionOk="0">
                  <a:moveTo>
                    <a:pt x="1952" y="1"/>
                  </a:moveTo>
                  <a:cubicBezTo>
                    <a:pt x="1466" y="1"/>
                    <a:pt x="1014" y="160"/>
                    <a:pt x="811" y="360"/>
                  </a:cubicBezTo>
                  <a:cubicBezTo>
                    <a:pt x="306" y="853"/>
                    <a:pt x="1" y="2627"/>
                    <a:pt x="1760" y="3012"/>
                  </a:cubicBezTo>
                  <a:cubicBezTo>
                    <a:pt x="1915" y="3046"/>
                    <a:pt x="2058" y="3062"/>
                    <a:pt x="2188" y="3062"/>
                  </a:cubicBezTo>
                  <a:cubicBezTo>
                    <a:pt x="3539" y="3062"/>
                    <a:pt x="3636" y="1412"/>
                    <a:pt x="3636" y="1412"/>
                  </a:cubicBezTo>
                  <a:cubicBezTo>
                    <a:pt x="3456" y="346"/>
                    <a:pt x="2668" y="1"/>
                    <a:pt x="19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37" name="Google Shape;25;p2"/>
            <p:cNvSpPr/>
            <p:nvPr/>
          </p:nvSpPr>
          <p:spPr>
            <a:xfrm>
              <a:off x="2428785" y="160398"/>
              <a:ext cx="248075" cy="181720"/>
            </a:xfrm>
            <a:custGeom>
              <a:avLst/>
              <a:ahLst/>
              <a:rect l="l" t="t" r="r" b="b"/>
              <a:pathLst>
                <a:path w="9698" h="7104" extrusionOk="0">
                  <a:moveTo>
                    <a:pt x="4929" y="0"/>
                  </a:moveTo>
                  <a:cubicBezTo>
                    <a:pt x="3365" y="0"/>
                    <a:pt x="2042" y="1335"/>
                    <a:pt x="2042" y="1335"/>
                  </a:cubicBezTo>
                  <a:cubicBezTo>
                    <a:pt x="0" y="4634"/>
                    <a:pt x="3498" y="7104"/>
                    <a:pt x="5063" y="7104"/>
                  </a:cubicBezTo>
                  <a:cubicBezTo>
                    <a:pt x="5087" y="7104"/>
                    <a:pt x="5112" y="7103"/>
                    <a:pt x="5136" y="7102"/>
                  </a:cubicBezTo>
                  <a:cubicBezTo>
                    <a:pt x="6661" y="7020"/>
                    <a:pt x="9697" y="4573"/>
                    <a:pt x="7388" y="1424"/>
                  </a:cubicBezTo>
                  <a:cubicBezTo>
                    <a:pt x="6603" y="354"/>
                    <a:pt x="5734" y="0"/>
                    <a:pt x="49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38" name="Google Shape;26;p2"/>
            <p:cNvSpPr/>
            <p:nvPr/>
          </p:nvSpPr>
          <p:spPr>
            <a:xfrm>
              <a:off x="961261" y="746897"/>
              <a:ext cx="248100" cy="181746"/>
            </a:xfrm>
            <a:custGeom>
              <a:avLst/>
              <a:ahLst/>
              <a:rect l="l" t="t" r="r" b="b"/>
              <a:pathLst>
                <a:path w="9699" h="7105" extrusionOk="0">
                  <a:moveTo>
                    <a:pt x="4929" y="0"/>
                  </a:moveTo>
                  <a:cubicBezTo>
                    <a:pt x="3365" y="0"/>
                    <a:pt x="2042" y="1335"/>
                    <a:pt x="2042" y="1335"/>
                  </a:cubicBezTo>
                  <a:cubicBezTo>
                    <a:pt x="0" y="4634"/>
                    <a:pt x="3498" y="7104"/>
                    <a:pt x="5062" y="7104"/>
                  </a:cubicBezTo>
                  <a:cubicBezTo>
                    <a:pt x="5087" y="7104"/>
                    <a:pt x="5112" y="7104"/>
                    <a:pt x="5136" y="7102"/>
                  </a:cubicBezTo>
                  <a:cubicBezTo>
                    <a:pt x="6661" y="7022"/>
                    <a:pt x="9699" y="4575"/>
                    <a:pt x="7388" y="1424"/>
                  </a:cubicBezTo>
                  <a:cubicBezTo>
                    <a:pt x="6603" y="354"/>
                    <a:pt x="5734" y="0"/>
                    <a:pt x="49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TITLE_ONLY_1">
    <p:bg>
      <p:bgPr>
        <a:solidFill>
          <a:schemeClr val="dk2"/>
        </a:solidFill>
      </p:bgPr>
    </p:bg>
    <p:spTree>
      <p:nvGrpSpPr>
        <p:cNvPr id="74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4" name="Google Shape;138;p17"/>
          <p:cNvSpPr/>
          <p:nvPr/>
        </p:nvSpPr>
        <p:spPr>
          <a:xfrm>
            <a:off x="-61100" y="420675"/>
            <a:ext cx="9225360" cy="4703873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rgbClr val="FFFFFF">
              <a:alpha val="27230"/>
            </a:srgbClr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15" name="Google Shape;139;p17"/>
          <p:cNvSpPr txBox="1">
            <a:spLocks noGrp="1"/>
          </p:cNvSpPr>
          <p:nvPr>
            <p:ph type="title"/>
          </p:nvPr>
        </p:nvSpPr>
        <p:spPr>
          <a:xfrm>
            <a:off x="514650" y="569302"/>
            <a:ext cx="81147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1048716" name="Google Shape;140;p17"/>
          <p:cNvSpPr txBox="1">
            <a:spLocks noGrp="1"/>
          </p:cNvSpPr>
          <p:nvPr>
            <p:ph type="title" idx="2"/>
          </p:nvPr>
        </p:nvSpPr>
        <p:spPr>
          <a:xfrm>
            <a:off x="1217550" y="2470366"/>
            <a:ext cx="26016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717" name="Google Shape;141;p17"/>
          <p:cNvSpPr txBox="1">
            <a:spLocks noGrp="1"/>
          </p:cNvSpPr>
          <p:nvPr>
            <p:ph type="subTitle" idx="1"/>
          </p:nvPr>
        </p:nvSpPr>
        <p:spPr>
          <a:xfrm>
            <a:off x="1217550" y="2933566"/>
            <a:ext cx="2601600" cy="9594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48718" name="Google Shape;142;p17"/>
          <p:cNvSpPr txBox="1">
            <a:spLocks noGrp="1"/>
          </p:cNvSpPr>
          <p:nvPr>
            <p:ph type="title" idx="3"/>
          </p:nvPr>
        </p:nvSpPr>
        <p:spPr>
          <a:xfrm>
            <a:off x="5324850" y="2470366"/>
            <a:ext cx="26016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719" name="Google Shape;143;p17"/>
          <p:cNvSpPr txBox="1">
            <a:spLocks noGrp="1"/>
          </p:cNvSpPr>
          <p:nvPr>
            <p:ph type="subTitle" idx="4"/>
          </p:nvPr>
        </p:nvSpPr>
        <p:spPr>
          <a:xfrm>
            <a:off x="5324850" y="2933566"/>
            <a:ext cx="2601600" cy="9594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_ONLY_1_1">
    <p:bg>
      <p:bgPr>
        <a:solidFill>
          <a:schemeClr val="dk2"/>
        </a:solidFill>
      </p:bgPr>
    </p:bg>
    <p:spTree>
      <p:nvGrpSpPr>
        <p:cNvPr id="79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Google Shape;145;p18"/>
          <p:cNvSpPr/>
          <p:nvPr/>
        </p:nvSpPr>
        <p:spPr>
          <a:xfrm rot="10647837">
            <a:off x="-1833553" y="-474647"/>
            <a:ext cx="9324202" cy="1661336"/>
          </a:xfrm>
          <a:custGeom>
            <a:avLst/>
            <a:ahLst/>
            <a:rect l="l" t="t" r="r" b="b"/>
            <a:pathLst>
              <a:path w="173352" h="31576" extrusionOk="0">
                <a:moveTo>
                  <a:pt x="172297" y="0"/>
                </a:moveTo>
                <a:cubicBezTo>
                  <a:pt x="169062" y="0"/>
                  <a:pt x="165813" y="89"/>
                  <a:pt x="162581" y="299"/>
                </a:cubicBezTo>
                <a:cubicBezTo>
                  <a:pt x="155268" y="762"/>
                  <a:pt x="147997" y="1774"/>
                  <a:pt x="140831" y="3333"/>
                </a:cubicBezTo>
                <a:cubicBezTo>
                  <a:pt x="134023" y="4851"/>
                  <a:pt x="127490" y="7169"/>
                  <a:pt x="120956" y="9614"/>
                </a:cubicBezTo>
                <a:cubicBezTo>
                  <a:pt x="114422" y="12059"/>
                  <a:pt x="107868" y="14398"/>
                  <a:pt x="100976" y="15642"/>
                </a:cubicBezTo>
                <a:cubicBezTo>
                  <a:pt x="94604" y="16772"/>
                  <a:pt x="88089" y="17146"/>
                  <a:pt x="81595" y="17146"/>
                </a:cubicBezTo>
                <a:cubicBezTo>
                  <a:pt x="81065" y="17146"/>
                  <a:pt x="80535" y="17143"/>
                  <a:pt x="80005" y="17138"/>
                </a:cubicBezTo>
                <a:cubicBezTo>
                  <a:pt x="69188" y="17028"/>
                  <a:pt x="58383" y="16033"/>
                  <a:pt x="47572" y="16033"/>
                </a:cubicBezTo>
                <a:cubicBezTo>
                  <a:pt x="43933" y="16033"/>
                  <a:pt x="40293" y="16146"/>
                  <a:pt x="36652" y="16443"/>
                </a:cubicBezTo>
                <a:cubicBezTo>
                  <a:pt x="24175" y="17454"/>
                  <a:pt x="12288" y="21649"/>
                  <a:pt x="0" y="23693"/>
                </a:cubicBezTo>
                <a:lnTo>
                  <a:pt x="0" y="31575"/>
                </a:lnTo>
                <a:lnTo>
                  <a:pt x="173351" y="31575"/>
                </a:lnTo>
                <a:lnTo>
                  <a:pt x="173351" y="3"/>
                </a:lnTo>
                <a:cubicBezTo>
                  <a:pt x="173000" y="1"/>
                  <a:pt x="172648" y="0"/>
                  <a:pt x="17229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27" name="Google Shape;146;p18"/>
          <p:cNvSpPr/>
          <p:nvPr/>
        </p:nvSpPr>
        <p:spPr>
          <a:xfrm rot="-255246">
            <a:off x="1824144" y="3860531"/>
            <a:ext cx="9324291" cy="1661284"/>
          </a:xfrm>
          <a:custGeom>
            <a:avLst/>
            <a:ahLst/>
            <a:rect l="l" t="t" r="r" b="b"/>
            <a:pathLst>
              <a:path w="173352" h="31576" extrusionOk="0">
                <a:moveTo>
                  <a:pt x="172297" y="0"/>
                </a:moveTo>
                <a:cubicBezTo>
                  <a:pt x="169062" y="0"/>
                  <a:pt x="165813" y="89"/>
                  <a:pt x="162581" y="299"/>
                </a:cubicBezTo>
                <a:cubicBezTo>
                  <a:pt x="155268" y="762"/>
                  <a:pt x="147997" y="1774"/>
                  <a:pt x="140831" y="3333"/>
                </a:cubicBezTo>
                <a:cubicBezTo>
                  <a:pt x="134023" y="4851"/>
                  <a:pt x="127490" y="7169"/>
                  <a:pt x="120956" y="9614"/>
                </a:cubicBezTo>
                <a:cubicBezTo>
                  <a:pt x="114422" y="12059"/>
                  <a:pt x="107868" y="14398"/>
                  <a:pt x="100976" y="15642"/>
                </a:cubicBezTo>
                <a:cubicBezTo>
                  <a:pt x="94604" y="16772"/>
                  <a:pt x="88089" y="17146"/>
                  <a:pt x="81595" y="17146"/>
                </a:cubicBezTo>
                <a:cubicBezTo>
                  <a:pt x="81065" y="17146"/>
                  <a:pt x="80535" y="17143"/>
                  <a:pt x="80005" y="17138"/>
                </a:cubicBezTo>
                <a:cubicBezTo>
                  <a:pt x="69188" y="17028"/>
                  <a:pt x="58383" y="16033"/>
                  <a:pt x="47572" y="16033"/>
                </a:cubicBezTo>
                <a:cubicBezTo>
                  <a:pt x="43933" y="16033"/>
                  <a:pt x="40293" y="16146"/>
                  <a:pt x="36652" y="16443"/>
                </a:cubicBezTo>
                <a:cubicBezTo>
                  <a:pt x="24175" y="17454"/>
                  <a:pt x="12288" y="21649"/>
                  <a:pt x="0" y="23693"/>
                </a:cubicBezTo>
                <a:lnTo>
                  <a:pt x="0" y="31575"/>
                </a:lnTo>
                <a:lnTo>
                  <a:pt x="173351" y="31575"/>
                </a:lnTo>
                <a:lnTo>
                  <a:pt x="173351" y="3"/>
                </a:lnTo>
                <a:cubicBezTo>
                  <a:pt x="173000" y="1"/>
                  <a:pt x="172648" y="0"/>
                  <a:pt x="17229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28" name="Google Shape;147;p18"/>
          <p:cNvSpPr txBox="1">
            <a:spLocks noGrp="1"/>
          </p:cNvSpPr>
          <p:nvPr>
            <p:ph type="title"/>
          </p:nvPr>
        </p:nvSpPr>
        <p:spPr>
          <a:xfrm>
            <a:off x="514650" y="569302"/>
            <a:ext cx="81147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1048729" name="Google Shape;148;p18"/>
          <p:cNvSpPr txBox="1">
            <a:spLocks noGrp="1"/>
          </p:cNvSpPr>
          <p:nvPr>
            <p:ph type="title" idx="2"/>
          </p:nvPr>
        </p:nvSpPr>
        <p:spPr>
          <a:xfrm>
            <a:off x="881225" y="2927575"/>
            <a:ext cx="22335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730" name="Google Shape;149;p18"/>
          <p:cNvSpPr txBox="1">
            <a:spLocks noGrp="1"/>
          </p:cNvSpPr>
          <p:nvPr>
            <p:ph type="subTitle" idx="1"/>
          </p:nvPr>
        </p:nvSpPr>
        <p:spPr>
          <a:xfrm>
            <a:off x="881225" y="3390775"/>
            <a:ext cx="2233500" cy="9594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48731" name="Google Shape;150;p18"/>
          <p:cNvSpPr txBox="1">
            <a:spLocks noGrp="1"/>
          </p:cNvSpPr>
          <p:nvPr>
            <p:ph type="title" idx="3"/>
          </p:nvPr>
        </p:nvSpPr>
        <p:spPr>
          <a:xfrm>
            <a:off x="3455250" y="2927575"/>
            <a:ext cx="22335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732" name="Google Shape;151;p18"/>
          <p:cNvSpPr txBox="1">
            <a:spLocks noGrp="1"/>
          </p:cNvSpPr>
          <p:nvPr>
            <p:ph type="subTitle" idx="4"/>
          </p:nvPr>
        </p:nvSpPr>
        <p:spPr>
          <a:xfrm>
            <a:off x="3455250" y="3390775"/>
            <a:ext cx="2233500" cy="9594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48733" name="Google Shape;152;p18"/>
          <p:cNvSpPr txBox="1">
            <a:spLocks noGrp="1"/>
          </p:cNvSpPr>
          <p:nvPr>
            <p:ph type="title" idx="5"/>
          </p:nvPr>
        </p:nvSpPr>
        <p:spPr>
          <a:xfrm>
            <a:off x="6029275" y="2927575"/>
            <a:ext cx="22335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734" name="Google Shape;153;p18"/>
          <p:cNvSpPr txBox="1">
            <a:spLocks noGrp="1"/>
          </p:cNvSpPr>
          <p:nvPr>
            <p:ph type="subTitle" idx="6"/>
          </p:nvPr>
        </p:nvSpPr>
        <p:spPr>
          <a:xfrm>
            <a:off x="6029275" y="3390775"/>
            <a:ext cx="2233500" cy="9594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CAPTION_ONLY_1">
    <p:bg>
      <p:bgPr>
        <a:solidFill>
          <a:schemeClr val="dk2"/>
        </a:solidFill>
      </p:bgPr>
    </p:bg>
    <p:spTree>
      <p:nvGrpSpPr>
        <p:cNvPr id="70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8" name="Google Shape;178;p21"/>
          <p:cNvSpPr txBox="1">
            <a:spLocks noGrp="1"/>
          </p:cNvSpPr>
          <p:nvPr>
            <p:ph type="title"/>
          </p:nvPr>
        </p:nvSpPr>
        <p:spPr>
          <a:xfrm>
            <a:off x="514650" y="569302"/>
            <a:ext cx="81147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1048709" name="Google Shape;179;p21"/>
          <p:cNvSpPr/>
          <p:nvPr/>
        </p:nvSpPr>
        <p:spPr>
          <a:xfrm>
            <a:off x="-40675" y="771675"/>
            <a:ext cx="9225360" cy="4703873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rgbClr val="FFFFFF">
              <a:alpha val="27230"/>
            </a:srgbClr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TITLE_AND_BODY_1_1_1">
    <p:bg>
      <p:bgPr>
        <a:solidFill>
          <a:schemeClr val="dk2"/>
        </a:solidFill>
      </p:bgPr>
    </p:bg>
    <p:spTree>
      <p:nvGrpSpPr>
        <p:cNvPr id="84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APTION_ONLY_1_1_1_1">
    <p:bg>
      <p:bgPr>
        <a:solidFill>
          <a:schemeClr val="dk2"/>
        </a:solidFill>
      </p:bgPr>
    </p:bg>
    <p:spTree>
      <p:nvGrpSpPr>
        <p:cNvPr id="88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7" name="Google Shape;251;p33"/>
          <p:cNvSpPr/>
          <p:nvPr/>
        </p:nvSpPr>
        <p:spPr>
          <a:xfrm flipH="1">
            <a:off x="-49871" y="202182"/>
            <a:ext cx="9225360" cy="4703873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rgbClr val="FFFFFF">
              <a:alpha val="27230"/>
            </a:srgbClr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48" name="Google Shape;252;p33"/>
          <p:cNvSpPr/>
          <p:nvPr/>
        </p:nvSpPr>
        <p:spPr>
          <a:xfrm flipH="1">
            <a:off x="-40675" y="3547244"/>
            <a:ext cx="9225360" cy="1661292"/>
          </a:xfrm>
          <a:custGeom>
            <a:avLst/>
            <a:ahLst/>
            <a:rect l="l" t="t" r="r" b="b"/>
            <a:pathLst>
              <a:path w="173352" h="31576" extrusionOk="0">
                <a:moveTo>
                  <a:pt x="172297" y="0"/>
                </a:moveTo>
                <a:cubicBezTo>
                  <a:pt x="169062" y="0"/>
                  <a:pt x="165813" y="89"/>
                  <a:pt x="162581" y="299"/>
                </a:cubicBezTo>
                <a:cubicBezTo>
                  <a:pt x="155268" y="762"/>
                  <a:pt x="147997" y="1774"/>
                  <a:pt x="140831" y="3333"/>
                </a:cubicBezTo>
                <a:cubicBezTo>
                  <a:pt x="134023" y="4851"/>
                  <a:pt x="127490" y="7169"/>
                  <a:pt x="120956" y="9614"/>
                </a:cubicBezTo>
                <a:cubicBezTo>
                  <a:pt x="114422" y="12059"/>
                  <a:pt x="107868" y="14398"/>
                  <a:pt x="100976" y="15642"/>
                </a:cubicBezTo>
                <a:cubicBezTo>
                  <a:pt x="94604" y="16772"/>
                  <a:pt x="88089" y="17146"/>
                  <a:pt x="81595" y="17146"/>
                </a:cubicBezTo>
                <a:cubicBezTo>
                  <a:pt x="81065" y="17146"/>
                  <a:pt x="80535" y="17143"/>
                  <a:pt x="80005" y="17138"/>
                </a:cubicBezTo>
                <a:cubicBezTo>
                  <a:pt x="69188" y="17028"/>
                  <a:pt x="58383" y="16033"/>
                  <a:pt x="47572" y="16033"/>
                </a:cubicBezTo>
                <a:cubicBezTo>
                  <a:pt x="43933" y="16033"/>
                  <a:pt x="40293" y="16146"/>
                  <a:pt x="36652" y="16443"/>
                </a:cubicBezTo>
                <a:cubicBezTo>
                  <a:pt x="24175" y="17454"/>
                  <a:pt x="12288" y="21649"/>
                  <a:pt x="0" y="23693"/>
                </a:cubicBezTo>
                <a:lnTo>
                  <a:pt x="0" y="31575"/>
                </a:lnTo>
                <a:lnTo>
                  <a:pt x="173351" y="31575"/>
                </a:lnTo>
                <a:lnTo>
                  <a:pt x="173351" y="3"/>
                </a:lnTo>
                <a:cubicBezTo>
                  <a:pt x="173000" y="1"/>
                  <a:pt x="172648" y="0"/>
                  <a:pt x="17229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IG_NUMBER_1_1">
    <p:bg>
      <p:bgPr>
        <a:solidFill>
          <a:schemeClr val="dk2"/>
        </a:solidFill>
      </p:bgPr>
    </p:bg>
    <p:spTree>
      <p:nvGrpSpPr>
        <p:cNvPr id="85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1" name="Google Shape;254;p34"/>
          <p:cNvSpPr/>
          <p:nvPr/>
        </p:nvSpPr>
        <p:spPr>
          <a:xfrm flipH="1">
            <a:off x="-40675" y="439632"/>
            <a:ext cx="9225360" cy="4703873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rgbClr val="FFFFFF">
              <a:alpha val="27230"/>
            </a:srgbClr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42" name="Google Shape;255;p34"/>
          <p:cNvSpPr/>
          <p:nvPr/>
        </p:nvSpPr>
        <p:spPr>
          <a:xfrm flipH="1">
            <a:off x="-419185" y="2385949"/>
            <a:ext cx="7292485" cy="3864574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SECTION_HEADER_1_1_1">
    <p:bg>
      <p:bgPr>
        <a:solidFill>
          <a:schemeClr val="dk2"/>
        </a:solidFill>
      </p:bgPr>
    </p:bg>
    <p:spTree>
      <p:nvGrpSpPr>
        <p:cNvPr id="89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9" name="Google Shape;257;p35"/>
          <p:cNvSpPr/>
          <p:nvPr/>
        </p:nvSpPr>
        <p:spPr>
          <a:xfrm>
            <a:off x="-61100" y="420675"/>
            <a:ext cx="9225360" cy="4703873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rgbClr val="FFFFFF">
              <a:alpha val="27230"/>
            </a:srgbClr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750" name="Google Shape;258;p35"/>
          <p:cNvSpPr/>
          <p:nvPr/>
        </p:nvSpPr>
        <p:spPr>
          <a:xfrm rot="10800000">
            <a:off x="-40683" y="-499488"/>
            <a:ext cx="9225360" cy="1661292"/>
          </a:xfrm>
          <a:custGeom>
            <a:avLst/>
            <a:ahLst/>
            <a:rect l="l" t="t" r="r" b="b"/>
            <a:pathLst>
              <a:path w="173352" h="31576" extrusionOk="0">
                <a:moveTo>
                  <a:pt x="172297" y="0"/>
                </a:moveTo>
                <a:cubicBezTo>
                  <a:pt x="169062" y="0"/>
                  <a:pt x="165813" y="89"/>
                  <a:pt x="162581" y="299"/>
                </a:cubicBezTo>
                <a:cubicBezTo>
                  <a:pt x="155268" y="762"/>
                  <a:pt x="147997" y="1774"/>
                  <a:pt x="140831" y="3333"/>
                </a:cubicBezTo>
                <a:cubicBezTo>
                  <a:pt x="134023" y="4851"/>
                  <a:pt x="127490" y="7169"/>
                  <a:pt x="120956" y="9614"/>
                </a:cubicBezTo>
                <a:cubicBezTo>
                  <a:pt x="114422" y="12059"/>
                  <a:pt x="107868" y="14398"/>
                  <a:pt x="100976" y="15642"/>
                </a:cubicBezTo>
                <a:cubicBezTo>
                  <a:pt x="94604" y="16772"/>
                  <a:pt x="88089" y="17146"/>
                  <a:pt x="81595" y="17146"/>
                </a:cubicBezTo>
                <a:cubicBezTo>
                  <a:pt x="81065" y="17146"/>
                  <a:pt x="80535" y="17143"/>
                  <a:pt x="80005" y="17138"/>
                </a:cubicBezTo>
                <a:cubicBezTo>
                  <a:pt x="69188" y="17028"/>
                  <a:pt x="58383" y="16033"/>
                  <a:pt x="47572" y="16033"/>
                </a:cubicBezTo>
                <a:cubicBezTo>
                  <a:pt x="43933" y="16033"/>
                  <a:pt x="40293" y="16146"/>
                  <a:pt x="36652" y="16443"/>
                </a:cubicBezTo>
                <a:cubicBezTo>
                  <a:pt x="24175" y="17454"/>
                  <a:pt x="12288" y="21649"/>
                  <a:pt x="0" y="23693"/>
                </a:cubicBezTo>
                <a:lnTo>
                  <a:pt x="0" y="31575"/>
                </a:lnTo>
                <a:lnTo>
                  <a:pt x="173351" y="31575"/>
                </a:lnTo>
                <a:lnTo>
                  <a:pt x="173351" y="3"/>
                </a:lnTo>
                <a:cubicBezTo>
                  <a:pt x="173000" y="1"/>
                  <a:pt x="172648" y="0"/>
                  <a:pt x="17229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64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5" name="Google Shape;41;p4"/>
          <p:cNvSpPr/>
          <p:nvPr/>
        </p:nvSpPr>
        <p:spPr>
          <a:xfrm rot="10800000">
            <a:off x="2438168" y="-983088"/>
            <a:ext cx="2888332" cy="6802520"/>
          </a:xfrm>
          <a:custGeom>
            <a:avLst/>
            <a:ahLst/>
            <a:rect l="l" t="t" r="r" b="b"/>
            <a:pathLst>
              <a:path w="35230" h="52975" extrusionOk="0">
                <a:moveTo>
                  <a:pt x="15529" y="1"/>
                </a:moveTo>
                <a:cubicBezTo>
                  <a:pt x="10791" y="1"/>
                  <a:pt x="6206" y="1644"/>
                  <a:pt x="3953" y="5493"/>
                </a:cubicBezTo>
                <a:cubicBezTo>
                  <a:pt x="3598" y="6090"/>
                  <a:pt x="3324" y="6719"/>
                  <a:pt x="3098" y="7364"/>
                </a:cubicBezTo>
                <a:cubicBezTo>
                  <a:pt x="2275" y="9881"/>
                  <a:pt x="2372" y="12607"/>
                  <a:pt x="2856" y="15204"/>
                </a:cubicBezTo>
                <a:cubicBezTo>
                  <a:pt x="3227" y="17123"/>
                  <a:pt x="3808" y="18994"/>
                  <a:pt x="3969" y="20946"/>
                </a:cubicBezTo>
                <a:cubicBezTo>
                  <a:pt x="4243" y="24285"/>
                  <a:pt x="3275" y="27576"/>
                  <a:pt x="2259" y="30753"/>
                </a:cubicBezTo>
                <a:cubicBezTo>
                  <a:pt x="969" y="34818"/>
                  <a:pt x="1" y="38641"/>
                  <a:pt x="1469" y="42835"/>
                </a:cubicBezTo>
                <a:cubicBezTo>
                  <a:pt x="3798" y="49427"/>
                  <a:pt x="10743" y="52975"/>
                  <a:pt x="17540" y="52975"/>
                </a:cubicBezTo>
                <a:cubicBezTo>
                  <a:pt x="20156" y="52975"/>
                  <a:pt x="22751" y="52449"/>
                  <a:pt x="25051" y="51368"/>
                </a:cubicBezTo>
                <a:cubicBezTo>
                  <a:pt x="33842" y="47239"/>
                  <a:pt x="35229" y="35705"/>
                  <a:pt x="34939" y="27043"/>
                </a:cubicBezTo>
                <a:cubicBezTo>
                  <a:pt x="34697" y="19543"/>
                  <a:pt x="33713" y="9316"/>
                  <a:pt x="27680" y="4058"/>
                </a:cubicBezTo>
                <a:cubicBezTo>
                  <a:pt x="24779" y="1520"/>
                  <a:pt x="20083" y="1"/>
                  <a:pt x="1552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5" name="Google Shape;42;p4"/>
          <p:cNvGrpSpPr/>
          <p:nvPr/>
        </p:nvGrpSpPr>
        <p:grpSpPr>
          <a:xfrm rot="10800000">
            <a:off x="-35304" y="-889970"/>
            <a:ext cx="5228652" cy="6802520"/>
            <a:chOff x="3985825" y="-749101"/>
            <a:chExt cx="4983466" cy="6802520"/>
          </a:xfrm>
        </p:grpSpPr>
        <p:sp>
          <p:nvSpPr>
            <p:cNvPr id="1048696" name="Google Shape;43;p4"/>
            <p:cNvSpPr/>
            <p:nvPr/>
          </p:nvSpPr>
          <p:spPr>
            <a:xfrm>
              <a:off x="3985825" y="-749101"/>
              <a:ext cx="2888332" cy="6802520"/>
            </a:xfrm>
            <a:custGeom>
              <a:avLst/>
              <a:ahLst/>
              <a:rect l="l" t="t" r="r" b="b"/>
              <a:pathLst>
                <a:path w="35230" h="52975" extrusionOk="0">
                  <a:moveTo>
                    <a:pt x="15529" y="1"/>
                  </a:moveTo>
                  <a:cubicBezTo>
                    <a:pt x="10791" y="1"/>
                    <a:pt x="6206" y="1644"/>
                    <a:pt x="3953" y="5493"/>
                  </a:cubicBezTo>
                  <a:cubicBezTo>
                    <a:pt x="3598" y="6090"/>
                    <a:pt x="3324" y="6719"/>
                    <a:pt x="3098" y="7364"/>
                  </a:cubicBezTo>
                  <a:cubicBezTo>
                    <a:pt x="2275" y="9881"/>
                    <a:pt x="2372" y="12607"/>
                    <a:pt x="2856" y="15204"/>
                  </a:cubicBezTo>
                  <a:cubicBezTo>
                    <a:pt x="3227" y="17123"/>
                    <a:pt x="3808" y="18994"/>
                    <a:pt x="3969" y="20946"/>
                  </a:cubicBezTo>
                  <a:cubicBezTo>
                    <a:pt x="4243" y="24285"/>
                    <a:pt x="3275" y="27576"/>
                    <a:pt x="2259" y="30753"/>
                  </a:cubicBezTo>
                  <a:cubicBezTo>
                    <a:pt x="969" y="34818"/>
                    <a:pt x="1" y="38641"/>
                    <a:pt x="1469" y="42835"/>
                  </a:cubicBezTo>
                  <a:cubicBezTo>
                    <a:pt x="3798" y="49427"/>
                    <a:pt x="10743" y="52975"/>
                    <a:pt x="17540" y="52975"/>
                  </a:cubicBezTo>
                  <a:cubicBezTo>
                    <a:pt x="20156" y="52975"/>
                    <a:pt x="22751" y="52449"/>
                    <a:pt x="25051" y="51368"/>
                  </a:cubicBezTo>
                  <a:cubicBezTo>
                    <a:pt x="33842" y="47239"/>
                    <a:pt x="35229" y="35705"/>
                    <a:pt x="34939" y="27043"/>
                  </a:cubicBezTo>
                  <a:cubicBezTo>
                    <a:pt x="34697" y="19543"/>
                    <a:pt x="33713" y="9316"/>
                    <a:pt x="27680" y="4058"/>
                  </a:cubicBezTo>
                  <a:cubicBezTo>
                    <a:pt x="24779" y="1520"/>
                    <a:pt x="20083" y="1"/>
                    <a:pt x="155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97" name="Google Shape;44;p4"/>
            <p:cNvSpPr/>
            <p:nvPr/>
          </p:nvSpPr>
          <p:spPr>
            <a:xfrm>
              <a:off x="5756291" y="-71226"/>
              <a:ext cx="3213000" cy="5280300"/>
            </a:xfrm>
            <a:prstGeom prst="rect"/>
            <a:solidFill>
              <a:schemeClr val="dk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48698" name="Google Shape;45;p4"/>
          <p:cNvSpPr txBox="1">
            <a:spLocks noGrp="1"/>
          </p:cNvSpPr>
          <p:nvPr>
            <p:ph type="title"/>
          </p:nvPr>
        </p:nvSpPr>
        <p:spPr>
          <a:xfrm>
            <a:off x="909900" y="1325450"/>
            <a:ext cx="3642900" cy="5727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699" name="Google Shape;46;p4"/>
          <p:cNvSpPr txBox="1">
            <a:spLocks noGrp="1"/>
          </p:cNvSpPr>
          <p:nvPr>
            <p:ph type="body" idx="1"/>
          </p:nvPr>
        </p:nvSpPr>
        <p:spPr>
          <a:xfrm>
            <a:off x="909900" y="2142850"/>
            <a:ext cx="3303600" cy="16752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</p:bgPr>
    </p:bg>
    <p:spTree>
      <p:nvGrpSpPr>
        <p:cNvPr id="59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2" name="Google Shape;55;p6"/>
          <p:cNvSpPr/>
          <p:nvPr/>
        </p:nvSpPr>
        <p:spPr>
          <a:xfrm>
            <a:off x="-40687" y="864000"/>
            <a:ext cx="9225360" cy="4703873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0" name="Google Shape;56;p6"/>
          <p:cNvGrpSpPr/>
          <p:nvPr/>
        </p:nvGrpSpPr>
        <p:grpSpPr>
          <a:xfrm>
            <a:off x="8085197" y="223450"/>
            <a:ext cx="930729" cy="1581765"/>
            <a:chOff x="7457711" y="2910223"/>
            <a:chExt cx="787685" cy="1338550"/>
          </a:xfrm>
        </p:grpSpPr>
        <p:sp>
          <p:nvSpPr>
            <p:cNvPr id="1048683" name="Google Shape;57;p6"/>
            <p:cNvSpPr/>
            <p:nvPr/>
          </p:nvSpPr>
          <p:spPr>
            <a:xfrm>
              <a:off x="7929918" y="3775415"/>
              <a:ext cx="150794" cy="119356"/>
            </a:xfrm>
            <a:custGeom>
              <a:avLst/>
              <a:ahLst/>
              <a:rect l="l" t="t" r="r" b="b"/>
              <a:pathLst>
                <a:path w="5895" h="4666" extrusionOk="0">
                  <a:moveTo>
                    <a:pt x="2378" y="0"/>
                  </a:moveTo>
                  <a:cubicBezTo>
                    <a:pt x="864" y="0"/>
                    <a:pt x="223" y="1853"/>
                    <a:pt x="223" y="1853"/>
                  </a:cubicBezTo>
                  <a:cubicBezTo>
                    <a:pt x="0" y="3922"/>
                    <a:pt x="1731" y="4666"/>
                    <a:pt x="2951" y="4666"/>
                  </a:cubicBezTo>
                  <a:cubicBezTo>
                    <a:pt x="3309" y="4666"/>
                    <a:pt x="3623" y="4601"/>
                    <a:pt x="3831" y="4488"/>
                  </a:cubicBezTo>
                  <a:cubicBezTo>
                    <a:pt x="4747" y="3988"/>
                    <a:pt x="5894" y="1582"/>
                    <a:pt x="3540" y="326"/>
                  </a:cubicBezTo>
                  <a:cubicBezTo>
                    <a:pt x="3107" y="95"/>
                    <a:pt x="2720" y="0"/>
                    <a:pt x="23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84" name="Google Shape;58;p6"/>
            <p:cNvSpPr/>
            <p:nvPr/>
          </p:nvSpPr>
          <p:spPr>
            <a:xfrm>
              <a:off x="8045105" y="3417065"/>
              <a:ext cx="200291" cy="152227"/>
            </a:xfrm>
            <a:custGeom>
              <a:avLst/>
              <a:ahLst/>
              <a:rect l="l" t="t" r="r" b="b"/>
              <a:pathLst>
                <a:path w="7830" h="5951" extrusionOk="0">
                  <a:moveTo>
                    <a:pt x="3807" y="0"/>
                  </a:moveTo>
                  <a:cubicBezTo>
                    <a:pt x="2416" y="0"/>
                    <a:pt x="1" y="1325"/>
                    <a:pt x="1054" y="4138"/>
                  </a:cubicBezTo>
                  <a:cubicBezTo>
                    <a:pt x="1590" y="5567"/>
                    <a:pt x="2555" y="5951"/>
                    <a:pt x="3438" y="5951"/>
                  </a:cubicBezTo>
                  <a:cubicBezTo>
                    <a:pt x="4464" y="5951"/>
                    <a:pt x="5378" y="5433"/>
                    <a:pt x="5378" y="5433"/>
                  </a:cubicBezTo>
                  <a:cubicBezTo>
                    <a:pt x="7829" y="3185"/>
                    <a:pt x="5440" y="322"/>
                    <a:pt x="4182" y="38"/>
                  </a:cubicBezTo>
                  <a:cubicBezTo>
                    <a:pt x="4070" y="13"/>
                    <a:pt x="3943" y="0"/>
                    <a:pt x="38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85" name="Google Shape;59;p6"/>
            <p:cNvSpPr/>
            <p:nvPr/>
          </p:nvSpPr>
          <p:spPr>
            <a:xfrm>
              <a:off x="7669053" y="3529284"/>
              <a:ext cx="165400" cy="126647"/>
            </a:xfrm>
            <a:custGeom>
              <a:avLst/>
              <a:ahLst/>
              <a:rect l="l" t="t" r="r" b="b"/>
              <a:pathLst>
                <a:path w="6466" h="4951" extrusionOk="0">
                  <a:moveTo>
                    <a:pt x="3955" y="1"/>
                  </a:moveTo>
                  <a:cubicBezTo>
                    <a:pt x="3507" y="1"/>
                    <a:pt x="3006" y="134"/>
                    <a:pt x="2460" y="455"/>
                  </a:cubicBezTo>
                  <a:cubicBezTo>
                    <a:pt x="0" y="1906"/>
                    <a:pt x="2005" y="4339"/>
                    <a:pt x="2005" y="4339"/>
                  </a:cubicBezTo>
                  <a:cubicBezTo>
                    <a:pt x="2572" y="4775"/>
                    <a:pt x="3128" y="4951"/>
                    <a:pt x="3642" y="4951"/>
                  </a:cubicBezTo>
                  <a:cubicBezTo>
                    <a:pt x="5198" y="4951"/>
                    <a:pt x="6383" y="3348"/>
                    <a:pt x="6423" y="2509"/>
                  </a:cubicBezTo>
                  <a:cubicBezTo>
                    <a:pt x="6465" y="1640"/>
                    <a:pt x="5531" y="1"/>
                    <a:pt x="39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86" name="Google Shape;60;p6"/>
            <p:cNvSpPr/>
            <p:nvPr/>
          </p:nvSpPr>
          <p:spPr>
            <a:xfrm>
              <a:off x="7777512" y="4176561"/>
              <a:ext cx="94339" cy="72212"/>
            </a:xfrm>
            <a:custGeom>
              <a:avLst/>
              <a:ahLst/>
              <a:rect l="l" t="t" r="r" b="b"/>
              <a:pathLst>
                <a:path w="3688" h="2823" extrusionOk="0">
                  <a:moveTo>
                    <a:pt x="2256" y="1"/>
                  </a:moveTo>
                  <a:cubicBezTo>
                    <a:pt x="2001" y="1"/>
                    <a:pt x="1715" y="77"/>
                    <a:pt x="1404" y="260"/>
                  </a:cubicBezTo>
                  <a:cubicBezTo>
                    <a:pt x="1" y="1087"/>
                    <a:pt x="1145" y="2473"/>
                    <a:pt x="1145" y="2473"/>
                  </a:cubicBezTo>
                  <a:cubicBezTo>
                    <a:pt x="1469" y="2723"/>
                    <a:pt x="1785" y="2823"/>
                    <a:pt x="2079" y="2823"/>
                  </a:cubicBezTo>
                  <a:cubicBezTo>
                    <a:pt x="2965" y="2823"/>
                    <a:pt x="3640" y="1909"/>
                    <a:pt x="3664" y="1431"/>
                  </a:cubicBezTo>
                  <a:cubicBezTo>
                    <a:pt x="3687" y="936"/>
                    <a:pt x="3155" y="1"/>
                    <a:pt x="22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87" name="Google Shape;61;p6"/>
            <p:cNvSpPr/>
            <p:nvPr/>
          </p:nvSpPr>
          <p:spPr>
            <a:xfrm>
              <a:off x="7872951" y="3030449"/>
              <a:ext cx="180620" cy="153147"/>
            </a:xfrm>
            <a:custGeom>
              <a:avLst/>
              <a:ahLst/>
              <a:rect l="l" t="t" r="r" b="b"/>
              <a:pathLst>
                <a:path w="7061" h="5987" extrusionOk="0">
                  <a:moveTo>
                    <a:pt x="3803" y="1"/>
                  </a:moveTo>
                  <a:cubicBezTo>
                    <a:pt x="2805" y="1"/>
                    <a:pt x="1871" y="347"/>
                    <a:pt x="1467" y="765"/>
                  </a:cubicBezTo>
                  <a:cubicBezTo>
                    <a:pt x="506" y="1757"/>
                    <a:pt x="0" y="5245"/>
                    <a:pt x="3466" y="5910"/>
                  </a:cubicBezTo>
                  <a:cubicBezTo>
                    <a:pt x="3739" y="5962"/>
                    <a:pt x="3991" y="5986"/>
                    <a:pt x="4224" y="5986"/>
                  </a:cubicBezTo>
                  <a:cubicBezTo>
                    <a:pt x="6952" y="5986"/>
                    <a:pt x="7060" y="2679"/>
                    <a:pt x="7060" y="2679"/>
                  </a:cubicBezTo>
                  <a:cubicBezTo>
                    <a:pt x="6664" y="655"/>
                    <a:pt x="5174" y="1"/>
                    <a:pt x="38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88" name="Google Shape;62;p6"/>
            <p:cNvSpPr/>
            <p:nvPr/>
          </p:nvSpPr>
          <p:spPr>
            <a:xfrm>
              <a:off x="7457711" y="2910223"/>
              <a:ext cx="180672" cy="153122"/>
            </a:xfrm>
            <a:custGeom>
              <a:avLst/>
              <a:ahLst/>
              <a:rect l="l" t="t" r="r" b="b"/>
              <a:pathLst>
                <a:path w="7063" h="5986" extrusionOk="0">
                  <a:moveTo>
                    <a:pt x="3804" y="1"/>
                  </a:moveTo>
                  <a:cubicBezTo>
                    <a:pt x="2807" y="1"/>
                    <a:pt x="1874" y="347"/>
                    <a:pt x="1469" y="764"/>
                  </a:cubicBezTo>
                  <a:cubicBezTo>
                    <a:pt x="508" y="1756"/>
                    <a:pt x="1" y="5246"/>
                    <a:pt x="3469" y="5909"/>
                  </a:cubicBezTo>
                  <a:cubicBezTo>
                    <a:pt x="3741" y="5962"/>
                    <a:pt x="3993" y="5986"/>
                    <a:pt x="4226" y="5986"/>
                  </a:cubicBezTo>
                  <a:cubicBezTo>
                    <a:pt x="6954" y="5986"/>
                    <a:pt x="7063" y="2679"/>
                    <a:pt x="7063" y="2679"/>
                  </a:cubicBezTo>
                  <a:cubicBezTo>
                    <a:pt x="6665" y="655"/>
                    <a:pt x="5174" y="1"/>
                    <a:pt x="38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48689" name="Google Shape;63;p6"/>
          <p:cNvSpPr txBox="1">
            <a:spLocks noGrp="1"/>
          </p:cNvSpPr>
          <p:nvPr>
            <p:ph type="title"/>
          </p:nvPr>
        </p:nvSpPr>
        <p:spPr>
          <a:xfrm>
            <a:off x="514650" y="569302"/>
            <a:ext cx="81147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8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3" name="Google Shape;78;p9"/>
          <p:cNvSpPr txBox="1">
            <a:spLocks noGrp="1"/>
          </p:cNvSpPr>
          <p:nvPr>
            <p:ph type="subTitle" idx="1"/>
          </p:nvPr>
        </p:nvSpPr>
        <p:spPr>
          <a:xfrm>
            <a:off x="2549400" y="1134050"/>
            <a:ext cx="4045200" cy="6945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48744" name="Google Shape;79;p9"/>
          <p:cNvSpPr txBox="1">
            <a:spLocks noGrp="1"/>
          </p:cNvSpPr>
          <p:nvPr>
            <p:ph type="body" idx="2"/>
          </p:nvPr>
        </p:nvSpPr>
        <p:spPr>
          <a:xfrm>
            <a:off x="4866500" y="2074175"/>
            <a:ext cx="3837000" cy="25344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/>
        </p:txBody>
      </p:sp>
      <p:sp>
        <p:nvSpPr>
          <p:cNvPr id="1048745" name="Google Shape;80;p9"/>
          <p:cNvSpPr txBox="1">
            <a:spLocks noGrp="1"/>
          </p:cNvSpPr>
          <p:nvPr>
            <p:ph type="title"/>
          </p:nvPr>
        </p:nvSpPr>
        <p:spPr>
          <a:xfrm>
            <a:off x="514650" y="569302"/>
            <a:ext cx="81147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1048746" name="Google Shape;81;p9"/>
          <p:cNvSpPr/>
          <p:nvPr/>
        </p:nvSpPr>
        <p:spPr>
          <a:xfrm flipH="1">
            <a:off x="-40687" y="864000"/>
            <a:ext cx="9225360" cy="4703873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86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 ">
  <p:cSld name="TITLE_AND_BODY_1_1">
    <p:bg>
      <p:bgPr>
        <a:solidFill>
          <a:schemeClr val="dk2"/>
        </a:solidFill>
      </p:bgPr>
    </p:bg>
    <p:spTree>
      <p:nvGrpSpPr>
        <p:cNvPr id="29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Google Shape;92;p13"/>
          <p:cNvSpPr/>
          <p:nvPr/>
        </p:nvSpPr>
        <p:spPr>
          <a:xfrm>
            <a:off x="4" y="569307"/>
            <a:ext cx="9225360" cy="4703873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rgbClr val="FFFFFF">
              <a:alpha val="27230"/>
            </a:srgbClr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79" name="Google Shape;93;p13"/>
          <p:cNvSpPr txBox="1">
            <a:spLocks noGrp="1"/>
          </p:cNvSpPr>
          <p:nvPr>
            <p:ph type="body" idx="1"/>
          </p:nvPr>
        </p:nvSpPr>
        <p:spPr>
          <a:xfrm>
            <a:off x="970800" y="1211525"/>
            <a:ext cx="7202400" cy="32286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580" name="Google Shape;94;p13"/>
          <p:cNvSpPr txBox="1">
            <a:spLocks noGrp="1"/>
          </p:cNvSpPr>
          <p:nvPr>
            <p:ph type="title"/>
          </p:nvPr>
        </p:nvSpPr>
        <p:spPr>
          <a:xfrm>
            <a:off x="514650" y="569302"/>
            <a:ext cx="81147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SECTION_TITLE_AND_DESCRIPTION_1">
    <p:bg>
      <p:bgPr>
        <a:solidFill>
          <a:schemeClr val="dk2"/>
        </a:solidFill>
      </p:bgPr>
    </p:bg>
    <p:spTree>
      <p:nvGrpSpPr>
        <p:cNvPr id="54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Google Shape;96;p14"/>
          <p:cNvSpPr/>
          <p:nvPr/>
        </p:nvSpPr>
        <p:spPr>
          <a:xfrm>
            <a:off x="3852800" y="-655988"/>
            <a:ext cx="2888332" cy="6802520"/>
          </a:xfrm>
          <a:custGeom>
            <a:avLst/>
            <a:ahLst/>
            <a:rect l="l" t="t" r="r" b="b"/>
            <a:pathLst>
              <a:path w="35230" h="52975" extrusionOk="0">
                <a:moveTo>
                  <a:pt x="15529" y="1"/>
                </a:moveTo>
                <a:cubicBezTo>
                  <a:pt x="10791" y="1"/>
                  <a:pt x="6206" y="1644"/>
                  <a:pt x="3953" y="5493"/>
                </a:cubicBezTo>
                <a:cubicBezTo>
                  <a:pt x="3598" y="6090"/>
                  <a:pt x="3324" y="6719"/>
                  <a:pt x="3098" y="7364"/>
                </a:cubicBezTo>
                <a:cubicBezTo>
                  <a:pt x="2275" y="9881"/>
                  <a:pt x="2372" y="12607"/>
                  <a:pt x="2856" y="15204"/>
                </a:cubicBezTo>
                <a:cubicBezTo>
                  <a:pt x="3227" y="17123"/>
                  <a:pt x="3808" y="18994"/>
                  <a:pt x="3969" y="20946"/>
                </a:cubicBezTo>
                <a:cubicBezTo>
                  <a:pt x="4243" y="24285"/>
                  <a:pt x="3275" y="27576"/>
                  <a:pt x="2259" y="30753"/>
                </a:cubicBezTo>
                <a:cubicBezTo>
                  <a:pt x="969" y="34818"/>
                  <a:pt x="1" y="38641"/>
                  <a:pt x="1469" y="42835"/>
                </a:cubicBezTo>
                <a:cubicBezTo>
                  <a:pt x="3798" y="49427"/>
                  <a:pt x="10743" y="52975"/>
                  <a:pt x="17540" y="52975"/>
                </a:cubicBezTo>
                <a:cubicBezTo>
                  <a:pt x="20156" y="52975"/>
                  <a:pt x="22751" y="52449"/>
                  <a:pt x="25051" y="51368"/>
                </a:cubicBezTo>
                <a:cubicBezTo>
                  <a:pt x="33842" y="47239"/>
                  <a:pt x="35229" y="35705"/>
                  <a:pt x="34939" y="27043"/>
                </a:cubicBezTo>
                <a:cubicBezTo>
                  <a:pt x="34697" y="19543"/>
                  <a:pt x="33713" y="9316"/>
                  <a:pt x="27680" y="4058"/>
                </a:cubicBezTo>
                <a:cubicBezTo>
                  <a:pt x="24779" y="1520"/>
                  <a:pt x="20083" y="1"/>
                  <a:pt x="1552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5" name="Google Shape;97;p14"/>
          <p:cNvGrpSpPr/>
          <p:nvPr/>
        </p:nvGrpSpPr>
        <p:grpSpPr>
          <a:xfrm>
            <a:off x="3985825" y="-749101"/>
            <a:ext cx="5231275" cy="6802520"/>
            <a:chOff x="3985825" y="-749101"/>
            <a:chExt cx="5231275" cy="6802520"/>
          </a:xfrm>
        </p:grpSpPr>
        <p:sp>
          <p:nvSpPr>
            <p:cNvPr id="1048655" name="Google Shape;98;p14"/>
            <p:cNvSpPr/>
            <p:nvPr/>
          </p:nvSpPr>
          <p:spPr>
            <a:xfrm>
              <a:off x="3985825" y="-749101"/>
              <a:ext cx="2888332" cy="6802520"/>
            </a:xfrm>
            <a:custGeom>
              <a:avLst/>
              <a:ahLst/>
              <a:rect l="l" t="t" r="r" b="b"/>
              <a:pathLst>
                <a:path w="35230" h="52975" extrusionOk="0">
                  <a:moveTo>
                    <a:pt x="15529" y="1"/>
                  </a:moveTo>
                  <a:cubicBezTo>
                    <a:pt x="10791" y="1"/>
                    <a:pt x="6206" y="1644"/>
                    <a:pt x="3953" y="5493"/>
                  </a:cubicBezTo>
                  <a:cubicBezTo>
                    <a:pt x="3598" y="6090"/>
                    <a:pt x="3324" y="6719"/>
                    <a:pt x="3098" y="7364"/>
                  </a:cubicBezTo>
                  <a:cubicBezTo>
                    <a:pt x="2275" y="9881"/>
                    <a:pt x="2372" y="12607"/>
                    <a:pt x="2856" y="15204"/>
                  </a:cubicBezTo>
                  <a:cubicBezTo>
                    <a:pt x="3227" y="17123"/>
                    <a:pt x="3808" y="18994"/>
                    <a:pt x="3969" y="20946"/>
                  </a:cubicBezTo>
                  <a:cubicBezTo>
                    <a:pt x="4243" y="24285"/>
                    <a:pt x="3275" y="27576"/>
                    <a:pt x="2259" y="30753"/>
                  </a:cubicBezTo>
                  <a:cubicBezTo>
                    <a:pt x="969" y="34818"/>
                    <a:pt x="1" y="38641"/>
                    <a:pt x="1469" y="42835"/>
                  </a:cubicBezTo>
                  <a:cubicBezTo>
                    <a:pt x="3798" y="49427"/>
                    <a:pt x="10743" y="52975"/>
                    <a:pt x="17540" y="52975"/>
                  </a:cubicBezTo>
                  <a:cubicBezTo>
                    <a:pt x="20156" y="52975"/>
                    <a:pt x="22751" y="52449"/>
                    <a:pt x="25051" y="51368"/>
                  </a:cubicBezTo>
                  <a:cubicBezTo>
                    <a:pt x="33842" y="47239"/>
                    <a:pt x="35229" y="35705"/>
                    <a:pt x="34939" y="27043"/>
                  </a:cubicBezTo>
                  <a:cubicBezTo>
                    <a:pt x="34697" y="19543"/>
                    <a:pt x="33713" y="9316"/>
                    <a:pt x="27680" y="4058"/>
                  </a:cubicBezTo>
                  <a:cubicBezTo>
                    <a:pt x="24779" y="1520"/>
                    <a:pt x="20083" y="1"/>
                    <a:pt x="155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56" name="Google Shape;99;p14"/>
            <p:cNvSpPr/>
            <p:nvPr/>
          </p:nvSpPr>
          <p:spPr>
            <a:xfrm>
              <a:off x="5756300" y="-71225"/>
              <a:ext cx="3460800" cy="5280300"/>
            </a:xfrm>
            <a:prstGeom prst="rect"/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48657" name="Google Shape;100;p14"/>
          <p:cNvSpPr txBox="1">
            <a:spLocks noGrp="1"/>
          </p:cNvSpPr>
          <p:nvPr>
            <p:ph type="title"/>
          </p:nvPr>
        </p:nvSpPr>
        <p:spPr>
          <a:xfrm>
            <a:off x="5584700" y="476875"/>
            <a:ext cx="3342300" cy="4791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/>
        </p:txBody>
      </p:sp>
      <p:sp>
        <p:nvSpPr>
          <p:cNvPr id="1048658" name="Google Shape;101;p14"/>
          <p:cNvSpPr txBox="1">
            <a:spLocks noGrp="1"/>
          </p:cNvSpPr>
          <p:nvPr>
            <p:ph type="subTitle" idx="1"/>
          </p:nvPr>
        </p:nvSpPr>
        <p:spPr>
          <a:xfrm>
            <a:off x="5584700" y="809175"/>
            <a:ext cx="2737200" cy="4791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59" name="Google Shape;102;p14"/>
          <p:cNvSpPr txBox="1">
            <a:spLocks noGrp="1"/>
          </p:cNvSpPr>
          <p:nvPr>
            <p:ph type="title" idx="2"/>
          </p:nvPr>
        </p:nvSpPr>
        <p:spPr>
          <a:xfrm>
            <a:off x="641275" y="381075"/>
            <a:ext cx="2426700" cy="10350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660" name="Google Shape;103;p14"/>
          <p:cNvSpPr txBox="1">
            <a:spLocks noGrp="1"/>
          </p:cNvSpPr>
          <p:nvPr>
            <p:ph type="title" idx="3"/>
          </p:nvPr>
        </p:nvSpPr>
        <p:spPr>
          <a:xfrm>
            <a:off x="5584700" y="1332518"/>
            <a:ext cx="3342300" cy="4791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/>
        </p:txBody>
      </p:sp>
      <p:sp>
        <p:nvSpPr>
          <p:cNvPr id="1048661" name="Google Shape;104;p14"/>
          <p:cNvSpPr txBox="1">
            <a:spLocks noGrp="1"/>
          </p:cNvSpPr>
          <p:nvPr>
            <p:ph type="subTitle" idx="4"/>
          </p:nvPr>
        </p:nvSpPr>
        <p:spPr>
          <a:xfrm>
            <a:off x="5584700" y="1664818"/>
            <a:ext cx="2737200" cy="4791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62" name="Google Shape;105;p14"/>
          <p:cNvSpPr txBox="1">
            <a:spLocks noGrp="1"/>
          </p:cNvSpPr>
          <p:nvPr>
            <p:ph type="title" idx="5"/>
          </p:nvPr>
        </p:nvSpPr>
        <p:spPr>
          <a:xfrm>
            <a:off x="5584700" y="2173412"/>
            <a:ext cx="3342300" cy="4791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/>
        </p:txBody>
      </p:sp>
      <p:sp>
        <p:nvSpPr>
          <p:cNvPr id="1048663" name="Google Shape;106;p14"/>
          <p:cNvSpPr txBox="1">
            <a:spLocks noGrp="1"/>
          </p:cNvSpPr>
          <p:nvPr>
            <p:ph type="subTitle" idx="6"/>
          </p:nvPr>
        </p:nvSpPr>
        <p:spPr>
          <a:xfrm>
            <a:off x="5584700" y="2505712"/>
            <a:ext cx="2737200" cy="4791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64" name="Google Shape;107;p14"/>
          <p:cNvSpPr txBox="1">
            <a:spLocks noGrp="1"/>
          </p:cNvSpPr>
          <p:nvPr>
            <p:ph type="title" idx="7"/>
          </p:nvPr>
        </p:nvSpPr>
        <p:spPr>
          <a:xfrm>
            <a:off x="5584700" y="3014307"/>
            <a:ext cx="3342300" cy="4791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/>
        </p:txBody>
      </p:sp>
      <p:sp>
        <p:nvSpPr>
          <p:cNvPr id="1048665" name="Google Shape;108;p14"/>
          <p:cNvSpPr txBox="1">
            <a:spLocks noGrp="1"/>
          </p:cNvSpPr>
          <p:nvPr>
            <p:ph type="subTitle" idx="8"/>
          </p:nvPr>
        </p:nvSpPr>
        <p:spPr>
          <a:xfrm>
            <a:off x="5584700" y="3346607"/>
            <a:ext cx="2737200" cy="4791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66" name="Google Shape;109;p14"/>
          <p:cNvSpPr txBox="1">
            <a:spLocks noGrp="1"/>
          </p:cNvSpPr>
          <p:nvPr>
            <p:ph type="title" idx="9"/>
          </p:nvPr>
        </p:nvSpPr>
        <p:spPr>
          <a:xfrm>
            <a:off x="5584700" y="3855201"/>
            <a:ext cx="3342300" cy="4791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 sz="1800">
                <a:solidFill>
                  <a:schemeClr val="accent4"/>
                </a:solidFill>
              </a:defRPr>
            </a:lvl9pPr>
          </a:lstStyle>
          <a:p/>
        </p:txBody>
      </p:sp>
      <p:sp>
        <p:nvSpPr>
          <p:cNvPr id="1048667" name="Google Shape;110;p14"/>
          <p:cNvSpPr txBox="1">
            <a:spLocks noGrp="1"/>
          </p:cNvSpPr>
          <p:nvPr>
            <p:ph type="subTitle" idx="13"/>
          </p:nvPr>
        </p:nvSpPr>
        <p:spPr>
          <a:xfrm>
            <a:off x="5584700" y="4187501"/>
            <a:ext cx="2737200" cy="4791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SECTION_HEADER_1">
    <p:bg>
      <p:bgPr>
        <a:solidFill>
          <a:schemeClr val="lt1"/>
        </a:solidFill>
      </p:bgPr>
    </p:bg>
    <p:spTree>
      <p:nvGrpSpPr>
        <p:cNvPr id="33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Google Shape;112;p15"/>
          <p:cNvSpPr/>
          <p:nvPr/>
        </p:nvSpPr>
        <p:spPr>
          <a:xfrm rot="5400000">
            <a:off x="2207428" y="-3910082"/>
            <a:ext cx="4909890" cy="10070905"/>
          </a:xfrm>
          <a:custGeom>
            <a:avLst/>
            <a:ahLst/>
            <a:rect l="l" t="t" r="r" b="b"/>
            <a:pathLst>
              <a:path w="37149" h="62346" extrusionOk="0">
                <a:moveTo>
                  <a:pt x="19454" y="0"/>
                </a:moveTo>
                <a:cubicBezTo>
                  <a:pt x="14988" y="0"/>
                  <a:pt x="12450" y="3116"/>
                  <a:pt x="10872" y="6624"/>
                </a:cubicBezTo>
                <a:cubicBezTo>
                  <a:pt x="8904" y="10915"/>
                  <a:pt x="7114" y="15286"/>
                  <a:pt x="5097" y="19560"/>
                </a:cubicBezTo>
                <a:cubicBezTo>
                  <a:pt x="3452" y="23012"/>
                  <a:pt x="1661" y="26464"/>
                  <a:pt x="839" y="30190"/>
                </a:cubicBezTo>
                <a:cubicBezTo>
                  <a:pt x="0" y="33917"/>
                  <a:pt x="1032" y="36723"/>
                  <a:pt x="2726" y="40191"/>
                </a:cubicBezTo>
                <a:cubicBezTo>
                  <a:pt x="4581" y="43982"/>
                  <a:pt x="6501" y="47756"/>
                  <a:pt x="8727" y="51386"/>
                </a:cubicBezTo>
                <a:cubicBezTo>
                  <a:pt x="10565" y="54370"/>
                  <a:pt x="12066" y="58209"/>
                  <a:pt x="14759" y="60693"/>
                </a:cubicBezTo>
                <a:cubicBezTo>
                  <a:pt x="16027" y="61854"/>
                  <a:pt x="17790" y="62345"/>
                  <a:pt x="19532" y="62345"/>
                </a:cubicBezTo>
                <a:cubicBezTo>
                  <a:pt x="20162" y="62345"/>
                  <a:pt x="20789" y="62281"/>
                  <a:pt x="21389" y="62161"/>
                </a:cubicBezTo>
                <a:cubicBezTo>
                  <a:pt x="24163" y="61612"/>
                  <a:pt x="24825" y="60467"/>
                  <a:pt x="25873" y="58322"/>
                </a:cubicBezTo>
                <a:cubicBezTo>
                  <a:pt x="28664" y="52660"/>
                  <a:pt x="31728" y="47111"/>
                  <a:pt x="34503" y="41433"/>
                </a:cubicBezTo>
                <a:cubicBezTo>
                  <a:pt x="35745" y="38869"/>
                  <a:pt x="37019" y="36223"/>
                  <a:pt x="37067" y="33384"/>
                </a:cubicBezTo>
                <a:cubicBezTo>
                  <a:pt x="37148" y="29077"/>
                  <a:pt x="35293" y="25593"/>
                  <a:pt x="33696" y="21690"/>
                </a:cubicBezTo>
                <a:cubicBezTo>
                  <a:pt x="32035" y="17560"/>
                  <a:pt x="30599" y="13415"/>
                  <a:pt x="28647" y="9366"/>
                </a:cubicBezTo>
                <a:cubicBezTo>
                  <a:pt x="26922" y="5801"/>
                  <a:pt x="25228" y="381"/>
                  <a:pt x="20179" y="27"/>
                </a:cubicBezTo>
                <a:cubicBezTo>
                  <a:pt x="19932" y="9"/>
                  <a:pt x="19690" y="0"/>
                  <a:pt x="1945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4" name="Google Shape;113;p15"/>
          <p:cNvGrpSpPr/>
          <p:nvPr/>
        </p:nvGrpSpPr>
        <p:grpSpPr>
          <a:xfrm>
            <a:off x="-373079" y="-1437575"/>
            <a:ext cx="10070905" cy="4909890"/>
            <a:chOff x="-373079" y="-1437575"/>
            <a:chExt cx="10070905" cy="4909890"/>
          </a:xfrm>
        </p:grpSpPr>
        <p:sp>
          <p:nvSpPr>
            <p:cNvPr id="1048586" name="Google Shape;114;p15"/>
            <p:cNvSpPr/>
            <p:nvPr/>
          </p:nvSpPr>
          <p:spPr>
            <a:xfrm rot="5400000">
              <a:off x="2207428" y="-4018082"/>
              <a:ext cx="4909890" cy="10070905"/>
            </a:xfrm>
            <a:custGeom>
              <a:avLst/>
              <a:ahLst/>
              <a:rect l="l" t="t" r="r" b="b"/>
              <a:pathLst>
                <a:path w="37149" h="62346" extrusionOk="0">
                  <a:moveTo>
                    <a:pt x="19454" y="0"/>
                  </a:moveTo>
                  <a:cubicBezTo>
                    <a:pt x="14988" y="0"/>
                    <a:pt x="12450" y="3116"/>
                    <a:pt x="10872" y="6624"/>
                  </a:cubicBezTo>
                  <a:cubicBezTo>
                    <a:pt x="8904" y="10915"/>
                    <a:pt x="7114" y="15286"/>
                    <a:pt x="5097" y="19560"/>
                  </a:cubicBezTo>
                  <a:cubicBezTo>
                    <a:pt x="3452" y="23012"/>
                    <a:pt x="1661" y="26464"/>
                    <a:pt x="839" y="30190"/>
                  </a:cubicBezTo>
                  <a:cubicBezTo>
                    <a:pt x="0" y="33917"/>
                    <a:pt x="1032" y="36723"/>
                    <a:pt x="2726" y="40191"/>
                  </a:cubicBezTo>
                  <a:cubicBezTo>
                    <a:pt x="4581" y="43982"/>
                    <a:pt x="6501" y="47756"/>
                    <a:pt x="8727" y="51386"/>
                  </a:cubicBezTo>
                  <a:cubicBezTo>
                    <a:pt x="10565" y="54370"/>
                    <a:pt x="12066" y="58209"/>
                    <a:pt x="14759" y="60693"/>
                  </a:cubicBezTo>
                  <a:cubicBezTo>
                    <a:pt x="16027" y="61854"/>
                    <a:pt x="17790" y="62345"/>
                    <a:pt x="19532" y="62345"/>
                  </a:cubicBezTo>
                  <a:cubicBezTo>
                    <a:pt x="20162" y="62345"/>
                    <a:pt x="20789" y="62281"/>
                    <a:pt x="21389" y="62161"/>
                  </a:cubicBezTo>
                  <a:cubicBezTo>
                    <a:pt x="24163" y="61612"/>
                    <a:pt x="24825" y="60467"/>
                    <a:pt x="25873" y="58322"/>
                  </a:cubicBezTo>
                  <a:cubicBezTo>
                    <a:pt x="28664" y="52660"/>
                    <a:pt x="31728" y="47111"/>
                    <a:pt x="34503" y="41433"/>
                  </a:cubicBezTo>
                  <a:cubicBezTo>
                    <a:pt x="35745" y="38869"/>
                    <a:pt x="37019" y="36223"/>
                    <a:pt x="37067" y="33384"/>
                  </a:cubicBezTo>
                  <a:cubicBezTo>
                    <a:pt x="37148" y="29077"/>
                    <a:pt x="35293" y="25593"/>
                    <a:pt x="33696" y="21690"/>
                  </a:cubicBezTo>
                  <a:cubicBezTo>
                    <a:pt x="32035" y="17560"/>
                    <a:pt x="30599" y="13415"/>
                    <a:pt x="28647" y="9366"/>
                  </a:cubicBezTo>
                  <a:cubicBezTo>
                    <a:pt x="26922" y="5801"/>
                    <a:pt x="25228" y="381"/>
                    <a:pt x="20179" y="27"/>
                  </a:cubicBezTo>
                  <a:cubicBezTo>
                    <a:pt x="19932" y="9"/>
                    <a:pt x="19690" y="0"/>
                    <a:pt x="194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587" name="Google Shape;115;p15"/>
            <p:cNvSpPr/>
            <p:nvPr/>
          </p:nvSpPr>
          <p:spPr>
            <a:xfrm>
              <a:off x="-67500" y="-86900"/>
              <a:ext cx="9211500" cy="810000"/>
            </a:xfrm>
            <a:prstGeom prst="rect"/>
            <a:solidFill>
              <a:schemeClr val="dk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5" name="Google Shape;116;p15"/>
          <p:cNvGrpSpPr/>
          <p:nvPr/>
        </p:nvGrpSpPr>
        <p:grpSpPr>
          <a:xfrm rot="3181939">
            <a:off x="-123326" y="2675293"/>
            <a:ext cx="821525" cy="1396244"/>
            <a:chOff x="7457711" y="2910223"/>
            <a:chExt cx="787685" cy="1338550"/>
          </a:xfrm>
        </p:grpSpPr>
        <p:sp>
          <p:nvSpPr>
            <p:cNvPr id="1048588" name="Google Shape;117;p15"/>
            <p:cNvSpPr/>
            <p:nvPr/>
          </p:nvSpPr>
          <p:spPr>
            <a:xfrm>
              <a:off x="7929918" y="3775415"/>
              <a:ext cx="150794" cy="119356"/>
            </a:xfrm>
            <a:custGeom>
              <a:avLst/>
              <a:ahLst/>
              <a:rect l="l" t="t" r="r" b="b"/>
              <a:pathLst>
                <a:path w="5895" h="4666" extrusionOk="0">
                  <a:moveTo>
                    <a:pt x="2378" y="0"/>
                  </a:moveTo>
                  <a:cubicBezTo>
                    <a:pt x="864" y="0"/>
                    <a:pt x="223" y="1853"/>
                    <a:pt x="223" y="1853"/>
                  </a:cubicBezTo>
                  <a:cubicBezTo>
                    <a:pt x="0" y="3922"/>
                    <a:pt x="1731" y="4666"/>
                    <a:pt x="2951" y="4666"/>
                  </a:cubicBezTo>
                  <a:cubicBezTo>
                    <a:pt x="3309" y="4666"/>
                    <a:pt x="3623" y="4601"/>
                    <a:pt x="3831" y="4488"/>
                  </a:cubicBezTo>
                  <a:cubicBezTo>
                    <a:pt x="4747" y="3988"/>
                    <a:pt x="5894" y="1582"/>
                    <a:pt x="3540" y="326"/>
                  </a:cubicBezTo>
                  <a:cubicBezTo>
                    <a:pt x="3107" y="95"/>
                    <a:pt x="2720" y="0"/>
                    <a:pt x="23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589" name="Google Shape;118;p15"/>
            <p:cNvSpPr/>
            <p:nvPr/>
          </p:nvSpPr>
          <p:spPr>
            <a:xfrm>
              <a:off x="8045105" y="3417065"/>
              <a:ext cx="200291" cy="152227"/>
            </a:xfrm>
            <a:custGeom>
              <a:avLst/>
              <a:ahLst/>
              <a:rect l="l" t="t" r="r" b="b"/>
              <a:pathLst>
                <a:path w="7830" h="5951" extrusionOk="0">
                  <a:moveTo>
                    <a:pt x="3807" y="0"/>
                  </a:moveTo>
                  <a:cubicBezTo>
                    <a:pt x="2416" y="0"/>
                    <a:pt x="1" y="1325"/>
                    <a:pt x="1054" y="4138"/>
                  </a:cubicBezTo>
                  <a:cubicBezTo>
                    <a:pt x="1590" y="5567"/>
                    <a:pt x="2555" y="5951"/>
                    <a:pt x="3438" y="5951"/>
                  </a:cubicBezTo>
                  <a:cubicBezTo>
                    <a:pt x="4464" y="5951"/>
                    <a:pt x="5378" y="5433"/>
                    <a:pt x="5378" y="5433"/>
                  </a:cubicBezTo>
                  <a:cubicBezTo>
                    <a:pt x="7829" y="3185"/>
                    <a:pt x="5440" y="322"/>
                    <a:pt x="4182" y="38"/>
                  </a:cubicBezTo>
                  <a:cubicBezTo>
                    <a:pt x="4070" y="13"/>
                    <a:pt x="3943" y="0"/>
                    <a:pt x="38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590" name="Google Shape;119;p15"/>
            <p:cNvSpPr/>
            <p:nvPr/>
          </p:nvSpPr>
          <p:spPr>
            <a:xfrm>
              <a:off x="7669053" y="3529284"/>
              <a:ext cx="165400" cy="126647"/>
            </a:xfrm>
            <a:custGeom>
              <a:avLst/>
              <a:ahLst/>
              <a:rect l="l" t="t" r="r" b="b"/>
              <a:pathLst>
                <a:path w="6466" h="4951" extrusionOk="0">
                  <a:moveTo>
                    <a:pt x="3955" y="1"/>
                  </a:moveTo>
                  <a:cubicBezTo>
                    <a:pt x="3507" y="1"/>
                    <a:pt x="3006" y="134"/>
                    <a:pt x="2460" y="455"/>
                  </a:cubicBezTo>
                  <a:cubicBezTo>
                    <a:pt x="0" y="1906"/>
                    <a:pt x="2005" y="4339"/>
                    <a:pt x="2005" y="4339"/>
                  </a:cubicBezTo>
                  <a:cubicBezTo>
                    <a:pt x="2572" y="4775"/>
                    <a:pt x="3128" y="4951"/>
                    <a:pt x="3642" y="4951"/>
                  </a:cubicBezTo>
                  <a:cubicBezTo>
                    <a:pt x="5198" y="4951"/>
                    <a:pt x="6383" y="3348"/>
                    <a:pt x="6423" y="2509"/>
                  </a:cubicBezTo>
                  <a:cubicBezTo>
                    <a:pt x="6465" y="1640"/>
                    <a:pt x="5531" y="1"/>
                    <a:pt x="39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591" name="Google Shape;120;p15"/>
            <p:cNvSpPr/>
            <p:nvPr/>
          </p:nvSpPr>
          <p:spPr>
            <a:xfrm>
              <a:off x="7777512" y="4176561"/>
              <a:ext cx="94339" cy="72212"/>
            </a:xfrm>
            <a:custGeom>
              <a:avLst/>
              <a:ahLst/>
              <a:rect l="l" t="t" r="r" b="b"/>
              <a:pathLst>
                <a:path w="3688" h="2823" extrusionOk="0">
                  <a:moveTo>
                    <a:pt x="2256" y="1"/>
                  </a:moveTo>
                  <a:cubicBezTo>
                    <a:pt x="2001" y="1"/>
                    <a:pt x="1715" y="77"/>
                    <a:pt x="1404" y="260"/>
                  </a:cubicBezTo>
                  <a:cubicBezTo>
                    <a:pt x="1" y="1087"/>
                    <a:pt x="1145" y="2473"/>
                    <a:pt x="1145" y="2473"/>
                  </a:cubicBezTo>
                  <a:cubicBezTo>
                    <a:pt x="1469" y="2723"/>
                    <a:pt x="1785" y="2823"/>
                    <a:pt x="2079" y="2823"/>
                  </a:cubicBezTo>
                  <a:cubicBezTo>
                    <a:pt x="2965" y="2823"/>
                    <a:pt x="3640" y="1909"/>
                    <a:pt x="3664" y="1431"/>
                  </a:cubicBezTo>
                  <a:cubicBezTo>
                    <a:pt x="3687" y="936"/>
                    <a:pt x="3155" y="1"/>
                    <a:pt x="22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592" name="Google Shape;121;p15"/>
            <p:cNvSpPr/>
            <p:nvPr/>
          </p:nvSpPr>
          <p:spPr>
            <a:xfrm>
              <a:off x="7872951" y="3030449"/>
              <a:ext cx="180620" cy="153147"/>
            </a:xfrm>
            <a:custGeom>
              <a:avLst/>
              <a:ahLst/>
              <a:rect l="l" t="t" r="r" b="b"/>
              <a:pathLst>
                <a:path w="7061" h="5987" extrusionOk="0">
                  <a:moveTo>
                    <a:pt x="3803" y="1"/>
                  </a:moveTo>
                  <a:cubicBezTo>
                    <a:pt x="2805" y="1"/>
                    <a:pt x="1871" y="347"/>
                    <a:pt x="1467" y="765"/>
                  </a:cubicBezTo>
                  <a:cubicBezTo>
                    <a:pt x="506" y="1757"/>
                    <a:pt x="0" y="5245"/>
                    <a:pt x="3466" y="5910"/>
                  </a:cubicBezTo>
                  <a:cubicBezTo>
                    <a:pt x="3739" y="5962"/>
                    <a:pt x="3991" y="5986"/>
                    <a:pt x="4224" y="5986"/>
                  </a:cubicBezTo>
                  <a:cubicBezTo>
                    <a:pt x="6952" y="5986"/>
                    <a:pt x="7060" y="2679"/>
                    <a:pt x="7060" y="2679"/>
                  </a:cubicBezTo>
                  <a:cubicBezTo>
                    <a:pt x="6664" y="655"/>
                    <a:pt x="5174" y="1"/>
                    <a:pt x="38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593" name="Google Shape;122;p15"/>
            <p:cNvSpPr/>
            <p:nvPr/>
          </p:nvSpPr>
          <p:spPr>
            <a:xfrm>
              <a:off x="7457711" y="2910223"/>
              <a:ext cx="180672" cy="153122"/>
            </a:xfrm>
            <a:custGeom>
              <a:avLst/>
              <a:ahLst/>
              <a:rect l="l" t="t" r="r" b="b"/>
              <a:pathLst>
                <a:path w="7063" h="5986" extrusionOk="0">
                  <a:moveTo>
                    <a:pt x="3804" y="1"/>
                  </a:moveTo>
                  <a:cubicBezTo>
                    <a:pt x="2807" y="1"/>
                    <a:pt x="1874" y="347"/>
                    <a:pt x="1469" y="764"/>
                  </a:cubicBezTo>
                  <a:cubicBezTo>
                    <a:pt x="508" y="1756"/>
                    <a:pt x="1" y="5246"/>
                    <a:pt x="3469" y="5909"/>
                  </a:cubicBezTo>
                  <a:cubicBezTo>
                    <a:pt x="3741" y="5962"/>
                    <a:pt x="3993" y="5986"/>
                    <a:pt x="4226" y="5986"/>
                  </a:cubicBezTo>
                  <a:cubicBezTo>
                    <a:pt x="6954" y="5986"/>
                    <a:pt x="7063" y="2679"/>
                    <a:pt x="7063" y="2679"/>
                  </a:cubicBezTo>
                  <a:cubicBezTo>
                    <a:pt x="6665" y="655"/>
                    <a:pt x="5174" y="1"/>
                    <a:pt x="38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6" name="Google Shape;123;p15"/>
          <p:cNvGrpSpPr/>
          <p:nvPr/>
        </p:nvGrpSpPr>
        <p:grpSpPr>
          <a:xfrm rot="5400000">
            <a:off x="7145157" y="28108"/>
            <a:ext cx="1854709" cy="1798480"/>
            <a:chOff x="898615" y="160398"/>
            <a:chExt cx="1778245" cy="1724169"/>
          </a:xfrm>
        </p:grpSpPr>
        <p:sp>
          <p:nvSpPr>
            <p:cNvPr id="1048594" name="Google Shape;124;p15"/>
            <p:cNvSpPr/>
            <p:nvPr/>
          </p:nvSpPr>
          <p:spPr>
            <a:xfrm>
              <a:off x="898615" y="1384094"/>
              <a:ext cx="170823" cy="129870"/>
            </a:xfrm>
            <a:custGeom>
              <a:avLst/>
              <a:ahLst/>
              <a:rect l="l" t="t" r="r" b="b"/>
              <a:pathLst>
                <a:path w="6678" h="5077" extrusionOk="0">
                  <a:moveTo>
                    <a:pt x="3033" y="1"/>
                  </a:moveTo>
                  <a:cubicBezTo>
                    <a:pt x="1554" y="1"/>
                    <a:pt x="294" y="1376"/>
                    <a:pt x="159" y="2182"/>
                  </a:cubicBezTo>
                  <a:cubicBezTo>
                    <a:pt x="1" y="3120"/>
                    <a:pt x="856" y="5076"/>
                    <a:pt x="2672" y="5076"/>
                  </a:cubicBezTo>
                  <a:cubicBezTo>
                    <a:pt x="3062" y="5076"/>
                    <a:pt x="3496" y="4986"/>
                    <a:pt x="3975" y="4775"/>
                  </a:cubicBezTo>
                  <a:cubicBezTo>
                    <a:pt x="6677" y="3588"/>
                    <a:pt x="4918" y="846"/>
                    <a:pt x="4918" y="846"/>
                  </a:cubicBezTo>
                  <a:cubicBezTo>
                    <a:pt x="4295" y="237"/>
                    <a:pt x="3645" y="1"/>
                    <a:pt x="30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595" name="Google Shape;125;p15"/>
            <p:cNvSpPr/>
            <p:nvPr/>
          </p:nvSpPr>
          <p:spPr>
            <a:xfrm>
              <a:off x="1087191" y="1724666"/>
              <a:ext cx="193436" cy="159901"/>
            </a:xfrm>
            <a:custGeom>
              <a:avLst/>
              <a:ahLst/>
              <a:rect l="l" t="t" r="r" b="b"/>
              <a:pathLst>
                <a:path w="7562" h="6251" extrusionOk="0">
                  <a:moveTo>
                    <a:pt x="2936" y="0"/>
                  </a:moveTo>
                  <a:cubicBezTo>
                    <a:pt x="469" y="0"/>
                    <a:pt x="0" y="3070"/>
                    <a:pt x="0" y="3070"/>
                  </a:cubicBezTo>
                  <a:cubicBezTo>
                    <a:pt x="180" y="5472"/>
                    <a:pt x="2006" y="6251"/>
                    <a:pt x="3558" y="6251"/>
                  </a:cubicBezTo>
                  <a:cubicBezTo>
                    <a:pt x="4379" y="6251"/>
                    <a:pt x="5123" y="6033"/>
                    <a:pt x="5507" y="5721"/>
                  </a:cubicBezTo>
                  <a:cubicBezTo>
                    <a:pt x="6615" y="4821"/>
                    <a:pt x="7561" y="1303"/>
                    <a:pt x="4085" y="195"/>
                  </a:cubicBezTo>
                  <a:cubicBezTo>
                    <a:pt x="3661" y="60"/>
                    <a:pt x="3279" y="0"/>
                    <a:pt x="29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596" name="Google Shape;126;p15"/>
            <p:cNvSpPr/>
            <p:nvPr/>
          </p:nvSpPr>
          <p:spPr>
            <a:xfrm>
              <a:off x="1500769" y="510384"/>
              <a:ext cx="163200" cy="137339"/>
            </a:xfrm>
            <a:custGeom>
              <a:avLst/>
              <a:ahLst/>
              <a:rect l="l" t="t" r="r" b="b"/>
              <a:pathLst>
                <a:path w="6380" h="5369" extrusionOk="0">
                  <a:moveTo>
                    <a:pt x="3425" y="0"/>
                  </a:moveTo>
                  <a:cubicBezTo>
                    <a:pt x="2572" y="0"/>
                    <a:pt x="1778" y="279"/>
                    <a:pt x="1421" y="629"/>
                  </a:cubicBezTo>
                  <a:cubicBezTo>
                    <a:pt x="536" y="1495"/>
                    <a:pt x="0" y="4605"/>
                    <a:pt x="3087" y="5281"/>
                  </a:cubicBezTo>
                  <a:cubicBezTo>
                    <a:pt x="3360" y="5341"/>
                    <a:pt x="3612" y="5369"/>
                    <a:pt x="3842" y="5369"/>
                  </a:cubicBezTo>
                  <a:cubicBezTo>
                    <a:pt x="6208" y="5369"/>
                    <a:pt x="6380" y="2476"/>
                    <a:pt x="6380" y="2476"/>
                  </a:cubicBezTo>
                  <a:cubicBezTo>
                    <a:pt x="6064" y="604"/>
                    <a:pt x="4680" y="0"/>
                    <a:pt x="34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597" name="Google Shape;127;p15"/>
            <p:cNvSpPr/>
            <p:nvPr/>
          </p:nvSpPr>
          <p:spPr>
            <a:xfrm>
              <a:off x="2053271" y="196620"/>
              <a:ext cx="93034" cy="78326"/>
            </a:xfrm>
            <a:custGeom>
              <a:avLst/>
              <a:ahLst/>
              <a:rect l="l" t="t" r="r" b="b"/>
              <a:pathLst>
                <a:path w="3637" h="3062" extrusionOk="0">
                  <a:moveTo>
                    <a:pt x="1952" y="1"/>
                  </a:moveTo>
                  <a:cubicBezTo>
                    <a:pt x="1466" y="1"/>
                    <a:pt x="1014" y="160"/>
                    <a:pt x="811" y="360"/>
                  </a:cubicBezTo>
                  <a:cubicBezTo>
                    <a:pt x="306" y="853"/>
                    <a:pt x="1" y="2627"/>
                    <a:pt x="1760" y="3012"/>
                  </a:cubicBezTo>
                  <a:cubicBezTo>
                    <a:pt x="1915" y="3046"/>
                    <a:pt x="2058" y="3062"/>
                    <a:pt x="2188" y="3062"/>
                  </a:cubicBezTo>
                  <a:cubicBezTo>
                    <a:pt x="3539" y="3062"/>
                    <a:pt x="3636" y="1412"/>
                    <a:pt x="3636" y="1412"/>
                  </a:cubicBezTo>
                  <a:cubicBezTo>
                    <a:pt x="3456" y="346"/>
                    <a:pt x="2668" y="1"/>
                    <a:pt x="19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598" name="Google Shape;128;p15"/>
            <p:cNvSpPr/>
            <p:nvPr/>
          </p:nvSpPr>
          <p:spPr>
            <a:xfrm>
              <a:off x="2428785" y="160398"/>
              <a:ext cx="248075" cy="181720"/>
            </a:xfrm>
            <a:custGeom>
              <a:avLst/>
              <a:ahLst/>
              <a:rect l="l" t="t" r="r" b="b"/>
              <a:pathLst>
                <a:path w="9698" h="7104" extrusionOk="0">
                  <a:moveTo>
                    <a:pt x="4929" y="0"/>
                  </a:moveTo>
                  <a:cubicBezTo>
                    <a:pt x="3365" y="0"/>
                    <a:pt x="2042" y="1335"/>
                    <a:pt x="2042" y="1335"/>
                  </a:cubicBezTo>
                  <a:cubicBezTo>
                    <a:pt x="0" y="4634"/>
                    <a:pt x="3498" y="7104"/>
                    <a:pt x="5063" y="7104"/>
                  </a:cubicBezTo>
                  <a:cubicBezTo>
                    <a:pt x="5087" y="7104"/>
                    <a:pt x="5112" y="7103"/>
                    <a:pt x="5136" y="7102"/>
                  </a:cubicBezTo>
                  <a:cubicBezTo>
                    <a:pt x="6661" y="7020"/>
                    <a:pt x="9697" y="4573"/>
                    <a:pt x="7388" y="1424"/>
                  </a:cubicBezTo>
                  <a:cubicBezTo>
                    <a:pt x="6603" y="354"/>
                    <a:pt x="5734" y="0"/>
                    <a:pt x="49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599" name="Google Shape;129;p15"/>
            <p:cNvSpPr/>
            <p:nvPr/>
          </p:nvSpPr>
          <p:spPr>
            <a:xfrm>
              <a:off x="961261" y="746897"/>
              <a:ext cx="248100" cy="181746"/>
            </a:xfrm>
            <a:custGeom>
              <a:avLst/>
              <a:ahLst/>
              <a:rect l="l" t="t" r="r" b="b"/>
              <a:pathLst>
                <a:path w="9699" h="7105" extrusionOk="0">
                  <a:moveTo>
                    <a:pt x="4929" y="0"/>
                  </a:moveTo>
                  <a:cubicBezTo>
                    <a:pt x="3365" y="0"/>
                    <a:pt x="2042" y="1335"/>
                    <a:pt x="2042" y="1335"/>
                  </a:cubicBezTo>
                  <a:cubicBezTo>
                    <a:pt x="0" y="4634"/>
                    <a:pt x="3498" y="7104"/>
                    <a:pt x="5062" y="7104"/>
                  </a:cubicBezTo>
                  <a:cubicBezTo>
                    <a:pt x="5087" y="7104"/>
                    <a:pt x="5112" y="7104"/>
                    <a:pt x="5136" y="7102"/>
                  </a:cubicBezTo>
                  <a:cubicBezTo>
                    <a:pt x="6661" y="7022"/>
                    <a:pt x="9699" y="4575"/>
                    <a:pt x="7388" y="1424"/>
                  </a:cubicBezTo>
                  <a:cubicBezTo>
                    <a:pt x="6603" y="354"/>
                    <a:pt x="5734" y="0"/>
                    <a:pt x="49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48600" name="Google Shape;130;p15"/>
          <p:cNvSpPr txBox="1">
            <a:spLocks noGrp="1"/>
          </p:cNvSpPr>
          <p:nvPr>
            <p:ph type="title"/>
          </p:nvPr>
        </p:nvSpPr>
        <p:spPr>
          <a:xfrm>
            <a:off x="1270050" y="862425"/>
            <a:ext cx="6603900" cy="9528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048601" name="Google Shape;131;p15"/>
          <p:cNvSpPr txBox="1">
            <a:spLocks noGrp="1"/>
          </p:cNvSpPr>
          <p:nvPr>
            <p:ph type="subTitle" idx="1"/>
          </p:nvPr>
        </p:nvSpPr>
        <p:spPr>
          <a:xfrm>
            <a:off x="2294100" y="1922200"/>
            <a:ext cx="4555800" cy="7032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SECTION_HEADER_1_1">
    <p:bg>
      <p:bgPr>
        <a:solidFill>
          <a:schemeClr val="dk2"/>
        </a:solidFill>
      </p:bgPr>
    </p:bg>
    <p:spTree>
      <p:nvGrpSpPr>
        <p:cNvPr id="49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Google Shape;133;p16"/>
          <p:cNvSpPr/>
          <p:nvPr/>
        </p:nvSpPr>
        <p:spPr>
          <a:xfrm>
            <a:off x="-61100" y="420675"/>
            <a:ext cx="9225360" cy="4703873"/>
          </a:xfrm>
          <a:custGeom>
            <a:avLst/>
            <a:ahLst/>
            <a:rect l="l" t="t" r="r" b="b"/>
            <a:pathLst>
              <a:path w="173352" h="89406" extrusionOk="0">
                <a:moveTo>
                  <a:pt x="173352" y="0"/>
                </a:moveTo>
                <a:cubicBezTo>
                  <a:pt x="172572" y="169"/>
                  <a:pt x="171813" y="338"/>
                  <a:pt x="171033" y="527"/>
                </a:cubicBezTo>
                <a:cubicBezTo>
                  <a:pt x="152107" y="4974"/>
                  <a:pt x="134066" y="13152"/>
                  <a:pt x="119144" y="25734"/>
                </a:cubicBezTo>
                <a:cubicBezTo>
                  <a:pt x="111957" y="31783"/>
                  <a:pt x="105191" y="38464"/>
                  <a:pt x="97225" y="43544"/>
                </a:cubicBezTo>
                <a:cubicBezTo>
                  <a:pt x="89047" y="48749"/>
                  <a:pt x="79626" y="49550"/>
                  <a:pt x="70163" y="49803"/>
                </a:cubicBezTo>
                <a:cubicBezTo>
                  <a:pt x="60341" y="50035"/>
                  <a:pt x="50625" y="50688"/>
                  <a:pt x="41036" y="52880"/>
                </a:cubicBezTo>
                <a:cubicBezTo>
                  <a:pt x="31678" y="55009"/>
                  <a:pt x="22594" y="58423"/>
                  <a:pt x="14248" y="63208"/>
                </a:cubicBezTo>
                <a:cubicBezTo>
                  <a:pt x="9126" y="66179"/>
                  <a:pt x="4342" y="69720"/>
                  <a:pt x="0" y="73767"/>
                </a:cubicBezTo>
                <a:lnTo>
                  <a:pt x="0" y="89405"/>
                </a:lnTo>
                <a:lnTo>
                  <a:pt x="173352" y="89405"/>
                </a:lnTo>
                <a:lnTo>
                  <a:pt x="173352" y="0"/>
                </a:lnTo>
                <a:close/>
              </a:path>
            </a:pathLst>
          </a:custGeom>
          <a:solidFill>
            <a:srgbClr val="FFFFFF">
              <a:alpha val="27230"/>
            </a:srgbClr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45" name="Google Shape;134;p16"/>
          <p:cNvSpPr/>
          <p:nvPr/>
        </p:nvSpPr>
        <p:spPr>
          <a:xfrm rot="10800000">
            <a:off x="-40683" y="-499488"/>
            <a:ext cx="9225360" cy="1661292"/>
          </a:xfrm>
          <a:custGeom>
            <a:avLst/>
            <a:ahLst/>
            <a:rect l="l" t="t" r="r" b="b"/>
            <a:pathLst>
              <a:path w="173352" h="31576" extrusionOk="0">
                <a:moveTo>
                  <a:pt x="172297" y="0"/>
                </a:moveTo>
                <a:cubicBezTo>
                  <a:pt x="169062" y="0"/>
                  <a:pt x="165813" y="89"/>
                  <a:pt x="162581" y="299"/>
                </a:cubicBezTo>
                <a:cubicBezTo>
                  <a:pt x="155268" y="762"/>
                  <a:pt x="147997" y="1774"/>
                  <a:pt x="140831" y="3333"/>
                </a:cubicBezTo>
                <a:cubicBezTo>
                  <a:pt x="134023" y="4851"/>
                  <a:pt x="127490" y="7169"/>
                  <a:pt x="120956" y="9614"/>
                </a:cubicBezTo>
                <a:cubicBezTo>
                  <a:pt x="114422" y="12059"/>
                  <a:pt x="107868" y="14398"/>
                  <a:pt x="100976" y="15642"/>
                </a:cubicBezTo>
                <a:cubicBezTo>
                  <a:pt x="94604" y="16772"/>
                  <a:pt x="88089" y="17146"/>
                  <a:pt x="81595" y="17146"/>
                </a:cubicBezTo>
                <a:cubicBezTo>
                  <a:pt x="81065" y="17146"/>
                  <a:pt x="80535" y="17143"/>
                  <a:pt x="80005" y="17138"/>
                </a:cubicBezTo>
                <a:cubicBezTo>
                  <a:pt x="69188" y="17028"/>
                  <a:pt x="58383" y="16033"/>
                  <a:pt x="47572" y="16033"/>
                </a:cubicBezTo>
                <a:cubicBezTo>
                  <a:pt x="43933" y="16033"/>
                  <a:pt x="40293" y="16146"/>
                  <a:pt x="36652" y="16443"/>
                </a:cubicBezTo>
                <a:cubicBezTo>
                  <a:pt x="24175" y="17454"/>
                  <a:pt x="12288" y="21649"/>
                  <a:pt x="0" y="23693"/>
                </a:cubicBezTo>
                <a:lnTo>
                  <a:pt x="0" y="31575"/>
                </a:lnTo>
                <a:lnTo>
                  <a:pt x="173351" y="31575"/>
                </a:lnTo>
                <a:lnTo>
                  <a:pt x="173351" y="3"/>
                </a:lnTo>
                <a:cubicBezTo>
                  <a:pt x="173000" y="1"/>
                  <a:pt x="172648" y="0"/>
                  <a:pt x="17229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46" name="Google Shape;135;p16"/>
          <p:cNvSpPr txBox="1">
            <a:spLocks noGrp="1"/>
          </p:cNvSpPr>
          <p:nvPr>
            <p:ph type="title"/>
          </p:nvPr>
        </p:nvSpPr>
        <p:spPr>
          <a:xfrm>
            <a:off x="2982300" y="2998125"/>
            <a:ext cx="3179400" cy="6027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algn="ctr"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algn="ctr"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algn="ctr"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algn="ctr"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algn="ctr"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algn="ctr"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algn="ctr"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algn="ctr"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647" name="Google Shape;136;p16"/>
          <p:cNvSpPr txBox="1">
            <a:spLocks noGrp="1"/>
          </p:cNvSpPr>
          <p:nvPr>
            <p:ph type="subTitle" idx="1"/>
          </p:nvPr>
        </p:nvSpPr>
        <p:spPr>
          <a:xfrm>
            <a:off x="1979100" y="1542675"/>
            <a:ext cx="5185800" cy="17007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algn="ctr"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algn="ctr"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algn="ctr"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algn="ctr"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algn="ctr"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algn="ctr"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algn="ctr"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algn="ctr"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</p:bgPr>
    </p:bg>
    <p:spTree>
      <p:nvGrpSpPr>
        <p:cNvPr id="12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tects Daughter"/>
              <a:buNone/>
              <a:defRPr b="1" sz="2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4857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indent="-3429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tamaran"/>
              <a:buChar char="●"/>
              <a:defRPr sz="18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indent="-317500" lvl="1" marL="9144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indent="-317500" lvl="2" marL="13716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indent="-317500" lvl="3" marL="1828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indent="-317500" lvl="4" marL="22860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indent="-317500" lvl="5" marL="2743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indent="-317500" lvl="6" marL="32004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indent="-317500" lvl="7" marL="36576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indent="-317500" lvl="8" marL="41148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</p:bgPr>
    </p:bg>
    <p:spTree>
      <p:nvGrpSpPr>
        <p:cNvPr id="45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oogle Shape;267;p38"/>
          <p:cNvGrpSpPr/>
          <p:nvPr/>
        </p:nvGrpSpPr>
        <p:grpSpPr>
          <a:xfrm>
            <a:off x="1773838" y="502800"/>
            <a:ext cx="5495250" cy="4072498"/>
            <a:chOff x="1773838" y="502800"/>
            <a:chExt cx="5495250" cy="4072498"/>
          </a:xfrm>
        </p:grpSpPr>
        <p:sp>
          <p:nvSpPr>
            <p:cNvPr id="1048639" name="Google Shape;268;p38"/>
            <p:cNvSpPr/>
            <p:nvPr/>
          </p:nvSpPr>
          <p:spPr>
            <a:xfrm rot="5400000">
              <a:off x="2467376" y="-190739"/>
              <a:ext cx="4007098" cy="5394175"/>
            </a:xfrm>
            <a:custGeom>
              <a:avLst/>
              <a:ahLst/>
              <a:rect l="l" t="t" r="r" b="b"/>
              <a:pathLst>
                <a:path w="34278" h="51389" extrusionOk="0">
                  <a:moveTo>
                    <a:pt x="19761" y="1"/>
                  </a:moveTo>
                  <a:cubicBezTo>
                    <a:pt x="16740" y="1"/>
                    <a:pt x="13720" y="151"/>
                    <a:pt x="10711" y="433"/>
                  </a:cubicBezTo>
                  <a:cubicBezTo>
                    <a:pt x="7743" y="724"/>
                    <a:pt x="5017" y="1192"/>
                    <a:pt x="3065" y="3724"/>
                  </a:cubicBezTo>
                  <a:cubicBezTo>
                    <a:pt x="1049" y="6337"/>
                    <a:pt x="1339" y="9983"/>
                    <a:pt x="1533" y="13289"/>
                  </a:cubicBezTo>
                  <a:cubicBezTo>
                    <a:pt x="2033" y="21774"/>
                    <a:pt x="1242" y="30291"/>
                    <a:pt x="388" y="38759"/>
                  </a:cubicBezTo>
                  <a:cubicBezTo>
                    <a:pt x="194" y="40679"/>
                    <a:pt x="0" y="42647"/>
                    <a:pt x="549" y="44486"/>
                  </a:cubicBezTo>
                  <a:cubicBezTo>
                    <a:pt x="2146" y="49825"/>
                    <a:pt x="8146" y="50631"/>
                    <a:pt x="12905" y="51131"/>
                  </a:cubicBezTo>
                  <a:cubicBezTo>
                    <a:pt x="14251" y="51278"/>
                    <a:pt x="15907" y="51389"/>
                    <a:pt x="17690" y="51389"/>
                  </a:cubicBezTo>
                  <a:cubicBezTo>
                    <a:pt x="23724" y="51389"/>
                    <a:pt x="31218" y="50126"/>
                    <a:pt x="33148" y="44760"/>
                  </a:cubicBezTo>
                  <a:cubicBezTo>
                    <a:pt x="34197" y="41824"/>
                    <a:pt x="34277" y="38630"/>
                    <a:pt x="34068" y="35501"/>
                  </a:cubicBezTo>
                  <a:cubicBezTo>
                    <a:pt x="33487" y="26629"/>
                    <a:pt x="32793" y="17596"/>
                    <a:pt x="31132" y="8837"/>
                  </a:cubicBezTo>
                  <a:cubicBezTo>
                    <a:pt x="30471" y="5321"/>
                    <a:pt x="29600" y="1788"/>
                    <a:pt x="25744" y="514"/>
                  </a:cubicBezTo>
                  <a:cubicBezTo>
                    <a:pt x="24567" y="127"/>
                    <a:pt x="23309" y="62"/>
                    <a:pt x="22067" y="30"/>
                  </a:cubicBezTo>
                  <a:cubicBezTo>
                    <a:pt x="21298" y="11"/>
                    <a:pt x="20530" y="1"/>
                    <a:pt x="1976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40" name="Google Shape;269;p38"/>
            <p:cNvSpPr/>
            <p:nvPr/>
          </p:nvSpPr>
          <p:spPr>
            <a:xfrm rot="5400000">
              <a:off x="2568451" y="-125339"/>
              <a:ext cx="4007098" cy="5394175"/>
            </a:xfrm>
            <a:custGeom>
              <a:avLst/>
              <a:ahLst/>
              <a:rect l="l" t="t" r="r" b="b"/>
              <a:pathLst>
                <a:path w="34278" h="51389" extrusionOk="0">
                  <a:moveTo>
                    <a:pt x="19761" y="1"/>
                  </a:moveTo>
                  <a:cubicBezTo>
                    <a:pt x="16740" y="1"/>
                    <a:pt x="13720" y="151"/>
                    <a:pt x="10711" y="433"/>
                  </a:cubicBezTo>
                  <a:cubicBezTo>
                    <a:pt x="7743" y="724"/>
                    <a:pt x="5017" y="1192"/>
                    <a:pt x="3065" y="3724"/>
                  </a:cubicBezTo>
                  <a:cubicBezTo>
                    <a:pt x="1049" y="6337"/>
                    <a:pt x="1339" y="9983"/>
                    <a:pt x="1533" y="13289"/>
                  </a:cubicBezTo>
                  <a:cubicBezTo>
                    <a:pt x="2033" y="21774"/>
                    <a:pt x="1242" y="30291"/>
                    <a:pt x="388" y="38759"/>
                  </a:cubicBezTo>
                  <a:cubicBezTo>
                    <a:pt x="194" y="40679"/>
                    <a:pt x="0" y="42647"/>
                    <a:pt x="549" y="44486"/>
                  </a:cubicBezTo>
                  <a:cubicBezTo>
                    <a:pt x="2146" y="49825"/>
                    <a:pt x="8146" y="50631"/>
                    <a:pt x="12905" y="51131"/>
                  </a:cubicBezTo>
                  <a:cubicBezTo>
                    <a:pt x="14251" y="51278"/>
                    <a:pt x="15907" y="51389"/>
                    <a:pt x="17690" y="51389"/>
                  </a:cubicBezTo>
                  <a:cubicBezTo>
                    <a:pt x="23724" y="51389"/>
                    <a:pt x="31218" y="50126"/>
                    <a:pt x="33148" y="44760"/>
                  </a:cubicBezTo>
                  <a:cubicBezTo>
                    <a:pt x="34197" y="41824"/>
                    <a:pt x="34277" y="38630"/>
                    <a:pt x="34068" y="35501"/>
                  </a:cubicBezTo>
                  <a:cubicBezTo>
                    <a:pt x="33487" y="26629"/>
                    <a:pt x="32793" y="17596"/>
                    <a:pt x="31132" y="8837"/>
                  </a:cubicBezTo>
                  <a:cubicBezTo>
                    <a:pt x="30471" y="5321"/>
                    <a:pt x="29600" y="1788"/>
                    <a:pt x="25744" y="514"/>
                  </a:cubicBezTo>
                  <a:cubicBezTo>
                    <a:pt x="24567" y="127"/>
                    <a:pt x="23309" y="62"/>
                    <a:pt x="22067" y="30"/>
                  </a:cubicBezTo>
                  <a:cubicBezTo>
                    <a:pt x="21298" y="11"/>
                    <a:pt x="20530" y="1"/>
                    <a:pt x="197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48641" name="Google Shape;270;p38"/>
          <p:cNvSpPr txBox="1">
            <a:spLocks noGrp="1"/>
          </p:cNvSpPr>
          <p:nvPr>
            <p:ph type="ctrTitle"/>
          </p:nvPr>
        </p:nvSpPr>
        <p:spPr>
          <a:xfrm>
            <a:off x="2193175" y="1582005"/>
            <a:ext cx="4555500" cy="1668054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id" dirty="0" sz="3600" lang="en-US" smtClean="0"/>
              <a:t>N</a:t>
            </a:r>
            <a:r>
              <a:rPr altLang="id" dirty="0" sz="3600" lang="en-US" smtClean="0"/>
              <a:t>I</a:t>
            </a:r>
            <a:r>
              <a:rPr altLang="id" dirty="0" sz="3600" lang="en-US" smtClean="0"/>
              <a:t>L</a:t>
            </a:r>
            <a:r>
              <a:rPr altLang="id" dirty="0" sz="3600" lang="en-US" smtClean="0"/>
              <a:t>A</a:t>
            </a:r>
            <a:r>
              <a:rPr altLang="id" dirty="0" sz="3600" lang="en-US" smtClean="0"/>
              <a:t>I</a:t>
            </a:r>
            <a:r>
              <a:rPr altLang="id" dirty="0" sz="3600" lang="en-US" smtClean="0"/>
              <a:t>-</a:t>
            </a:r>
            <a:r>
              <a:rPr altLang="id" dirty="0" sz="3600" lang="en-US" smtClean="0"/>
              <a:t>N</a:t>
            </a:r>
            <a:r>
              <a:rPr altLang="id" dirty="0" sz="3600" lang="en-US" smtClean="0"/>
              <a:t>I</a:t>
            </a:r>
            <a:r>
              <a:rPr altLang="id" dirty="0" sz="3600" lang="en-US" smtClean="0"/>
              <a:t>L</a:t>
            </a:r>
            <a:r>
              <a:rPr altLang="id" dirty="0" sz="3600" lang="en-US" smtClean="0"/>
              <a:t>A</a:t>
            </a:r>
            <a:r>
              <a:rPr altLang="id" dirty="0" sz="3600" lang="en-US" smtClean="0"/>
              <a:t>I</a:t>
            </a:r>
            <a:r>
              <a:rPr altLang="id" dirty="0" sz="3600" lang="en-US" smtClean="0"/>
              <a:t> </a:t>
            </a:r>
            <a:r>
              <a:rPr altLang="id" dirty="0" sz="3600" lang="en-US" smtClean="0"/>
              <a:t>M</a:t>
            </a:r>
            <a:r>
              <a:rPr altLang="id" dirty="0" sz="3600" lang="en-US" smtClean="0"/>
              <a:t>O</a:t>
            </a:r>
            <a:r>
              <a:rPr altLang="id" dirty="0" sz="3600" lang="en-US" smtClean="0"/>
              <a:t>R</a:t>
            </a:r>
            <a:r>
              <a:rPr altLang="id" dirty="0" sz="3600" lang="en-US" smtClean="0"/>
              <a:t>A</a:t>
            </a:r>
            <a:r>
              <a:rPr altLang="id" dirty="0" sz="3600" lang="en-US" smtClean="0"/>
              <a:t>L</a:t>
            </a:r>
            <a:r>
              <a:rPr altLang="id" dirty="0" sz="3600" lang="en-US" smtClean="0"/>
              <a:t> </a:t>
            </a:r>
            <a:r>
              <a:rPr altLang="id" dirty="0" sz="3600" lang="en-US" smtClean="0"/>
              <a:t>B</a:t>
            </a:r>
            <a:r>
              <a:rPr altLang="id" dirty="0" sz="3600" lang="en-US" smtClean="0"/>
              <a:t>A</a:t>
            </a:r>
            <a:r>
              <a:rPr altLang="id" dirty="0" sz="3600" lang="en-US" smtClean="0"/>
              <a:t>N</a:t>
            </a:r>
            <a:r>
              <a:rPr altLang="id" dirty="0" sz="3600" lang="en-US" smtClean="0"/>
              <a:t>G</a:t>
            </a:r>
            <a:r>
              <a:rPr altLang="id" dirty="0" sz="3600" lang="en-US" smtClean="0"/>
              <a:t>S</a:t>
            </a:r>
            <a:r>
              <a:rPr altLang="id" dirty="0" sz="3600" lang="en-US" smtClean="0"/>
              <a:t>A</a:t>
            </a:r>
            <a:r>
              <a:rPr altLang="id" dirty="0" sz="3600" lang="en-US" smtClean="0"/>
              <a:t> </a:t>
            </a:r>
            <a:r>
              <a:rPr altLang="id" dirty="0" sz="3600" lang="en-US" smtClean="0"/>
              <a:t>I</a:t>
            </a:r>
            <a:r>
              <a:rPr altLang="id" dirty="0" sz="3600" lang="en-US" smtClean="0"/>
              <a:t>N</a:t>
            </a:r>
            <a:r>
              <a:rPr altLang="id" dirty="0" sz="3600" lang="en-US" smtClean="0"/>
              <a:t>D</a:t>
            </a:r>
            <a:r>
              <a:rPr altLang="id" dirty="0" sz="3600" lang="en-US" smtClean="0"/>
              <a:t>O</a:t>
            </a:r>
            <a:r>
              <a:rPr altLang="id" dirty="0" sz="3600" lang="en-US" smtClean="0"/>
              <a:t>N</a:t>
            </a:r>
            <a:r>
              <a:rPr altLang="id" dirty="0" sz="3600" lang="en-US" smtClean="0"/>
              <a:t>E</a:t>
            </a:r>
            <a:r>
              <a:rPr altLang="id" dirty="0" sz="3600" lang="en-US" smtClean="0"/>
              <a:t>S</a:t>
            </a:r>
            <a:r>
              <a:rPr altLang="id" dirty="0" sz="3600" lang="en-US" smtClean="0"/>
              <a:t>I</a:t>
            </a:r>
            <a:r>
              <a:rPr altLang="id" dirty="0" sz="3600" lang="en-US" smtClean="0"/>
              <a:t>A</a:t>
            </a:r>
            <a:endParaRPr dirty="0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Google Shape;276;p39"/>
          <p:cNvSpPr txBox="1">
            <a:spLocks noGrp="1"/>
          </p:cNvSpPr>
          <p:nvPr>
            <p:ph type="body" idx="1"/>
          </p:nvPr>
        </p:nvSpPr>
        <p:spPr>
          <a:xfrm>
            <a:off x="269121" y="1032501"/>
            <a:ext cx="8360229" cy="3578189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p>
            <a:pPr algn="l" indent="0" lvl="0" marL="15240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sz="1700"/>
              <a:t>Nilai atau value adalah sikap manusia dalam menilai segala sesuatu yang ada</a:t>
            </a:r>
            <a:r>
              <a:rPr altLang="id" dirty="0" sz="1700" lang="en-US"/>
              <a:t> </a:t>
            </a:r>
            <a:r>
              <a:rPr dirty="0" sz="1700"/>
              <a:t>disekitarnya.</a:t>
            </a:r>
            <a:r>
              <a:rPr altLang="id" dirty="0" sz="1700" lang="en-US"/>
              <a:t> </a:t>
            </a:r>
            <a:r>
              <a:rPr dirty="0" sz="1700"/>
              <a:t>Nilai dianggap penting oleh masyarakat, karena bisa menganggap baik dan buruk dalam masyarakat, sehingga membantu kita untuk mengambil</a:t>
            </a:r>
            <a:r>
              <a:rPr altLang="id" dirty="0" sz="1700" lang="en-US"/>
              <a:t> </a:t>
            </a:r>
            <a:r>
              <a:rPr dirty="0" sz="1700"/>
              <a:t>keputusan.</a:t>
            </a:r>
            <a:r>
              <a:rPr altLang="id" dirty="0" sz="1700" lang="en-US"/>
              <a:t> </a:t>
            </a:r>
            <a:r>
              <a:rPr dirty="0" sz="1700"/>
              <a:t>Selain itu, penilaian adalah suatu sikap manusia yang didorong dar</a:t>
            </a:r>
            <a:r>
              <a:rPr altLang="id" dirty="0" sz="1700" lang="en-US"/>
              <a:t>i</a:t>
            </a:r>
            <a:r>
              <a:rPr altLang="id" dirty="0" sz="1700" lang="en-US"/>
              <a:t> </a:t>
            </a:r>
            <a:r>
              <a:rPr dirty="0" sz="1700"/>
              <a:t>aspek-aspek yang ada di dalam diri, terdiri dari</a:t>
            </a:r>
            <a:r>
              <a:rPr altLang="id" dirty="0" sz="1700" lang="en-US"/>
              <a:t> </a:t>
            </a:r>
            <a:r>
              <a:rPr altLang="id" dirty="0" sz="1700" lang="en-US"/>
              <a:t>:</a:t>
            </a:r>
            <a:endParaRPr dirty="0" sz="1700"/>
          </a:p>
          <a:p>
            <a:pPr algn="l" indent="0" lvl="0" marL="15240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id" dirty="0" sz="1700" lang="en-US"/>
              <a:t>1</a:t>
            </a:r>
            <a:r>
              <a:rPr altLang="id" dirty="0" sz="1700" lang="en-US"/>
              <a:t>.</a:t>
            </a:r>
            <a:r>
              <a:rPr altLang="id" dirty="0" sz="1700" lang="en-US"/>
              <a:t> </a:t>
            </a:r>
            <a:r>
              <a:rPr altLang="id" dirty="0" sz="1700" lang="en-US"/>
              <a:t>R</a:t>
            </a:r>
            <a:r>
              <a:rPr dirty="0" sz="1700"/>
              <a:t>asio atau cipta</a:t>
            </a:r>
            <a:endParaRPr dirty="0" sz="1700"/>
          </a:p>
          <a:p>
            <a:pPr algn="l" indent="0" lvl="0" marL="15240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id" dirty="0" sz="1700" lang="en-US"/>
              <a:t>2</a:t>
            </a:r>
            <a:r>
              <a:rPr altLang="id" dirty="0" sz="1700" lang="en-US"/>
              <a:t>.</a:t>
            </a:r>
            <a:r>
              <a:rPr altLang="id" dirty="0" sz="1700" lang="en-US"/>
              <a:t> </a:t>
            </a:r>
            <a:r>
              <a:rPr altLang="id" dirty="0" sz="1700" lang="en-US"/>
              <a:t>R</a:t>
            </a:r>
            <a:r>
              <a:rPr dirty="0" sz="1700"/>
              <a:t>asa</a:t>
            </a:r>
            <a:endParaRPr dirty="0" sz="1700"/>
          </a:p>
          <a:p>
            <a:pPr algn="l" indent="0" lvl="0" marL="15240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id" dirty="0" sz="1700" lang="en-US"/>
              <a:t>3</a:t>
            </a:r>
            <a:r>
              <a:rPr altLang="id" dirty="0" sz="1700" lang="en-US"/>
              <a:t>.</a:t>
            </a:r>
            <a:r>
              <a:rPr dirty="0" sz="1700"/>
              <a:t> karsa</a:t>
            </a:r>
            <a:endParaRPr dirty="0" sz="1700"/>
          </a:p>
          <a:p>
            <a:pPr algn="l" indent="0" lvl="0" marL="15240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id" dirty="0" sz="1700" lang="en-US"/>
              <a:t>4</a:t>
            </a:r>
            <a:r>
              <a:rPr altLang="id" dirty="0" sz="1700" lang="en-US"/>
              <a:t>.</a:t>
            </a:r>
            <a:r>
              <a:rPr altLang="id" dirty="0" sz="1700" lang="en-US"/>
              <a:t> </a:t>
            </a:r>
            <a:r>
              <a:rPr dirty="0" sz="1700"/>
              <a:t>budi nurani</a:t>
            </a:r>
            <a:endParaRPr dirty="0" sz="1700"/>
          </a:p>
          <a:p>
            <a:pPr algn="l" indent="0" lvl="0" marL="152400" rtl="0">
              <a:spcBef>
                <a:spcPts val="0"/>
              </a:spcBef>
              <a:spcAft>
                <a:spcPts val="0"/>
              </a:spcAft>
              <a:buNone/>
            </a:pPr>
            <a:endParaRPr dirty="0" sz="1700"/>
          </a:p>
          <a:p>
            <a:pPr algn="l" indent="0" lvl="0" marL="15240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sz="1700"/>
              <a:t>Menurut Widjaja, menilai berarti menimbang, yaitu kegiatan membandingkan antara</a:t>
            </a:r>
            <a:endParaRPr dirty="0" sz="1700"/>
          </a:p>
          <a:p>
            <a:pPr algn="l" indent="0" lvl="0" marL="15240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sz="1700"/>
              <a:t>sesuatu dengan sesuatu yang lain, hingga pengembalian keputusan</a:t>
            </a:r>
            <a:endParaRPr dirty="0" sz="1700"/>
          </a:p>
        </p:txBody>
      </p:sp>
      <p:sp>
        <p:nvSpPr>
          <p:cNvPr id="1048582" name="Google Shape;277;p39"/>
          <p:cNvSpPr txBox="1">
            <a:spLocks noGrp="1"/>
          </p:cNvSpPr>
          <p:nvPr>
            <p:ph type="title"/>
          </p:nvPr>
        </p:nvSpPr>
        <p:spPr>
          <a:xfrm>
            <a:off x="514650" y="569302"/>
            <a:ext cx="81147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br>
              <a:rPr altLang="id" dirty="0" lang="en-US" err="1" smtClean="0"/>
            </a:br>
            <a:r>
              <a:rPr altLang="id" dirty="0" lang="en-US" err="1" smtClean="0"/>
              <a:t>K</a:t>
            </a:r>
            <a:r>
              <a:rPr altLang="id" dirty="0" lang="en-US" err="1" smtClean="0"/>
              <a:t>o</a:t>
            </a:r>
            <a:r>
              <a:rPr altLang="id" dirty="0" lang="en-US" err="1" smtClean="0"/>
              <a:t>n</a:t>
            </a:r>
            <a:r>
              <a:rPr altLang="id" dirty="0" lang="en-US" err="1" smtClean="0"/>
              <a:t>s</a:t>
            </a:r>
            <a:r>
              <a:rPr altLang="id" dirty="0" lang="en-US" err="1" smtClean="0"/>
              <a:t>e</a:t>
            </a:r>
            <a:r>
              <a:rPr altLang="id" dirty="0" lang="en-US" err="1" smtClean="0"/>
              <a:t>p</a:t>
            </a:r>
            <a:r>
              <a:rPr altLang="id" dirty="0" lang="en-US" err="1" smtClean="0"/>
              <a:t> </a:t>
            </a:r>
            <a:r>
              <a:rPr dirty="0" lang="en-US" err="1" smtClean="0"/>
              <a:t>Nilai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</p:bgPr>
    </p:bg>
    <p:spTree>
      <p:nvGrpSpPr>
        <p:cNvPr id="37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Google Shape;284;p40"/>
          <p:cNvSpPr txBox="1">
            <a:spLocks noGrp="1"/>
          </p:cNvSpPr>
          <p:nvPr>
            <p:ph type="subTitle" idx="1"/>
          </p:nvPr>
        </p:nvSpPr>
        <p:spPr>
          <a:xfrm>
            <a:off x="508218" y="0"/>
            <a:ext cx="8893628" cy="3224067"/>
          </a:xfrm>
          <a:prstGeom prst="rect"/>
        </p:spPr>
        <p:txBody>
          <a:bodyPr anchor="ctr" anchorCtr="0" bIns="91425" lIns="91425" rIns="91425" spcFirstLastPara="1" tIns="91425" wrap="square">
            <a:noAutofit/>
          </a:bodyPr>
          <a:p>
            <a:pPr fontAlgn="base"/>
            <a:r>
              <a:rPr dirty="0" lang="en-US" err="1"/>
              <a:t>Nilai</a:t>
            </a:r>
            <a:r>
              <a:rPr dirty="0" lang="en-US"/>
              <a:t> </a:t>
            </a:r>
            <a:r>
              <a:rPr dirty="0" lang="en-US" err="1"/>
              <a:t>adalah</a:t>
            </a:r>
            <a:r>
              <a:rPr dirty="0" lang="en-US"/>
              <a:t> </a:t>
            </a:r>
            <a:r>
              <a:rPr dirty="0" lang="en-US" err="1"/>
              <a:t>konsep</a:t>
            </a:r>
            <a:r>
              <a:rPr dirty="0" lang="en-US"/>
              <a:t> yang </a:t>
            </a:r>
            <a:r>
              <a:rPr dirty="0" lang="en-US" err="1"/>
              <a:t>berada</a:t>
            </a:r>
            <a:r>
              <a:rPr dirty="0" lang="en-US"/>
              <a:t> </a:t>
            </a:r>
            <a:r>
              <a:rPr dirty="0" lang="en-US" err="1"/>
              <a:t>dalam</a:t>
            </a:r>
            <a:r>
              <a:rPr dirty="0" lang="en-US"/>
              <a:t> </a:t>
            </a:r>
            <a:r>
              <a:rPr dirty="0" lang="en-US" err="1"/>
              <a:t>pikiran</a:t>
            </a:r>
            <a:r>
              <a:rPr dirty="0" lang="en-US"/>
              <a:t> </a:t>
            </a:r>
            <a:r>
              <a:rPr dirty="0" lang="en-US" err="1"/>
              <a:t>manusia</a:t>
            </a:r>
            <a:r>
              <a:rPr dirty="0" lang="en-US"/>
              <a:t> yang </a:t>
            </a:r>
            <a:r>
              <a:rPr dirty="0" lang="en-US" err="1"/>
              <a:t>sifatnya</a:t>
            </a:r>
            <a:r>
              <a:rPr dirty="0" lang="en-US"/>
              <a:t> </a:t>
            </a:r>
            <a:r>
              <a:rPr dirty="0" lang="en-US" err="1"/>
              <a:t>tersembunyi</a:t>
            </a:r>
            <a:r>
              <a:rPr dirty="0" lang="en-US"/>
              <a:t>. </a:t>
            </a:r>
            <a:r>
              <a:rPr dirty="0" lang="en-US" err="1"/>
              <a:t>Nilai</a:t>
            </a:r>
            <a:r>
              <a:rPr dirty="0" lang="en-US"/>
              <a:t> </a:t>
            </a:r>
            <a:r>
              <a:rPr dirty="0" lang="en-US" err="1"/>
              <a:t>pada</a:t>
            </a:r>
            <a:r>
              <a:rPr dirty="0" lang="en-US"/>
              <a:t> </a:t>
            </a:r>
            <a:r>
              <a:rPr dirty="0" lang="en-US" err="1"/>
              <a:t>dasarnya</a:t>
            </a:r>
            <a:r>
              <a:rPr dirty="0" lang="en-US"/>
              <a:t> </a:t>
            </a:r>
            <a:r>
              <a:rPr dirty="0" lang="en-US" err="1"/>
              <a:t>standar</a:t>
            </a:r>
            <a:r>
              <a:rPr dirty="0" lang="en-US"/>
              <a:t> </a:t>
            </a:r>
            <a:r>
              <a:rPr dirty="0" lang="en-US" err="1"/>
              <a:t>prilaku</a:t>
            </a:r>
            <a:r>
              <a:rPr dirty="0" lang="en-US"/>
              <a:t>, </a:t>
            </a:r>
            <a:r>
              <a:rPr dirty="0" lang="en-US" err="1"/>
              <a:t>ukuran</a:t>
            </a:r>
            <a:r>
              <a:rPr dirty="0" lang="en-US"/>
              <a:t> yang </a:t>
            </a:r>
            <a:r>
              <a:rPr dirty="0" lang="en-US" err="1"/>
              <a:t>menentukan</a:t>
            </a:r>
            <a:r>
              <a:rPr dirty="0" lang="en-US"/>
              <a:t> </a:t>
            </a:r>
            <a:r>
              <a:rPr dirty="0" lang="en-US" err="1"/>
              <a:t>atau</a:t>
            </a:r>
            <a:r>
              <a:rPr dirty="0" lang="en-US"/>
              <a:t> criteria </a:t>
            </a:r>
            <a:r>
              <a:rPr dirty="0" lang="en-US" err="1"/>
              <a:t>seseorang</a:t>
            </a:r>
            <a:r>
              <a:rPr dirty="0" lang="en-US"/>
              <a:t> </a:t>
            </a:r>
            <a:r>
              <a:rPr dirty="0" lang="en-US" err="1"/>
              <a:t>tentang</a:t>
            </a:r>
            <a:r>
              <a:rPr dirty="0" lang="en-US"/>
              <a:t> </a:t>
            </a:r>
            <a:r>
              <a:rPr dirty="0" lang="en-US" err="1"/>
              <a:t>baik</a:t>
            </a:r>
            <a:r>
              <a:rPr dirty="0" lang="en-US"/>
              <a:t> dan </a:t>
            </a:r>
            <a:r>
              <a:rPr dirty="0" lang="en-US" err="1"/>
              <a:t>tidak</a:t>
            </a:r>
            <a:r>
              <a:rPr dirty="0" lang="en-US"/>
              <a:t> </a:t>
            </a:r>
            <a:r>
              <a:rPr dirty="0" lang="en-US" err="1"/>
              <a:t>baik</a:t>
            </a:r>
            <a:r>
              <a:rPr dirty="0" lang="en-US"/>
              <a:t>, </a:t>
            </a:r>
            <a:r>
              <a:rPr dirty="0" lang="en-US" err="1"/>
              <a:t>indah</a:t>
            </a:r>
            <a:r>
              <a:rPr dirty="0" lang="en-US"/>
              <a:t> dan </a:t>
            </a:r>
            <a:r>
              <a:rPr dirty="0" lang="en-US" err="1"/>
              <a:t>tidak</a:t>
            </a:r>
            <a:r>
              <a:rPr dirty="0" lang="en-US"/>
              <a:t> </a:t>
            </a:r>
            <a:r>
              <a:rPr dirty="0" lang="en-US" err="1"/>
              <a:t>indah</a:t>
            </a:r>
            <a:r>
              <a:rPr dirty="0" lang="en-US"/>
              <a:t>, </a:t>
            </a:r>
            <a:r>
              <a:rPr dirty="0" lang="en-US" err="1"/>
              <a:t>dsb</a:t>
            </a:r>
            <a:r>
              <a:rPr dirty="0" lang="en-US"/>
              <a:t>. </a:t>
            </a:r>
            <a:r>
              <a:rPr dirty="0" lang="en-US" err="1"/>
              <a:t>Sehingga</a:t>
            </a:r>
            <a:r>
              <a:rPr dirty="0" lang="en-US"/>
              <a:t> </a:t>
            </a:r>
            <a:r>
              <a:rPr dirty="0" lang="en-US" err="1"/>
              <a:t>standar</a:t>
            </a:r>
            <a:r>
              <a:rPr dirty="0" lang="en-US"/>
              <a:t> </a:t>
            </a:r>
            <a:r>
              <a:rPr dirty="0" lang="en-US" err="1"/>
              <a:t>itu</a:t>
            </a:r>
            <a:r>
              <a:rPr dirty="0" lang="en-US"/>
              <a:t> yang </a:t>
            </a:r>
            <a:r>
              <a:rPr dirty="0" lang="en-US" err="1"/>
              <a:t>akan</a:t>
            </a:r>
            <a:r>
              <a:rPr dirty="0" lang="en-US"/>
              <a:t> </a:t>
            </a:r>
            <a:r>
              <a:rPr dirty="0" lang="en-US" err="1"/>
              <a:t>mewanai</a:t>
            </a:r>
            <a:r>
              <a:rPr dirty="0" lang="en-US"/>
              <a:t> </a:t>
            </a:r>
            <a:r>
              <a:rPr dirty="0" lang="en-US" err="1"/>
              <a:t>perilaku</a:t>
            </a:r>
            <a:r>
              <a:rPr dirty="0" lang="en-US"/>
              <a:t> </a:t>
            </a:r>
            <a:r>
              <a:rPr dirty="0" lang="en-US" err="1"/>
              <a:t>sesorang</a:t>
            </a:r>
            <a:r>
              <a:rPr dirty="0" lang="en-US"/>
              <a:t>.</a:t>
            </a:r>
          </a:p>
          <a:p>
            <a:pPr fontAlgn="base"/>
            <a:r>
              <a:rPr altLang="en-US" dirty="0" sz="1500" lang="en-US"/>
              <a:t>Secara kodrat manusia dilahirkan ke bumi ini sebagai makhluk sosial (Zoon</a:t>
            </a:r>
            <a:endParaRPr altLang="en-US" sz="1500" lang="zh-CN"/>
          </a:p>
          <a:p>
            <a:pPr fontAlgn="base"/>
            <a:r>
              <a:rPr altLang="en-US" dirty="0" sz="1500" lang="en-US"/>
              <a:t>Politicon). Ia Secara kodrat manusia dilahirkan ke bumi ini sebagai makhluk sosial.</a:t>
            </a:r>
            <a:endParaRPr altLang="en-US" sz="1500" lang="zh-CN"/>
          </a:p>
          <a:p>
            <a:pPr fontAlgn="base"/>
            <a:r>
              <a:rPr altLang="en-US" dirty="0" sz="1500" lang="en-US"/>
              <a:t>Dari sekian banyak kebutuhan manusia tak satu pun yang dapat terpenuhi sendiri tanpa</a:t>
            </a:r>
            <a:endParaRPr altLang="en-US" sz="1500" lang="zh-CN"/>
          </a:p>
          <a:p>
            <a:pPr fontAlgn="base"/>
            <a:r>
              <a:rPr altLang="en-US" dirty="0" sz="1500" lang="en-US"/>
              <a:t>bantuan orang lain. Oleh karena itu, salah satu upaya yang dilakukan dalam rangka</a:t>
            </a:r>
            <a:endParaRPr altLang="en-US" sz="1500" lang="zh-CN"/>
          </a:p>
          <a:p>
            <a:pPr fontAlgn="base"/>
            <a:r>
              <a:rPr altLang="en-US" dirty="0" sz="1500" lang="en-US"/>
              <a:t>memenuhi kebutuhan hidupnya manusia adalah membangun suatu wadah tempat</a:t>
            </a:r>
            <a:endParaRPr altLang="en-US" sz="1500" lang="zh-CN"/>
          </a:p>
          <a:p>
            <a:pPr fontAlgn="base"/>
            <a:r>
              <a:rPr altLang="en-US" dirty="0" sz="1500" lang="en-US"/>
              <a:t>mereka berlindung yang dinamakan Negara. Begitu pula secara otomatis mereka</a:t>
            </a:r>
            <a:endParaRPr altLang="en-US" sz="1500" lang="zh-CN"/>
          </a:p>
          <a:p>
            <a:pPr fontAlgn="base"/>
            <a:r>
              <a:rPr altLang="en-US" dirty="0" sz="1500" lang="en-US"/>
              <a:t>menjadi anggota dari organisasi tersebut dari keanggotaan mereka dalam organisasi</a:t>
            </a:r>
            <a:endParaRPr altLang="en-US" sz="1500" lang="zh-CN"/>
          </a:p>
          <a:p>
            <a:pPr fontAlgn="base"/>
            <a:r>
              <a:rPr altLang="en-US" dirty="0" sz="1500" lang="en-US"/>
              <a:t>Negara, kitasebut “Warga Negara”</a:t>
            </a:r>
            <a:endParaRPr altLang="en-US" sz="1500" lang="zh-CN"/>
          </a:p>
        </p:txBody>
      </p:sp>
      <p:grpSp>
        <p:nvGrpSpPr>
          <p:cNvPr id="38" name="Google Shape;285;p40"/>
          <p:cNvGrpSpPr/>
          <p:nvPr/>
        </p:nvGrpSpPr>
        <p:grpSpPr>
          <a:xfrm>
            <a:off x="1375705" y="4184025"/>
            <a:ext cx="4314333" cy="271800"/>
            <a:chOff x="1218955" y="4184025"/>
            <a:chExt cx="4314333" cy="271800"/>
          </a:xfrm>
        </p:grpSpPr>
        <p:sp>
          <p:nvSpPr>
            <p:cNvPr id="1048603" name="Google Shape;286;p40"/>
            <p:cNvSpPr/>
            <p:nvPr/>
          </p:nvSpPr>
          <p:spPr>
            <a:xfrm>
              <a:off x="1218955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6400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J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04" name="Google Shape;287;p40"/>
            <p:cNvSpPr/>
            <p:nvPr/>
          </p:nvSpPr>
          <p:spPr>
            <a:xfrm>
              <a:off x="1586458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6400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F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05" name="Google Shape;288;p40"/>
            <p:cNvSpPr/>
            <p:nvPr/>
          </p:nvSpPr>
          <p:spPr>
            <a:xfrm>
              <a:off x="1953961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5485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M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06" name="Google Shape;289;p40"/>
            <p:cNvSpPr/>
            <p:nvPr/>
          </p:nvSpPr>
          <p:spPr>
            <a:xfrm>
              <a:off x="2321464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6400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A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07" name="Google Shape;290;p40"/>
            <p:cNvSpPr/>
            <p:nvPr/>
          </p:nvSpPr>
          <p:spPr>
            <a:xfrm>
              <a:off x="2688967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5485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M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08" name="Google Shape;291;p40"/>
            <p:cNvSpPr/>
            <p:nvPr/>
          </p:nvSpPr>
          <p:spPr>
            <a:xfrm>
              <a:off x="3056470" y="4184025"/>
              <a:ext cx="271800" cy="271800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6400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lt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J</a:t>
              </a:r>
              <a:endParaRPr b="1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09" name="Google Shape;292;p40"/>
            <p:cNvSpPr/>
            <p:nvPr/>
          </p:nvSpPr>
          <p:spPr>
            <a:xfrm>
              <a:off x="3423973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6400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J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10" name="Google Shape;293;p40"/>
            <p:cNvSpPr/>
            <p:nvPr/>
          </p:nvSpPr>
          <p:spPr>
            <a:xfrm>
              <a:off x="3791476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7315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A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11" name="Google Shape;294;p40"/>
            <p:cNvSpPr/>
            <p:nvPr/>
          </p:nvSpPr>
          <p:spPr>
            <a:xfrm>
              <a:off x="4158979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7315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S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12" name="Google Shape;295;p40"/>
            <p:cNvSpPr/>
            <p:nvPr/>
          </p:nvSpPr>
          <p:spPr>
            <a:xfrm>
              <a:off x="4526482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5485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O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13" name="Google Shape;296;p40"/>
            <p:cNvSpPr/>
            <p:nvPr/>
          </p:nvSpPr>
          <p:spPr>
            <a:xfrm>
              <a:off x="4893985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6400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N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14" name="Google Shape;297;p40"/>
            <p:cNvSpPr/>
            <p:nvPr/>
          </p:nvSpPr>
          <p:spPr>
            <a:xfrm>
              <a:off x="5261488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64000" rIns="91425" spcFirstLastPara="1" tIns="91425" wrap="square">
              <a:noAutofit/>
            </a:bodyPr>
            <a:p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dirty="0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D</a:t>
              </a:r>
              <a:endParaRPr b="1" dirty="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</p:grpSp>
      <p:sp>
        <p:nvSpPr>
          <p:cNvPr id="1048615" name="Google Shape;298;p40"/>
          <p:cNvSpPr txBox="1">
            <a:spLocks noGrp="1"/>
          </p:cNvSpPr>
          <p:nvPr>
            <p:ph type="subTitle" idx="1"/>
          </p:nvPr>
        </p:nvSpPr>
        <p:spPr>
          <a:xfrm>
            <a:off x="1248968" y="3674275"/>
            <a:ext cx="1273800" cy="4143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8616" name="Google Shape;299;p40"/>
          <p:cNvSpPr txBox="1">
            <a:spLocks noGrp="1"/>
          </p:cNvSpPr>
          <p:nvPr>
            <p:ph type="subTitle" idx="1"/>
          </p:nvPr>
        </p:nvSpPr>
        <p:spPr>
          <a:xfrm>
            <a:off x="6390318" y="3674275"/>
            <a:ext cx="1273800" cy="4143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"/>
              <a:t>Week</a:t>
            </a:r>
            <a:endParaRPr dirty="0"/>
          </a:p>
        </p:txBody>
      </p:sp>
      <p:grpSp>
        <p:nvGrpSpPr>
          <p:cNvPr id="39" name="Google Shape;300;p40"/>
          <p:cNvGrpSpPr/>
          <p:nvPr/>
        </p:nvGrpSpPr>
        <p:grpSpPr>
          <a:xfrm>
            <a:off x="6520735" y="4184025"/>
            <a:ext cx="1374297" cy="271800"/>
            <a:chOff x="6363985" y="4184025"/>
            <a:chExt cx="1374297" cy="271800"/>
          </a:xfrm>
        </p:grpSpPr>
        <p:sp>
          <p:nvSpPr>
            <p:cNvPr id="1048617" name="Google Shape;301;p40"/>
            <p:cNvSpPr/>
            <p:nvPr/>
          </p:nvSpPr>
          <p:spPr>
            <a:xfrm>
              <a:off x="7466482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73150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4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18" name="Google Shape;302;p40"/>
            <p:cNvSpPr/>
            <p:nvPr/>
          </p:nvSpPr>
          <p:spPr>
            <a:xfrm>
              <a:off x="6363985" y="4184025"/>
              <a:ext cx="271800" cy="2718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109725" rIns="0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lt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1</a:t>
              </a:r>
              <a:endParaRPr b="1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19" name="Google Shape;303;p40"/>
            <p:cNvSpPr/>
            <p:nvPr/>
          </p:nvSpPr>
          <p:spPr>
            <a:xfrm>
              <a:off x="6731488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8227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2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  <p:sp>
          <p:nvSpPr>
            <p:cNvPr id="1048620" name="Google Shape;304;p40"/>
            <p:cNvSpPr/>
            <p:nvPr/>
          </p:nvSpPr>
          <p:spPr>
            <a:xfrm>
              <a:off x="7098991" y="4184025"/>
              <a:ext cx="271800" cy="271800"/>
            </a:xfrm>
            <a:prstGeom prst="roundRect">
              <a:avLst>
                <a:gd name="adj" fmla="val 16667"/>
              </a:avLst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anchor="ctr" anchorCtr="0" bIns="91425" lIns="73150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chemeClr val="dk1"/>
                  </a:solidFill>
                  <a:latin typeface="Architects Daughter"/>
                  <a:ea typeface="Architects Daughter"/>
                  <a:cs typeface="Architects Daughter"/>
                  <a:sym typeface="Architects Daughter"/>
                </a:rPr>
                <a:t>3</a:t>
              </a:r>
              <a:endParaRPr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309;p41"/>
          <p:cNvGrpSpPr/>
          <p:nvPr/>
        </p:nvGrpSpPr>
        <p:grpSpPr>
          <a:xfrm>
            <a:off x="108857" y="-383626"/>
            <a:ext cx="9115322" cy="5347512"/>
            <a:chOff x="1516333" y="909150"/>
            <a:chExt cx="6348867" cy="3433205"/>
          </a:xfrm>
        </p:grpSpPr>
        <p:sp>
          <p:nvSpPr>
            <p:cNvPr id="1048648" name="Google Shape;310;p41"/>
            <p:cNvSpPr/>
            <p:nvPr/>
          </p:nvSpPr>
          <p:spPr>
            <a:xfrm rot="5400000">
              <a:off x="2987196" y="-420395"/>
              <a:ext cx="3291888" cy="6233614"/>
            </a:xfrm>
            <a:custGeom>
              <a:avLst/>
              <a:ahLst/>
              <a:rect l="l" t="t" r="r" b="b"/>
              <a:pathLst>
                <a:path w="34278" h="51389" extrusionOk="0">
                  <a:moveTo>
                    <a:pt x="19761" y="1"/>
                  </a:moveTo>
                  <a:cubicBezTo>
                    <a:pt x="16740" y="1"/>
                    <a:pt x="13720" y="151"/>
                    <a:pt x="10711" y="433"/>
                  </a:cubicBezTo>
                  <a:cubicBezTo>
                    <a:pt x="7743" y="724"/>
                    <a:pt x="5017" y="1192"/>
                    <a:pt x="3065" y="3724"/>
                  </a:cubicBezTo>
                  <a:cubicBezTo>
                    <a:pt x="1049" y="6337"/>
                    <a:pt x="1339" y="9983"/>
                    <a:pt x="1533" y="13289"/>
                  </a:cubicBezTo>
                  <a:cubicBezTo>
                    <a:pt x="2033" y="21774"/>
                    <a:pt x="1242" y="30291"/>
                    <a:pt x="388" y="38759"/>
                  </a:cubicBezTo>
                  <a:cubicBezTo>
                    <a:pt x="194" y="40679"/>
                    <a:pt x="0" y="42647"/>
                    <a:pt x="549" y="44486"/>
                  </a:cubicBezTo>
                  <a:cubicBezTo>
                    <a:pt x="2146" y="49825"/>
                    <a:pt x="8146" y="50631"/>
                    <a:pt x="12905" y="51131"/>
                  </a:cubicBezTo>
                  <a:cubicBezTo>
                    <a:pt x="14251" y="51278"/>
                    <a:pt x="15907" y="51389"/>
                    <a:pt x="17690" y="51389"/>
                  </a:cubicBezTo>
                  <a:cubicBezTo>
                    <a:pt x="23724" y="51389"/>
                    <a:pt x="31218" y="50126"/>
                    <a:pt x="33148" y="44760"/>
                  </a:cubicBezTo>
                  <a:cubicBezTo>
                    <a:pt x="34197" y="41824"/>
                    <a:pt x="34277" y="38630"/>
                    <a:pt x="34068" y="35501"/>
                  </a:cubicBezTo>
                  <a:cubicBezTo>
                    <a:pt x="33487" y="26629"/>
                    <a:pt x="32793" y="17596"/>
                    <a:pt x="31132" y="8837"/>
                  </a:cubicBezTo>
                  <a:cubicBezTo>
                    <a:pt x="30471" y="5321"/>
                    <a:pt x="29600" y="1788"/>
                    <a:pt x="25744" y="514"/>
                  </a:cubicBezTo>
                  <a:cubicBezTo>
                    <a:pt x="24567" y="127"/>
                    <a:pt x="23309" y="62"/>
                    <a:pt x="22067" y="30"/>
                  </a:cubicBezTo>
                  <a:cubicBezTo>
                    <a:pt x="21298" y="11"/>
                    <a:pt x="20530" y="1"/>
                    <a:pt x="1976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649" name="Google Shape;311;p41"/>
            <p:cNvSpPr/>
            <p:nvPr/>
          </p:nvSpPr>
          <p:spPr>
            <a:xfrm rot="5400000">
              <a:off x="3102449" y="-561713"/>
              <a:ext cx="3291888" cy="6233614"/>
            </a:xfrm>
            <a:custGeom>
              <a:avLst/>
              <a:ahLst/>
              <a:rect l="l" t="t" r="r" b="b"/>
              <a:pathLst>
                <a:path w="34278" h="51389" extrusionOk="0">
                  <a:moveTo>
                    <a:pt x="19761" y="1"/>
                  </a:moveTo>
                  <a:cubicBezTo>
                    <a:pt x="16740" y="1"/>
                    <a:pt x="13720" y="151"/>
                    <a:pt x="10711" y="433"/>
                  </a:cubicBezTo>
                  <a:cubicBezTo>
                    <a:pt x="7743" y="724"/>
                    <a:pt x="5017" y="1192"/>
                    <a:pt x="3065" y="3724"/>
                  </a:cubicBezTo>
                  <a:cubicBezTo>
                    <a:pt x="1049" y="6337"/>
                    <a:pt x="1339" y="9983"/>
                    <a:pt x="1533" y="13289"/>
                  </a:cubicBezTo>
                  <a:cubicBezTo>
                    <a:pt x="2033" y="21774"/>
                    <a:pt x="1242" y="30291"/>
                    <a:pt x="388" y="38759"/>
                  </a:cubicBezTo>
                  <a:cubicBezTo>
                    <a:pt x="194" y="40679"/>
                    <a:pt x="0" y="42647"/>
                    <a:pt x="549" y="44486"/>
                  </a:cubicBezTo>
                  <a:cubicBezTo>
                    <a:pt x="2146" y="49825"/>
                    <a:pt x="8146" y="50631"/>
                    <a:pt x="12905" y="51131"/>
                  </a:cubicBezTo>
                  <a:cubicBezTo>
                    <a:pt x="14251" y="51278"/>
                    <a:pt x="15907" y="51389"/>
                    <a:pt x="17690" y="51389"/>
                  </a:cubicBezTo>
                  <a:cubicBezTo>
                    <a:pt x="23724" y="51389"/>
                    <a:pt x="31218" y="50126"/>
                    <a:pt x="33148" y="44760"/>
                  </a:cubicBezTo>
                  <a:cubicBezTo>
                    <a:pt x="34197" y="41824"/>
                    <a:pt x="34277" y="38630"/>
                    <a:pt x="34068" y="35501"/>
                  </a:cubicBezTo>
                  <a:cubicBezTo>
                    <a:pt x="33487" y="26629"/>
                    <a:pt x="32793" y="17596"/>
                    <a:pt x="31132" y="8837"/>
                  </a:cubicBezTo>
                  <a:cubicBezTo>
                    <a:pt x="30471" y="5321"/>
                    <a:pt x="29600" y="1788"/>
                    <a:pt x="25744" y="514"/>
                  </a:cubicBezTo>
                  <a:cubicBezTo>
                    <a:pt x="24567" y="127"/>
                    <a:pt x="23309" y="62"/>
                    <a:pt x="22067" y="30"/>
                  </a:cubicBezTo>
                  <a:cubicBezTo>
                    <a:pt x="21298" y="11"/>
                    <a:pt x="20530" y="1"/>
                    <a:pt x="197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48650" name="Google Shape;312;p41"/>
          <p:cNvSpPr txBox="1">
            <a:spLocks noGrp="1"/>
          </p:cNvSpPr>
          <p:nvPr>
            <p:ph type="title"/>
          </p:nvPr>
        </p:nvSpPr>
        <p:spPr>
          <a:xfrm>
            <a:off x="2982300" y="2998125"/>
            <a:ext cx="3179400" cy="6027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"/>
              <a:t>—</a:t>
            </a:r>
            <a:r>
              <a:rPr altLang="id" dirty="0" lang="en-US"/>
              <a:t>R</a:t>
            </a:r>
            <a:r>
              <a:rPr altLang="id" dirty="0" lang="en-US"/>
              <a:t>u</a:t>
            </a:r>
            <a:r>
              <a:rPr altLang="id" dirty="0" lang="en-US"/>
              <a:t>s</a:t>
            </a:r>
            <a:r>
              <a:rPr altLang="id" dirty="0" lang="en-US"/>
              <a:t>t</a:t>
            </a:r>
            <a:r>
              <a:rPr altLang="id" dirty="0" lang="en-US"/>
              <a:t>a</a:t>
            </a:r>
            <a:r>
              <a:rPr altLang="id" dirty="0" lang="en-US"/>
              <a:t>n</a:t>
            </a:r>
            <a:r>
              <a:rPr altLang="id" dirty="0" lang="en-US"/>
              <a:t>d</a:t>
            </a:r>
            <a:r>
              <a:rPr altLang="id" dirty="0" lang="en-US"/>
              <a:t>i</a:t>
            </a:r>
            <a:endParaRPr dirty="0"/>
          </a:p>
        </p:txBody>
      </p:sp>
      <p:sp>
        <p:nvSpPr>
          <p:cNvPr id="1048651" name="Google Shape;313;p41"/>
          <p:cNvSpPr txBox="1">
            <a:spLocks noGrp="1"/>
          </p:cNvSpPr>
          <p:nvPr>
            <p:ph type="subTitle" idx="1"/>
          </p:nvPr>
        </p:nvSpPr>
        <p:spPr>
          <a:xfrm rot="21600000">
            <a:off x="709568" y="680"/>
            <a:ext cx="8242685" cy="4596971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indent="0" lvl="0" marL="0"/>
            <a:r>
              <a:rPr dirty="0"/>
              <a:t>Menurut Rustandi (1988:60) </a:t>
            </a:r>
            <a:endParaRPr dirty="0"/>
          </a:p>
          <a:p>
            <a:pPr indent="0" lvl="0" marL="0"/>
            <a:endParaRPr dirty="0"/>
          </a:p>
          <a:p>
            <a:pPr indent="0" lvl="0" marL="0"/>
            <a:r>
              <a:rPr dirty="0"/>
              <a:t>“Warga Negara ialah mereka yang berdasarkan</a:t>
            </a:r>
            <a:endParaRPr dirty="0"/>
          </a:p>
          <a:p>
            <a:pPr indent="0" lvl="0" marL="0"/>
            <a:r>
              <a:rPr dirty="0"/>
              <a:t>hukum merupakan anggota dari suatu negara”. Mereka yang tidak termasuk Warga</a:t>
            </a:r>
            <a:endParaRPr dirty="0"/>
          </a:p>
          <a:p>
            <a:pPr indent="0" lvl="0" marL="0"/>
            <a:r>
              <a:rPr dirty="0"/>
              <a:t>Negara disebut orang asing (bukan warga negara)</a:t>
            </a:r>
            <a:r>
              <a:rPr altLang="id" dirty="0" lang="en-US"/>
              <a:t>Dari rumusan tersebut dapat</a:t>
            </a:r>
            <a:endParaRPr dirty="0"/>
          </a:p>
          <a:p>
            <a:pPr indent="0" lvl="0" marL="0"/>
            <a:r>
              <a:rPr altLang="id" dirty="0" lang="en-US"/>
              <a:t>disimpulkan bahwa dapat dikatakan sebagai Warga Negara maka seseorang harus</a:t>
            </a:r>
            <a:endParaRPr dirty="0"/>
          </a:p>
          <a:p>
            <a:pPr indent="0" lvl="0" marL="0"/>
            <a:r>
              <a:rPr altLang="id" dirty="0" lang="en-US"/>
              <a:t>dinyatakan secara legal (sah) menjadi Warga Negara.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</p:bgPr>
    </p:bg>
    <p:spTree>
      <p:nvGrpSpPr>
        <p:cNvPr id="56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Google Shape;318;p42"/>
          <p:cNvSpPr txBox="1">
            <a:spLocks noGrp="1"/>
          </p:cNvSpPr>
          <p:nvPr>
            <p:ph type="title" idx="2"/>
          </p:nvPr>
        </p:nvSpPr>
        <p:spPr>
          <a:xfrm>
            <a:off x="641274" y="381075"/>
            <a:ext cx="3168725" cy="10350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id" dirty="0" lang="en-US" err="1" smtClean="0"/>
              <a:t>K</a:t>
            </a:r>
            <a:r>
              <a:rPr altLang="id" dirty="0" lang="en-US" err="1" smtClean="0"/>
              <a:t>o</a:t>
            </a:r>
            <a:r>
              <a:rPr altLang="id" dirty="0" lang="en-US" err="1" smtClean="0"/>
              <a:t>n</a:t>
            </a:r>
            <a:r>
              <a:rPr altLang="id" dirty="0" lang="en-US" err="1" smtClean="0"/>
              <a:t>s</a:t>
            </a:r>
            <a:r>
              <a:rPr altLang="id" dirty="0" lang="en-US" err="1" smtClean="0"/>
              <a:t>e</a:t>
            </a:r>
            <a:r>
              <a:rPr altLang="id" dirty="0" lang="en-US" err="1" smtClean="0"/>
              <a:t>p</a:t>
            </a:r>
            <a:r>
              <a:rPr altLang="id" dirty="0" lang="en-US" err="1" smtClean="0"/>
              <a:t> </a:t>
            </a:r>
            <a:r>
              <a:rPr altLang="id" dirty="0" lang="en-US" err="1" smtClean="0"/>
              <a:t>M</a:t>
            </a:r>
            <a:r>
              <a:rPr altLang="id" dirty="0" lang="en-US" err="1" smtClean="0"/>
              <a:t>o</a:t>
            </a:r>
            <a:r>
              <a:rPr altLang="id" dirty="0" lang="en-US" err="1" smtClean="0"/>
              <a:t>r</a:t>
            </a:r>
            <a:r>
              <a:rPr altLang="id" dirty="0" lang="en-US" err="1" smtClean="0"/>
              <a:t>a</a:t>
            </a:r>
            <a:r>
              <a:rPr altLang="id" dirty="0" lang="en-US" err="1" smtClean="0"/>
              <a:t>l</a:t>
            </a:r>
            <a:endParaRPr dirty="0"/>
          </a:p>
        </p:txBody>
      </p:sp>
      <p:sp>
        <p:nvSpPr>
          <p:cNvPr id="1048669" name="Google Shape;319;p42"/>
          <p:cNvSpPr txBox="1">
            <a:spLocks noGrp="1"/>
          </p:cNvSpPr>
          <p:nvPr>
            <p:ph type="title"/>
          </p:nvPr>
        </p:nvSpPr>
        <p:spPr>
          <a:xfrm>
            <a:off x="5584699" y="381075"/>
            <a:ext cx="2710215" cy="458281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p>
            <a:pPr fontAlgn="base"/>
            <a:r>
              <a:rPr b="0" dirty="0" sz="2400" lang="en-US"/>
              <a:t>Moral adal</a:t>
            </a:r>
            <a:r>
              <a:rPr b="0" dirty="0" sz="2400" lang="en-US"/>
              <a:t>ah ajaran yang baik dan buruk tentang suatu kelakuan manusia.</a:t>
            </a:r>
            <a:br>
              <a:rPr b="0" dirty="0" sz="2400" lang="en-US"/>
            </a:br>
            <a:br>
              <a:rPr altLang="id" b="0" dirty="0" sz="2400" lang="en-US"/>
            </a:br>
            <a:r>
              <a:rPr b="0" dirty="0" sz="2400" lang="en-US"/>
              <a:t>Pada dasarnya, moral membicarakan tentang tingkah laku atau akhlak manusia yang baik dan enggak bai</a:t>
            </a:r>
            <a:r>
              <a:rPr b="0" dirty="0" sz="2400" lang="en-US"/>
              <a:t>k.</a:t>
            </a:r>
            <a:endParaRPr dirty="0" sz="2400"/>
          </a:p>
        </p:txBody>
      </p:sp>
      <p:sp>
        <p:nvSpPr>
          <p:cNvPr id="1048675" name="Google Shape;335;p42"/>
          <p:cNvSpPr txBox="1"/>
          <p:nvPr/>
        </p:nvSpPr>
        <p:spPr>
          <a:xfrm>
            <a:off x="641275" y="2143925"/>
            <a:ext cx="2784000" cy="479100"/>
          </a:xfrm>
          <a:prstGeom prst="rect"/>
          <a:solidFill>
            <a:schemeClr val="accent3"/>
          </a:solidFill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sz="1800" lang="en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My notes</a:t>
            </a:r>
            <a:endParaRPr dirty="0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0" name="Google Shape;345;p43"/>
          <p:cNvSpPr/>
          <p:nvPr/>
        </p:nvSpPr>
        <p:spPr>
          <a:xfrm>
            <a:off x="696063" y="1032502"/>
            <a:ext cx="7813532" cy="4377698"/>
          </a:xfrm>
          <a:prstGeom prst="roundRect">
            <a:avLst>
              <a:gd name="adj" fmla="val 10236"/>
            </a:avLst>
          </a:prstGeom>
          <a:solidFill>
            <a:schemeClr val="l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691" name="Google Shape;346;p43"/>
          <p:cNvSpPr txBox="1">
            <a:spLocks noGrp="1"/>
          </p:cNvSpPr>
          <p:nvPr>
            <p:ph type="title"/>
          </p:nvPr>
        </p:nvSpPr>
        <p:spPr>
          <a:xfrm>
            <a:off x="514650" y="569302"/>
            <a:ext cx="81147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lang="en" smtClean="0"/>
              <a:t>NOTE!!!</a:t>
            </a:r>
            <a:endParaRPr dirty="0"/>
          </a:p>
        </p:txBody>
      </p:sp>
      <p:sp>
        <p:nvSpPr>
          <p:cNvPr id="1048692" name="Google Shape;347;p43"/>
          <p:cNvSpPr/>
          <p:nvPr/>
        </p:nvSpPr>
        <p:spPr>
          <a:xfrm rot="29084">
            <a:off x="705097" y="1430796"/>
            <a:ext cx="7789488" cy="3581107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anchor="ctr" anchorCtr="0" bIns="91425" lIns="91425" rIns="91425" spcFirstLastPara="1" tIns="91425" wrap="square">
            <a:noAutofit/>
          </a:bodyPr>
          <a:p>
            <a:pPr fontAlgn="base"/>
            <a:r>
              <a:rPr dirty="0" lang="en-US" err="1"/>
              <a:t>Warga Negara Republik yang terdiri dari beraneka ragam suku, bangsa, agama,</a:t>
            </a:r>
            <a:endParaRPr altLang="en-US" lang="zh-CN"/>
          </a:p>
          <a:p>
            <a:pPr fontAlgn="base"/>
            <a:r>
              <a:rPr altLang="en-US" dirty="0" lang="en-US" err="1"/>
              <a:t>dan keyakinan, budaya dan adat istiadat, memerlukan adanya kesadaran yang cukup</a:t>
            </a:r>
            <a:endParaRPr altLang="en-US" lang="zh-CN"/>
          </a:p>
          <a:p>
            <a:pPr fontAlgn="base"/>
            <a:r>
              <a:rPr altLang="en-US" dirty="0" lang="en-US" err="1"/>
              <a:t>tinggi dalam hubungannya sesama warga Negara. Oleh karena itu perlu adanya</a:t>
            </a:r>
            <a:endParaRPr altLang="en-US" lang="zh-CN"/>
          </a:p>
          <a:p>
            <a:pPr fontAlgn="base"/>
            <a:r>
              <a:rPr altLang="en-US" dirty="0" lang="en-US" err="1"/>
              <a:t>penanaman dan membiasakan sikap yang berlandaskan nilai – nilai pancasila dalam</a:t>
            </a:r>
            <a:endParaRPr altLang="en-US" lang="zh-CN"/>
          </a:p>
          <a:p>
            <a:pPr fontAlgn="base"/>
            <a:r>
              <a:rPr altLang="en-US" dirty="0" lang="en-US" err="1"/>
              <a:t>kehidupan sehari – hari sangat perlu dari usia dini dalam rangka pembinaan dan</a:t>
            </a:r>
            <a:endParaRPr altLang="en-US" lang="zh-CN"/>
          </a:p>
          <a:p>
            <a:pPr fontAlgn="base"/>
            <a:r>
              <a:rPr altLang="en-US" dirty="0" lang="en-US" err="1"/>
              <a:t>pembentukan pribadi warga Negara. Dengan pembentukan sikap yang berlandaskan</a:t>
            </a:r>
            <a:endParaRPr altLang="en-US" lang="zh-CN"/>
          </a:p>
          <a:p>
            <a:pPr fontAlgn="base"/>
            <a:r>
              <a:rPr altLang="en-US" dirty="0" lang="en-US" err="1"/>
              <a:t>nilai – nilai pancasila maka akan terbentuklah warga Negara yang baik.</a:t>
            </a:r>
            <a:endParaRPr altLang="en-US" lang="zh-CN"/>
          </a:p>
          <a:p>
            <a:endParaRPr altLang="en-US" lang="zh-CN"/>
          </a:p>
          <a:p>
            <a:r>
              <a:rPr altLang="en-US" lang="zh-CN"/>
              <a:t>Ciri – ciri warga Negara yang baik antara lain:</a:t>
            </a:r>
            <a:endParaRPr altLang="en-US" lang="zh-CN"/>
          </a:p>
          <a:p>
            <a:r>
              <a:rPr altLang="en-US" lang="zh-CN"/>
              <a:t>1. Patriotik</a:t>
            </a:r>
            <a:endParaRPr altLang="en-US" lang="zh-CN"/>
          </a:p>
          <a:p>
            <a:r>
              <a:rPr altLang="en-US" lang="zh-CN"/>
              <a:t>2. Loyal terhadap bangsa dan Negara</a:t>
            </a:r>
            <a:endParaRPr altLang="en-US" lang="zh-CN"/>
          </a:p>
          <a:p>
            <a:r>
              <a:rPr altLang="en-US" lang="zh-CN"/>
              <a:t>3. Toleran beragama</a:t>
            </a:r>
            <a:endParaRPr altLang="en-US" lang="zh-CN"/>
          </a:p>
          <a:p>
            <a:r>
              <a:rPr altLang="en-US" lang="zh-CN"/>
              <a:t>4. Demokratis</a:t>
            </a:r>
            <a:endParaRPr altLang="en-US" lang="zh-CN"/>
          </a:p>
          <a:p>
            <a:endParaRPr altLang="en-US" lang="zh-C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</p:bgPr>
    </p:bg>
    <p:spTree>
      <p:nvGrpSpPr>
        <p:cNvPr id="66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0" name="Google Shape;381;p45"/>
          <p:cNvSpPr txBox="1">
            <a:spLocks noGrp="1"/>
          </p:cNvSpPr>
          <p:nvPr>
            <p:ph type="body" idx="1"/>
          </p:nvPr>
        </p:nvSpPr>
        <p:spPr>
          <a:xfrm>
            <a:off x="909899" y="873631"/>
            <a:ext cx="4108415" cy="3350025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fontAlgn="base" indent="0" marL="139700">
              <a:buNone/>
            </a:pPr>
            <a:r>
              <a:rPr sz="2200"/>
              <a:t>Landasan utama yang dijadikan pedoman tuntunan menjadi warga negara:</a:t>
            </a:r>
            <a:endParaRPr altLang="en-US" sz="2200" lang="zh-CN"/>
          </a:p>
          <a:p>
            <a:pPr fontAlgn="base" indent="0" marL="139700">
              <a:buNone/>
            </a:pPr>
            <a:endParaRPr altLang="en-US" sz="2200" lang="zh-CN"/>
          </a:p>
          <a:p>
            <a:pPr fontAlgn="base" indent="0" marL="139700">
              <a:buNone/>
            </a:pPr>
            <a:r>
              <a:rPr altLang="en-US" sz="2200" lang="zh-CN"/>
              <a:t>1. LandasanIdiil Pancasila</a:t>
            </a:r>
            <a:endParaRPr altLang="en-US" sz="2200" lang="zh-CN"/>
          </a:p>
          <a:p>
            <a:pPr fontAlgn="base" indent="0" marL="139700">
              <a:buNone/>
            </a:pPr>
            <a:r>
              <a:rPr altLang="en-US" sz="2200" lang="zh-CN"/>
              <a:t>2. Landasan Struktural</a:t>
            </a:r>
            <a:endParaRPr altLang="en-US" sz="2200" lang="zh-CN"/>
          </a:p>
          <a:p>
            <a:pPr fontAlgn="base" indent="0" marL="139700">
              <a:buNone/>
            </a:pPr>
            <a:r>
              <a:rPr altLang="en-US" sz="2200" lang="zh-CN"/>
              <a:t>3. Landasan Operasional</a:t>
            </a:r>
            <a:endParaRPr altLang="en-US" sz="2200" lang="zh-CN"/>
          </a:p>
        </p:txBody>
      </p:sp>
      <p:sp>
        <p:nvSpPr>
          <p:cNvPr id="1048701" name="Google Shape;385;p45"/>
          <p:cNvSpPr/>
          <p:nvPr/>
        </p:nvSpPr>
        <p:spPr>
          <a:xfrm>
            <a:off x="6199980" y="638337"/>
            <a:ext cx="230655" cy="235294"/>
          </a:xfrm>
          <a:custGeom>
            <a:avLst/>
            <a:ahLst/>
            <a:rect l="l" t="t" r="r" b="b"/>
            <a:pathLst>
              <a:path w="12446" h="12698" extrusionOk="0">
                <a:moveTo>
                  <a:pt x="6239" y="1"/>
                </a:moveTo>
                <a:cubicBezTo>
                  <a:pt x="5105" y="1"/>
                  <a:pt x="4191" y="915"/>
                  <a:pt x="4159" y="2112"/>
                </a:cubicBezTo>
                <a:cubicBezTo>
                  <a:pt x="4159" y="3088"/>
                  <a:pt x="4852" y="3939"/>
                  <a:pt x="5798" y="4097"/>
                </a:cubicBezTo>
                <a:lnTo>
                  <a:pt x="5798" y="5294"/>
                </a:lnTo>
                <a:cubicBezTo>
                  <a:pt x="4852" y="5483"/>
                  <a:pt x="4159" y="6333"/>
                  <a:pt x="4159" y="7310"/>
                </a:cubicBezTo>
                <a:cubicBezTo>
                  <a:pt x="4159" y="7657"/>
                  <a:pt x="4222" y="7972"/>
                  <a:pt x="4380" y="8255"/>
                </a:cubicBezTo>
                <a:lnTo>
                  <a:pt x="3403" y="9043"/>
                </a:lnTo>
                <a:cubicBezTo>
                  <a:pt x="3057" y="8728"/>
                  <a:pt x="2584" y="8570"/>
                  <a:pt x="2112" y="8570"/>
                </a:cubicBezTo>
                <a:cubicBezTo>
                  <a:pt x="946" y="8602"/>
                  <a:pt x="1" y="9515"/>
                  <a:pt x="1" y="10650"/>
                </a:cubicBezTo>
                <a:cubicBezTo>
                  <a:pt x="1" y="11784"/>
                  <a:pt x="946" y="12697"/>
                  <a:pt x="2112" y="12697"/>
                </a:cubicBezTo>
                <a:cubicBezTo>
                  <a:pt x="3246" y="12697"/>
                  <a:pt x="4128" y="11752"/>
                  <a:pt x="4191" y="10650"/>
                </a:cubicBezTo>
                <a:cubicBezTo>
                  <a:pt x="4191" y="10303"/>
                  <a:pt x="4096" y="9988"/>
                  <a:pt x="3939" y="9704"/>
                </a:cubicBezTo>
                <a:lnTo>
                  <a:pt x="4947" y="8917"/>
                </a:lnTo>
                <a:cubicBezTo>
                  <a:pt x="5294" y="9232"/>
                  <a:pt x="5766" y="9389"/>
                  <a:pt x="6239" y="9389"/>
                </a:cubicBezTo>
                <a:cubicBezTo>
                  <a:pt x="6743" y="9389"/>
                  <a:pt x="7184" y="9200"/>
                  <a:pt x="7530" y="8917"/>
                </a:cubicBezTo>
                <a:lnTo>
                  <a:pt x="8507" y="9704"/>
                </a:lnTo>
                <a:cubicBezTo>
                  <a:pt x="8350" y="9988"/>
                  <a:pt x="8287" y="10303"/>
                  <a:pt x="8287" y="10650"/>
                </a:cubicBezTo>
                <a:cubicBezTo>
                  <a:pt x="8287" y="11784"/>
                  <a:pt x="9232" y="12697"/>
                  <a:pt x="10366" y="12697"/>
                </a:cubicBezTo>
                <a:cubicBezTo>
                  <a:pt x="11500" y="12697"/>
                  <a:pt x="12414" y="11752"/>
                  <a:pt x="12445" y="10650"/>
                </a:cubicBezTo>
                <a:cubicBezTo>
                  <a:pt x="12445" y="9515"/>
                  <a:pt x="11563" y="8602"/>
                  <a:pt x="10366" y="8570"/>
                </a:cubicBezTo>
                <a:cubicBezTo>
                  <a:pt x="9862" y="8570"/>
                  <a:pt x="9421" y="8759"/>
                  <a:pt x="9074" y="9043"/>
                </a:cubicBezTo>
                <a:lnTo>
                  <a:pt x="8097" y="8255"/>
                </a:lnTo>
                <a:cubicBezTo>
                  <a:pt x="8255" y="7972"/>
                  <a:pt x="8318" y="7657"/>
                  <a:pt x="8318" y="7310"/>
                </a:cubicBezTo>
                <a:cubicBezTo>
                  <a:pt x="8318" y="6333"/>
                  <a:pt x="7625" y="5451"/>
                  <a:pt x="6680" y="5294"/>
                </a:cubicBezTo>
                <a:lnTo>
                  <a:pt x="6680" y="4097"/>
                </a:lnTo>
                <a:cubicBezTo>
                  <a:pt x="7625" y="3908"/>
                  <a:pt x="8318" y="3088"/>
                  <a:pt x="8318" y="2112"/>
                </a:cubicBezTo>
                <a:cubicBezTo>
                  <a:pt x="8318" y="946"/>
                  <a:pt x="7404" y="64"/>
                  <a:pt x="623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7" name="Google Shape;387;p45"/>
          <p:cNvGrpSpPr/>
          <p:nvPr/>
        </p:nvGrpSpPr>
        <p:grpSpPr>
          <a:xfrm>
            <a:off x="6176755" y="1148993"/>
            <a:ext cx="269524" cy="232736"/>
            <a:chOff x="-42651700" y="3217825"/>
            <a:chExt cx="367600" cy="317425"/>
          </a:xfrm>
        </p:grpSpPr>
        <p:sp>
          <p:nvSpPr>
            <p:cNvPr id="1048702" name="Google Shape;388;p45"/>
            <p:cNvSpPr/>
            <p:nvPr/>
          </p:nvSpPr>
          <p:spPr>
            <a:xfrm>
              <a:off x="-42651700" y="3239075"/>
              <a:ext cx="367600" cy="296175"/>
            </a:xfrm>
            <a:custGeom>
              <a:avLst/>
              <a:ahLst/>
              <a:rect l="l" t="t" r="r" b="b"/>
              <a:pathLst>
                <a:path w="14704" h="11847" extrusionOk="0">
                  <a:moveTo>
                    <a:pt x="7370" y="797"/>
                  </a:moveTo>
                  <a:cubicBezTo>
                    <a:pt x="8536" y="797"/>
                    <a:pt x="9694" y="1246"/>
                    <a:pt x="10576" y="2143"/>
                  </a:cubicBezTo>
                  <a:cubicBezTo>
                    <a:pt x="12340" y="3908"/>
                    <a:pt x="12340" y="6775"/>
                    <a:pt x="10576" y="8539"/>
                  </a:cubicBezTo>
                  <a:cubicBezTo>
                    <a:pt x="9757" y="9390"/>
                    <a:pt x="8623" y="9894"/>
                    <a:pt x="7363" y="9894"/>
                  </a:cubicBezTo>
                  <a:cubicBezTo>
                    <a:pt x="6102" y="9894"/>
                    <a:pt x="4937" y="9358"/>
                    <a:pt x="4118" y="8539"/>
                  </a:cubicBezTo>
                  <a:cubicBezTo>
                    <a:pt x="2353" y="6775"/>
                    <a:pt x="2353" y="3908"/>
                    <a:pt x="4118" y="2143"/>
                  </a:cubicBezTo>
                  <a:cubicBezTo>
                    <a:pt x="5031" y="1246"/>
                    <a:pt x="6205" y="797"/>
                    <a:pt x="7370" y="797"/>
                  </a:cubicBezTo>
                  <a:close/>
                  <a:moveTo>
                    <a:pt x="7326" y="1"/>
                  </a:moveTo>
                  <a:cubicBezTo>
                    <a:pt x="2091" y="1"/>
                    <a:pt x="0" y="6750"/>
                    <a:pt x="4275" y="9768"/>
                  </a:cubicBezTo>
                  <a:lnTo>
                    <a:pt x="3424" y="11280"/>
                  </a:lnTo>
                  <a:cubicBezTo>
                    <a:pt x="3298" y="11532"/>
                    <a:pt x="3487" y="11847"/>
                    <a:pt x="3771" y="11847"/>
                  </a:cubicBezTo>
                  <a:cubicBezTo>
                    <a:pt x="3929" y="11847"/>
                    <a:pt x="4086" y="11784"/>
                    <a:pt x="4118" y="11626"/>
                  </a:cubicBezTo>
                  <a:lnTo>
                    <a:pt x="5000" y="10209"/>
                  </a:lnTo>
                  <a:cubicBezTo>
                    <a:pt x="5740" y="10571"/>
                    <a:pt x="6543" y="10752"/>
                    <a:pt x="7351" y="10752"/>
                  </a:cubicBezTo>
                  <a:cubicBezTo>
                    <a:pt x="8158" y="10752"/>
                    <a:pt x="8969" y="10571"/>
                    <a:pt x="9725" y="10209"/>
                  </a:cubicBezTo>
                  <a:lnTo>
                    <a:pt x="10576" y="11626"/>
                  </a:lnTo>
                  <a:cubicBezTo>
                    <a:pt x="10671" y="11784"/>
                    <a:pt x="10828" y="11847"/>
                    <a:pt x="10923" y="11847"/>
                  </a:cubicBezTo>
                  <a:cubicBezTo>
                    <a:pt x="11238" y="11847"/>
                    <a:pt x="11458" y="11532"/>
                    <a:pt x="11301" y="11280"/>
                  </a:cubicBezTo>
                  <a:lnTo>
                    <a:pt x="10419" y="9768"/>
                  </a:lnTo>
                  <a:cubicBezTo>
                    <a:pt x="14703" y="6775"/>
                    <a:pt x="12592" y="1"/>
                    <a:pt x="7363" y="1"/>
                  </a:cubicBezTo>
                  <a:cubicBezTo>
                    <a:pt x="7350" y="1"/>
                    <a:pt x="7338" y="1"/>
                    <a:pt x="7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03" name="Google Shape;389;p45"/>
            <p:cNvSpPr/>
            <p:nvPr/>
          </p:nvSpPr>
          <p:spPr>
            <a:xfrm>
              <a:off x="-42419600" y="3217825"/>
              <a:ext cx="106350" cy="106350"/>
            </a:xfrm>
            <a:custGeom>
              <a:avLst/>
              <a:ahLst/>
              <a:rect l="l" t="t" r="r" b="b"/>
              <a:pathLst>
                <a:path w="4254" h="4254" extrusionOk="0">
                  <a:moveTo>
                    <a:pt x="1355" y="0"/>
                  </a:moveTo>
                  <a:cubicBezTo>
                    <a:pt x="882" y="0"/>
                    <a:pt x="410" y="95"/>
                    <a:pt x="0" y="315"/>
                  </a:cubicBezTo>
                  <a:cubicBezTo>
                    <a:pt x="1891" y="946"/>
                    <a:pt x="3340" y="2395"/>
                    <a:pt x="3938" y="4254"/>
                  </a:cubicBezTo>
                  <a:cubicBezTo>
                    <a:pt x="4128" y="3844"/>
                    <a:pt x="4254" y="3371"/>
                    <a:pt x="4254" y="2899"/>
                  </a:cubicBezTo>
                  <a:cubicBezTo>
                    <a:pt x="4254" y="1292"/>
                    <a:pt x="2962" y="0"/>
                    <a:pt x="13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04" name="Google Shape;390;p45"/>
            <p:cNvSpPr/>
            <p:nvPr/>
          </p:nvSpPr>
          <p:spPr>
            <a:xfrm>
              <a:off x="-42623600" y="3218600"/>
              <a:ext cx="106350" cy="106375"/>
            </a:xfrm>
            <a:custGeom>
              <a:avLst/>
              <a:ahLst/>
              <a:rect l="l" t="t" r="r" b="b"/>
              <a:pathLst>
                <a:path w="4254" h="4255" extrusionOk="0">
                  <a:moveTo>
                    <a:pt x="2931" y="1"/>
                  </a:moveTo>
                  <a:cubicBezTo>
                    <a:pt x="1292" y="1"/>
                    <a:pt x="1" y="1293"/>
                    <a:pt x="1" y="2899"/>
                  </a:cubicBezTo>
                  <a:cubicBezTo>
                    <a:pt x="1" y="3372"/>
                    <a:pt x="127" y="3845"/>
                    <a:pt x="316" y="4254"/>
                  </a:cubicBezTo>
                  <a:cubicBezTo>
                    <a:pt x="977" y="2364"/>
                    <a:pt x="2426" y="915"/>
                    <a:pt x="4254" y="316"/>
                  </a:cubicBezTo>
                  <a:cubicBezTo>
                    <a:pt x="3876" y="127"/>
                    <a:pt x="3403" y="1"/>
                    <a:pt x="29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705" name="Google Shape;391;p45"/>
            <p:cNvSpPr/>
            <p:nvPr/>
          </p:nvSpPr>
          <p:spPr>
            <a:xfrm>
              <a:off x="-42561375" y="3279250"/>
              <a:ext cx="185900" cy="186700"/>
            </a:xfrm>
            <a:custGeom>
              <a:avLst/>
              <a:ahLst/>
              <a:rect l="l" t="t" r="r" b="b"/>
              <a:pathLst>
                <a:path w="7436" h="7468" extrusionOk="0">
                  <a:moveTo>
                    <a:pt x="3781" y="1671"/>
                  </a:moveTo>
                  <a:cubicBezTo>
                    <a:pt x="4033" y="1671"/>
                    <a:pt x="4191" y="1860"/>
                    <a:pt x="4191" y="2112"/>
                  </a:cubicBezTo>
                  <a:lnTo>
                    <a:pt x="4191" y="3340"/>
                  </a:lnTo>
                  <a:lnTo>
                    <a:pt x="5388" y="3340"/>
                  </a:lnTo>
                  <a:cubicBezTo>
                    <a:pt x="5640" y="3340"/>
                    <a:pt x="5829" y="3529"/>
                    <a:pt x="5829" y="3750"/>
                  </a:cubicBezTo>
                  <a:cubicBezTo>
                    <a:pt x="5829" y="4002"/>
                    <a:pt x="5640" y="4128"/>
                    <a:pt x="5388" y="4128"/>
                  </a:cubicBezTo>
                  <a:lnTo>
                    <a:pt x="3750" y="4128"/>
                  </a:lnTo>
                  <a:cubicBezTo>
                    <a:pt x="3498" y="4128"/>
                    <a:pt x="3308" y="3939"/>
                    <a:pt x="3308" y="3750"/>
                  </a:cubicBezTo>
                  <a:lnTo>
                    <a:pt x="3308" y="2112"/>
                  </a:lnTo>
                  <a:lnTo>
                    <a:pt x="3340" y="2112"/>
                  </a:lnTo>
                  <a:cubicBezTo>
                    <a:pt x="3340" y="1860"/>
                    <a:pt x="3529" y="1671"/>
                    <a:pt x="3781" y="1671"/>
                  </a:cubicBezTo>
                  <a:close/>
                  <a:moveTo>
                    <a:pt x="3750" y="1"/>
                  </a:moveTo>
                  <a:cubicBezTo>
                    <a:pt x="1702" y="1"/>
                    <a:pt x="32" y="1671"/>
                    <a:pt x="0" y="3750"/>
                  </a:cubicBezTo>
                  <a:cubicBezTo>
                    <a:pt x="32" y="5798"/>
                    <a:pt x="1702" y="7467"/>
                    <a:pt x="3750" y="7467"/>
                  </a:cubicBezTo>
                  <a:cubicBezTo>
                    <a:pt x="5797" y="7467"/>
                    <a:pt x="7436" y="5798"/>
                    <a:pt x="7436" y="3750"/>
                  </a:cubicBezTo>
                  <a:cubicBezTo>
                    <a:pt x="7436" y="1702"/>
                    <a:pt x="5797" y="64"/>
                    <a:pt x="37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="ctr" anchorCtr="0" bIns="91425" lIns="91425" rIns="91425" spcFirstLastPara="1" tIns="91425" wrap="square">
              <a:noAutofit/>
            </a:bodyPr>
            <a:p>
              <a:pPr algn="l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0" name="Google Shape;419;p46"/>
          <p:cNvSpPr txBox="1">
            <a:spLocks noGrp="1"/>
          </p:cNvSpPr>
          <p:nvPr>
            <p:ph type="title"/>
          </p:nvPr>
        </p:nvSpPr>
        <p:spPr>
          <a:xfrm>
            <a:off x="514650" y="569302"/>
            <a:ext cx="8114700" cy="463200"/>
          </a:xfrm>
          <a:prstGeom prst="rect"/>
        </p:spPr>
        <p:txBody>
          <a:bodyPr anchor="b" anchorCtr="0" bIns="91425" lIns="91425" rIns="91425" spcFirstLastPara="1" tIns="91425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id" dirty="0" lang="en-US" smtClean="0"/>
              <a:t>M</a:t>
            </a:r>
            <a:r>
              <a:rPr altLang="id" dirty="0" lang="en-US" smtClean="0"/>
              <a:t>e</a:t>
            </a:r>
            <a:r>
              <a:rPr altLang="id" dirty="0" lang="en-US" smtClean="0"/>
              <a:t>n</a:t>
            </a:r>
            <a:r>
              <a:rPr altLang="id" dirty="0" lang="en-US" smtClean="0"/>
              <a:t>g</a:t>
            </a:r>
            <a:r>
              <a:rPr altLang="id" dirty="0" lang="en-US" smtClean="0"/>
              <a:t>a</a:t>
            </a:r>
            <a:r>
              <a:rPr altLang="id" dirty="0" lang="en-US" smtClean="0"/>
              <a:t>p</a:t>
            </a:r>
            <a:r>
              <a:rPr altLang="id" dirty="0" lang="en-US" smtClean="0"/>
              <a:t>a</a:t>
            </a:r>
            <a:r>
              <a:rPr altLang="id" dirty="0" lang="en-US" smtClean="0"/>
              <a:t> </a:t>
            </a:r>
            <a:r>
              <a:rPr altLang="id" dirty="0" lang="en-US" smtClean="0"/>
              <a:t>N</a:t>
            </a:r>
            <a:r>
              <a:rPr altLang="id" dirty="0" lang="en-US" smtClean="0"/>
              <a:t>i</a:t>
            </a:r>
            <a:r>
              <a:rPr altLang="id" dirty="0" lang="en-US" smtClean="0"/>
              <a:t>l</a:t>
            </a:r>
            <a:r>
              <a:rPr altLang="id" dirty="0" lang="en-US" smtClean="0"/>
              <a:t>a</a:t>
            </a:r>
            <a:r>
              <a:rPr altLang="id" dirty="0" lang="en-US" smtClean="0"/>
              <a:t>i</a:t>
            </a:r>
            <a:r>
              <a:rPr altLang="id" dirty="0" lang="en-US" smtClean="0"/>
              <a:t> </a:t>
            </a:r>
            <a:r>
              <a:rPr altLang="id" dirty="0" lang="en-US" smtClean="0"/>
              <a:t>d</a:t>
            </a:r>
            <a:r>
              <a:rPr altLang="id" dirty="0" lang="en-US" smtClean="0"/>
              <a:t>a</a:t>
            </a:r>
            <a:r>
              <a:rPr altLang="id" dirty="0" lang="en-US" smtClean="0"/>
              <a:t>n</a:t>
            </a:r>
            <a:r>
              <a:rPr altLang="id" dirty="0" lang="en-US" smtClean="0"/>
              <a:t> </a:t>
            </a:r>
            <a:r>
              <a:rPr altLang="id" dirty="0" lang="en-US" smtClean="0"/>
              <a:t>M</a:t>
            </a:r>
            <a:r>
              <a:rPr altLang="id" dirty="0" lang="en-US" smtClean="0"/>
              <a:t>o</a:t>
            </a:r>
            <a:r>
              <a:rPr altLang="id" dirty="0" lang="en-US" smtClean="0"/>
              <a:t>r</a:t>
            </a:r>
            <a:r>
              <a:rPr altLang="id" dirty="0" lang="en-US" smtClean="0"/>
              <a:t>a</a:t>
            </a:r>
            <a:r>
              <a:rPr altLang="id" dirty="0" lang="en-US" smtClean="0"/>
              <a:t>l</a:t>
            </a:r>
            <a:r>
              <a:rPr altLang="id" dirty="0" lang="en-US" smtClean="0"/>
              <a:t> </a:t>
            </a:r>
            <a:r>
              <a:rPr altLang="id" dirty="0" lang="en-US" smtClean="0"/>
              <a:t>B</a:t>
            </a:r>
            <a:r>
              <a:rPr altLang="id" dirty="0" lang="en-US" smtClean="0"/>
              <a:t>a</a:t>
            </a:r>
            <a:r>
              <a:rPr altLang="id" dirty="0" lang="en-US" smtClean="0"/>
              <a:t>n</a:t>
            </a:r>
            <a:r>
              <a:rPr altLang="id" dirty="0" lang="en-US" smtClean="0"/>
              <a:t>g</a:t>
            </a:r>
            <a:r>
              <a:rPr altLang="id" dirty="0" lang="en-US" smtClean="0"/>
              <a:t>s</a:t>
            </a:r>
            <a:r>
              <a:rPr altLang="id" dirty="0" lang="en-US" smtClean="0"/>
              <a:t>a</a:t>
            </a:r>
            <a:r>
              <a:rPr altLang="id" dirty="0" lang="en-US" smtClean="0"/>
              <a:t> </a:t>
            </a:r>
            <a:r>
              <a:rPr altLang="id" dirty="0" lang="en-US" smtClean="0"/>
              <a:t>I</a:t>
            </a:r>
            <a:r>
              <a:rPr altLang="id" dirty="0" lang="en-US" smtClean="0"/>
              <a:t>n</a:t>
            </a:r>
            <a:r>
              <a:rPr altLang="id" dirty="0" lang="en-US" smtClean="0"/>
              <a:t>d</a:t>
            </a:r>
            <a:r>
              <a:rPr altLang="id" dirty="0" lang="en-US" smtClean="0"/>
              <a:t>o</a:t>
            </a:r>
            <a:r>
              <a:rPr altLang="id" dirty="0" lang="en-US" smtClean="0"/>
              <a:t>n</a:t>
            </a:r>
            <a:r>
              <a:rPr altLang="id" dirty="0" lang="en-US" smtClean="0"/>
              <a:t>e</a:t>
            </a:r>
            <a:r>
              <a:rPr altLang="id" dirty="0" lang="en-US" smtClean="0"/>
              <a:t>s</a:t>
            </a:r>
            <a:r>
              <a:rPr altLang="id" dirty="0" lang="en-US" smtClean="0"/>
              <a:t>i</a:t>
            </a:r>
            <a:r>
              <a:rPr altLang="id" dirty="0" lang="en-US" smtClean="0"/>
              <a:t>a</a:t>
            </a:r>
            <a:r>
              <a:rPr altLang="id" dirty="0" lang="en-US" smtClean="0"/>
              <a:t> </a:t>
            </a:r>
            <a:r>
              <a:rPr altLang="id" dirty="0" lang="en-US" smtClean="0"/>
              <a:t>I</a:t>
            </a:r>
            <a:r>
              <a:rPr altLang="id" dirty="0" lang="en-US" smtClean="0"/>
              <a:t>t</a:t>
            </a:r>
            <a:r>
              <a:rPr altLang="id" dirty="0" lang="en-US" smtClean="0"/>
              <a:t>u</a:t>
            </a:r>
            <a:r>
              <a:rPr altLang="id" dirty="0" lang="en-US" smtClean="0"/>
              <a:t> </a:t>
            </a:r>
            <a:r>
              <a:rPr altLang="id" dirty="0" lang="en-US" smtClean="0"/>
              <a:t>P</a:t>
            </a:r>
            <a:r>
              <a:rPr altLang="id" dirty="0" lang="en-US" smtClean="0"/>
              <a:t>e</a:t>
            </a:r>
            <a:r>
              <a:rPr altLang="id" dirty="0" lang="en-US" smtClean="0"/>
              <a:t>n</a:t>
            </a:r>
            <a:r>
              <a:rPr altLang="id" dirty="0" lang="en-US" smtClean="0"/>
              <a:t>t</a:t>
            </a:r>
            <a:r>
              <a:rPr altLang="id" dirty="0" lang="en-US" smtClean="0"/>
              <a:t>i</a:t>
            </a:r>
            <a:r>
              <a:rPr altLang="id" dirty="0" lang="en-US" smtClean="0"/>
              <a:t>n</a:t>
            </a:r>
            <a:r>
              <a:rPr altLang="id" dirty="0" lang="en-US" smtClean="0"/>
              <a:t>g</a:t>
            </a:r>
            <a:r>
              <a:rPr altLang="id" dirty="0" lang="en-US" smtClean="0"/>
              <a:t>?</a:t>
            </a:r>
            <a:endParaRPr dirty="0"/>
          </a:p>
        </p:txBody>
      </p:sp>
      <p:sp>
        <p:nvSpPr>
          <p:cNvPr id="1048711" name="Google Shape;420;p46"/>
          <p:cNvSpPr txBox="1"/>
          <p:nvPr/>
        </p:nvSpPr>
        <p:spPr>
          <a:xfrm>
            <a:off x="514650" y="1262743"/>
            <a:ext cx="8030636" cy="3993007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ctr" lvl="0"/>
            <a:r>
              <a:rPr dirty="0" sz="1800"/>
              <a:t>Mengapa penanaman nilai dalam rangka pembentukan sikap warga</a:t>
            </a:r>
            <a:r>
              <a:rPr altLang="id" dirty="0" sz="1800" lang="en-US"/>
              <a:t> </a:t>
            </a:r>
            <a:r>
              <a:rPr dirty="0" sz="1800"/>
              <a:t>Negara perlu</a:t>
            </a:r>
            <a:r>
              <a:rPr altLang="id" dirty="0" sz="1800" lang="en-US"/>
              <a:t> </a:t>
            </a:r>
            <a:r>
              <a:rPr dirty="0" sz="1800"/>
              <a:t>diterapkan dalam kehidupan sehari – hari karena</a:t>
            </a:r>
            <a:r>
              <a:rPr altLang="id" dirty="0" sz="1800" lang="en-US"/>
              <a:t> </a:t>
            </a:r>
            <a:r>
              <a:rPr dirty="0" sz="1800"/>
              <a:t>kecerdasan yang tinggi tanpa dibarengi</a:t>
            </a:r>
            <a:r>
              <a:rPr altLang="id" dirty="0" sz="1800" lang="en-US"/>
              <a:t> </a:t>
            </a:r>
            <a:r>
              <a:rPr dirty="0" sz="1800"/>
              <a:t>moralitas yang baik, mungkin</a:t>
            </a:r>
            <a:r>
              <a:rPr altLang="id" dirty="0" sz="1800" lang="en-US"/>
              <a:t> </a:t>
            </a:r>
            <a:r>
              <a:rPr dirty="0" sz="1800"/>
              <a:t>akan berbahaya bagi diri dan umat manusia. Bagaimana</a:t>
            </a:r>
            <a:r>
              <a:rPr altLang="id" dirty="0" sz="1800" lang="en-US"/>
              <a:t> </a:t>
            </a:r>
            <a:r>
              <a:rPr dirty="0" sz="1800"/>
              <a:t>manusia bersikap, dan melakukan perbuatan lahir dan batin sebagai dorongan</a:t>
            </a:r>
            <a:r>
              <a:rPr altLang="id" dirty="0" sz="1800" lang="en-US"/>
              <a:t> </a:t>
            </a:r>
            <a:r>
              <a:rPr dirty="0" sz="1800"/>
              <a:t>kehendak</a:t>
            </a:r>
            <a:r>
              <a:rPr altLang="id" dirty="0" sz="1800" lang="en-US"/>
              <a:t> </a:t>
            </a:r>
            <a:r>
              <a:rPr dirty="0" sz="1800"/>
              <a:t>yang didasarkan atas putusan akal, rasa, dan kehendak</a:t>
            </a:r>
            <a:r>
              <a:rPr altLang="id" dirty="0" sz="1800" lang="en-US"/>
              <a:t> </a:t>
            </a:r>
            <a:r>
              <a:rPr dirty="0" sz="1800"/>
              <a:t>sikap, perkataan dan perbuatan</a:t>
            </a:r>
            <a:r>
              <a:rPr altLang="id" dirty="0" sz="1800" lang="en-US"/>
              <a:t> </a:t>
            </a:r>
            <a:r>
              <a:rPr dirty="0" sz="1800"/>
              <a:t>tersebut senantiasa diarahkan kepada kebenarandan kebaikan. Pada diri manusia harus</a:t>
            </a:r>
            <a:r>
              <a:rPr altLang="id" dirty="0" sz="1800" lang="en-US"/>
              <a:t> </a:t>
            </a:r>
            <a:r>
              <a:rPr dirty="0" sz="1800"/>
              <a:t>selalu ada kemampuan untuk menyelenggarakan kerjasama akal, rasa, dan</a:t>
            </a:r>
            <a:r>
              <a:rPr altLang="id" dirty="0" sz="1800" lang="en-US"/>
              <a:t> </a:t>
            </a:r>
            <a:r>
              <a:rPr dirty="0" sz="1800"/>
              <a:t>kehendak itu</a:t>
            </a:r>
            <a:r>
              <a:rPr altLang="id" dirty="0" sz="1800" lang="en-US"/>
              <a:t> </a:t>
            </a:r>
            <a:r>
              <a:rPr dirty="0" sz="1800"/>
              <a:t>dalam hubungan kesatuan, akal ialah yang memberikan</a:t>
            </a:r>
            <a:r>
              <a:rPr altLang="id" dirty="0" sz="1800" lang="en-US"/>
              <a:t> </a:t>
            </a:r>
            <a:r>
              <a:rPr dirty="0" sz="1800"/>
              <a:t>pengetahuan tentang perbuatan</a:t>
            </a:r>
            <a:r>
              <a:rPr altLang="id" dirty="0" sz="1800" lang="en-US"/>
              <a:t> </a:t>
            </a:r>
            <a:r>
              <a:rPr dirty="0" sz="1800"/>
              <a:t>bagaimana yang harus dilakuka</a:t>
            </a:r>
            <a:r>
              <a:rPr altLang="id" dirty="0" sz="1800" lang="en-US"/>
              <a:t>n</a:t>
            </a:r>
            <a:r>
              <a:rPr altLang="id" dirty="0" sz="1800" lang="en-US"/>
              <a:t> </a:t>
            </a:r>
            <a:r>
              <a:rPr dirty="0" sz="1800"/>
              <a:t>rasa yang mengujinya dengan berpedoman kepada</a:t>
            </a:r>
            <a:endParaRPr dirty="0" sz="1800"/>
          </a:p>
          <a:p>
            <a:pPr algn="ctr" lvl="0"/>
            <a:r>
              <a:rPr dirty="0" sz="1800"/>
              <a:t>hasratnya sendiri, sedangkan kehendaklah yang menentukan sikap akan dilakukan atau</a:t>
            </a:r>
            <a:endParaRPr dirty="0" sz="1800"/>
          </a:p>
          <a:p>
            <a:pPr algn="ctr" lvl="0"/>
            <a:r>
              <a:rPr dirty="0" sz="1800"/>
              <a:t>tidaknya.</a:t>
            </a:r>
            <a:r>
              <a:rPr dirty="0" sz="2000"/>
              <a:t> </a:t>
            </a:r>
            <a:endParaRPr dirty="0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eekly Lesson Planner by Slidesgo">
  <a:themeElements>
    <a:clrScheme name="Simple Light">
      <a:dk1>
        <a:srgbClr val="3F3C3B"/>
      </a:dk1>
      <a:lt1>
        <a:srgbClr val="FFFFFF"/>
      </a:lt1>
      <a:dk2>
        <a:srgbClr val="F8E9AC"/>
      </a:dk2>
      <a:lt2>
        <a:srgbClr val="FCCACA"/>
      </a:lt2>
      <a:accent1>
        <a:srgbClr val="A8DAFF"/>
      </a:accent1>
      <a:accent2>
        <a:srgbClr val="4785B3"/>
      </a:accent2>
      <a:accent3>
        <a:srgbClr val="FF9B99"/>
      </a:accent3>
      <a:accent4>
        <a:srgbClr val="EB7E7C"/>
      </a:accent4>
      <a:accent5>
        <a:srgbClr val="C7AC7D"/>
      </a:accent5>
      <a:accent6>
        <a:srgbClr val="B7954E"/>
      </a:accent6>
      <a:hlink>
        <a:srgbClr val="3F3C3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HAKIKAT PENDIDIKAN NILAI DAN MORAL</dc:title>
  <dc:creator>SM-A115F</dc:creator>
  <cp:lastModifiedBy>Windows User</cp:lastModifiedBy>
  <dcterms:created xsi:type="dcterms:W3CDTF">2021-09-03T09:54:35Z</dcterms:created>
  <dcterms:modified xsi:type="dcterms:W3CDTF">2021-09-04T00:34:57Z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5f03c49238c64a4285605f3e4b5a0acd</vt:lpwstr>
  </property>
</Properties>
</file>