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E81619-37B0-42AA-82C4-86E051400522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6448A9-76AE-4250-80A5-595B2C622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086600" cy="2301240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smtClean="0"/>
              <a:t>atuan beku dan pembentukan sda alam </a:t>
            </a:r>
            <a:endParaRPr lang="en-US" dirty="0"/>
          </a:p>
        </p:txBody>
      </p:sp>
      <p:pic>
        <p:nvPicPr>
          <p:cNvPr id="4" name="Picture 11" descr="volc a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2895600"/>
            <a:ext cx="3886200" cy="2928938"/>
          </a:xfrm>
          <a:prstGeom prst="rect">
            <a:avLst/>
          </a:prstGeom>
          <a:noFill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181600" y="2895600"/>
          <a:ext cx="3673418" cy="2895600"/>
        </p:xfrm>
        <a:graphic>
          <a:graphicData uri="http://schemas.openxmlformats.org/presentationml/2006/ole">
            <p:oleObj spid="_x0000_s1026" name="Bitmap Image" r:id="rId4" imgW="5087060" imgH="4009524" progId="PBrush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4419600" y="41148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/>
        </p:nvGraphicFramePr>
        <p:xfrm>
          <a:off x="1066800" y="990600"/>
          <a:ext cx="6781800" cy="4613275"/>
        </p:xfrm>
        <a:graphic>
          <a:graphicData uri="http://schemas.openxmlformats.org/presentationml/2006/ole">
            <p:oleObj spid="_x0000_s3074" name="Bitmap Image" r:id="rId3" imgW="2666667" imgH="2419048" progId="PBrush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MAGMATISM DAN PRODUK SDA</a:t>
            </a:r>
            <a:endParaRPr lang="en-US" dirty="0"/>
          </a:p>
        </p:txBody>
      </p:sp>
      <p:pic>
        <p:nvPicPr>
          <p:cNvPr id="5" name="Picture 6" descr="Roc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2819400" y="1524000"/>
            <a:ext cx="1768238" cy="1219200"/>
          </a:xfrm>
          <a:prstGeom prst="rect">
            <a:avLst/>
          </a:prstGeom>
          <a:noFill/>
        </p:spPr>
      </p:pic>
      <p:pic>
        <p:nvPicPr>
          <p:cNvPr id="6" name="Picture 2" descr="D:\KULIAH 2012\Mineral\IMG_0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362200"/>
            <a:ext cx="1803400" cy="1352550"/>
          </a:xfrm>
          <a:prstGeom prst="rect">
            <a:avLst/>
          </a:prstGeom>
          <a:noFill/>
        </p:spPr>
      </p:pic>
      <p:pic>
        <p:nvPicPr>
          <p:cNvPr id="7" name="Picture 4" descr="Poto out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876800"/>
            <a:ext cx="2057400" cy="146471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038600"/>
            <a:ext cx="2283667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048000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362200"/>
            <a:ext cx="2209800" cy="16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953000"/>
            <a:ext cx="255311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447800"/>
          <a:ext cx="6850147" cy="4495800"/>
        </p:xfrm>
        <a:graphic>
          <a:graphicData uri="http://schemas.openxmlformats.org/presentationml/2006/ole">
            <p:oleObj spid="_x0000_s4098" name="Bitmap Image" r:id="rId3" imgW="5210902" imgH="3419952" progId="PBrush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VARIABEL PENTING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467600" cy="4525963"/>
          </a:xfrm>
        </p:spPr>
        <p:txBody>
          <a:bodyPr/>
          <a:lstStyle/>
          <a:p>
            <a:r>
              <a:rPr lang="en-US" dirty="0" smtClean="0"/>
              <a:t>BAGAIAMANA MEREKA TERBENTUK?</a:t>
            </a:r>
          </a:p>
          <a:p>
            <a:r>
              <a:rPr lang="en-US" dirty="0" smtClean="0"/>
              <a:t>DIMANA AKAN TERENDAPKAN?</a:t>
            </a:r>
          </a:p>
          <a:p>
            <a:r>
              <a:rPr lang="en-US" dirty="0" smtClean="0"/>
              <a:t>APAKAH SEMUA DAPAT MENGHASILKAN?</a:t>
            </a:r>
          </a:p>
          <a:p>
            <a:r>
              <a:rPr lang="en-US" dirty="0" smtClean="0"/>
              <a:t>BAGAIMANA CARA MENCARINYA?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905000"/>
          <a:ext cx="4735984" cy="3733800"/>
        </p:xfrm>
        <a:graphic>
          <a:graphicData uri="http://schemas.openxmlformats.org/presentationml/2006/ole">
            <p:oleObj spid="_x0000_s17410" name="Bitmap Image" r:id="rId3" imgW="5087060" imgH="4009524" progId="Paint.Picture">
              <p:embed/>
            </p:oleObj>
          </a:graphicData>
        </a:graphic>
      </p:graphicFrame>
      <p:pic>
        <p:nvPicPr>
          <p:cNvPr id="5" name="Picture 6" descr="dike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>
          <a:xfrm>
            <a:off x="5943600" y="1828800"/>
            <a:ext cx="2743200" cy="2141538"/>
          </a:xfrm>
          <a:prstGeom prst="rect">
            <a:avLst/>
          </a:prstGeom>
          <a:noFill/>
        </p:spPr>
      </p:pic>
      <p:graphicFrame>
        <p:nvGraphicFramePr>
          <p:cNvPr id="17411" name="Object 11"/>
          <p:cNvGraphicFramePr>
            <a:graphicFrameLocks noChangeAspect="1"/>
          </p:cNvGraphicFramePr>
          <p:nvPr/>
        </p:nvGraphicFramePr>
        <p:xfrm>
          <a:off x="6019800" y="4114800"/>
          <a:ext cx="2667000" cy="2189162"/>
        </p:xfrm>
        <a:graphic>
          <a:graphicData uri="http://schemas.openxmlformats.org/presentationml/2006/ole">
            <p:oleObj spid="_x0000_s17411" name="Bitmap Image" r:id="rId5" imgW="2142857" imgH="2933333" progId="Paint.Picture">
              <p:embed/>
            </p:oleObj>
          </a:graphicData>
        </a:graphic>
      </p:graphicFrame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105400" y="3200400"/>
            <a:ext cx="7620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</TotalTime>
  <Words>30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Technic</vt:lpstr>
      <vt:lpstr>Bitmap Image</vt:lpstr>
      <vt:lpstr>Batuan beku dan pembentukan sda alam </vt:lpstr>
      <vt:lpstr>Slide 2</vt:lpstr>
      <vt:lpstr>MAGMATISM DAN PRODUK SDA</vt:lpstr>
      <vt:lpstr>Slide 4</vt:lpstr>
      <vt:lpstr>VARIABEL PENTING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Batuan beku dan pembentukan sda alam </dc:title>
  <dc:creator>user</dc:creator>
  <cp:lastModifiedBy>user</cp:lastModifiedBy>
  <cp:revision>5</cp:revision>
  <dcterms:created xsi:type="dcterms:W3CDTF">2012-10-05T05:11:20Z</dcterms:created>
  <dcterms:modified xsi:type="dcterms:W3CDTF">2012-10-05T05:39:07Z</dcterms:modified>
</cp:coreProperties>
</file>