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0"/>
  </p:notesMasterIdLst>
  <p:sldIdLst>
    <p:sldId id="256" r:id="rId2"/>
    <p:sldId id="274" r:id="rId3"/>
    <p:sldId id="257" r:id="rId4"/>
    <p:sldId id="258" r:id="rId5"/>
    <p:sldId id="259" r:id="rId6"/>
    <p:sldId id="285" r:id="rId7"/>
    <p:sldId id="262" r:id="rId8"/>
    <p:sldId id="291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Gaegu" panose="020B0604020202020204" charset="0"/>
      <p:regular r:id="rId15"/>
      <p:bold r:id="rId16"/>
    </p:embeddedFont>
    <p:embeddedFont>
      <p:font typeface="Roboto Condensed Light" panose="020B0604020202020204" charset="0"/>
      <p:regular r:id="rId17"/>
      <p:italic r:id="rId18"/>
    </p:embeddedFont>
    <p:embeddedFont>
      <p:font typeface="Varela Round" panose="020B0604020202020204" charset="-79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859F0FF-12F8-4D1F-886A-9FC2F328DE35}">
  <a:tblStyle styleId="{1859F0FF-12F8-4D1F-886A-9FC2F328DE3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6" name="Google Shape;26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7" name="Google Shape;26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5" name="Google Shape;3375;gc79573c1e9_0_2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6" name="Google Shape;3376;gc79573c1e9_0_2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1" name="Google Shape;2751;gc8f6cc2c49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2" name="Google Shape;2752;gc8f6cc2c49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7" name="Google Shape;2757;gc94c3d5336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8" name="Google Shape;2758;gc94c3d5336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" name="Google Shape;2764;gc8f6cc2c49_0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5" name="Google Shape;2765;gc8f6cc2c49_0_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3" name="Google Shape;3843;gca1a8d16bc_0_9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4" name="Google Shape;3844;gca1a8d16bc_0_9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8" name="Google Shape;2818;gc94c3d5336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9" name="Google Shape;2819;gc94c3d5336_0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2" name="Google Shape;3912;gca1a8d16bc_0_1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3" name="Google Shape;3913;gca1a8d16bc_0_1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10" name="Google Shape;10;p2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68;p2"/>
          <p:cNvSpPr/>
          <p:nvPr/>
        </p:nvSpPr>
        <p:spPr>
          <a:xfrm>
            <a:off x="946050" y="1089175"/>
            <a:ext cx="7251900" cy="3381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" name="Google Shape;69;p2"/>
          <p:cNvGrpSpPr/>
          <p:nvPr/>
        </p:nvGrpSpPr>
        <p:grpSpPr>
          <a:xfrm>
            <a:off x="875100" y="2141450"/>
            <a:ext cx="7449534" cy="2329875"/>
            <a:chOff x="875100" y="2141450"/>
            <a:chExt cx="7449534" cy="2329875"/>
          </a:xfrm>
        </p:grpSpPr>
        <p:sp>
          <p:nvSpPr>
            <p:cNvPr id="70" name="Google Shape;70;p2"/>
            <p:cNvSpPr/>
            <p:nvPr/>
          </p:nvSpPr>
          <p:spPr>
            <a:xfrm>
              <a:off x="875100" y="3115925"/>
              <a:ext cx="7449534" cy="1263272"/>
            </a:xfrm>
            <a:custGeom>
              <a:avLst/>
              <a:gdLst/>
              <a:ahLst/>
              <a:cxnLst/>
              <a:rect l="l" t="t" r="r" b="b"/>
              <a:pathLst>
                <a:path w="92280" h="72187" extrusionOk="0">
                  <a:moveTo>
                    <a:pt x="73965" y="0"/>
                  </a:moveTo>
                  <a:cubicBezTo>
                    <a:pt x="71241" y="0"/>
                    <a:pt x="68528" y="633"/>
                    <a:pt x="66136" y="1964"/>
                  </a:cubicBezTo>
                  <a:cubicBezTo>
                    <a:pt x="62952" y="3754"/>
                    <a:pt x="60306" y="6580"/>
                    <a:pt x="56824" y="7674"/>
                  </a:cubicBezTo>
                  <a:cubicBezTo>
                    <a:pt x="55680" y="8036"/>
                    <a:pt x="54508" y="8192"/>
                    <a:pt x="53328" y="8192"/>
                  </a:cubicBezTo>
                  <a:cubicBezTo>
                    <a:pt x="50488" y="8192"/>
                    <a:pt x="47603" y="7286"/>
                    <a:pt x="44946" y="6162"/>
                  </a:cubicBezTo>
                  <a:cubicBezTo>
                    <a:pt x="41206" y="4570"/>
                    <a:pt x="37585" y="2501"/>
                    <a:pt x="33566" y="1844"/>
                  </a:cubicBezTo>
                  <a:cubicBezTo>
                    <a:pt x="32573" y="1682"/>
                    <a:pt x="31585" y="1606"/>
                    <a:pt x="30604" y="1606"/>
                  </a:cubicBezTo>
                  <a:cubicBezTo>
                    <a:pt x="25317" y="1606"/>
                    <a:pt x="20260" y="3836"/>
                    <a:pt x="15997" y="6958"/>
                  </a:cubicBezTo>
                  <a:cubicBezTo>
                    <a:pt x="11540" y="10221"/>
                    <a:pt x="8138" y="14856"/>
                    <a:pt x="5711" y="19910"/>
                  </a:cubicBezTo>
                  <a:cubicBezTo>
                    <a:pt x="4636" y="22119"/>
                    <a:pt x="3761" y="24426"/>
                    <a:pt x="3065" y="26734"/>
                  </a:cubicBezTo>
                  <a:cubicBezTo>
                    <a:pt x="1194" y="32962"/>
                    <a:pt x="1" y="40503"/>
                    <a:pt x="1950" y="46830"/>
                  </a:cubicBezTo>
                  <a:cubicBezTo>
                    <a:pt x="3025" y="50292"/>
                    <a:pt x="5154" y="53316"/>
                    <a:pt x="7462" y="56101"/>
                  </a:cubicBezTo>
                  <a:cubicBezTo>
                    <a:pt x="13430" y="63403"/>
                    <a:pt x="21150" y="69790"/>
                    <a:pt x="30382" y="71700"/>
                  </a:cubicBezTo>
                  <a:cubicBezTo>
                    <a:pt x="31973" y="72026"/>
                    <a:pt x="33611" y="72186"/>
                    <a:pt x="35253" y="72186"/>
                  </a:cubicBezTo>
                  <a:cubicBezTo>
                    <a:pt x="43141" y="72186"/>
                    <a:pt x="51141" y="68475"/>
                    <a:pt x="54616" y="61493"/>
                  </a:cubicBezTo>
                  <a:cubicBezTo>
                    <a:pt x="56128" y="58449"/>
                    <a:pt x="56725" y="55027"/>
                    <a:pt x="57899" y="51843"/>
                  </a:cubicBezTo>
                  <a:cubicBezTo>
                    <a:pt x="59948" y="46312"/>
                    <a:pt x="63828" y="41478"/>
                    <a:pt x="68802" y="38274"/>
                  </a:cubicBezTo>
                  <a:cubicBezTo>
                    <a:pt x="74532" y="34593"/>
                    <a:pt x="81675" y="32982"/>
                    <a:pt x="86370" y="28048"/>
                  </a:cubicBezTo>
                  <a:cubicBezTo>
                    <a:pt x="91802" y="22317"/>
                    <a:pt x="92279" y="12568"/>
                    <a:pt x="87445" y="6321"/>
                  </a:cubicBezTo>
                  <a:cubicBezTo>
                    <a:pt x="84285" y="2251"/>
                    <a:pt x="79103" y="0"/>
                    <a:pt x="739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946050" y="3372125"/>
              <a:ext cx="7251900" cy="1099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2700000">
              <a:off x="1301006" y="2510697"/>
              <a:ext cx="1248769" cy="1555144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3190588">
              <a:off x="2984816" y="2437407"/>
              <a:ext cx="1248751" cy="1555122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7609412" flipH="1">
              <a:off x="4730016" y="2437394"/>
              <a:ext cx="1248751" cy="1555122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rot="3337315">
              <a:off x="6443445" y="2313459"/>
              <a:ext cx="1368488" cy="1804115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rot="3337232">
              <a:off x="6792150" y="2572869"/>
              <a:ext cx="1105604" cy="1457516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2"/>
          <p:cNvGrpSpPr/>
          <p:nvPr/>
        </p:nvGrpSpPr>
        <p:grpSpPr>
          <a:xfrm>
            <a:off x="7664500" y="1118112"/>
            <a:ext cx="533450" cy="911862"/>
            <a:chOff x="478350" y="474400"/>
            <a:chExt cx="344250" cy="588450"/>
          </a:xfrm>
        </p:grpSpPr>
        <p:sp>
          <p:nvSpPr>
            <p:cNvPr id="78" name="Google Shape;78;p2"/>
            <p:cNvSpPr/>
            <p:nvPr/>
          </p:nvSpPr>
          <p:spPr>
            <a:xfrm>
              <a:off x="478350" y="590800"/>
              <a:ext cx="58225" cy="311400"/>
            </a:xfrm>
            <a:custGeom>
              <a:avLst/>
              <a:gdLst/>
              <a:ahLst/>
              <a:cxnLst/>
              <a:rect l="l" t="t" r="r" b="b"/>
              <a:pathLst>
                <a:path w="2329" h="12456" extrusionOk="0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549975" y="474400"/>
              <a:ext cx="272625" cy="588450"/>
            </a:xfrm>
            <a:custGeom>
              <a:avLst/>
              <a:gdLst/>
              <a:ahLst/>
              <a:cxnLst/>
              <a:rect l="l" t="t" r="r" b="b"/>
              <a:pathLst>
                <a:path w="10905" h="23538" extrusionOk="0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2"/>
          <p:cNvSpPr/>
          <p:nvPr/>
        </p:nvSpPr>
        <p:spPr>
          <a:xfrm rot="3251181" flipH="1">
            <a:off x="622582" y="2760365"/>
            <a:ext cx="788446" cy="631808"/>
          </a:xfrm>
          <a:custGeom>
            <a:avLst/>
            <a:gdLst/>
            <a:ahLst/>
            <a:cxnLst/>
            <a:rect l="l" t="t" r="r" b="b"/>
            <a:pathLst>
              <a:path w="20514" h="17685" extrusionOk="0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2"/>
          <p:cNvGrpSpPr/>
          <p:nvPr/>
        </p:nvGrpSpPr>
        <p:grpSpPr>
          <a:xfrm>
            <a:off x="946050" y="672163"/>
            <a:ext cx="7251900" cy="417000"/>
            <a:chOff x="946050" y="672163"/>
            <a:chExt cx="7251900" cy="417000"/>
          </a:xfrm>
        </p:grpSpPr>
        <p:sp>
          <p:nvSpPr>
            <p:cNvPr id="82" name="Google Shape;82;p2"/>
            <p:cNvSpPr/>
            <p:nvPr/>
          </p:nvSpPr>
          <p:spPr>
            <a:xfrm>
              <a:off x="946050" y="672163"/>
              <a:ext cx="7251900" cy="4170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" name="Google Shape;83;p2"/>
            <p:cNvGrpSpPr/>
            <p:nvPr/>
          </p:nvGrpSpPr>
          <p:grpSpPr>
            <a:xfrm>
              <a:off x="7209519" y="794061"/>
              <a:ext cx="789243" cy="171052"/>
              <a:chOff x="733775" y="310686"/>
              <a:chExt cx="789243" cy="171052"/>
            </a:xfrm>
          </p:grpSpPr>
          <p:sp>
            <p:nvSpPr>
              <p:cNvPr id="84" name="Google Shape;84;p2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86" name="Google Shape;86;p2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87" name="Google Shape;87;p2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88" name="Google Shape;88;p2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89" name="Google Shape;89;p2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90" name="Google Shape;90;p2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91" name="Google Shape;91;p2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93" name="Google Shape;93;p2"/>
            <p:cNvGrpSpPr/>
            <p:nvPr/>
          </p:nvGrpSpPr>
          <p:grpSpPr>
            <a:xfrm>
              <a:off x="1145239" y="777487"/>
              <a:ext cx="800559" cy="204209"/>
              <a:chOff x="747420" y="664537"/>
              <a:chExt cx="800559" cy="204209"/>
            </a:xfrm>
          </p:grpSpPr>
          <p:grpSp>
            <p:nvGrpSpPr>
              <p:cNvPr id="94" name="Google Shape;94;p2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95" name="Google Shape;95;p2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2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7" name="Google Shape;97;p2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99" name="Google Shape;99;p2"/>
          <p:cNvSpPr/>
          <p:nvPr/>
        </p:nvSpPr>
        <p:spPr>
          <a:xfrm>
            <a:off x="946050" y="1089176"/>
            <a:ext cx="7251900" cy="33819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1649100" y="1253838"/>
            <a:ext cx="5845800" cy="169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subTitle" idx="1"/>
          </p:nvPr>
        </p:nvSpPr>
        <p:spPr>
          <a:xfrm>
            <a:off x="2050919" y="3476800"/>
            <a:ext cx="4583700" cy="5415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5">
    <p:spTree>
      <p:nvGrpSpPr>
        <p:cNvPr id="1" name="Shape 2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5" name="Google Shape;2445;p28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2446" name="Google Shape;2446;p28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8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8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8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8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8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8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8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8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8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8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8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8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8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8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8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8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8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8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8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8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8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8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8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8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8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8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8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8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8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8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8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8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8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8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8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8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8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8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8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8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8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8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8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8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8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8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8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8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8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8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8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8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8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8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8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8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8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04" name="Google Shape;2504;p28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05" name="Google Shape;2505;p28"/>
          <p:cNvGrpSpPr/>
          <p:nvPr/>
        </p:nvGrpSpPr>
        <p:grpSpPr>
          <a:xfrm rot="-5400000">
            <a:off x="7598805" y="823914"/>
            <a:ext cx="368499" cy="424474"/>
            <a:chOff x="3150425" y="3024575"/>
            <a:chExt cx="130350" cy="150150"/>
          </a:xfrm>
        </p:grpSpPr>
        <p:sp>
          <p:nvSpPr>
            <p:cNvPr id="2506" name="Google Shape;2506;p28"/>
            <p:cNvSpPr/>
            <p:nvPr/>
          </p:nvSpPr>
          <p:spPr>
            <a:xfrm>
              <a:off x="3259350" y="3087675"/>
              <a:ext cx="21425" cy="20150"/>
            </a:xfrm>
            <a:custGeom>
              <a:avLst/>
              <a:gdLst/>
              <a:ahLst/>
              <a:cxnLst/>
              <a:rect l="l" t="t" r="r" b="b"/>
              <a:pathLst>
                <a:path w="857" h="806" extrusionOk="0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8"/>
            <p:cNvSpPr/>
            <p:nvPr/>
          </p:nvSpPr>
          <p:spPr>
            <a:xfrm>
              <a:off x="3226525" y="3128500"/>
              <a:ext cx="22425" cy="29025"/>
            </a:xfrm>
            <a:custGeom>
              <a:avLst/>
              <a:gdLst/>
              <a:ahLst/>
              <a:cxnLst/>
              <a:rect l="l" t="t" r="r" b="b"/>
              <a:pathLst>
                <a:path w="897" h="1161" extrusionOk="0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8"/>
            <p:cNvSpPr/>
            <p:nvPr/>
          </p:nvSpPr>
          <p:spPr>
            <a:xfrm>
              <a:off x="3237625" y="3024575"/>
              <a:ext cx="14800" cy="14075"/>
            </a:xfrm>
            <a:custGeom>
              <a:avLst/>
              <a:gdLst/>
              <a:ahLst/>
              <a:cxnLst/>
              <a:rect l="l" t="t" r="r" b="b"/>
              <a:pathLst>
                <a:path w="592" h="563" extrusionOk="0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8"/>
            <p:cNvSpPr/>
            <p:nvPr/>
          </p:nvSpPr>
          <p:spPr>
            <a:xfrm>
              <a:off x="3209125" y="3062300"/>
              <a:ext cx="22900" cy="22025"/>
            </a:xfrm>
            <a:custGeom>
              <a:avLst/>
              <a:gdLst/>
              <a:ahLst/>
              <a:cxnLst/>
              <a:rect l="l" t="t" r="r" b="b"/>
              <a:pathLst>
                <a:path w="916" h="881" extrusionOk="0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8"/>
            <p:cNvSpPr/>
            <p:nvPr/>
          </p:nvSpPr>
          <p:spPr>
            <a:xfrm>
              <a:off x="3205650" y="3094325"/>
              <a:ext cx="22350" cy="22600"/>
            </a:xfrm>
            <a:custGeom>
              <a:avLst/>
              <a:gdLst/>
              <a:ahLst/>
              <a:cxnLst/>
              <a:rect l="l" t="t" r="r" b="b"/>
              <a:pathLst>
                <a:path w="894" h="904" extrusionOk="0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8"/>
            <p:cNvSpPr/>
            <p:nvPr/>
          </p:nvSpPr>
          <p:spPr>
            <a:xfrm>
              <a:off x="3182750" y="3155225"/>
              <a:ext cx="18425" cy="19500"/>
            </a:xfrm>
            <a:custGeom>
              <a:avLst/>
              <a:gdLst/>
              <a:ahLst/>
              <a:cxnLst/>
              <a:rect l="l" t="t" r="r" b="b"/>
              <a:pathLst>
                <a:path w="737" h="780" extrusionOk="0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8"/>
            <p:cNvSpPr/>
            <p:nvPr/>
          </p:nvSpPr>
          <p:spPr>
            <a:xfrm>
              <a:off x="3165350" y="3033050"/>
              <a:ext cx="26875" cy="29250"/>
            </a:xfrm>
            <a:custGeom>
              <a:avLst/>
              <a:gdLst/>
              <a:ahLst/>
              <a:cxnLst/>
              <a:rect l="l" t="t" r="r" b="b"/>
              <a:pathLst>
                <a:path w="1075" h="1170" extrusionOk="0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8"/>
            <p:cNvSpPr/>
            <p:nvPr/>
          </p:nvSpPr>
          <p:spPr>
            <a:xfrm>
              <a:off x="3150425" y="3082275"/>
              <a:ext cx="25900" cy="26450"/>
            </a:xfrm>
            <a:custGeom>
              <a:avLst/>
              <a:gdLst/>
              <a:ahLst/>
              <a:cxnLst/>
              <a:rect l="l" t="t" r="r" b="b"/>
              <a:pathLst>
                <a:path w="1036" h="1058" extrusionOk="0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4" name="Google Shape;2514;p28"/>
          <p:cNvGrpSpPr/>
          <p:nvPr/>
        </p:nvGrpSpPr>
        <p:grpSpPr>
          <a:xfrm rot="9715366" flipH="1">
            <a:off x="8134543" y="833393"/>
            <a:ext cx="578893" cy="989541"/>
            <a:chOff x="478350" y="474400"/>
            <a:chExt cx="344250" cy="588450"/>
          </a:xfrm>
        </p:grpSpPr>
        <p:sp>
          <p:nvSpPr>
            <p:cNvPr id="2515" name="Google Shape;2515;p28"/>
            <p:cNvSpPr/>
            <p:nvPr/>
          </p:nvSpPr>
          <p:spPr>
            <a:xfrm>
              <a:off x="478350" y="590800"/>
              <a:ext cx="58225" cy="311400"/>
            </a:xfrm>
            <a:custGeom>
              <a:avLst/>
              <a:gdLst/>
              <a:ahLst/>
              <a:cxnLst/>
              <a:rect l="l" t="t" r="r" b="b"/>
              <a:pathLst>
                <a:path w="2329" h="12456" extrusionOk="0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8"/>
            <p:cNvSpPr/>
            <p:nvPr/>
          </p:nvSpPr>
          <p:spPr>
            <a:xfrm>
              <a:off x="549975" y="474400"/>
              <a:ext cx="272625" cy="588450"/>
            </a:xfrm>
            <a:custGeom>
              <a:avLst/>
              <a:gdLst/>
              <a:ahLst/>
              <a:cxnLst/>
              <a:rect l="l" t="t" r="r" b="b"/>
              <a:pathLst>
                <a:path w="10905" h="23538" extrusionOk="0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7" name="Google Shape;2517;p28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2518" name="Google Shape;2518;p28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19" name="Google Shape;2519;p28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2520" name="Google Shape;2520;p28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2521" name="Google Shape;2521;p28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2522" name="Google Shape;2522;p28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2523" name="Google Shape;2523;p28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2524" name="Google Shape;2524;p28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525" name="Google Shape;2525;p28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526" name="Google Shape;2526;p28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2527" name="Google Shape;2527;p28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528" name="Google Shape;2528;p28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2529" name="Google Shape;2529;p28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2530" name="Google Shape;2530;p28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2531" name="Google Shape;2531;p28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2" name="Google Shape;2532;p28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33" name="Google Shape;2533;p28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2534" name="Google Shape;2534;p28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grpSp>
        <p:nvGrpSpPr>
          <p:cNvPr id="2535" name="Google Shape;2535;p28"/>
          <p:cNvGrpSpPr/>
          <p:nvPr/>
        </p:nvGrpSpPr>
        <p:grpSpPr>
          <a:xfrm>
            <a:off x="5622860" y="4267818"/>
            <a:ext cx="971096" cy="494681"/>
            <a:chOff x="2094425" y="748900"/>
            <a:chExt cx="887900" cy="452300"/>
          </a:xfrm>
        </p:grpSpPr>
        <p:sp>
          <p:nvSpPr>
            <p:cNvPr id="2536" name="Google Shape;2536;p28"/>
            <p:cNvSpPr/>
            <p:nvPr/>
          </p:nvSpPr>
          <p:spPr>
            <a:xfrm>
              <a:off x="2094425" y="748900"/>
              <a:ext cx="887900" cy="419450"/>
            </a:xfrm>
            <a:custGeom>
              <a:avLst/>
              <a:gdLst/>
              <a:ahLst/>
              <a:cxnLst/>
              <a:rect l="l" t="t" r="r" b="b"/>
              <a:pathLst>
                <a:path w="35516" h="16778" extrusionOk="0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8"/>
            <p:cNvSpPr/>
            <p:nvPr/>
          </p:nvSpPr>
          <p:spPr>
            <a:xfrm>
              <a:off x="2180475" y="835350"/>
              <a:ext cx="733700" cy="337425"/>
            </a:xfrm>
            <a:custGeom>
              <a:avLst/>
              <a:gdLst/>
              <a:ahLst/>
              <a:cxnLst/>
              <a:rect l="l" t="t" r="r" b="b"/>
              <a:pathLst>
                <a:path w="29348" h="13497" extrusionOk="0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8"/>
            <p:cNvSpPr/>
            <p:nvPr/>
          </p:nvSpPr>
          <p:spPr>
            <a:xfrm>
              <a:off x="2263050" y="935600"/>
              <a:ext cx="563600" cy="236375"/>
            </a:xfrm>
            <a:custGeom>
              <a:avLst/>
              <a:gdLst/>
              <a:ahLst/>
              <a:cxnLst/>
              <a:rect l="l" t="t" r="r" b="b"/>
              <a:pathLst>
                <a:path w="22544" h="9455" extrusionOk="0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8"/>
            <p:cNvSpPr/>
            <p:nvPr/>
          </p:nvSpPr>
          <p:spPr>
            <a:xfrm>
              <a:off x="2343125" y="1024550"/>
              <a:ext cx="375575" cy="176650"/>
            </a:xfrm>
            <a:custGeom>
              <a:avLst/>
              <a:gdLst/>
              <a:ahLst/>
              <a:cxnLst/>
              <a:rect l="l" t="t" r="r" b="b"/>
              <a:pathLst>
                <a:path w="15023" h="7066" extrusionOk="0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0" name="Google Shape;2540;p28"/>
          <p:cNvSpPr/>
          <p:nvPr/>
        </p:nvSpPr>
        <p:spPr>
          <a:xfrm>
            <a:off x="720000" y="4202949"/>
            <a:ext cx="393256" cy="466950"/>
          </a:xfrm>
          <a:custGeom>
            <a:avLst/>
            <a:gdLst/>
            <a:ahLst/>
            <a:cxnLst/>
            <a:rect l="l" t="t" r="r" b="b"/>
            <a:pathLst>
              <a:path w="4776" h="5671" extrusionOk="0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1" name="Google Shape;2541;p28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5_1">
    <p:spTree>
      <p:nvGrpSpPr>
        <p:cNvPr id="1" name="Shape 2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3" name="Google Shape;2543;p29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2544" name="Google Shape;2544;p29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9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9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29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29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29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29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29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9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9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9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9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9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9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9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9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9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9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9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9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9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9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9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9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9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9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9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9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9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9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9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9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9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9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9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9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9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9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9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9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9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9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9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9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9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9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9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9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9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9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9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9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9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9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9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9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9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9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2" name="Google Shape;2602;p29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2603" name="Google Shape;2603;p29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9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9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9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9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9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9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9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9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9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9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9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9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9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9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9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9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9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29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29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9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9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9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9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9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9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9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9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9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9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9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29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29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9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9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9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9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9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9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9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9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9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9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9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9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9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9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9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9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9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29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29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9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9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9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9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9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9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61" name="Google Shape;2661;p29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2" name="Google Shape;2662;p29"/>
          <p:cNvSpPr/>
          <p:nvPr/>
        </p:nvSpPr>
        <p:spPr>
          <a:xfrm>
            <a:off x="5975076" y="4136476"/>
            <a:ext cx="2588600" cy="644575"/>
          </a:xfrm>
          <a:custGeom>
            <a:avLst/>
            <a:gdLst/>
            <a:ahLst/>
            <a:cxnLst/>
            <a:rect l="l" t="t" r="r" b="b"/>
            <a:pathLst>
              <a:path w="103544" h="25783" extrusionOk="0">
                <a:moveTo>
                  <a:pt x="5928" y="25504"/>
                </a:moveTo>
                <a:cubicBezTo>
                  <a:pt x="19744" y="26038"/>
                  <a:pt x="75739" y="25735"/>
                  <a:pt x="91923" y="25183"/>
                </a:cubicBezTo>
                <a:cubicBezTo>
                  <a:pt x="108107" y="24631"/>
                  <a:pt x="101894" y="26323"/>
                  <a:pt x="103033" y="22192"/>
                </a:cubicBezTo>
                <a:cubicBezTo>
                  <a:pt x="104173" y="18061"/>
                  <a:pt x="103674" y="2660"/>
                  <a:pt x="98760" y="399"/>
                </a:cubicBezTo>
                <a:cubicBezTo>
                  <a:pt x="93846" y="-1862"/>
                  <a:pt x="79638" y="6115"/>
                  <a:pt x="73549" y="8625"/>
                </a:cubicBezTo>
                <a:cubicBezTo>
                  <a:pt x="67460" y="11136"/>
                  <a:pt x="68458" y="14981"/>
                  <a:pt x="62226" y="15462"/>
                </a:cubicBezTo>
                <a:cubicBezTo>
                  <a:pt x="55995" y="15943"/>
                  <a:pt x="42944" y="10833"/>
                  <a:pt x="36160" y="11509"/>
                </a:cubicBezTo>
                <a:cubicBezTo>
                  <a:pt x="29377" y="12186"/>
                  <a:pt x="26047" y="17776"/>
                  <a:pt x="21525" y="19521"/>
                </a:cubicBezTo>
                <a:cubicBezTo>
                  <a:pt x="17003" y="21266"/>
                  <a:pt x="11626" y="20981"/>
                  <a:pt x="9026" y="21978"/>
                </a:cubicBezTo>
                <a:cubicBezTo>
                  <a:pt x="6427" y="22975"/>
                  <a:pt x="-7888" y="24970"/>
                  <a:pt x="5928" y="2550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2663" name="Google Shape;2663;p29"/>
          <p:cNvGrpSpPr/>
          <p:nvPr/>
        </p:nvGrpSpPr>
        <p:grpSpPr>
          <a:xfrm>
            <a:off x="584625" y="540000"/>
            <a:ext cx="1265537" cy="1405864"/>
            <a:chOff x="600600" y="540000"/>
            <a:chExt cx="1265537" cy="1405864"/>
          </a:xfrm>
        </p:grpSpPr>
        <p:sp>
          <p:nvSpPr>
            <p:cNvPr id="2664" name="Google Shape;2664;p29"/>
            <p:cNvSpPr/>
            <p:nvPr/>
          </p:nvSpPr>
          <p:spPr>
            <a:xfrm>
              <a:off x="702549" y="636668"/>
              <a:ext cx="1059313" cy="1309196"/>
            </a:xfrm>
            <a:custGeom>
              <a:avLst/>
              <a:gdLst/>
              <a:ahLst/>
              <a:cxnLst/>
              <a:rect l="l" t="t" r="r" b="b"/>
              <a:pathLst>
                <a:path w="26881" h="33222" extrusionOk="0">
                  <a:moveTo>
                    <a:pt x="9335" y="18405"/>
                  </a:moveTo>
                  <a:cubicBezTo>
                    <a:pt x="9327" y="18416"/>
                    <a:pt x="9319" y="18428"/>
                    <a:pt x="9312" y="18439"/>
                  </a:cubicBezTo>
                  <a:cubicBezTo>
                    <a:pt x="9319" y="18429"/>
                    <a:pt x="9327" y="18417"/>
                    <a:pt x="9335" y="18405"/>
                  </a:cubicBezTo>
                  <a:close/>
                  <a:moveTo>
                    <a:pt x="8914" y="18817"/>
                  </a:moveTo>
                  <a:lnTo>
                    <a:pt x="8914" y="18817"/>
                  </a:lnTo>
                  <a:cubicBezTo>
                    <a:pt x="8904" y="18836"/>
                    <a:pt x="8895" y="18854"/>
                    <a:pt x="8887" y="18871"/>
                  </a:cubicBezTo>
                  <a:lnTo>
                    <a:pt x="8887" y="18871"/>
                  </a:lnTo>
                  <a:lnTo>
                    <a:pt x="8914" y="18817"/>
                  </a:lnTo>
                  <a:close/>
                  <a:moveTo>
                    <a:pt x="7761" y="25656"/>
                  </a:moveTo>
                  <a:lnTo>
                    <a:pt x="7760" y="25661"/>
                  </a:lnTo>
                  <a:cubicBezTo>
                    <a:pt x="7760" y="25660"/>
                    <a:pt x="7761" y="25658"/>
                    <a:pt x="7761" y="25656"/>
                  </a:cubicBezTo>
                  <a:close/>
                  <a:moveTo>
                    <a:pt x="7641" y="25801"/>
                  </a:moveTo>
                  <a:lnTo>
                    <a:pt x="7641" y="25801"/>
                  </a:lnTo>
                  <a:cubicBezTo>
                    <a:pt x="7633" y="25805"/>
                    <a:pt x="7626" y="25810"/>
                    <a:pt x="7619" y="25814"/>
                  </a:cubicBezTo>
                  <a:lnTo>
                    <a:pt x="7619" y="25814"/>
                  </a:lnTo>
                  <a:cubicBezTo>
                    <a:pt x="7626" y="25811"/>
                    <a:pt x="7633" y="25807"/>
                    <a:pt x="7641" y="25801"/>
                  </a:cubicBezTo>
                  <a:close/>
                  <a:moveTo>
                    <a:pt x="2945" y="27653"/>
                  </a:moveTo>
                  <a:cubicBezTo>
                    <a:pt x="2938" y="27674"/>
                    <a:pt x="2932" y="27694"/>
                    <a:pt x="2925" y="27711"/>
                  </a:cubicBezTo>
                  <a:cubicBezTo>
                    <a:pt x="2934" y="27689"/>
                    <a:pt x="2941" y="27670"/>
                    <a:pt x="2945" y="27653"/>
                  </a:cubicBezTo>
                  <a:close/>
                  <a:moveTo>
                    <a:pt x="3400" y="31173"/>
                  </a:moveTo>
                  <a:cubicBezTo>
                    <a:pt x="3395" y="31179"/>
                    <a:pt x="3389" y="31186"/>
                    <a:pt x="3383" y="31192"/>
                  </a:cubicBezTo>
                  <a:cubicBezTo>
                    <a:pt x="3389" y="31186"/>
                    <a:pt x="3395" y="31180"/>
                    <a:pt x="3400" y="31173"/>
                  </a:cubicBezTo>
                  <a:close/>
                  <a:moveTo>
                    <a:pt x="2686" y="31829"/>
                  </a:moveTo>
                  <a:cubicBezTo>
                    <a:pt x="2666" y="31909"/>
                    <a:pt x="2587" y="31988"/>
                    <a:pt x="2468" y="32068"/>
                  </a:cubicBezTo>
                  <a:cubicBezTo>
                    <a:pt x="2507" y="31968"/>
                    <a:pt x="2587" y="31889"/>
                    <a:pt x="2686" y="31829"/>
                  </a:cubicBezTo>
                  <a:close/>
                  <a:moveTo>
                    <a:pt x="2249" y="31929"/>
                  </a:moveTo>
                  <a:cubicBezTo>
                    <a:pt x="2288" y="31968"/>
                    <a:pt x="2308" y="32048"/>
                    <a:pt x="2288" y="32147"/>
                  </a:cubicBezTo>
                  <a:cubicBezTo>
                    <a:pt x="2229" y="32187"/>
                    <a:pt x="2149" y="32227"/>
                    <a:pt x="2090" y="32247"/>
                  </a:cubicBezTo>
                  <a:cubicBezTo>
                    <a:pt x="2090" y="32207"/>
                    <a:pt x="2090" y="32187"/>
                    <a:pt x="2090" y="32147"/>
                  </a:cubicBezTo>
                  <a:cubicBezTo>
                    <a:pt x="2149" y="32088"/>
                    <a:pt x="2189" y="32008"/>
                    <a:pt x="2249" y="31929"/>
                  </a:cubicBezTo>
                  <a:close/>
                  <a:moveTo>
                    <a:pt x="25318" y="0"/>
                  </a:moveTo>
                  <a:cubicBezTo>
                    <a:pt x="25303" y="0"/>
                    <a:pt x="25289" y="5"/>
                    <a:pt x="25269" y="15"/>
                  </a:cubicBezTo>
                  <a:cubicBezTo>
                    <a:pt x="25265" y="11"/>
                    <a:pt x="25261" y="10"/>
                    <a:pt x="25257" y="10"/>
                  </a:cubicBezTo>
                  <a:cubicBezTo>
                    <a:pt x="25241" y="10"/>
                    <a:pt x="25225" y="39"/>
                    <a:pt x="25209" y="55"/>
                  </a:cubicBezTo>
                  <a:lnTo>
                    <a:pt x="25149" y="115"/>
                  </a:lnTo>
                  <a:cubicBezTo>
                    <a:pt x="25070" y="214"/>
                    <a:pt x="24990" y="333"/>
                    <a:pt x="24911" y="473"/>
                  </a:cubicBezTo>
                  <a:cubicBezTo>
                    <a:pt x="24897" y="478"/>
                    <a:pt x="24887" y="481"/>
                    <a:pt x="24880" y="481"/>
                  </a:cubicBezTo>
                  <a:cubicBezTo>
                    <a:pt x="24814" y="481"/>
                    <a:pt x="25002" y="254"/>
                    <a:pt x="24930" y="254"/>
                  </a:cubicBezTo>
                  <a:cubicBezTo>
                    <a:pt x="24791" y="532"/>
                    <a:pt x="24632" y="711"/>
                    <a:pt x="24274" y="1010"/>
                  </a:cubicBezTo>
                  <a:lnTo>
                    <a:pt x="24294" y="930"/>
                  </a:lnTo>
                  <a:lnTo>
                    <a:pt x="24294" y="930"/>
                  </a:lnTo>
                  <a:cubicBezTo>
                    <a:pt x="24035" y="1209"/>
                    <a:pt x="23936" y="1308"/>
                    <a:pt x="23796" y="1448"/>
                  </a:cubicBezTo>
                  <a:cubicBezTo>
                    <a:pt x="23657" y="1587"/>
                    <a:pt x="23518" y="1706"/>
                    <a:pt x="23379" y="1806"/>
                  </a:cubicBezTo>
                  <a:cubicBezTo>
                    <a:pt x="23100" y="2044"/>
                    <a:pt x="22821" y="2283"/>
                    <a:pt x="22423" y="2641"/>
                  </a:cubicBezTo>
                  <a:lnTo>
                    <a:pt x="22563" y="2681"/>
                  </a:lnTo>
                  <a:cubicBezTo>
                    <a:pt x="22404" y="2840"/>
                    <a:pt x="22344" y="2840"/>
                    <a:pt x="22244" y="2900"/>
                  </a:cubicBezTo>
                  <a:cubicBezTo>
                    <a:pt x="22237" y="2956"/>
                    <a:pt x="22247" y="2978"/>
                    <a:pt x="22268" y="2978"/>
                  </a:cubicBezTo>
                  <a:cubicBezTo>
                    <a:pt x="22344" y="2978"/>
                    <a:pt x="22566" y="2682"/>
                    <a:pt x="22650" y="2682"/>
                  </a:cubicBezTo>
                  <a:cubicBezTo>
                    <a:pt x="22673" y="2682"/>
                    <a:pt x="22686" y="2705"/>
                    <a:pt x="22682" y="2761"/>
                  </a:cubicBezTo>
                  <a:cubicBezTo>
                    <a:pt x="22291" y="2800"/>
                    <a:pt x="21593" y="3896"/>
                    <a:pt x="21248" y="3896"/>
                  </a:cubicBezTo>
                  <a:cubicBezTo>
                    <a:pt x="21241" y="3896"/>
                    <a:pt x="21236" y="3896"/>
                    <a:pt x="21230" y="3895"/>
                  </a:cubicBezTo>
                  <a:lnTo>
                    <a:pt x="21230" y="3895"/>
                  </a:lnTo>
                  <a:cubicBezTo>
                    <a:pt x="20991" y="4153"/>
                    <a:pt x="21389" y="3915"/>
                    <a:pt x="21150" y="4173"/>
                  </a:cubicBezTo>
                  <a:lnTo>
                    <a:pt x="21031" y="4193"/>
                  </a:lnTo>
                  <a:lnTo>
                    <a:pt x="21051" y="4333"/>
                  </a:lnTo>
                  <a:cubicBezTo>
                    <a:pt x="20922" y="4447"/>
                    <a:pt x="20814" y="4489"/>
                    <a:pt x="20741" y="4489"/>
                  </a:cubicBezTo>
                  <a:cubicBezTo>
                    <a:pt x="20712" y="4489"/>
                    <a:pt x="20689" y="4483"/>
                    <a:pt x="20673" y="4472"/>
                  </a:cubicBezTo>
                  <a:cubicBezTo>
                    <a:pt x="20712" y="4432"/>
                    <a:pt x="20772" y="4333"/>
                    <a:pt x="20812" y="4293"/>
                  </a:cubicBezTo>
                  <a:lnTo>
                    <a:pt x="20812" y="4293"/>
                  </a:lnTo>
                  <a:cubicBezTo>
                    <a:pt x="20553" y="4432"/>
                    <a:pt x="20295" y="4870"/>
                    <a:pt x="20195" y="4989"/>
                  </a:cubicBezTo>
                  <a:lnTo>
                    <a:pt x="20434" y="4790"/>
                  </a:lnTo>
                  <a:lnTo>
                    <a:pt x="20434" y="4790"/>
                  </a:lnTo>
                  <a:cubicBezTo>
                    <a:pt x="20135" y="5168"/>
                    <a:pt x="19777" y="5566"/>
                    <a:pt x="19419" y="5964"/>
                  </a:cubicBezTo>
                  <a:cubicBezTo>
                    <a:pt x="19081" y="6362"/>
                    <a:pt x="18743" y="6780"/>
                    <a:pt x="18504" y="7178"/>
                  </a:cubicBezTo>
                  <a:lnTo>
                    <a:pt x="18584" y="7178"/>
                  </a:lnTo>
                  <a:cubicBezTo>
                    <a:pt x="18205" y="7775"/>
                    <a:pt x="18166" y="7556"/>
                    <a:pt x="17708" y="8192"/>
                  </a:cubicBezTo>
                  <a:lnTo>
                    <a:pt x="17708" y="8153"/>
                  </a:lnTo>
                  <a:cubicBezTo>
                    <a:pt x="17648" y="8312"/>
                    <a:pt x="17549" y="8491"/>
                    <a:pt x="17410" y="8650"/>
                  </a:cubicBezTo>
                  <a:cubicBezTo>
                    <a:pt x="17422" y="8607"/>
                    <a:pt x="17414" y="8592"/>
                    <a:pt x="17394" y="8592"/>
                  </a:cubicBezTo>
                  <a:cubicBezTo>
                    <a:pt x="17345" y="8592"/>
                    <a:pt x="17221" y="8689"/>
                    <a:pt x="17174" y="8689"/>
                  </a:cubicBezTo>
                  <a:cubicBezTo>
                    <a:pt x="17152" y="8689"/>
                    <a:pt x="17146" y="8669"/>
                    <a:pt x="17171" y="8610"/>
                  </a:cubicBezTo>
                  <a:lnTo>
                    <a:pt x="17171" y="8610"/>
                  </a:lnTo>
                  <a:cubicBezTo>
                    <a:pt x="16773" y="9267"/>
                    <a:pt x="16992" y="8968"/>
                    <a:pt x="16833" y="9486"/>
                  </a:cubicBezTo>
                  <a:lnTo>
                    <a:pt x="16693" y="9525"/>
                  </a:lnTo>
                  <a:cubicBezTo>
                    <a:pt x="16634" y="9705"/>
                    <a:pt x="16673" y="9744"/>
                    <a:pt x="16435" y="10063"/>
                  </a:cubicBezTo>
                  <a:cubicBezTo>
                    <a:pt x="16479" y="9968"/>
                    <a:pt x="16467" y="9943"/>
                    <a:pt x="16435" y="9943"/>
                  </a:cubicBezTo>
                  <a:cubicBezTo>
                    <a:pt x="16401" y="9943"/>
                    <a:pt x="16346" y="9970"/>
                    <a:pt x="16311" y="9970"/>
                  </a:cubicBezTo>
                  <a:cubicBezTo>
                    <a:pt x="16274" y="9970"/>
                    <a:pt x="16260" y="9941"/>
                    <a:pt x="16315" y="9824"/>
                  </a:cubicBezTo>
                  <a:lnTo>
                    <a:pt x="16315" y="9824"/>
                  </a:lnTo>
                  <a:cubicBezTo>
                    <a:pt x="15619" y="10321"/>
                    <a:pt x="15718" y="10898"/>
                    <a:pt x="15221" y="10998"/>
                  </a:cubicBezTo>
                  <a:cubicBezTo>
                    <a:pt x="15217" y="11091"/>
                    <a:pt x="15239" y="11128"/>
                    <a:pt x="15275" y="11128"/>
                  </a:cubicBezTo>
                  <a:cubicBezTo>
                    <a:pt x="15398" y="11128"/>
                    <a:pt x="15690" y="10710"/>
                    <a:pt x="15709" y="10710"/>
                  </a:cubicBezTo>
                  <a:cubicBezTo>
                    <a:pt x="15712" y="10710"/>
                    <a:pt x="15709" y="10719"/>
                    <a:pt x="15699" y="10739"/>
                  </a:cubicBezTo>
                  <a:cubicBezTo>
                    <a:pt x="15713" y="10733"/>
                    <a:pt x="15725" y="10730"/>
                    <a:pt x="15735" y="10730"/>
                  </a:cubicBezTo>
                  <a:cubicBezTo>
                    <a:pt x="15842" y="10730"/>
                    <a:pt x="15644" y="11112"/>
                    <a:pt x="15480" y="11276"/>
                  </a:cubicBezTo>
                  <a:cubicBezTo>
                    <a:pt x="15321" y="11475"/>
                    <a:pt x="14942" y="11416"/>
                    <a:pt x="14525" y="11933"/>
                  </a:cubicBezTo>
                  <a:cubicBezTo>
                    <a:pt x="14564" y="11873"/>
                    <a:pt x="14564" y="11873"/>
                    <a:pt x="14604" y="11814"/>
                  </a:cubicBezTo>
                  <a:lnTo>
                    <a:pt x="14604" y="11814"/>
                  </a:lnTo>
                  <a:cubicBezTo>
                    <a:pt x="14385" y="11973"/>
                    <a:pt x="14365" y="12251"/>
                    <a:pt x="14087" y="12410"/>
                  </a:cubicBezTo>
                  <a:cubicBezTo>
                    <a:pt x="14107" y="12649"/>
                    <a:pt x="13848" y="12709"/>
                    <a:pt x="13968" y="12888"/>
                  </a:cubicBezTo>
                  <a:lnTo>
                    <a:pt x="14306" y="12391"/>
                  </a:lnTo>
                  <a:lnTo>
                    <a:pt x="14306" y="12391"/>
                  </a:lnTo>
                  <a:cubicBezTo>
                    <a:pt x="14147" y="12689"/>
                    <a:pt x="14127" y="13087"/>
                    <a:pt x="13689" y="13465"/>
                  </a:cubicBezTo>
                  <a:cubicBezTo>
                    <a:pt x="13689" y="13405"/>
                    <a:pt x="13749" y="13226"/>
                    <a:pt x="13789" y="13127"/>
                  </a:cubicBezTo>
                  <a:lnTo>
                    <a:pt x="13789" y="13127"/>
                  </a:lnTo>
                  <a:cubicBezTo>
                    <a:pt x="13649" y="13206"/>
                    <a:pt x="13629" y="13405"/>
                    <a:pt x="13470" y="13485"/>
                  </a:cubicBezTo>
                  <a:cubicBezTo>
                    <a:pt x="13351" y="13326"/>
                    <a:pt x="13888" y="12888"/>
                    <a:pt x="13987" y="12490"/>
                  </a:cubicBezTo>
                  <a:lnTo>
                    <a:pt x="13987" y="12490"/>
                  </a:lnTo>
                  <a:cubicBezTo>
                    <a:pt x="13846" y="12569"/>
                    <a:pt x="13741" y="12935"/>
                    <a:pt x="13674" y="12935"/>
                  </a:cubicBezTo>
                  <a:cubicBezTo>
                    <a:pt x="13657" y="12935"/>
                    <a:pt x="13642" y="12910"/>
                    <a:pt x="13629" y="12848"/>
                  </a:cubicBezTo>
                  <a:lnTo>
                    <a:pt x="13629" y="12848"/>
                  </a:lnTo>
                  <a:cubicBezTo>
                    <a:pt x="13689" y="13246"/>
                    <a:pt x="13192" y="13346"/>
                    <a:pt x="13092" y="13823"/>
                  </a:cubicBezTo>
                  <a:lnTo>
                    <a:pt x="13013" y="13724"/>
                  </a:lnTo>
                  <a:cubicBezTo>
                    <a:pt x="12993" y="13803"/>
                    <a:pt x="12933" y="13942"/>
                    <a:pt x="12853" y="14042"/>
                  </a:cubicBezTo>
                  <a:lnTo>
                    <a:pt x="12873" y="13763"/>
                  </a:lnTo>
                  <a:lnTo>
                    <a:pt x="12873" y="13763"/>
                  </a:lnTo>
                  <a:cubicBezTo>
                    <a:pt x="12754" y="14141"/>
                    <a:pt x="12356" y="14241"/>
                    <a:pt x="12197" y="14559"/>
                  </a:cubicBezTo>
                  <a:cubicBezTo>
                    <a:pt x="12360" y="14344"/>
                    <a:pt x="12432" y="14284"/>
                    <a:pt x="12472" y="14284"/>
                  </a:cubicBezTo>
                  <a:cubicBezTo>
                    <a:pt x="12521" y="14284"/>
                    <a:pt x="12519" y="14379"/>
                    <a:pt x="12584" y="14379"/>
                  </a:cubicBezTo>
                  <a:cubicBezTo>
                    <a:pt x="12605" y="14379"/>
                    <a:pt x="12634" y="14368"/>
                    <a:pt x="12674" y="14340"/>
                  </a:cubicBezTo>
                  <a:lnTo>
                    <a:pt x="12674" y="14340"/>
                  </a:lnTo>
                  <a:cubicBezTo>
                    <a:pt x="12256" y="15136"/>
                    <a:pt x="12097" y="14559"/>
                    <a:pt x="11560" y="15335"/>
                  </a:cubicBezTo>
                  <a:cubicBezTo>
                    <a:pt x="11629" y="15252"/>
                    <a:pt x="11766" y="15140"/>
                    <a:pt x="11816" y="15140"/>
                  </a:cubicBezTo>
                  <a:cubicBezTo>
                    <a:pt x="11838" y="15140"/>
                    <a:pt x="11843" y="15161"/>
                    <a:pt x="11819" y="15216"/>
                  </a:cubicBezTo>
                  <a:cubicBezTo>
                    <a:pt x="11699" y="15355"/>
                    <a:pt x="11500" y="15534"/>
                    <a:pt x="11381" y="15574"/>
                  </a:cubicBezTo>
                  <a:cubicBezTo>
                    <a:pt x="11241" y="15780"/>
                    <a:pt x="11227" y="15833"/>
                    <a:pt x="11259" y="15833"/>
                  </a:cubicBezTo>
                  <a:cubicBezTo>
                    <a:pt x="11293" y="15833"/>
                    <a:pt x="11384" y="15769"/>
                    <a:pt x="11428" y="15769"/>
                  </a:cubicBezTo>
                  <a:cubicBezTo>
                    <a:pt x="11453" y="15769"/>
                    <a:pt x="11463" y="15789"/>
                    <a:pt x="11441" y="15852"/>
                  </a:cubicBezTo>
                  <a:cubicBezTo>
                    <a:pt x="11182" y="15932"/>
                    <a:pt x="11282" y="16151"/>
                    <a:pt x="11142" y="16410"/>
                  </a:cubicBezTo>
                  <a:lnTo>
                    <a:pt x="11043" y="16330"/>
                  </a:lnTo>
                  <a:lnTo>
                    <a:pt x="11043" y="16330"/>
                  </a:lnTo>
                  <a:cubicBezTo>
                    <a:pt x="10526" y="16887"/>
                    <a:pt x="11142" y="16648"/>
                    <a:pt x="10645" y="17146"/>
                  </a:cubicBezTo>
                  <a:lnTo>
                    <a:pt x="10685" y="16807"/>
                  </a:lnTo>
                  <a:lnTo>
                    <a:pt x="10685" y="16807"/>
                  </a:lnTo>
                  <a:lnTo>
                    <a:pt x="10506" y="17106"/>
                  </a:lnTo>
                  <a:lnTo>
                    <a:pt x="10426" y="16967"/>
                  </a:lnTo>
                  <a:cubicBezTo>
                    <a:pt x="10287" y="17345"/>
                    <a:pt x="10187" y="17424"/>
                    <a:pt x="9929" y="17703"/>
                  </a:cubicBezTo>
                  <a:cubicBezTo>
                    <a:pt x="9934" y="17702"/>
                    <a:pt x="9939" y="17701"/>
                    <a:pt x="9945" y="17701"/>
                  </a:cubicBezTo>
                  <a:cubicBezTo>
                    <a:pt x="10051" y="17701"/>
                    <a:pt x="10079" y="17894"/>
                    <a:pt x="9889" y="18141"/>
                  </a:cubicBezTo>
                  <a:cubicBezTo>
                    <a:pt x="9848" y="18169"/>
                    <a:pt x="9823" y="18179"/>
                    <a:pt x="9807" y="18179"/>
                  </a:cubicBezTo>
                  <a:cubicBezTo>
                    <a:pt x="9778" y="18179"/>
                    <a:pt x="9778" y="18150"/>
                    <a:pt x="9766" y="18150"/>
                  </a:cubicBezTo>
                  <a:cubicBezTo>
                    <a:pt x="9751" y="18150"/>
                    <a:pt x="9721" y="18189"/>
                    <a:pt x="9610" y="18359"/>
                  </a:cubicBezTo>
                  <a:cubicBezTo>
                    <a:pt x="9610" y="18240"/>
                    <a:pt x="9590" y="18081"/>
                    <a:pt x="9809" y="17981"/>
                  </a:cubicBezTo>
                  <a:cubicBezTo>
                    <a:pt x="9789" y="17942"/>
                    <a:pt x="9809" y="17842"/>
                    <a:pt x="9789" y="17802"/>
                  </a:cubicBezTo>
                  <a:cubicBezTo>
                    <a:pt x="9587" y="17931"/>
                    <a:pt x="9435" y="18248"/>
                    <a:pt x="9335" y="18405"/>
                  </a:cubicBezTo>
                  <a:lnTo>
                    <a:pt x="9335" y="18405"/>
                  </a:lnTo>
                  <a:cubicBezTo>
                    <a:pt x="9367" y="18358"/>
                    <a:pt x="9399" y="18316"/>
                    <a:pt x="9431" y="18300"/>
                  </a:cubicBezTo>
                  <a:lnTo>
                    <a:pt x="9431" y="18300"/>
                  </a:lnTo>
                  <a:lnTo>
                    <a:pt x="9173" y="18956"/>
                  </a:lnTo>
                  <a:cubicBezTo>
                    <a:pt x="9151" y="18969"/>
                    <a:pt x="9136" y="18974"/>
                    <a:pt x="9124" y="18974"/>
                  </a:cubicBezTo>
                  <a:cubicBezTo>
                    <a:pt x="9082" y="18974"/>
                    <a:pt x="9097" y="18900"/>
                    <a:pt x="9113" y="18837"/>
                  </a:cubicBezTo>
                  <a:lnTo>
                    <a:pt x="9113" y="18837"/>
                  </a:lnTo>
                  <a:cubicBezTo>
                    <a:pt x="9033" y="18956"/>
                    <a:pt x="9033" y="19076"/>
                    <a:pt x="8914" y="19235"/>
                  </a:cubicBezTo>
                  <a:cubicBezTo>
                    <a:pt x="8877" y="19143"/>
                    <a:pt x="8789" y="19085"/>
                    <a:pt x="8887" y="18871"/>
                  </a:cubicBezTo>
                  <a:lnTo>
                    <a:pt x="8887" y="18871"/>
                  </a:lnTo>
                  <a:lnTo>
                    <a:pt x="8615" y="19414"/>
                  </a:lnTo>
                  <a:cubicBezTo>
                    <a:pt x="8567" y="19430"/>
                    <a:pt x="8397" y="19554"/>
                    <a:pt x="8349" y="19554"/>
                  </a:cubicBezTo>
                  <a:cubicBezTo>
                    <a:pt x="8338" y="19554"/>
                    <a:pt x="8333" y="19548"/>
                    <a:pt x="8337" y="19533"/>
                  </a:cubicBezTo>
                  <a:lnTo>
                    <a:pt x="8337" y="19533"/>
                  </a:lnTo>
                  <a:cubicBezTo>
                    <a:pt x="8078" y="19792"/>
                    <a:pt x="7979" y="20369"/>
                    <a:pt x="7621" y="20707"/>
                  </a:cubicBezTo>
                  <a:cubicBezTo>
                    <a:pt x="7621" y="20747"/>
                    <a:pt x="7601" y="20787"/>
                    <a:pt x="7561" y="20886"/>
                  </a:cubicBezTo>
                  <a:cubicBezTo>
                    <a:pt x="7282" y="21244"/>
                    <a:pt x="6944" y="21483"/>
                    <a:pt x="6745" y="22020"/>
                  </a:cubicBezTo>
                  <a:lnTo>
                    <a:pt x="6427" y="22160"/>
                  </a:lnTo>
                  <a:cubicBezTo>
                    <a:pt x="6363" y="22264"/>
                    <a:pt x="6372" y="22291"/>
                    <a:pt x="6408" y="22291"/>
                  </a:cubicBezTo>
                  <a:cubicBezTo>
                    <a:pt x="6446" y="22291"/>
                    <a:pt x="6512" y="22263"/>
                    <a:pt x="6558" y="22263"/>
                  </a:cubicBezTo>
                  <a:cubicBezTo>
                    <a:pt x="6620" y="22263"/>
                    <a:pt x="6644" y="22314"/>
                    <a:pt x="6506" y="22557"/>
                  </a:cubicBezTo>
                  <a:cubicBezTo>
                    <a:pt x="6413" y="22729"/>
                    <a:pt x="6356" y="22775"/>
                    <a:pt x="6313" y="22775"/>
                  </a:cubicBezTo>
                  <a:cubicBezTo>
                    <a:pt x="6263" y="22775"/>
                    <a:pt x="6231" y="22712"/>
                    <a:pt x="6183" y="22712"/>
                  </a:cubicBezTo>
                  <a:cubicBezTo>
                    <a:pt x="6167" y="22712"/>
                    <a:pt x="6149" y="22719"/>
                    <a:pt x="6128" y="22737"/>
                  </a:cubicBezTo>
                  <a:cubicBezTo>
                    <a:pt x="6069" y="22995"/>
                    <a:pt x="5969" y="23453"/>
                    <a:pt x="5591" y="23731"/>
                  </a:cubicBezTo>
                  <a:cubicBezTo>
                    <a:pt x="5651" y="23592"/>
                    <a:pt x="5731" y="23513"/>
                    <a:pt x="5810" y="23393"/>
                  </a:cubicBezTo>
                  <a:lnTo>
                    <a:pt x="5810" y="23393"/>
                  </a:lnTo>
                  <a:lnTo>
                    <a:pt x="5512" y="23612"/>
                  </a:lnTo>
                  <a:cubicBezTo>
                    <a:pt x="5587" y="23278"/>
                    <a:pt x="5744" y="23072"/>
                    <a:pt x="5673" y="23072"/>
                  </a:cubicBezTo>
                  <a:cubicBezTo>
                    <a:pt x="5651" y="23072"/>
                    <a:pt x="5607" y="23092"/>
                    <a:pt x="5532" y="23134"/>
                  </a:cubicBezTo>
                  <a:cubicBezTo>
                    <a:pt x="5810" y="23393"/>
                    <a:pt x="4795" y="24269"/>
                    <a:pt x="5054" y="24507"/>
                  </a:cubicBezTo>
                  <a:lnTo>
                    <a:pt x="4875" y="24666"/>
                  </a:lnTo>
                  <a:cubicBezTo>
                    <a:pt x="4915" y="24607"/>
                    <a:pt x="4895" y="24587"/>
                    <a:pt x="4935" y="24527"/>
                  </a:cubicBezTo>
                  <a:lnTo>
                    <a:pt x="4935" y="24527"/>
                  </a:lnTo>
                  <a:cubicBezTo>
                    <a:pt x="4537" y="24806"/>
                    <a:pt x="4955" y="24945"/>
                    <a:pt x="4596" y="25403"/>
                  </a:cubicBezTo>
                  <a:cubicBezTo>
                    <a:pt x="4504" y="25495"/>
                    <a:pt x="4421" y="25569"/>
                    <a:pt x="4387" y="25569"/>
                  </a:cubicBezTo>
                  <a:cubicBezTo>
                    <a:pt x="4369" y="25569"/>
                    <a:pt x="4364" y="25549"/>
                    <a:pt x="4378" y="25502"/>
                  </a:cubicBezTo>
                  <a:lnTo>
                    <a:pt x="4378" y="25502"/>
                  </a:lnTo>
                  <a:lnTo>
                    <a:pt x="4199" y="25920"/>
                  </a:lnTo>
                  <a:cubicBezTo>
                    <a:pt x="4172" y="25955"/>
                    <a:pt x="4150" y="25971"/>
                    <a:pt x="4137" y="25971"/>
                  </a:cubicBezTo>
                  <a:cubicBezTo>
                    <a:pt x="4119" y="25971"/>
                    <a:pt x="4116" y="25945"/>
                    <a:pt x="4139" y="25900"/>
                  </a:cubicBezTo>
                  <a:lnTo>
                    <a:pt x="4139" y="25900"/>
                  </a:lnTo>
                  <a:lnTo>
                    <a:pt x="3820" y="26437"/>
                  </a:lnTo>
                  <a:lnTo>
                    <a:pt x="3801" y="26417"/>
                  </a:lnTo>
                  <a:cubicBezTo>
                    <a:pt x="3801" y="26537"/>
                    <a:pt x="3741" y="26756"/>
                    <a:pt x="3721" y="26875"/>
                  </a:cubicBezTo>
                  <a:cubicBezTo>
                    <a:pt x="3693" y="26895"/>
                    <a:pt x="3677" y="26903"/>
                    <a:pt x="3669" y="26903"/>
                  </a:cubicBezTo>
                  <a:cubicBezTo>
                    <a:pt x="3639" y="26903"/>
                    <a:pt x="3718" y="26794"/>
                    <a:pt x="3688" y="26794"/>
                  </a:cubicBezTo>
                  <a:cubicBezTo>
                    <a:pt x="3686" y="26794"/>
                    <a:pt x="3684" y="26794"/>
                    <a:pt x="3681" y="26795"/>
                  </a:cubicBezTo>
                  <a:lnTo>
                    <a:pt x="3522" y="27154"/>
                  </a:lnTo>
                  <a:cubicBezTo>
                    <a:pt x="3508" y="27159"/>
                    <a:pt x="3496" y="27161"/>
                    <a:pt x="3486" y="27161"/>
                  </a:cubicBezTo>
                  <a:cubicBezTo>
                    <a:pt x="3381" y="27161"/>
                    <a:pt x="3476" y="26897"/>
                    <a:pt x="3622" y="26716"/>
                  </a:cubicBezTo>
                  <a:lnTo>
                    <a:pt x="3622" y="26716"/>
                  </a:lnTo>
                  <a:cubicBezTo>
                    <a:pt x="3124" y="26795"/>
                    <a:pt x="3522" y="27014"/>
                    <a:pt x="2925" y="27532"/>
                  </a:cubicBezTo>
                  <a:lnTo>
                    <a:pt x="3084" y="27213"/>
                  </a:lnTo>
                  <a:lnTo>
                    <a:pt x="3084" y="27213"/>
                  </a:lnTo>
                  <a:cubicBezTo>
                    <a:pt x="2786" y="27273"/>
                    <a:pt x="2706" y="27551"/>
                    <a:pt x="2368" y="27810"/>
                  </a:cubicBezTo>
                  <a:cubicBezTo>
                    <a:pt x="2438" y="27782"/>
                    <a:pt x="2763" y="27558"/>
                    <a:pt x="2895" y="27558"/>
                  </a:cubicBezTo>
                  <a:cubicBezTo>
                    <a:pt x="2940" y="27558"/>
                    <a:pt x="2963" y="27584"/>
                    <a:pt x="2945" y="27653"/>
                  </a:cubicBezTo>
                  <a:lnTo>
                    <a:pt x="2945" y="27653"/>
                  </a:lnTo>
                  <a:cubicBezTo>
                    <a:pt x="2980" y="27544"/>
                    <a:pt x="3024" y="27389"/>
                    <a:pt x="3124" y="27372"/>
                  </a:cubicBezTo>
                  <a:lnTo>
                    <a:pt x="3124" y="27372"/>
                  </a:lnTo>
                  <a:cubicBezTo>
                    <a:pt x="3164" y="27551"/>
                    <a:pt x="3064" y="27591"/>
                    <a:pt x="2925" y="27711"/>
                  </a:cubicBezTo>
                  <a:cubicBezTo>
                    <a:pt x="2846" y="27790"/>
                    <a:pt x="2746" y="27910"/>
                    <a:pt x="2686" y="28128"/>
                  </a:cubicBezTo>
                  <a:cubicBezTo>
                    <a:pt x="2672" y="28121"/>
                    <a:pt x="2658" y="28118"/>
                    <a:pt x="2644" y="28118"/>
                  </a:cubicBezTo>
                  <a:cubicBezTo>
                    <a:pt x="2547" y="28118"/>
                    <a:pt x="2470" y="28294"/>
                    <a:pt x="2348" y="28487"/>
                  </a:cubicBezTo>
                  <a:lnTo>
                    <a:pt x="2209" y="28387"/>
                  </a:lnTo>
                  <a:cubicBezTo>
                    <a:pt x="2090" y="28646"/>
                    <a:pt x="2169" y="28686"/>
                    <a:pt x="2149" y="28865"/>
                  </a:cubicBezTo>
                  <a:cubicBezTo>
                    <a:pt x="1977" y="29089"/>
                    <a:pt x="1849" y="29104"/>
                    <a:pt x="1728" y="29104"/>
                  </a:cubicBezTo>
                  <a:cubicBezTo>
                    <a:pt x="1709" y="29104"/>
                    <a:pt x="1690" y="29103"/>
                    <a:pt x="1672" y="29103"/>
                  </a:cubicBezTo>
                  <a:cubicBezTo>
                    <a:pt x="1581" y="29230"/>
                    <a:pt x="1580" y="29263"/>
                    <a:pt x="1614" y="29263"/>
                  </a:cubicBezTo>
                  <a:cubicBezTo>
                    <a:pt x="1652" y="29263"/>
                    <a:pt x="1733" y="29222"/>
                    <a:pt x="1781" y="29222"/>
                  </a:cubicBezTo>
                  <a:cubicBezTo>
                    <a:pt x="1832" y="29222"/>
                    <a:pt x="1846" y="29269"/>
                    <a:pt x="1731" y="29461"/>
                  </a:cubicBezTo>
                  <a:cubicBezTo>
                    <a:pt x="1433" y="29780"/>
                    <a:pt x="1333" y="30078"/>
                    <a:pt x="1134" y="30556"/>
                  </a:cubicBezTo>
                  <a:cubicBezTo>
                    <a:pt x="1077" y="30613"/>
                    <a:pt x="1046" y="30634"/>
                    <a:pt x="1029" y="30634"/>
                  </a:cubicBezTo>
                  <a:cubicBezTo>
                    <a:pt x="987" y="30634"/>
                    <a:pt x="1034" y="30508"/>
                    <a:pt x="996" y="30508"/>
                  </a:cubicBezTo>
                  <a:cubicBezTo>
                    <a:pt x="991" y="30508"/>
                    <a:pt x="984" y="30511"/>
                    <a:pt x="975" y="30516"/>
                  </a:cubicBezTo>
                  <a:lnTo>
                    <a:pt x="936" y="30814"/>
                  </a:lnTo>
                  <a:cubicBezTo>
                    <a:pt x="920" y="30838"/>
                    <a:pt x="907" y="30846"/>
                    <a:pt x="898" y="30846"/>
                  </a:cubicBezTo>
                  <a:cubicBezTo>
                    <a:pt x="883" y="30846"/>
                    <a:pt x="876" y="30827"/>
                    <a:pt x="876" y="30814"/>
                  </a:cubicBezTo>
                  <a:lnTo>
                    <a:pt x="876" y="30814"/>
                  </a:lnTo>
                  <a:cubicBezTo>
                    <a:pt x="796" y="31033"/>
                    <a:pt x="995" y="30914"/>
                    <a:pt x="836" y="31232"/>
                  </a:cubicBezTo>
                  <a:cubicBezTo>
                    <a:pt x="936" y="31411"/>
                    <a:pt x="219" y="31690"/>
                    <a:pt x="160" y="32187"/>
                  </a:cubicBezTo>
                  <a:lnTo>
                    <a:pt x="140" y="32187"/>
                  </a:lnTo>
                  <a:lnTo>
                    <a:pt x="359" y="32844"/>
                  </a:lnTo>
                  <a:cubicBezTo>
                    <a:pt x="398" y="32884"/>
                    <a:pt x="359" y="32904"/>
                    <a:pt x="339" y="32923"/>
                  </a:cubicBezTo>
                  <a:lnTo>
                    <a:pt x="319" y="32923"/>
                  </a:lnTo>
                  <a:lnTo>
                    <a:pt x="80" y="32147"/>
                  </a:lnTo>
                  <a:cubicBezTo>
                    <a:pt x="60" y="32108"/>
                    <a:pt x="60" y="32068"/>
                    <a:pt x="20" y="32068"/>
                  </a:cubicBezTo>
                  <a:cubicBezTo>
                    <a:pt x="20" y="32088"/>
                    <a:pt x="0" y="32108"/>
                    <a:pt x="20" y="32108"/>
                  </a:cubicBezTo>
                  <a:lnTo>
                    <a:pt x="319" y="32983"/>
                  </a:lnTo>
                  <a:cubicBezTo>
                    <a:pt x="836" y="33043"/>
                    <a:pt x="936" y="33102"/>
                    <a:pt x="1493" y="33102"/>
                  </a:cubicBezTo>
                  <a:lnTo>
                    <a:pt x="1711" y="33222"/>
                  </a:lnTo>
                  <a:lnTo>
                    <a:pt x="1950" y="33023"/>
                  </a:lnTo>
                  <a:lnTo>
                    <a:pt x="1950" y="33023"/>
                  </a:lnTo>
                  <a:cubicBezTo>
                    <a:pt x="1905" y="33057"/>
                    <a:pt x="1873" y="33071"/>
                    <a:pt x="1851" y="33071"/>
                  </a:cubicBezTo>
                  <a:cubicBezTo>
                    <a:pt x="1794" y="33071"/>
                    <a:pt x="1802" y="32978"/>
                    <a:pt x="1831" y="32864"/>
                  </a:cubicBezTo>
                  <a:cubicBezTo>
                    <a:pt x="1871" y="32685"/>
                    <a:pt x="1970" y="32466"/>
                    <a:pt x="2030" y="32287"/>
                  </a:cubicBezTo>
                  <a:cubicBezTo>
                    <a:pt x="2010" y="32287"/>
                    <a:pt x="1990" y="32287"/>
                    <a:pt x="1970" y="32307"/>
                  </a:cubicBezTo>
                  <a:cubicBezTo>
                    <a:pt x="1990" y="32267"/>
                    <a:pt x="2030" y="32227"/>
                    <a:pt x="2050" y="32207"/>
                  </a:cubicBezTo>
                  <a:lnTo>
                    <a:pt x="2050" y="32207"/>
                  </a:lnTo>
                  <a:cubicBezTo>
                    <a:pt x="2030" y="32227"/>
                    <a:pt x="2030" y="32247"/>
                    <a:pt x="2030" y="32287"/>
                  </a:cubicBezTo>
                  <a:cubicBezTo>
                    <a:pt x="2050" y="32267"/>
                    <a:pt x="2070" y="32267"/>
                    <a:pt x="2090" y="32247"/>
                  </a:cubicBezTo>
                  <a:lnTo>
                    <a:pt x="2090" y="32247"/>
                  </a:lnTo>
                  <a:cubicBezTo>
                    <a:pt x="2090" y="32426"/>
                    <a:pt x="2050" y="32645"/>
                    <a:pt x="2149" y="32685"/>
                  </a:cubicBezTo>
                  <a:cubicBezTo>
                    <a:pt x="2169" y="32645"/>
                    <a:pt x="2209" y="32545"/>
                    <a:pt x="2269" y="32466"/>
                  </a:cubicBezTo>
                  <a:lnTo>
                    <a:pt x="2269" y="32466"/>
                  </a:lnTo>
                  <a:cubicBezTo>
                    <a:pt x="2249" y="32525"/>
                    <a:pt x="2249" y="32565"/>
                    <a:pt x="2288" y="32565"/>
                  </a:cubicBezTo>
                  <a:cubicBezTo>
                    <a:pt x="2308" y="32545"/>
                    <a:pt x="2328" y="32446"/>
                    <a:pt x="2348" y="32366"/>
                  </a:cubicBezTo>
                  <a:lnTo>
                    <a:pt x="2567" y="32366"/>
                  </a:lnTo>
                  <a:lnTo>
                    <a:pt x="2527" y="32307"/>
                  </a:lnTo>
                  <a:lnTo>
                    <a:pt x="3064" y="31809"/>
                  </a:lnTo>
                  <a:cubicBezTo>
                    <a:pt x="3224" y="31272"/>
                    <a:pt x="3283" y="30755"/>
                    <a:pt x="3721" y="30058"/>
                  </a:cubicBezTo>
                  <a:lnTo>
                    <a:pt x="3721" y="30058"/>
                  </a:lnTo>
                  <a:cubicBezTo>
                    <a:pt x="3701" y="30297"/>
                    <a:pt x="3880" y="30237"/>
                    <a:pt x="4000" y="30337"/>
                  </a:cubicBezTo>
                  <a:cubicBezTo>
                    <a:pt x="3727" y="30415"/>
                    <a:pt x="3664" y="30874"/>
                    <a:pt x="3400" y="31173"/>
                  </a:cubicBezTo>
                  <a:lnTo>
                    <a:pt x="3400" y="31173"/>
                  </a:lnTo>
                  <a:cubicBezTo>
                    <a:pt x="3450" y="31120"/>
                    <a:pt x="3485" y="31101"/>
                    <a:pt x="3509" y="31101"/>
                  </a:cubicBezTo>
                  <a:cubicBezTo>
                    <a:pt x="3545" y="31101"/>
                    <a:pt x="3553" y="31147"/>
                    <a:pt x="3542" y="31192"/>
                  </a:cubicBezTo>
                  <a:lnTo>
                    <a:pt x="3880" y="30496"/>
                  </a:lnTo>
                  <a:cubicBezTo>
                    <a:pt x="3899" y="30511"/>
                    <a:pt x="3917" y="30518"/>
                    <a:pt x="3935" y="30518"/>
                  </a:cubicBezTo>
                  <a:cubicBezTo>
                    <a:pt x="4013" y="30518"/>
                    <a:pt x="4093" y="30394"/>
                    <a:pt x="4238" y="30297"/>
                  </a:cubicBezTo>
                  <a:cubicBezTo>
                    <a:pt x="3920" y="30257"/>
                    <a:pt x="4437" y="29740"/>
                    <a:pt x="4557" y="29461"/>
                  </a:cubicBezTo>
                  <a:lnTo>
                    <a:pt x="4557" y="29461"/>
                  </a:lnTo>
                  <a:cubicBezTo>
                    <a:pt x="4636" y="29501"/>
                    <a:pt x="4676" y="29601"/>
                    <a:pt x="4417" y="29899"/>
                  </a:cubicBezTo>
                  <a:cubicBezTo>
                    <a:pt x="4835" y="29680"/>
                    <a:pt x="4497" y="29282"/>
                    <a:pt x="4875" y="29064"/>
                  </a:cubicBezTo>
                  <a:lnTo>
                    <a:pt x="4875" y="29064"/>
                  </a:lnTo>
                  <a:cubicBezTo>
                    <a:pt x="4835" y="29123"/>
                    <a:pt x="4795" y="29163"/>
                    <a:pt x="4795" y="29223"/>
                  </a:cubicBezTo>
                  <a:cubicBezTo>
                    <a:pt x="4863" y="29037"/>
                    <a:pt x="5132" y="28735"/>
                    <a:pt x="5211" y="28735"/>
                  </a:cubicBezTo>
                  <a:cubicBezTo>
                    <a:pt x="5225" y="28735"/>
                    <a:pt x="5233" y="28744"/>
                    <a:pt x="5233" y="28765"/>
                  </a:cubicBezTo>
                  <a:lnTo>
                    <a:pt x="5173" y="28845"/>
                  </a:lnTo>
                  <a:cubicBezTo>
                    <a:pt x="5571" y="28387"/>
                    <a:pt x="6308" y="27372"/>
                    <a:pt x="6188" y="27173"/>
                  </a:cubicBezTo>
                  <a:lnTo>
                    <a:pt x="6188" y="27173"/>
                  </a:lnTo>
                  <a:cubicBezTo>
                    <a:pt x="6208" y="27193"/>
                    <a:pt x="6347" y="27392"/>
                    <a:pt x="6367" y="27452"/>
                  </a:cubicBezTo>
                  <a:lnTo>
                    <a:pt x="6407" y="26537"/>
                  </a:lnTo>
                  <a:cubicBezTo>
                    <a:pt x="6487" y="26457"/>
                    <a:pt x="6546" y="26358"/>
                    <a:pt x="6626" y="26278"/>
                  </a:cubicBezTo>
                  <a:cubicBezTo>
                    <a:pt x="6825" y="26378"/>
                    <a:pt x="7044" y="26457"/>
                    <a:pt x="6885" y="26795"/>
                  </a:cubicBezTo>
                  <a:cubicBezTo>
                    <a:pt x="7004" y="26696"/>
                    <a:pt x="7143" y="26577"/>
                    <a:pt x="7282" y="26278"/>
                  </a:cubicBezTo>
                  <a:lnTo>
                    <a:pt x="7282" y="26278"/>
                  </a:lnTo>
                  <a:cubicBezTo>
                    <a:pt x="7251" y="26297"/>
                    <a:pt x="7200" y="26306"/>
                    <a:pt x="7149" y="26306"/>
                  </a:cubicBezTo>
                  <a:cubicBezTo>
                    <a:pt x="7039" y="26306"/>
                    <a:pt x="6924" y="26266"/>
                    <a:pt x="6964" y="26198"/>
                  </a:cubicBezTo>
                  <a:cubicBezTo>
                    <a:pt x="7355" y="26042"/>
                    <a:pt x="7228" y="26059"/>
                    <a:pt x="7619" y="25814"/>
                  </a:cubicBezTo>
                  <a:lnTo>
                    <a:pt x="7619" y="25814"/>
                  </a:lnTo>
                  <a:cubicBezTo>
                    <a:pt x="7610" y="25818"/>
                    <a:pt x="7602" y="25819"/>
                    <a:pt x="7594" y="25819"/>
                  </a:cubicBezTo>
                  <a:cubicBezTo>
                    <a:pt x="7490" y="25819"/>
                    <a:pt x="7403" y="25558"/>
                    <a:pt x="7541" y="25403"/>
                  </a:cubicBezTo>
                  <a:lnTo>
                    <a:pt x="7541" y="25403"/>
                  </a:lnTo>
                  <a:cubicBezTo>
                    <a:pt x="7561" y="25461"/>
                    <a:pt x="7771" y="25577"/>
                    <a:pt x="7761" y="25656"/>
                  </a:cubicBezTo>
                  <a:lnTo>
                    <a:pt x="7761" y="25656"/>
                  </a:lnTo>
                  <a:lnTo>
                    <a:pt x="7875" y="25048"/>
                  </a:lnTo>
                  <a:lnTo>
                    <a:pt x="7875" y="25048"/>
                  </a:lnTo>
                  <a:cubicBezTo>
                    <a:pt x="7868" y="25130"/>
                    <a:pt x="7960" y="25171"/>
                    <a:pt x="8067" y="25171"/>
                  </a:cubicBezTo>
                  <a:cubicBezTo>
                    <a:pt x="8117" y="25171"/>
                    <a:pt x="8170" y="25162"/>
                    <a:pt x="8218" y="25144"/>
                  </a:cubicBezTo>
                  <a:lnTo>
                    <a:pt x="8218" y="25144"/>
                  </a:lnTo>
                  <a:cubicBezTo>
                    <a:pt x="8216" y="25144"/>
                    <a:pt x="8214" y="25145"/>
                    <a:pt x="8213" y="25145"/>
                  </a:cubicBezTo>
                  <a:cubicBezTo>
                    <a:pt x="8156" y="25145"/>
                    <a:pt x="8537" y="24743"/>
                    <a:pt x="8596" y="24607"/>
                  </a:cubicBezTo>
                  <a:lnTo>
                    <a:pt x="8596" y="24607"/>
                  </a:lnTo>
                  <a:lnTo>
                    <a:pt x="8397" y="24766"/>
                  </a:lnTo>
                  <a:cubicBezTo>
                    <a:pt x="8834" y="24269"/>
                    <a:pt x="8476" y="23990"/>
                    <a:pt x="8874" y="23493"/>
                  </a:cubicBezTo>
                  <a:cubicBezTo>
                    <a:pt x="8874" y="23564"/>
                    <a:pt x="8965" y="23726"/>
                    <a:pt x="9105" y="23726"/>
                  </a:cubicBezTo>
                  <a:cubicBezTo>
                    <a:pt x="9160" y="23726"/>
                    <a:pt x="9224" y="23700"/>
                    <a:pt x="9292" y="23632"/>
                  </a:cubicBezTo>
                  <a:cubicBezTo>
                    <a:pt x="9272" y="23532"/>
                    <a:pt x="9232" y="23254"/>
                    <a:pt x="9232" y="22936"/>
                  </a:cubicBezTo>
                  <a:cubicBezTo>
                    <a:pt x="9391" y="22756"/>
                    <a:pt x="9551" y="22557"/>
                    <a:pt x="9690" y="22359"/>
                  </a:cubicBezTo>
                  <a:lnTo>
                    <a:pt x="9690" y="22359"/>
                  </a:lnTo>
                  <a:cubicBezTo>
                    <a:pt x="9650" y="22737"/>
                    <a:pt x="9590" y="23134"/>
                    <a:pt x="9531" y="23393"/>
                  </a:cubicBezTo>
                  <a:cubicBezTo>
                    <a:pt x="9730" y="23254"/>
                    <a:pt x="9650" y="23413"/>
                    <a:pt x="9869" y="23115"/>
                  </a:cubicBezTo>
                  <a:cubicBezTo>
                    <a:pt x="9881" y="23109"/>
                    <a:pt x="9892" y="23107"/>
                    <a:pt x="9900" y="23107"/>
                  </a:cubicBezTo>
                  <a:cubicBezTo>
                    <a:pt x="9980" y="23107"/>
                    <a:pt x="9844" y="23360"/>
                    <a:pt x="9789" y="23433"/>
                  </a:cubicBezTo>
                  <a:lnTo>
                    <a:pt x="10346" y="22796"/>
                  </a:lnTo>
                  <a:cubicBezTo>
                    <a:pt x="10187" y="22717"/>
                    <a:pt x="10625" y="22160"/>
                    <a:pt x="10486" y="22100"/>
                  </a:cubicBezTo>
                  <a:lnTo>
                    <a:pt x="10486" y="22100"/>
                  </a:lnTo>
                  <a:lnTo>
                    <a:pt x="10048" y="22955"/>
                  </a:lnTo>
                  <a:cubicBezTo>
                    <a:pt x="9889" y="22876"/>
                    <a:pt x="9988" y="22219"/>
                    <a:pt x="10386" y="21762"/>
                  </a:cubicBezTo>
                  <a:cubicBezTo>
                    <a:pt x="10402" y="21754"/>
                    <a:pt x="10417" y="21750"/>
                    <a:pt x="10430" y="21750"/>
                  </a:cubicBezTo>
                  <a:cubicBezTo>
                    <a:pt x="10550" y="21750"/>
                    <a:pt x="10571" y="22042"/>
                    <a:pt x="10625" y="22060"/>
                  </a:cubicBezTo>
                  <a:cubicBezTo>
                    <a:pt x="10625" y="21961"/>
                    <a:pt x="10884" y="21543"/>
                    <a:pt x="10963" y="21523"/>
                  </a:cubicBezTo>
                  <a:lnTo>
                    <a:pt x="10963" y="21523"/>
                  </a:lnTo>
                  <a:lnTo>
                    <a:pt x="10864" y="21782"/>
                  </a:lnTo>
                  <a:cubicBezTo>
                    <a:pt x="11142" y="21563"/>
                    <a:pt x="11043" y="21205"/>
                    <a:pt x="11421" y="21006"/>
                  </a:cubicBezTo>
                  <a:cubicBezTo>
                    <a:pt x="11520" y="20886"/>
                    <a:pt x="11859" y="20807"/>
                    <a:pt x="11799" y="20727"/>
                  </a:cubicBezTo>
                  <a:lnTo>
                    <a:pt x="11799" y="20727"/>
                  </a:lnTo>
                  <a:cubicBezTo>
                    <a:pt x="11775" y="20732"/>
                    <a:pt x="11750" y="20735"/>
                    <a:pt x="11724" y="20735"/>
                  </a:cubicBezTo>
                  <a:cubicBezTo>
                    <a:pt x="11552" y="20735"/>
                    <a:pt x="11335" y="20629"/>
                    <a:pt x="11162" y="20508"/>
                  </a:cubicBezTo>
                  <a:cubicBezTo>
                    <a:pt x="11262" y="20369"/>
                    <a:pt x="11361" y="20250"/>
                    <a:pt x="11461" y="20130"/>
                  </a:cubicBezTo>
                  <a:lnTo>
                    <a:pt x="11520" y="20190"/>
                  </a:lnTo>
                  <a:lnTo>
                    <a:pt x="11560" y="20110"/>
                  </a:lnTo>
                  <a:lnTo>
                    <a:pt x="11520" y="20070"/>
                  </a:lnTo>
                  <a:cubicBezTo>
                    <a:pt x="11620" y="19951"/>
                    <a:pt x="11719" y="19812"/>
                    <a:pt x="11819" y="19692"/>
                  </a:cubicBezTo>
                  <a:cubicBezTo>
                    <a:pt x="11950" y="19730"/>
                    <a:pt x="11852" y="20136"/>
                    <a:pt x="12005" y="20136"/>
                  </a:cubicBezTo>
                  <a:cubicBezTo>
                    <a:pt x="12015" y="20136"/>
                    <a:pt x="12025" y="20134"/>
                    <a:pt x="12038" y="20130"/>
                  </a:cubicBezTo>
                  <a:cubicBezTo>
                    <a:pt x="12018" y="20090"/>
                    <a:pt x="12038" y="19951"/>
                    <a:pt x="12058" y="19891"/>
                  </a:cubicBezTo>
                  <a:cubicBezTo>
                    <a:pt x="12079" y="19879"/>
                    <a:pt x="12096" y="19874"/>
                    <a:pt x="12110" y="19874"/>
                  </a:cubicBezTo>
                  <a:cubicBezTo>
                    <a:pt x="12150" y="19874"/>
                    <a:pt x="12164" y="19911"/>
                    <a:pt x="12193" y="19911"/>
                  </a:cubicBezTo>
                  <a:cubicBezTo>
                    <a:pt x="12219" y="19911"/>
                    <a:pt x="12257" y="19882"/>
                    <a:pt x="12336" y="19772"/>
                  </a:cubicBezTo>
                  <a:cubicBezTo>
                    <a:pt x="12249" y="19657"/>
                    <a:pt x="12509" y="19447"/>
                    <a:pt x="12482" y="19447"/>
                  </a:cubicBezTo>
                  <a:cubicBezTo>
                    <a:pt x="12473" y="19447"/>
                    <a:pt x="12422" y="19477"/>
                    <a:pt x="12296" y="19553"/>
                  </a:cubicBezTo>
                  <a:cubicBezTo>
                    <a:pt x="12455" y="19295"/>
                    <a:pt x="12535" y="19334"/>
                    <a:pt x="12754" y="19036"/>
                  </a:cubicBezTo>
                  <a:lnTo>
                    <a:pt x="12754" y="19036"/>
                  </a:lnTo>
                  <a:cubicBezTo>
                    <a:pt x="12750" y="19037"/>
                    <a:pt x="12746" y="19037"/>
                    <a:pt x="12743" y="19037"/>
                  </a:cubicBezTo>
                  <a:cubicBezTo>
                    <a:pt x="12654" y="19037"/>
                    <a:pt x="12656" y="18808"/>
                    <a:pt x="12694" y="18578"/>
                  </a:cubicBezTo>
                  <a:cubicBezTo>
                    <a:pt x="12774" y="18479"/>
                    <a:pt x="12873" y="18379"/>
                    <a:pt x="12953" y="18280"/>
                  </a:cubicBezTo>
                  <a:cubicBezTo>
                    <a:pt x="12953" y="18280"/>
                    <a:pt x="12973" y="18260"/>
                    <a:pt x="12973" y="18260"/>
                  </a:cubicBezTo>
                  <a:cubicBezTo>
                    <a:pt x="13391" y="17782"/>
                    <a:pt x="13669" y="17564"/>
                    <a:pt x="14047" y="17086"/>
                  </a:cubicBezTo>
                  <a:cubicBezTo>
                    <a:pt x="14105" y="17072"/>
                    <a:pt x="14235" y="16974"/>
                    <a:pt x="14296" y="16974"/>
                  </a:cubicBezTo>
                  <a:cubicBezTo>
                    <a:pt x="14319" y="16974"/>
                    <a:pt x="14331" y="16988"/>
                    <a:pt x="14326" y="17026"/>
                  </a:cubicBezTo>
                  <a:cubicBezTo>
                    <a:pt x="14346" y="16947"/>
                    <a:pt x="14346" y="16847"/>
                    <a:pt x="14465" y="16688"/>
                  </a:cubicBezTo>
                  <a:cubicBezTo>
                    <a:pt x="14516" y="16661"/>
                    <a:pt x="14546" y="16650"/>
                    <a:pt x="14561" y="16650"/>
                  </a:cubicBezTo>
                  <a:cubicBezTo>
                    <a:pt x="14641" y="16650"/>
                    <a:pt x="14348" y="16940"/>
                    <a:pt x="14480" y="16940"/>
                  </a:cubicBezTo>
                  <a:cubicBezTo>
                    <a:pt x="14495" y="16940"/>
                    <a:pt x="14516" y="16936"/>
                    <a:pt x="14545" y="16927"/>
                  </a:cubicBezTo>
                  <a:cubicBezTo>
                    <a:pt x="14485" y="16847"/>
                    <a:pt x="14724" y="16469"/>
                    <a:pt x="14843" y="16230"/>
                  </a:cubicBezTo>
                  <a:cubicBezTo>
                    <a:pt x="14836" y="16229"/>
                    <a:pt x="14829" y="16228"/>
                    <a:pt x="14822" y="16228"/>
                  </a:cubicBezTo>
                  <a:cubicBezTo>
                    <a:pt x="14647" y="16228"/>
                    <a:pt x="14441" y="16697"/>
                    <a:pt x="14326" y="16927"/>
                  </a:cubicBezTo>
                  <a:cubicBezTo>
                    <a:pt x="14266" y="16887"/>
                    <a:pt x="14246" y="16788"/>
                    <a:pt x="14246" y="16668"/>
                  </a:cubicBezTo>
                  <a:cubicBezTo>
                    <a:pt x="14644" y="16171"/>
                    <a:pt x="15042" y="15673"/>
                    <a:pt x="15440" y="15176"/>
                  </a:cubicBezTo>
                  <a:cubicBezTo>
                    <a:pt x="15758" y="14897"/>
                    <a:pt x="16415" y="13982"/>
                    <a:pt x="16912" y="13564"/>
                  </a:cubicBezTo>
                  <a:cubicBezTo>
                    <a:pt x="16952" y="13465"/>
                    <a:pt x="17012" y="13346"/>
                    <a:pt x="16992" y="13286"/>
                  </a:cubicBezTo>
                  <a:cubicBezTo>
                    <a:pt x="17390" y="12808"/>
                    <a:pt x="17768" y="12351"/>
                    <a:pt x="18166" y="11873"/>
                  </a:cubicBezTo>
                  <a:cubicBezTo>
                    <a:pt x="18305" y="11714"/>
                    <a:pt x="18444" y="11555"/>
                    <a:pt x="18564" y="11396"/>
                  </a:cubicBezTo>
                  <a:cubicBezTo>
                    <a:pt x="18584" y="11416"/>
                    <a:pt x="18584" y="11436"/>
                    <a:pt x="18623" y="11436"/>
                  </a:cubicBezTo>
                  <a:lnTo>
                    <a:pt x="18782" y="11137"/>
                  </a:lnTo>
                  <a:cubicBezTo>
                    <a:pt x="18782" y="11137"/>
                    <a:pt x="18782" y="11137"/>
                    <a:pt x="18802" y="11117"/>
                  </a:cubicBezTo>
                  <a:lnTo>
                    <a:pt x="18802" y="11117"/>
                  </a:lnTo>
                  <a:cubicBezTo>
                    <a:pt x="18818" y="11148"/>
                    <a:pt x="18797" y="11215"/>
                    <a:pt x="18825" y="11215"/>
                  </a:cubicBezTo>
                  <a:cubicBezTo>
                    <a:pt x="18833" y="11215"/>
                    <a:pt x="18844" y="11210"/>
                    <a:pt x="18862" y="11197"/>
                  </a:cubicBezTo>
                  <a:cubicBezTo>
                    <a:pt x="18842" y="11177"/>
                    <a:pt x="18842" y="11117"/>
                    <a:pt x="18862" y="11038"/>
                  </a:cubicBezTo>
                  <a:cubicBezTo>
                    <a:pt x="18981" y="10918"/>
                    <a:pt x="19081" y="10779"/>
                    <a:pt x="19180" y="10660"/>
                  </a:cubicBezTo>
                  <a:cubicBezTo>
                    <a:pt x="19200" y="10640"/>
                    <a:pt x="19220" y="10640"/>
                    <a:pt x="19220" y="10640"/>
                  </a:cubicBezTo>
                  <a:cubicBezTo>
                    <a:pt x="19240" y="10620"/>
                    <a:pt x="19240" y="10600"/>
                    <a:pt x="19240" y="10600"/>
                  </a:cubicBezTo>
                  <a:cubicBezTo>
                    <a:pt x="19320" y="10500"/>
                    <a:pt x="19419" y="10381"/>
                    <a:pt x="19499" y="10282"/>
                  </a:cubicBezTo>
                  <a:cubicBezTo>
                    <a:pt x="19519" y="10282"/>
                    <a:pt x="19539" y="10262"/>
                    <a:pt x="19558" y="10242"/>
                  </a:cubicBezTo>
                  <a:cubicBezTo>
                    <a:pt x="19578" y="10202"/>
                    <a:pt x="19618" y="10182"/>
                    <a:pt x="19638" y="10142"/>
                  </a:cubicBezTo>
                  <a:cubicBezTo>
                    <a:pt x="22324" y="6959"/>
                    <a:pt x="24731" y="4293"/>
                    <a:pt x="26323" y="2840"/>
                  </a:cubicBezTo>
                  <a:cubicBezTo>
                    <a:pt x="26338" y="2846"/>
                    <a:pt x="26350" y="2849"/>
                    <a:pt x="26360" y="2849"/>
                  </a:cubicBezTo>
                  <a:cubicBezTo>
                    <a:pt x="26417" y="2849"/>
                    <a:pt x="26420" y="2778"/>
                    <a:pt x="26407" y="2778"/>
                  </a:cubicBezTo>
                  <a:cubicBezTo>
                    <a:pt x="26406" y="2778"/>
                    <a:pt x="26404" y="2779"/>
                    <a:pt x="26403" y="2781"/>
                  </a:cubicBezTo>
                  <a:cubicBezTo>
                    <a:pt x="26562" y="2621"/>
                    <a:pt x="26741" y="2482"/>
                    <a:pt x="26880" y="2363"/>
                  </a:cubicBezTo>
                  <a:lnTo>
                    <a:pt x="26761" y="2243"/>
                  </a:lnTo>
                  <a:cubicBezTo>
                    <a:pt x="26761" y="2243"/>
                    <a:pt x="26482" y="2064"/>
                    <a:pt x="26144" y="1786"/>
                  </a:cubicBezTo>
                  <a:cubicBezTo>
                    <a:pt x="26124" y="1607"/>
                    <a:pt x="26084" y="1428"/>
                    <a:pt x="26184" y="1368"/>
                  </a:cubicBezTo>
                  <a:cubicBezTo>
                    <a:pt x="26045" y="1328"/>
                    <a:pt x="25925" y="1209"/>
                    <a:pt x="25786" y="950"/>
                  </a:cubicBezTo>
                  <a:cubicBezTo>
                    <a:pt x="25667" y="711"/>
                    <a:pt x="25527" y="333"/>
                    <a:pt x="25368" y="15"/>
                  </a:cubicBezTo>
                  <a:cubicBezTo>
                    <a:pt x="25348" y="5"/>
                    <a:pt x="25333" y="0"/>
                    <a:pt x="253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9"/>
            <p:cNvSpPr/>
            <p:nvPr/>
          </p:nvSpPr>
          <p:spPr>
            <a:xfrm>
              <a:off x="600600" y="540000"/>
              <a:ext cx="1034250" cy="1287995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9"/>
            <p:cNvSpPr/>
            <p:nvPr/>
          </p:nvSpPr>
          <p:spPr>
            <a:xfrm>
              <a:off x="946406" y="780744"/>
              <a:ext cx="919732" cy="1073381"/>
            </a:xfrm>
            <a:custGeom>
              <a:avLst/>
              <a:gdLst/>
              <a:ahLst/>
              <a:cxnLst/>
              <a:rect l="l" t="t" r="r" b="b"/>
              <a:pathLst>
                <a:path w="23339" h="27238" extrusionOk="0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7" name="Google Shape;2667;p29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2668" name="Google Shape;2668;p29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69" name="Google Shape;2669;p29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2670" name="Google Shape;2670;p29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2671" name="Google Shape;2671;p29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2672" name="Google Shape;2672;p29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2673" name="Google Shape;2673;p29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2674" name="Google Shape;2674;p29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675" name="Google Shape;2675;p29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676" name="Google Shape;2676;p29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2677" name="Google Shape;2677;p29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678" name="Google Shape;2678;p29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2679" name="Google Shape;2679;p29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2680" name="Google Shape;2680;p29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2681" name="Google Shape;2681;p29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2" name="Google Shape;2682;p29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83" name="Google Shape;2683;p29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2684" name="Google Shape;2684;p29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2685" name="Google Shape;2685;p29"/>
          <p:cNvSpPr/>
          <p:nvPr/>
        </p:nvSpPr>
        <p:spPr>
          <a:xfrm>
            <a:off x="7499500" y="4196474"/>
            <a:ext cx="540148" cy="434668"/>
          </a:xfrm>
          <a:custGeom>
            <a:avLst/>
            <a:gdLst/>
            <a:ahLst/>
            <a:cxnLst/>
            <a:rect l="l" t="t" r="r" b="b"/>
            <a:pathLst>
              <a:path w="23956" h="19280" extrusionOk="0">
                <a:moveTo>
                  <a:pt x="14843" y="0"/>
                </a:moveTo>
                <a:lnTo>
                  <a:pt x="10546" y="7402"/>
                </a:lnTo>
                <a:lnTo>
                  <a:pt x="4119" y="995"/>
                </a:lnTo>
                <a:lnTo>
                  <a:pt x="8795" y="7402"/>
                </a:lnTo>
                <a:lnTo>
                  <a:pt x="1" y="7163"/>
                </a:lnTo>
                <a:lnTo>
                  <a:pt x="7999" y="9551"/>
                </a:lnTo>
                <a:lnTo>
                  <a:pt x="637" y="14942"/>
                </a:lnTo>
                <a:lnTo>
                  <a:pt x="8854" y="12356"/>
                </a:lnTo>
                <a:lnTo>
                  <a:pt x="8854" y="12356"/>
                </a:lnTo>
                <a:cubicBezTo>
                  <a:pt x="8854" y="12356"/>
                  <a:pt x="8158" y="19240"/>
                  <a:pt x="8417" y="19280"/>
                </a:cubicBezTo>
                <a:cubicBezTo>
                  <a:pt x="8417" y="19280"/>
                  <a:pt x="8418" y="19280"/>
                  <a:pt x="8418" y="19280"/>
                </a:cubicBezTo>
                <a:cubicBezTo>
                  <a:pt x="8702" y="19280"/>
                  <a:pt x="11063" y="12436"/>
                  <a:pt x="11063" y="12436"/>
                </a:cubicBezTo>
                <a:lnTo>
                  <a:pt x="19220" y="17867"/>
                </a:lnTo>
                <a:lnTo>
                  <a:pt x="19220" y="17867"/>
                </a:lnTo>
                <a:lnTo>
                  <a:pt x="13252" y="10824"/>
                </a:lnTo>
                <a:lnTo>
                  <a:pt x="23956" y="10864"/>
                </a:lnTo>
                <a:lnTo>
                  <a:pt x="13351" y="8337"/>
                </a:lnTo>
                <a:lnTo>
                  <a:pt x="1484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6" name="Google Shape;2686;p29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4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198" name="Google Shape;198;p4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" name="Google Shape;256;p4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"/>
          <p:cNvSpPr/>
          <p:nvPr/>
        </p:nvSpPr>
        <p:spPr>
          <a:xfrm>
            <a:off x="526450" y="540000"/>
            <a:ext cx="1792175" cy="1313350"/>
          </a:xfrm>
          <a:custGeom>
            <a:avLst/>
            <a:gdLst/>
            <a:ahLst/>
            <a:cxnLst/>
            <a:rect l="l" t="t" r="r" b="b"/>
            <a:pathLst>
              <a:path w="71687" h="52534" extrusionOk="0">
                <a:moveTo>
                  <a:pt x="45501" y="1"/>
                </a:moveTo>
                <a:cubicBezTo>
                  <a:pt x="44031" y="1"/>
                  <a:pt x="42548" y="114"/>
                  <a:pt x="41066" y="337"/>
                </a:cubicBezTo>
                <a:cubicBezTo>
                  <a:pt x="40808" y="377"/>
                  <a:pt x="40549" y="417"/>
                  <a:pt x="40290" y="476"/>
                </a:cubicBezTo>
                <a:cubicBezTo>
                  <a:pt x="32093" y="1929"/>
                  <a:pt x="24592" y="6127"/>
                  <a:pt x="18325" y="11499"/>
                </a:cubicBezTo>
                <a:cubicBezTo>
                  <a:pt x="10923" y="17826"/>
                  <a:pt x="0" y="29485"/>
                  <a:pt x="3701" y="40249"/>
                </a:cubicBezTo>
                <a:cubicBezTo>
                  <a:pt x="4358" y="42139"/>
                  <a:pt x="5353" y="43910"/>
                  <a:pt x="6626" y="45482"/>
                </a:cubicBezTo>
                <a:cubicBezTo>
                  <a:pt x="10032" y="49704"/>
                  <a:pt x="15304" y="52534"/>
                  <a:pt x="20694" y="52534"/>
                </a:cubicBezTo>
                <a:cubicBezTo>
                  <a:pt x="21349" y="52534"/>
                  <a:pt x="22006" y="52492"/>
                  <a:pt x="22662" y="52406"/>
                </a:cubicBezTo>
                <a:cubicBezTo>
                  <a:pt x="28711" y="51630"/>
                  <a:pt x="34202" y="47113"/>
                  <a:pt x="35794" y="41224"/>
                </a:cubicBezTo>
                <a:cubicBezTo>
                  <a:pt x="40385" y="43315"/>
                  <a:pt x="44956" y="44761"/>
                  <a:pt x="49574" y="44761"/>
                </a:cubicBezTo>
                <a:cubicBezTo>
                  <a:pt x="52821" y="44761"/>
                  <a:pt x="56092" y="44046"/>
                  <a:pt x="59411" y="42338"/>
                </a:cubicBezTo>
                <a:cubicBezTo>
                  <a:pt x="64385" y="39811"/>
                  <a:pt x="69498" y="34897"/>
                  <a:pt x="70433" y="29167"/>
                </a:cubicBezTo>
                <a:cubicBezTo>
                  <a:pt x="71687" y="21547"/>
                  <a:pt x="68841" y="13588"/>
                  <a:pt x="63768" y="7858"/>
                </a:cubicBezTo>
                <a:cubicBezTo>
                  <a:pt x="59042" y="2508"/>
                  <a:pt x="52421" y="1"/>
                  <a:pt x="455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8" name="Google Shape;258;p4"/>
          <p:cNvGrpSpPr/>
          <p:nvPr/>
        </p:nvGrpSpPr>
        <p:grpSpPr>
          <a:xfrm>
            <a:off x="7053032" y="3466663"/>
            <a:ext cx="1487786" cy="1259844"/>
            <a:chOff x="478350" y="433625"/>
            <a:chExt cx="811800" cy="687425"/>
          </a:xfrm>
        </p:grpSpPr>
        <p:sp>
          <p:nvSpPr>
            <p:cNvPr id="259" name="Google Shape;259;p4"/>
            <p:cNvSpPr/>
            <p:nvPr/>
          </p:nvSpPr>
          <p:spPr>
            <a:xfrm>
              <a:off x="505225" y="579850"/>
              <a:ext cx="5000" cy="5000"/>
            </a:xfrm>
            <a:custGeom>
              <a:avLst/>
              <a:gdLst/>
              <a:ahLst/>
              <a:cxnLst/>
              <a:rect l="l" t="t" r="r" b="b"/>
              <a:pathLst>
                <a:path w="200" h="200" extrusionOk="0">
                  <a:moveTo>
                    <a:pt x="120" y="200"/>
                  </a:moveTo>
                  <a:cubicBezTo>
                    <a:pt x="140" y="140"/>
                    <a:pt x="199" y="41"/>
                    <a:pt x="120" y="1"/>
                  </a:cubicBezTo>
                  <a:cubicBezTo>
                    <a:pt x="40" y="41"/>
                    <a:pt x="0" y="140"/>
                    <a:pt x="120" y="2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519650" y="589300"/>
              <a:ext cx="5000" cy="5000"/>
            </a:xfrm>
            <a:custGeom>
              <a:avLst/>
              <a:gdLst/>
              <a:ahLst/>
              <a:cxnLst/>
              <a:rect l="l" t="t" r="r" b="b"/>
              <a:pathLst>
                <a:path w="200" h="200" extrusionOk="0">
                  <a:moveTo>
                    <a:pt x="199" y="140"/>
                  </a:moveTo>
                  <a:cubicBezTo>
                    <a:pt x="179" y="120"/>
                    <a:pt x="159" y="100"/>
                    <a:pt x="179" y="41"/>
                  </a:cubicBezTo>
                  <a:lnTo>
                    <a:pt x="40" y="1"/>
                  </a:lnTo>
                  <a:lnTo>
                    <a:pt x="0" y="120"/>
                  </a:lnTo>
                  <a:cubicBezTo>
                    <a:pt x="80" y="140"/>
                    <a:pt x="179" y="200"/>
                    <a:pt x="199" y="1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478350" y="590800"/>
              <a:ext cx="58225" cy="311400"/>
            </a:xfrm>
            <a:custGeom>
              <a:avLst/>
              <a:gdLst/>
              <a:ahLst/>
              <a:cxnLst/>
              <a:rect l="l" t="t" r="r" b="b"/>
              <a:pathLst>
                <a:path w="2329" h="12456" extrusionOk="0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618625" y="433625"/>
              <a:ext cx="671525" cy="687425"/>
            </a:xfrm>
            <a:custGeom>
              <a:avLst/>
              <a:gdLst/>
              <a:ahLst/>
              <a:cxnLst/>
              <a:rect l="l" t="t" r="r" b="b"/>
              <a:pathLst>
                <a:path w="26861" h="27497" extrusionOk="0">
                  <a:moveTo>
                    <a:pt x="26781" y="15479"/>
                  </a:moveTo>
                  <a:cubicBezTo>
                    <a:pt x="26721" y="14823"/>
                    <a:pt x="26701" y="14186"/>
                    <a:pt x="26582" y="13629"/>
                  </a:cubicBezTo>
                  <a:cubicBezTo>
                    <a:pt x="26542" y="13430"/>
                    <a:pt x="26443" y="13251"/>
                    <a:pt x="26403" y="13052"/>
                  </a:cubicBezTo>
                  <a:cubicBezTo>
                    <a:pt x="26224" y="12236"/>
                    <a:pt x="26164" y="11401"/>
                    <a:pt x="25945" y="10605"/>
                  </a:cubicBezTo>
                  <a:cubicBezTo>
                    <a:pt x="25866" y="10346"/>
                    <a:pt x="25726" y="10088"/>
                    <a:pt x="25647" y="9829"/>
                  </a:cubicBezTo>
                  <a:cubicBezTo>
                    <a:pt x="25567" y="9570"/>
                    <a:pt x="25567" y="9292"/>
                    <a:pt x="25488" y="9013"/>
                  </a:cubicBezTo>
                  <a:cubicBezTo>
                    <a:pt x="25408" y="8735"/>
                    <a:pt x="25289" y="8476"/>
                    <a:pt x="25189" y="8217"/>
                  </a:cubicBezTo>
                  <a:cubicBezTo>
                    <a:pt x="25070" y="7819"/>
                    <a:pt x="24851" y="7422"/>
                    <a:pt x="24712" y="7183"/>
                  </a:cubicBezTo>
                  <a:cubicBezTo>
                    <a:pt x="24592" y="6964"/>
                    <a:pt x="24553" y="6765"/>
                    <a:pt x="24473" y="6606"/>
                  </a:cubicBezTo>
                  <a:cubicBezTo>
                    <a:pt x="24334" y="6248"/>
                    <a:pt x="24095" y="5929"/>
                    <a:pt x="23896" y="5611"/>
                  </a:cubicBezTo>
                  <a:cubicBezTo>
                    <a:pt x="23836" y="5511"/>
                    <a:pt x="23856" y="5372"/>
                    <a:pt x="23797" y="5293"/>
                  </a:cubicBezTo>
                  <a:cubicBezTo>
                    <a:pt x="23737" y="5193"/>
                    <a:pt x="23598" y="5133"/>
                    <a:pt x="23538" y="5034"/>
                  </a:cubicBezTo>
                  <a:cubicBezTo>
                    <a:pt x="23538" y="5034"/>
                    <a:pt x="23538" y="4934"/>
                    <a:pt x="23498" y="4895"/>
                  </a:cubicBezTo>
                  <a:cubicBezTo>
                    <a:pt x="23319" y="4636"/>
                    <a:pt x="23160" y="4338"/>
                    <a:pt x="22961" y="4119"/>
                  </a:cubicBezTo>
                  <a:cubicBezTo>
                    <a:pt x="22881" y="4019"/>
                    <a:pt x="22782" y="3940"/>
                    <a:pt x="22702" y="3840"/>
                  </a:cubicBezTo>
                  <a:cubicBezTo>
                    <a:pt x="22603" y="3721"/>
                    <a:pt x="22523" y="3582"/>
                    <a:pt x="22503" y="3562"/>
                  </a:cubicBezTo>
                  <a:cubicBezTo>
                    <a:pt x="22424" y="3442"/>
                    <a:pt x="22284" y="3422"/>
                    <a:pt x="22185" y="3323"/>
                  </a:cubicBezTo>
                  <a:cubicBezTo>
                    <a:pt x="22145" y="3263"/>
                    <a:pt x="22165" y="3204"/>
                    <a:pt x="22145" y="3164"/>
                  </a:cubicBezTo>
                  <a:cubicBezTo>
                    <a:pt x="22105" y="3124"/>
                    <a:pt x="22006" y="3104"/>
                    <a:pt x="21966" y="3044"/>
                  </a:cubicBezTo>
                  <a:cubicBezTo>
                    <a:pt x="21707" y="2746"/>
                    <a:pt x="21409" y="2388"/>
                    <a:pt x="21051" y="2129"/>
                  </a:cubicBezTo>
                  <a:cubicBezTo>
                    <a:pt x="20951" y="2069"/>
                    <a:pt x="20832" y="2050"/>
                    <a:pt x="20752" y="1990"/>
                  </a:cubicBezTo>
                  <a:cubicBezTo>
                    <a:pt x="20633" y="1910"/>
                    <a:pt x="20553" y="1811"/>
                    <a:pt x="20454" y="1731"/>
                  </a:cubicBezTo>
                  <a:cubicBezTo>
                    <a:pt x="20255" y="1592"/>
                    <a:pt x="20056" y="1492"/>
                    <a:pt x="19837" y="1373"/>
                  </a:cubicBezTo>
                  <a:cubicBezTo>
                    <a:pt x="19419" y="1134"/>
                    <a:pt x="19002" y="955"/>
                    <a:pt x="18584" y="756"/>
                  </a:cubicBezTo>
                  <a:cubicBezTo>
                    <a:pt x="17768" y="398"/>
                    <a:pt x="16912" y="140"/>
                    <a:pt x="16077" y="40"/>
                  </a:cubicBezTo>
                  <a:cubicBezTo>
                    <a:pt x="15321" y="40"/>
                    <a:pt x="14604" y="0"/>
                    <a:pt x="13928" y="40"/>
                  </a:cubicBezTo>
                  <a:cubicBezTo>
                    <a:pt x="13829" y="40"/>
                    <a:pt x="13749" y="0"/>
                    <a:pt x="13649" y="20"/>
                  </a:cubicBezTo>
                  <a:cubicBezTo>
                    <a:pt x="13590" y="20"/>
                    <a:pt x="13510" y="80"/>
                    <a:pt x="13451" y="100"/>
                  </a:cubicBezTo>
                  <a:cubicBezTo>
                    <a:pt x="13271" y="120"/>
                    <a:pt x="13072" y="100"/>
                    <a:pt x="12913" y="120"/>
                  </a:cubicBezTo>
                  <a:cubicBezTo>
                    <a:pt x="12754" y="159"/>
                    <a:pt x="12595" y="219"/>
                    <a:pt x="12436" y="279"/>
                  </a:cubicBezTo>
                  <a:cubicBezTo>
                    <a:pt x="12356" y="299"/>
                    <a:pt x="12277" y="299"/>
                    <a:pt x="12197" y="319"/>
                  </a:cubicBezTo>
                  <a:cubicBezTo>
                    <a:pt x="12197" y="319"/>
                    <a:pt x="12157" y="418"/>
                    <a:pt x="12137" y="418"/>
                  </a:cubicBezTo>
                  <a:cubicBezTo>
                    <a:pt x="12098" y="458"/>
                    <a:pt x="12018" y="398"/>
                    <a:pt x="11978" y="418"/>
                  </a:cubicBezTo>
                  <a:cubicBezTo>
                    <a:pt x="11401" y="617"/>
                    <a:pt x="10765" y="756"/>
                    <a:pt x="10168" y="876"/>
                  </a:cubicBezTo>
                  <a:cubicBezTo>
                    <a:pt x="9790" y="955"/>
                    <a:pt x="9451" y="1055"/>
                    <a:pt x="9113" y="1174"/>
                  </a:cubicBezTo>
                  <a:cubicBezTo>
                    <a:pt x="6944" y="1393"/>
                    <a:pt x="5034" y="2030"/>
                    <a:pt x="3284" y="3960"/>
                  </a:cubicBezTo>
                  <a:cubicBezTo>
                    <a:pt x="3204" y="4039"/>
                    <a:pt x="3124" y="4139"/>
                    <a:pt x="3065" y="4238"/>
                  </a:cubicBezTo>
                  <a:cubicBezTo>
                    <a:pt x="3045" y="4218"/>
                    <a:pt x="3025" y="4198"/>
                    <a:pt x="3025" y="4198"/>
                  </a:cubicBezTo>
                  <a:cubicBezTo>
                    <a:pt x="2925" y="4079"/>
                    <a:pt x="2826" y="4159"/>
                    <a:pt x="2746" y="4178"/>
                  </a:cubicBezTo>
                  <a:cubicBezTo>
                    <a:pt x="2707" y="4198"/>
                    <a:pt x="2647" y="4238"/>
                    <a:pt x="2607" y="4278"/>
                  </a:cubicBezTo>
                  <a:cubicBezTo>
                    <a:pt x="2408" y="4417"/>
                    <a:pt x="2209" y="4636"/>
                    <a:pt x="2070" y="4895"/>
                  </a:cubicBezTo>
                  <a:cubicBezTo>
                    <a:pt x="2010" y="5034"/>
                    <a:pt x="2010" y="5153"/>
                    <a:pt x="1950" y="5293"/>
                  </a:cubicBezTo>
                  <a:cubicBezTo>
                    <a:pt x="1692" y="5790"/>
                    <a:pt x="1294" y="6287"/>
                    <a:pt x="1135" y="6765"/>
                  </a:cubicBezTo>
                  <a:cubicBezTo>
                    <a:pt x="1095" y="6964"/>
                    <a:pt x="1214" y="7262"/>
                    <a:pt x="956" y="7322"/>
                  </a:cubicBezTo>
                  <a:cubicBezTo>
                    <a:pt x="1055" y="7501"/>
                    <a:pt x="916" y="7800"/>
                    <a:pt x="816" y="8018"/>
                  </a:cubicBezTo>
                  <a:cubicBezTo>
                    <a:pt x="737" y="8138"/>
                    <a:pt x="677" y="8217"/>
                    <a:pt x="598" y="8277"/>
                  </a:cubicBezTo>
                  <a:cubicBezTo>
                    <a:pt x="538" y="9033"/>
                    <a:pt x="239" y="9789"/>
                    <a:pt x="160" y="10545"/>
                  </a:cubicBezTo>
                  <a:cubicBezTo>
                    <a:pt x="80" y="11301"/>
                    <a:pt x="1" y="12018"/>
                    <a:pt x="1" y="12674"/>
                  </a:cubicBezTo>
                  <a:cubicBezTo>
                    <a:pt x="21" y="13768"/>
                    <a:pt x="40" y="14743"/>
                    <a:pt x="200" y="15798"/>
                  </a:cubicBezTo>
                  <a:cubicBezTo>
                    <a:pt x="239" y="15957"/>
                    <a:pt x="319" y="16136"/>
                    <a:pt x="359" y="16315"/>
                  </a:cubicBezTo>
                  <a:cubicBezTo>
                    <a:pt x="418" y="16494"/>
                    <a:pt x="458" y="16673"/>
                    <a:pt x="518" y="16872"/>
                  </a:cubicBezTo>
                  <a:cubicBezTo>
                    <a:pt x="478" y="16912"/>
                    <a:pt x="498" y="16912"/>
                    <a:pt x="538" y="16932"/>
                  </a:cubicBezTo>
                  <a:cubicBezTo>
                    <a:pt x="598" y="17151"/>
                    <a:pt x="677" y="17370"/>
                    <a:pt x="757" y="17569"/>
                  </a:cubicBezTo>
                  <a:cubicBezTo>
                    <a:pt x="757" y="17608"/>
                    <a:pt x="757" y="17648"/>
                    <a:pt x="737" y="17688"/>
                  </a:cubicBezTo>
                  <a:cubicBezTo>
                    <a:pt x="777" y="17728"/>
                    <a:pt x="816" y="17768"/>
                    <a:pt x="836" y="17807"/>
                  </a:cubicBezTo>
                  <a:cubicBezTo>
                    <a:pt x="916" y="17986"/>
                    <a:pt x="1015" y="18185"/>
                    <a:pt x="1095" y="18364"/>
                  </a:cubicBezTo>
                  <a:cubicBezTo>
                    <a:pt x="1095" y="18364"/>
                    <a:pt x="1095" y="18384"/>
                    <a:pt x="1135" y="18424"/>
                  </a:cubicBezTo>
                  <a:cubicBezTo>
                    <a:pt x="1175" y="18504"/>
                    <a:pt x="1214" y="18583"/>
                    <a:pt x="1254" y="18683"/>
                  </a:cubicBezTo>
                  <a:cubicBezTo>
                    <a:pt x="1254" y="18742"/>
                    <a:pt x="1294" y="18802"/>
                    <a:pt x="1354" y="18842"/>
                  </a:cubicBezTo>
                  <a:cubicBezTo>
                    <a:pt x="1473" y="19041"/>
                    <a:pt x="1592" y="19220"/>
                    <a:pt x="1732" y="19419"/>
                  </a:cubicBezTo>
                  <a:cubicBezTo>
                    <a:pt x="3264" y="21588"/>
                    <a:pt x="5850" y="22841"/>
                    <a:pt x="8476" y="23299"/>
                  </a:cubicBezTo>
                  <a:cubicBezTo>
                    <a:pt x="10327" y="23637"/>
                    <a:pt x="12197" y="23617"/>
                    <a:pt x="14087" y="23518"/>
                  </a:cubicBezTo>
                  <a:cubicBezTo>
                    <a:pt x="13988" y="23537"/>
                    <a:pt x="13888" y="23557"/>
                    <a:pt x="13789" y="23577"/>
                  </a:cubicBezTo>
                  <a:cubicBezTo>
                    <a:pt x="13709" y="23597"/>
                    <a:pt x="13530" y="23617"/>
                    <a:pt x="13451" y="23657"/>
                  </a:cubicBezTo>
                  <a:cubicBezTo>
                    <a:pt x="13431" y="23657"/>
                    <a:pt x="13411" y="23756"/>
                    <a:pt x="13391" y="23756"/>
                  </a:cubicBezTo>
                  <a:cubicBezTo>
                    <a:pt x="13331" y="23776"/>
                    <a:pt x="13252" y="23717"/>
                    <a:pt x="13172" y="23717"/>
                  </a:cubicBezTo>
                  <a:cubicBezTo>
                    <a:pt x="12913" y="23717"/>
                    <a:pt x="12734" y="23736"/>
                    <a:pt x="12535" y="23736"/>
                  </a:cubicBezTo>
                  <a:cubicBezTo>
                    <a:pt x="12376" y="23736"/>
                    <a:pt x="12217" y="23796"/>
                    <a:pt x="12078" y="23677"/>
                  </a:cubicBezTo>
                  <a:cubicBezTo>
                    <a:pt x="11899" y="23717"/>
                    <a:pt x="11640" y="23796"/>
                    <a:pt x="11381" y="23836"/>
                  </a:cubicBezTo>
                  <a:cubicBezTo>
                    <a:pt x="11302" y="23856"/>
                    <a:pt x="11123" y="23876"/>
                    <a:pt x="11123" y="23876"/>
                  </a:cubicBezTo>
                  <a:cubicBezTo>
                    <a:pt x="11083" y="23876"/>
                    <a:pt x="11083" y="23836"/>
                    <a:pt x="11063" y="23836"/>
                  </a:cubicBezTo>
                  <a:cubicBezTo>
                    <a:pt x="10944" y="23856"/>
                    <a:pt x="10824" y="23915"/>
                    <a:pt x="10705" y="23915"/>
                  </a:cubicBezTo>
                  <a:cubicBezTo>
                    <a:pt x="10148" y="23955"/>
                    <a:pt x="9272" y="23537"/>
                    <a:pt x="9093" y="24194"/>
                  </a:cubicBezTo>
                  <a:cubicBezTo>
                    <a:pt x="9014" y="24492"/>
                    <a:pt x="9073" y="24711"/>
                    <a:pt x="9193" y="24851"/>
                  </a:cubicBezTo>
                  <a:cubicBezTo>
                    <a:pt x="9213" y="24890"/>
                    <a:pt x="9332" y="24871"/>
                    <a:pt x="9412" y="24930"/>
                  </a:cubicBezTo>
                  <a:cubicBezTo>
                    <a:pt x="9491" y="24970"/>
                    <a:pt x="9571" y="25010"/>
                    <a:pt x="9611" y="25109"/>
                  </a:cubicBezTo>
                  <a:cubicBezTo>
                    <a:pt x="10148" y="25109"/>
                    <a:pt x="10745" y="24990"/>
                    <a:pt x="11322" y="24950"/>
                  </a:cubicBezTo>
                  <a:cubicBezTo>
                    <a:pt x="11381" y="24930"/>
                    <a:pt x="11461" y="24890"/>
                    <a:pt x="11521" y="24890"/>
                  </a:cubicBezTo>
                  <a:cubicBezTo>
                    <a:pt x="11580" y="24890"/>
                    <a:pt x="11640" y="24950"/>
                    <a:pt x="11720" y="24950"/>
                  </a:cubicBezTo>
                  <a:cubicBezTo>
                    <a:pt x="11859" y="24930"/>
                    <a:pt x="12018" y="24851"/>
                    <a:pt x="12157" y="24851"/>
                  </a:cubicBezTo>
                  <a:cubicBezTo>
                    <a:pt x="12197" y="24831"/>
                    <a:pt x="12297" y="24890"/>
                    <a:pt x="12356" y="24890"/>
                  </a:cubicBezTo>
                  <a:cubicBezTo>
                    <a:pt x="12436" y="24890"/>
                    <a:pt x="12495" y="24851"/>
                    <a:pt x="12575" y="24831"/>
                  </a:cubicBezTo>
                  <a:cubicBezTo>
                    <a:pt x="12655" y="24831"/>
                    <a:pt x="12714" y="24890"/>
                    <a:pt x="12774" y="24890"/>
                  </a:cubicBezTo>
                  <a:cubicBezTo>
                    <a:pt x="13013" y="24871"/>
                    <a:pt x="13192" y="24751"/>
                    <a:pt x="13371" y="24910"/>
                  </a:cubicBezTo>
                  <a:cubicBezTo>
                    <a:pt x="13590" y="24811"/>
                    <a:pt x="13829" y="24771"/>
                    <a:pt x="14027" y="24731"/>
                  </a:cubicBezTo>
                  <a:cubicBezTo>
                    <a:pt x="14127" y="24691"/>
                    <a:pt x="14127" y="24731"/>
                    <a:pt x="14226" y="24711"/>
                  </a:cubicBezTo>
                  <a:cubicBezTo>
                    <a:pt x="14525" y="24652"/>
                    <a:pt x="14843" y="24532"/>
                    <a:pt x="15142" y="24492"/>
                  </a:cubicBezTo>
                  <a:cubicBezTo>
                    <a:pt x="15261" y="24473"/>
                    <a:pt x="15380" y="24532"/>
                    <a:pt x="15500" y="24512"/>
                  </a:cubicBezTo>
                  <a:cubicBezTo>
                    <a:pt x="15599" y="24512"/>
                    <a:pt x="15679" y="24413"/>
                    <a:pt x="15778" y="24393"/>
                  </a:cubicBezTo>
                  <a:cubicBezTo>
                    <a:pt x="16534" y="24154"/>
                    <a:pt x="17310" y="24274"/>
                    <a:pt x="18126" y="24055"/>
                  </a:cubicBezTo>
                  <a:cubicBezTo>
                    <a:pt x="18285" y="24015"/>
                    <a:pt x="18444" y="23935"/>
                    <a:pt x="18604" y="23876"/>
                  </a:cubicBezTo>
                  <a:cubicBezTo>
                    <a:pt x="18604" y="23876"/>
                    <a:pt x="18663" y="23935"/>
                    <a:pt x="18703" y="23915"/>
                  </a:cubicBezTo>
                  <a:cubicBezTo>
                    <a:pt x="18822" y="23896"/>
                    <a:pt x="19002" y="23836"/>
                    <a:pt x="19141" y="23796"/>
                  </a:cubicBezTo>
                  <a:cubicBezTo>
                    <a:pt x="20215" y="23458"/>
                    <a:pt x="21230" y="22960"/>
                    <a:pt x="22066" y="22264"/>
                  </a:cubicBezTo>
                  <a:cubicBezTo>
                    <a:pt x="22125" y="22204"/>
                    <a:pt x="22185" y="22165"/>
                    <a:pt x="22245" y="22105"/>
                  </a:cubicBezTo>
                  <a:cubicBezTo>
                    <a:pt x="22563" y="21806"/>
                    <a:pt x="22861" y="21448"/>
                    <a:pt x="23100" y="21170"/>
                  </a:cubicBezTo>
                  <a:cubicBezTo>
                    <a:pt x="23319" y="20931"/>
                    <a:pt x="23558" y="20414"/>
                    <a:pt x="23797" y="20175"/>
                  </a:cubicBezTo>
                  <a:cubicBezTo>
                    <a:pt x="23816" y="20155"/>
                    <a:pt x="23777" y="20115"/>
                    <a:pt x="23777" y="20076"/>
                  </a:cubicBezTo>
                  <a:cubicBezTo>
                    <a:pt x="24015" y="19598"/>
                    <a:pt x="24155" y="19041"/>
                    <a:pt x="24254" y="18782"/>
                  </a:cubicBezTo>
                  <a:cubicBezTo>
                    <a:pt x="24413" y="18364"/>
                    <a:pt x="24433" y="17867"/>
                    <a:pt x="24533" y="17390"/>
                  </a:cubicBezTo>
                  <a:cubicBezTo>
                    <a:pt x="24612" y="16872"/>
                    <a:pt x="24771" y="16375"/>
                    <a:pt x="24732" y="15798"/>
                  </a:cubicBezTo>
                  <a:cubicBezTo>
                    <a:pt x="24712" y="15559"/>
                    <a:pt x="24712" y="15440"/>
                    <a:pt x="24712" y="15320"/>
                  </a:cubicBezTo>
                  <a:cubicBezTo>
                    <a:pt x="24712" y="15082"/>
                    <a:pt x="24632" y="14843"/>
                    <a:pt x="24612" y="14604"/>
                  </a:cubicBezTo>
                  <a:cubicBezTo>
                    <a:pt x="24592" y="14505"/>
                    <a:pt x="24652" y="14425"/>
                    <a:pt x="24632" y="14326"/>
                  </a:cubicBezTo>
                  <a:cubicBezTo>
                    <a:pt x="24573" y="13589"/>
                    <a:pt x="24493" y="12833"/>
                    <a:pt x="24354" y="12097"/>
                  </a:cubicBezTo>
                  <a:cubicBezTo>
                    <a:pt x="24194" y="11361"/>
                    <a:pt x="24015" y="10665"/>
                    <a:pt x="23797" y="9988"/>
                  </a:cubicBezTo>
                  <a:cubicBezTo>
                    <a:pt x="23757" y="9909"/>
                    <a:pt x="23816" y="9809"/>
                    <a:pt x="23777" y="9749"/>
                  </a:cubicBezTo>
                  <a:cubicBezTo>
                    <a:pt x="23757" y="9670"/>
                    <a:pt x="23657" y="9630"/>
                    <a:pt x="23617" y="9550"/>
                  </a:cubicBezTo>
                  <a:cubicBezTo>
                    <a:pt x="23598" y="9511"/>
                    <a:pt x="23657" y="9471"/>
                    <a:pt x="23637" y="9431"/>
                  </a:cubicBezTo>
                  <a:cubicBezTo>
                    <a:pt x="23617" y="9312"/>
                    <a:pt x="23419" y="8954"/>
                    <a:pt x="23379" y="8914"/>
                  </a:cubicBezTo>
                  <a:cubicBezTo>
                    <a:pt x="23339" y="8874"/>
                    <a:pt x="23419" y="8854"/>
                    <a:pt x="23399" y="8834"/>
                  </a:cubicBezTo>
                  <a:cubicBezTo>
                    <a:pt x="23379" y="8774"/>
                    <a:pt x="23339" y="8774"/>
                    <a:pt x="23319" y="8755"/>
                  </a:cubicBezTo>
                  <a:cubicBezTo>
                    <a:pt x="23299" y="8695"/>
                    <a:pt x="23359" y="8655"/>
                    <a:pt x="23319" y="8615"/>
                  </a:cubicBezTo>
                  <a:cubicBezTo>
                    <a:pt x="23279" y="8456"/>
                    <a:pt x="23140" y="8337"/>
                    <a:pt x="23080" y="8197"/>
                  </a:cubicBezTo>
                  <a:cubicBezTo>
                    <a:pt x="23060" y="8158"/>
                    <a:pt x="23100" y="8118"/>
                    <a:pt x="23100" y="8098"/>
                  </a:cubicBezTo>
                  <a:cubicBezTo>
                    <a:pt x="23080" y="8058"/>
                    <a:pt x="23021" y="8058"/>
                    <a:pt x="23001" y="8018"/>
                  </a:cubicBezTo>
                  <a:cubicBezTo>
                    <a:pt x="22941" y="7879"/>
                    <a:pt x="22842" y="7740"/>
                    <a:pt x="22782" y="7581"/>
                  </a:cubicBezTo>
                  <a:cubicBezTo>
                    <a:pt x="22742" y="7501"/>
                    <a:pt x="22762" y="7402"/>
                    <a:pt x="22722" y="7322"/>
                  </a:cubicBezTo>
                  <a:cubicBezTo>
                    <a:pt x="22643" y="7163"/>
                    <a:pt x="22503" y="7043"/>
                    <a:pt x="22404" y="6884"/>
                  </a:cubicBezTo>
                  <a:cubicBezTo>
                    <a:pt x="22245" y="6626"/>
                    <a:pt x="22066" y="6307"/>
                    <a:pt x="21887" y="5969"/>
                  </a:cubicBezTo>
                  <a:cubicBezTo>
                    <a:pt x="21767" y="5790"/>
                    <a:pt x="21727" y="5591"/>
                    <a:pt x="21648" y="5472"/>
                  </a:cubicBezTo>
                  <a:cubicBezTo>
                    <a:pt x="21608" y="5412"/>
                    <a:pt x="21469" y="5392"/>
                    <a:pt x="21429" y="5332"/>
                  </a:cubicBezTo>
                  <a:cubicBezTo>
                    <a:pt x="21389" y="5273"/>
                    <a:pt x="21369" y="5153"/>
                    <a:pt x="21329" y="5094"/>
                  </a:cubicBezTo>
                  <a:cubicBezTo>
                    <a:pt x="21310" y="5054"/>
                    <a:pt x="21250" y="5094"/>
                    <a:pt x="21230" y="5034"/>
                  </a:cubicBezTo>
                  <a:cubicBezTo>
                    <a:pt x="21230" y="5014"/>
                    <a:pt x="21270" y="4915"/>
                    <a:pt x="21270" y="4895"/>
                  </a:cubicBezTo>
                  <a:cubicBezTo>
                    <a:pt x="21210" y="4815"/>
                    <a:pt x="21111" y="4775"/>
                    <a:pt x="21071" y="4716"/>
                  </a:cubicBezTo>
                  <a:cubicBezTo>
                    <a:pt x="20852" y="4457"/>
                    <a:pt x="20534" y="4298"/>
                    <a:pt x="20295" y="4079"/>
                  </a:cubicBezTo>
                  <a:cubicBezTo>
                    <a:pt x="20156" y="3960"/>
                    <a:pt x="20036" y="3840"/>
                    <a:pt x="19897" y="3721"/>
                  </a:cubicBezTo>
                  <a:cubicBezTo>
                    <a:pt x="19857" y="3701"/>
                    <a:pt x="19797" y="3701"/>
                    <a:pt x="19797" y="3701"/>
                  </a:cubicBezTo>
                  <a:cubicBezTo>
                    <a:pt x="19738" y="3661"/>
                    <a:pt x="19758" y="3601"/>
                    <a:pt x="19738" y="3582"/>
                  </a:cubicBezTo>
                  <a:cubicBezTo>
                    <a:pt x="19698" y="3542"/>
                    <a:pt x="19579" y="3422"/>
                    <a:pt x="19579" y="3422"/>
                  </a:cubicBezTo>
                  <a:cubicBezTo>
                    <a:pt x="19081" y="3005"/>
                    <a:pt x="18564" y="2666"/>
                    <a:pt x="18106" y="2189"/>
                  </a:cubicBezTo>
                  <a:cubicBezTo>
                    <a:pt x="18345" y="2209"/>
                    <a:pt x="18524" y="2328"/>
                    <a:pt x="18723" y="2447"/>
                  </a:cubicBezTo>
                  <a:cubicBezTo>
                    <a:pt x="19141" y="2706"/>
                    <a:pt x="19559" y="2925"/>
                    <a:pt x="19937" y="3184"/>
                  </a:cubicBezTo>
                  <a:cubicBezTo>
                    <a:pt x="20016" y="3243"/>
                    <a:pt x="20116" y="3323"/>
                    <a:pt x="20215" y="3383"/>
                  </a:cubicBezTo>
                  <a:cubicBezTo>
                    <a:pt x="20315" y="3422"/>
                    <a:pt x="20454" y="3422"/>
                    <a:pt x="20534" y="3482"/>
                  </a:cubicBezTo>
                  <a:cubicBezTo>
                    <a:pt x="20573" y="3522"/>
                    <a:pt x="20633" y="3562"/>
                    <a:pt x="20693" y="3601"/>
                  </a:cubicBezTo>
                  <a:cubicBezTo>
                    <a:pt x="20733" y="3641"/>
                    <a:pt x="20792" y="3681"/>
                    <a:pt x="20792" y="3681"/>
                  </a:cubicBezTo>
                  <a:cubicBezTo>
                    <a:pt x="20792" y="3701"/>
                    <a:pt x="20772" y="3761"/>
                    <a:pt x="20812" y="3800"/>
                  </a:cubicBezTo>
                  <a:cubicBezTo>
                    <a:pt x="20852" y="3820"/>
                    <a:pt x="20971" y="3820"/>
                    <a:pt x="21011" y="3860"/>
                  </a:cubicBezTo>
                  <a:cubicBezTo>
                    <a:pt x="21031" y="3880"/>
                    <a:pt x="20991" y="3920"/>
                    <a:pt x="21011" y="3940"/>
                  </a:cubicBezTo>
                  <a:cubicBezTo>
                    <a:pt x="21031" y="3979"/>
                    <a:pt x="21071" y="3960"/>
                    <a:pt x="21111" y="3999"/>
                  </a:cubicBezTo>
                  <a:cubicBezTo>
                    <a:pt x="21310" y="4198"/>
                    <a:pt x="21389" y="4497"/>
                    <a:pt x="21668" y="4656"/>
                  </a:cubicBezTo>
                  <a:cubicBezTo>
                    <a:pt x="21707" y="5133"/>
                    <a:pt x="22105" y="5492"/>
                    <a:pt x="22404" y="5949"/>
                  </a:cubicBezTo>
                  <a:cubicBezTo>
                    <a:pt x="22503" y="6069"/>
                    <a:pt x="22603" y="6208"/>
                    <a:pt x="22682" y="6347"/>
                  </a:cubicBezTo>
                  <a:cubicBezTo>
                    <a:pt x="22702" y="6407"/>
                    <a:pt x="22643" y="6486"/>
                    <a:pt x="22662" y="6546"/>
                  </a:cubicBezTo>
                  <a:cubicBezTo>
                    <a:pt x="22682" y="6606"/>
                    <a:pt x="22782" y="6665"/>
                    <a:pt x="22802" y="6725"/>
                  </a:cubicBezTo>
                  <a:cubicBezTo>
                    <a:pt x="22921" y="6984"/>
                    <a:pt x="23060" y="7223"/>
                    <a:pt x="23200" y="7481"/>
                  </a:cubicBezTo>
                  <a:cubicBezTo>
                    <a:pt x="23419" y="7939"/>
                    <a:pt x="23498" y="8317"/>
                    <a:pt x="23677" y="8655"/>
                  </a:cubicBezTo>
                  <a:cubicBezTo>
                    <a:pt x="23856" y="9013"/>
                    <a:pt x="24035" y="9332"/>
                    <a:pt x="24155" y="9670"/>
                  </a:cubicBezTo>
                  <a:cubicBezTo>
                    <a:pt x="24155" y="9729"/>
                    <a:pt x="24115" y="9809"/>
                    <a:pt x="24135" y="9849"/>
                  </a:cubicBezTo>
                  <a:cubicBezTo>
                    <a:pt x="24155" y="9928"/>
                    <a:pt x="24214" y="9948"/>
                    <a:pt x="24234" y="10008"/>
                  </a:cubicBezTo>
                  <a:cubicBezTo>
                    <a:pt x="24274" y="10127"/>
                    <a:pt x="24234" y="10267"/>
                    <a:pt x="24274" y="10366"/>
                  </a:cubicBezTo>
                  <a:cubicBezTo>
                    <a:pt x="24274" y="10426"/>
                    <a:pt x="24374" y="10426"/>
                    <a:pt x="24393" y="10486"/>
                  </a:cubicBezTo>
                  <a:cubicBezTo>
                    <a:pt x="24433" y="10525"/>
                    <a:pt x="24374" y="10605"/>
                    <a:pt x="24393" y="10645"/>
                  </a:cubicBezTo>
                  <a:cubicBezTo>
                    <a:pt x="24393" y="10704"/>
                    <a:pt x="24413" y="10724"/>
                    <a:pt x="24413" y="10784"/>
                  </a:cubicBezTo>
                  <a:cubicBezTo>
                    <a:pt x="24433" y="11102"/>
                    <a:pt x="24672" y="11202"/>
                    <a:pt x="24752" y="11421"/>
                  </a:cubicBezTo>
                  <a:cubicBezTo>
                    <a:pt x="24831" y="11659"/>
                    <a:pt x="24851" y="11898"/>
                    <a:pt x="24891" y="12157"/>
                  </a:cubicBezTo>
                  <a:cubicBezTo>
                    <a:pt x="24931" y="12475"/>
                    <a:pt x="25030" y="12853"/>
                    <a:pt x="24970" y="13072"/>
                  </a:cubicBezTo>
                  <a:cubicBezTo>
                    <a:pt x="24871" y="13410"/>
                    <a:pt x="25070" y="13729"/>
                    <a:pt x="25130" y="14047"/>
                  </a:cubicBezTo>
                  <a:cubicBezTo>
                    <a:pt x="25189" y="14266"/>
                    <a:pt x="25150" y="14524"/>
                    <a:pt x="25150" y="14664"/>
                  </a:cubicBezTo>
                  <a:cubicBezTo>
                    <a:pt x="25150" y="14723"/>
                    <a:pt x="25209" y="14783"/>
                    <a:pt x="25209" y="14863"/>
                  </a:cubicBezTo>
                  <a:cubicBezTo>
                    <a:pt x="25209" y="14982"/>
                    <a:pt x="25229" y="15101"/>
                    <a:pt x="25229" y="15221"/>
                  </a:cubicBezTo>
                  <a:cubicBezTo>
                    <a:pt x="25249" y="15360"/>
                    <a:pt x="25309" y="15499"/>
                    <a:pt x="25249" y="15639"/>
                  </a:cubicBezTo>
                  <a:cubicBezTo>
                    <a:pt x="25269" y="15778"/>
                    <a:pt x="25408" y="15838"/>
                    <a:pt x="25428" y="15977"/>
                  </a:cubicBezTo>
                  <a:cubicBezTo>
                    <a:pt x="25309" y="16136"/>
                    <a:pt x="25468" y="16335"/>
                    <a:pt x="25468" y="16474"/>
                  </a:cubicBezTo>
                  <a:cubicBezTo>
                    <a:pt x="25468" y="16534"/>
                    <a:pt x="25408" y="16594"/>
                    <a:pt x="25408" y="16653"/>
                  </a:cubicBezTo>
                  <a:cubicBezTo>
                    <a:pt x="25428" y="16852"/>
                    <a:pt x="25488" y="17071"/>
                    <a:pt x="25488" y="17230"/>
                  </a:cubicBezTo>
                  <a:cubicBezTo>
                    <a:pt x="25488" y="17270"/>
                    <a:pt x="25428" y="17350"/>
                    <a:pt x="25428" y="17390"/>
                  </a:cubicBezTo>
                  <a:cubicBezTo>
                    <a:pt x="25408" y="17668"/>
                    <a:pt x="25428" y="17947"/>
                    <a:pt x="25388" y="18245"/>
                  </a:cubicBezTo>
                  <a:cubicBezTo>
                    <a:pt x="25368" y="18524"/>
                    <a:pt x="25329" y="18862"/>
                    <a:pt x="25249" y="19160"/>
                  </a:cubicBezTo>
                  <a:cubicBezTo>
                    <a:pt x="25150" y="19598"/>
                    <a:pt x="24970" y="19996"/>
                    <a:pt x="24851" y="20394"/>
                  </a:cubicBezTo>
                  <a:cubicBezTo>
                    <a:pt x="24851" y="20394"/>
                    <a:pt x="24771" y="20414"/>
                    <a:pt x="24752" y="20473"/>
                  </a:cubicBezTo>
                  <a:cubicBezTo>
                    <a:pt x="24712" y="20613"/>
                    <a:pt x="24712" y="20812"/>
                    <a:pt x="24652" y="20931"/>
                  </a:cubicBezTo>
                  <a:cubicBezTo>
                    <a:pt x="24592" y="21110"/>
                    <a:pt x="24433" y="21229"/>
                    <a:pt x="24453" y="21428"/>
                  </a:cubicBezTo>
                  <a:cubicBezTo>
                    <a:pt x="24354" y="21627"/>
                    <a:pt x="24155" y="21747"/>
                    <a:pt x="24075" y="21906"/>
                  </a:cubicBezTo>
                  <a:cubicBezTo>
                    <a:pt x="24035" y="21966"/>
                    <a:pt x="24055" y="22045"/>
                    <a:pt x="23996" y="22105"/>
                  </a:cubicBezTo>
                  <a:cubicBezTo>
                    <a:pt x="23916" y="22165"/>
                    <a:pt x="23836" y="22165"/>
                    <a:pt x="23757" y="22224"/>
                  </a:cubicBezTo>
                  <a:cubicBezTo>
                    <a:pt x="23578" y="22324"/>
                    <a:pt x="23518" y="22463"/>
                    <a:pt x="23419" y="22582"/>
                  </a:cubicBezTo>
                  <a:cubicBezTo>
                    <a:pt x="23339" y="22722"/>
                    <a:pt x="23200" y="22881"/>
                    <a:pt x="23040" y="23000"/>
                  </a:cubicBezTo>
                  <a:cubicBezTo>
                    <a:pt x="22643" y="23319"/>
                    <a:pt x="22105" y="23557"/>
                    <a:pt x="21747" y="23756"/>
                  </a:cubicBezTo>
                  <a:cubicBezTo>
                    <a:pt x="21688" y="23816"/>
                    <a:pt x="21648" y="23816"/>
                    <a:pt x="21568" y="23856"/>
                  </a:cubicBezTo>
                  <a:cubicBezTo>
                    <a:pt x="21409" y="23935"/>
                    <a:pt x="21270" y="24055"/>
                    <a:pt x="21130" y="24114"/>
                  </a:cubicBezTo>
                  <a:cubicBezTo>
                    <a:pt x="20772" y="24254"/>
                    <a:pt x="20414" y="24274"/>
                    <a:pt x="20096" y="24373"/>
                  </a:cubicBezTo>
                  <a:cubicBezTo>
                    <a:pt x="19897" y="24433"/>
                    <a:pt x="19718" y="24572"/>
                    <a:pt x="19519" y="24612"/>
                  </a:cubicBezTo>
                  <a:cubicBezTo>
                    <a:pt x="19280" y="24691"/>
                    <a:pt x="19021" y="24691"/>
                    <a:pt x="18803" y="24711"/>
                  </a:cubicBezTo>
                  <a:cubicBezTo>
                    <a:pt x="18743" y="24771"/>
                    <a:pt x="18624" y="24791"/>
                    <a:pt x="18584" y="24910"/>
                  </a:cubicBezTo>
                  <a:cubicBezTo>
                    <a:pt x="18504" y="24930"/>
                    <a:pt x="18484" y="24811"/>
                    <a:pt x="18405" y="24831"/>
                  </a:cubicBezTo>
                  <a:cubicBezTo>
                    <a:pt x="18405" y="24831"/>
                    <a:pt x="18345" y="24930"/>
                    <a:pt x="18345" y="24930"/>
                  </a:cubicBezTo>
                  <a:cubicBezTo>
                    <a:pt x="18305" y="24950"/>
                    <a:pt x="18246" y="24950"/>
                    <a:pt x="18206" y="24950"/>
                  </a:cubicBezTo>
                  <a:cubicBezTo>
                    <a:pt x="18007" y="24990"/>
                    <a:pt x="17768" y="24930"/>
                    <a:pt x="17629" y="25030"/>
                  </a:cubicBezTo>
                  <a:cubicBezTo>
                    <a:pt x="16912" y="25408"/>
                    <a:pt x="16077" y="25308"/>
                    <a:pt x="15420" y="25646"/>
                  </a:cubicBezTo>
                  <a:cubicBezTo>
                    <a:pt x="15042" y="25706"/>
                    <a:pt x="14425" y="25786"/>
                    <a:pt x="14067" y="26044"/>
                  </a:cubicBezTo>
                  <a:cubicBezTo>
                    <a:pt x="13709" y="25945"/>
                    <a:pt x="13351" y="26124"/>
                    <a:pt x="12993" y="26204"/>
                  </a:cubicBezTo>
                  <a:cubicBezTo>
                    <a:pt x="12774" y="26243"/>
                    <a:pt x="12555" y="26223"/>
                    <a:pt x="12336" y="26263"/>
                  </a:cubicBezTo>
                  <a:cubicBezTo>
                    <a:pt x="12297" y="26263"/>
                    <a:pt x="12177" y="26363"/>
                    <a:pt x="12157" y="26363"/>
                  </a:cubicBezTo>
                  <a:cubicBezTo>
                    <a:pt x="12137" y="26363"/>
                    <a:pt x="12137" y="26303"/>
                    <a:pt x="12098" y="26323"/>
                  </a:cubicBezTo>
                  <a:cubicBezTo>
                    <a:pt x="11978" y="26343"/>
                    <a:pt x="11899" y="26403"/>
                    <a:pt x="11779" y="26422"/>
                  </a:cubicBezTo>
                  <a:cubicBezTo>
                    <a:pt x="11620" y="26442"/>
                    <a:pt x="11441" y="26422"/>
                    <a:pt x="11282" y="26422"/>
                  </a:cubicBezTo>
                  <a:cubicBezTo>
                    <a:pt x="11083" y="26403"/>
                    <a:pt x="10904" y="26343"/>
                    <a:pt x="10725" y="26343"/>
                  </a:cubicBezTo>
                  <a:cubicBezTo>
                    <a:pt x="10347" y="26363"/>
                    <a:pt x="9949" y="26661"/>
                    <a:pt x="9571" y="26482"/>
                  </a:cubicBezTo>
                  <a:cubicBezTo>
                    <a:pt x="9412" y="26582"/>
                    <a:pt x="9292" y="26522"/>
                    <a:pt x="9173" y="26442"/>
                  </a:cubicBezTo>
                  <a:cubicBezTo>
                    <a:pt x="8874" y="26582"/>
                    <a:pt x="8576" y="26522"/>
                    <a:pt x="8297" y="26522"/>
                  </a:cubicBezTo>
                  <a:cubicBezTo>
                    <a:pt x="8118" y="26522"/>
                    <a:pt x="7979" y="26562"/>
                    <a:pt x="7820" y="26562"/>
                  </a:cubicBezTo>
                  <a:cubicBezTo>
                    <a:pt x="7661" y="26542"/>
                    <a:pt x="7621" y="26462"/>
                    <a:pt x="7502" y="26502"/>
                  </a:cubicBezTo>
                  <a:cubicBezTo>
                    <a:pt x="7362" y="26542"/>
                    <a:pt x="6885" y="26403"/>
                    <a:pt x="6765" y="26383"/>
                  </a:cubicBezTo>
                  <a:cubicBezTo>
                    <a:pt x="6686" y="26383"/>
                    <a:pt x="6626" y="26403"/>
                    <a:pt x="6586" y="26383"/>
                  </a:cubicBezTo>
                  <a:cubicBezTo>
                    <a:pt x="6566" y="26383"/>
                    <a:pt x="6566" y="26323"/>
                    <a:pt x="6566" y="26323"/>
                  </a:cubicBezTo>
                  <a:cubicBezTo>
                    <a:pt x="6328" y="26303"/>
                    <a:pt x="5890" y="26243"/>
                    <a:pt x="5790" y="26263"/>
                  </a:cubicBezTo>
                  <a:cubicBezTo>
                    <a:pt x="5651" y="26323"/>
                    <a:pt x="5512" y="26184"/>
                    <a:pt x="5412" y="26144"/>
                  </a:cubicBezTo>
                  <a:cubicBezTo>
                    <a:pt x="4935" y="25965"/>
                    <a:pt x="4636" y="25925"/>
                    <a:pt x="4219" y="25925"/>
                  </a:cubicBezTo>
                  <a:cubicBezTo>
                    <a:pt x="4119" y="25885"/>
                    <a:pt x="4079" y="25845"/>
                    <a:pt x="4040" y="25786"/>
                  </a:cubicBezTo>
                  <a:cubicBezTo>
                    <a:pt x="3980" y="25686"/>
                    <a:pt x="3841" y="25925"/>
                    <a:pt x="3861" y="25766"/>
                  </a:cubicBezTo>
                  <a:cubicBezTo>
                    <a:pt x="3662" y="25746"/>
                    <a:pt x="3642" y="25666"/>
                    <a:pt x="3443" y="25567"/>
                  </a:cubicBezTo>
                  <a:cubicBezTo>
                    <a:pt x="3343" y="25746"/>
                    <a:pt x="3204" y="25487"/>
                    <a:pt x="3204" y="25487"/>
                  </a:cubicBezTo>
                  <a:cubicBezTo>
                    <a:pt x="3144" y="25447"/>
                    <a:pt x="3085" y="25507"/>
                    <a:pt x="3065" y="25487"/>
                  </a:cubicBezTo>
                  <a:cubicBezTo>
                    <a:pt x="2905" y="25388"/>
                    <a:pt x="2806" y="25209"/>
                    <a:pt x="2647" y="25129"/>
                  </a:cubicBezTo>
                  <a:cubicBezTo>
                    <a:pt x="2527" y="25089"/>
                    <a:pt x="2408" y="25109"/>
                    <a:pt x="2269" y="25089"/>
                  </a:cubicBezTo>
                  <a:cubicBezTo>
                    <a:pt x="1931" y="25030"/>
                    <a:pt x="1493" y="24791"/>
                    <a:pt x="1075" y="24552"/>
                  </a:cubicBezTo>
                  <a:cubicBezTo>
                    <a:pt x="916" y="24691"/>
                    <a:pt x="1155" y="24751"/>
                    <a:pt x="1214" y="24831"/>
                  </a:cubicBezTo>
                  <a:cubicBezTo>
                    <a:pt x="1354" y="25010"/>
                    <a:pt x="1473" y="25109"/>
                    <a:pt x="1592" y="25169"/>
                  </a:cubicBezTo>
                  <a:cubicBezTo>
                    <a:pt x="1672" y="25189"/>
                    <a:pt x="1692" y="25288"/>
                    <a:pt x="1712" y="25308"/>
                  </a:cubicBezTo>
                  <a:cubicBezTo>
                    <a:pt x="2030" y="25567"/>
                    <a:pt x="2508" y="25865"/>
                    <a:pt x="2806" y="25945"/>
                  </a:cubicBezTo>
                  <a:cubicBezTo>
                    <a:pt x="3284" y="26104"/>
                    <a:pt x="3681" y="26343"/>
                    <a:pt x="4139" y="26522"/>
                  </a:cubicBezTo>
                  <a:cubicBezTo>
                    <a:pt x="4378" y="26601"/>
                    <a:pt x="4676" y="26701"/>
                    <a:pt x="4855" y="26721"/>
                  </a:cubicBezTo>
                  <a:cubicBezTo>
                    <a:pt x="4935" y="26741"/>
                    <a:pt x="4955" y="26820"/>
                    <a:pt x="4995" y="26840"/>
                  </a:cubicBezTo>
                  <a:cubicBezTo>
                    <a:pt x="5174" y="26900"/>
                    <a:pt x="5412" y="26940"/>
                    <a:pt x="5611" y="26980"/>
                  </a:cubicBezTo>
                  <a:cubicBezTo>
                    <a:pt x="5850" y="27039"/>
                    <a:pt x="6089" y="27099"/>
                    <a:pt x="6228" y="27119"/>
                  </a:cubicBezTo>
                  <a:cubicBezTo>
                    <a:pt x="6268" y="27119"/>
                    <a:pt x="6268" y="27178"/>
                    <a:pt x="6268" y="27178"/>
                  </a:cubicBezTo>
                  <a:cubicBezTo>
                    <a:pt x="6507" y="27258"/>
                    <a:pt x="6606" y="27159"/>
                    <a:pt x="6765" y="27198"/>
                  </a:cubicBezTo>
                  <a:cubicBezTo>
                    <a:pt x="6765" y="27198"/>
                    <a:pt x="6825" y="27258"/>
                    <a:pt x="6885" y="27278"/>
                  </a:cubicBezTo>
                  <a:cubicBezTo>
                    <a:pt x="6964" y="27298"/>
                    <a:pt x="7024" y="27258"/>
                    <a:pt x="7064" y="27258"/>
                  </a:cubicBezTo>
                  <a:cubicBezTo>
                    <a:pt x="7322" y="27298"/>
                    <a:pt x="7581" y="27397"/>
                    <a:pt x="7820" y="27417"/>
                  </a:cubicBezTo>
                  <a:cubicBezTo>
                    <a:pt x="8019" y="27417"/>
                    <a:pt x="8258" y="27338"/>
                    <a:pt x="8437" y="27358"/>
                  </a:cubicBezTo>
                  <a:cubicBezTo>
                    <a:pt x="8556" y="27358"/>
                    <a:pt x="8596" y="27417"/>
                    <a:pt x="8636" y="27437"/>
                  </a:cubicBezTo>
                  <a:cubicBezTo>
                    <a:pt x="8656" y="27437"/>
                    <a:pt x="8675" y="27377"/>
                    <a:pt x="8675" y="27377"/>
                  </a:cubicBezTo>
                  <a:cubicBezTo>
                    <a:pt x="9034" y="27417"/>
                    <a:pt x="9451" y="27457"/>
                    <a:pt x="9670" y="27497"/>
                  </a:cubicBezTo>
                  <a:cubicBezTo>
                    <a:pt x="9730" y="27497"/>
                    <a:pt x="9750" y="27457"/>
                    <a:pt x="9790" y="27457"/>
                  </a:cubicBezTo>
                  <a:cubicBezTo>
                    <a:pt x="10008" y="27417"/>
                    <a:pt x="10148" y="27437"/>
                    <a:pt x="10367" y="27437"/>
                  </a:cubicBezTo>
                  <a:cubicBezTo>
                    <a:pt x="10585" y="27437"/>
                    <a:pt x="10904" y="27377"/>
                    <a:pt x="11162" y="27358"/>
                  </a:cubicBezTo>
                  <a:cubicBezTo>
                    <a:pt x="11222" y="27358"/>
                    <a:pt x="11302" y="27377"/>
                    <a:pt x="11381" y="27377"/>
                  </a:cubicBezTo>
                  <a:cubicBezTo>
                    <a:pt x="12018" y="27318"/>
                    <a:pt x="12973" y="27318"/>
                    <a:pt x="13649" y="27178"/>
                  </a:cubicBezTo>
                  <a:cubicBezTo>
                    <a:pt x="14346" y="27039"/>
                    <a:pt x="14983" y="26860"/>
                    <a:pt x="15599" y="26741"/>
                  </a:cubicBezTo>
                  <a:cubicBezTo>
                    <a:pt x="15957" y="26661"/>
                    <a:pt x="16256" y="26562"/>
                    <a:pt x="16554" y="26502"/>
                  </a:cubicBezTo>
                  <a:cubicBezTo>
                    <a:pt x="16952" y="26422"/>
                    <a:pt x="17390" y="26442"/>
                    <a:pt x="17828" y="26323"/>
                  </a:cubicBezTo>
                  <a:cubicBezTo>
                    <a:pt x="17967" y="26283"/>
                    <a:pt x="18106" y="26223"/>
                    <a:pt x="18246" y="26164"/>
                  </a:cubicBezTo>
                  <a:cubicBezTo>
                    <a:pt x="18763" y="26005"/>
                    <a:pt x="19101" y="25905"/>
                    <a:pt x="19539" y="25806"/>
                  </a:cubicBezTo>
                  <a:lnTo>
                    <a:pt x="20116" y="25666"/>
                  </a:lnTo>
                  <a:cubicBezTo>
                    <a:pt x="20315" y="25607"/>
                    <a:pt x="20534" y="25547"/>
                    <a:pt x="20733" y="25487"/>
                  </a:cubicBezTo>
                  <a:cubicBezTo>
                    <a:pt x="21130" y="25348"/>
                    <a:pt x="21528" y="25209"/>
                    <a:pt x="21906" y="25030"/>
                  </a:cubicBezTo>
                  <a:cubicBezTo>
                    <a:pt x="22583" y="24751"/>
                    <a:pt x="23220" y="24333"/>
                    <a:pt x="23797" y="23856"/>
                  </a:cubicBezTo>
                  <a:cubicBezTo>
                    <a:pt x="24433" y="23279"/>
                    <a:pt x="25010" y="22602"/>
                    <a:pt x="25468" y="21866"/>
                  </a:cubicBezTo>
                  <a:cubicBezTo>
                    <a:pt x="26105" y="20891"/>
                    <a:pt x="26542" y="19697"/>
                    <a:pt x="26662" y="18563"/>
                  </a:cubicBezTo>
                  <a:cubicBezTo>
                    <a:pt x="26761" y="17608"/>
                    <a:pt x="26861" y="16474"/>
                    <a:pt x="26781" y="1547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549975" y="474400"/>
              <a:ext cx="272625" cy="588450"/>
            </a:xfrm>
            <a:custGeom>
              <a:avLst/>
              <a:gdLst/>
              <a:ahLst/>
              <a:cxnLst/>
              <a:rect l="l" t="t" r="r" b="b"/>
              <a:pathLst>
                <a:path w="10905" h="23538" extrusionOk="0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" name="Google Shape;264;p4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"/>
          <p:cNvSpPr txBox="1">
            <a:spLocks noGrp="1"/>
          </p:cNvSpPr>
          <p:nvPr>
            <p:ph type="body" idx="1"/>
          </p:nvPr>
        </p:nvSpPr>
        <p:spPr>
          <a:xfrm>
            <a:off x="861300" y="1243050"/>
            <a:ext cx="7421400" cy="329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66" name="Google Shape;266;p4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267" name="Google Shape;267;p4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8" name="Google Shape;268;p4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269" name="Google Shape;269;p4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270" name="Google Shape;270;p4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271" name="Google Shape;271;p4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272" name="Google Shape;272;p4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273" name="Google Shape;273;p4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74" name="Google Shape;274;p4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75" name="Google Shape;275;p4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276" name="Google Shape;276;p4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77" name="Google Shape;277;p4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278" name="Google Shape;278;p4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279" name="Google Shape;279;p4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280" name="Google Shape;280;p4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4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2" name="Google Shape;282;p4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283" name="Google Shape;283;p4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284" name="Google Shape;284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5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287" name="Google Shape;287;p5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5" name="Google Shape;345;p5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6" name="Google Shape;346;p5"/>
          <p:cNvGrpSpPr/>
          <p:nvPr/>
        </p:nvGrpSpPr>
        <p:grpSpPr>
          <a:xfrm rot="-729013">
            <a:off x="452654" y="586542"/>
            <a:ext cx="860671" cy="1228255"/>
            <a:chOff x="6107000" y="691500"/>
            <a:chExt cx="590450" cy="842625"/>
          </a:xfrm>
        </p:grpSpPr>
        <p:sp>
          <p:nvSpPr>
            <p:cNvPr id="347" name="Google Shape;347;p5"/>
            <p:cNvSpPr/>
            <p:nvPr/>
          </p:nvSpPr>
          <p:spPr>
            <a:xfrm>
              <a:off x="6107000" y="691500"/>
              <a:ext cx="590450" cy="842625"/>
            </a:xfrm>
            <a:custGeom>
              <a:avLst/>
              <a:gdLst/>
              <a:ahLst/>
              <a:cxnLst/>
              <a:rect l="l" t="t" r="r" b="b"/>
              <a:pathLst>
                <a:path w="23618" h="33705" extrusionOk="0">
                  <a:moveTo>
                    <a:pt x="14676" y="1"/>
                  </a:moveTo>
                  <a:cubicBezTo>
                    <a:pt x="14518" y="1"/>
                    <a:pt x="14375" y="83"/>
                    <a:pt x="14286" y="230"/>
                  </a:cubicBezTo>
                  <a:cubicBezTo>
                    <a:pt x="14187" y="409"/>
                    <a:pt x="14227" y="628"/>
                    <a:pt x="14406" y="787"/>
                  </a:cubicBezTo>
                  <a:cubicBezTo>
                    <a:pt x="14485" y="847"/>
                    <a:pt x="14565" y="907"/>
                    <a:pt x="14664" y="966"/>
                  </a:cubicBezTo>
                  <a:cubicBezTo>
                    <a:pt x="17530" y="2817"/>
                    <a:pt x="19619" y="5324"/>
                    <a:pt x="20912" y="8447"/>
                  </a:cubicBezTo>
                  <a:cubicBezTo>
                    <a:pt x="22941" y="13362"/>
                    <a:pt x="22862" y="18256"/>
                    <a:pt x="20713" y="23111"/>
                  </a:cubicBezTo>
                  <a:cubicBezTo>
                    <a:pt x="19778" y="25240"/>
                    <a:pt x="18445" y="27090"/>
                    <a:pt x="16714" y="28662"/>
                  </a:cubicBezTo>
                  <a:cubicBezTo>
                    <a:pt x="13829" y="31288"/>
                    <a:pt x="10446" y="32721"/>
                    <a:pt x="6507" y="32800"/>
                  </a:cubicBezTo>
                  <a:cubicBezTo>
                    <a:pt x="6451" y="32801"/>
                    <a:pt x="6395" y="32801"/>
                    <a:pt x="6339" y="32801"/>
                  </a:cubicBezTo>
                  <a:cubicBezTo>
                    <a:pt x="4607" y="32801"/>
                    <a:pt x="2913" y="32502"/>
                    <a:pt x="1274" y="31885"/>
                  </a:cubicBezTo>
                  <a:cubicBezTo>
                    <a:pt x="1115" y="31806"/>
                    <a:pt x="936" y="31746"/>
                    <a:pt x="777" y="31686"/>
                  </a:cubicBezTo>
                  <a:cubicBezTo>
                    <a:pt x="697" y="31666"/>
                    <a:pt x="618" y="31646"/>
                    <a:pt x="518" y="31626"/>
                  </a:cubicBezTo>
                  <a:cubicBezTo>
                    <a:pt x="319" y="31626"/>
                    <a:pt x="160" y="31706"/>
                    <a:pt x="80" y="31885"/>
                  </a:cubicBezTo>
                  <a:cubicBezTo>
                    <a:pt x="1" y="32064"/>
                    <a:pt x="41" y="32243"/>
                    <a:pt x="220" y="32363"/>
                  </a:cubicBezTo>
                  <a:cubicBezTo>
                    <a:pt x="478" y="32522"/>
                    <a:pt x="757" y="32681"/>
                    <a:pt x="1036" y="32780"/>
                  </a:cubicBezTo>
                  <a:cubicBezTo>
                    <a:pt x="2428" y="33278"/>
                    <a:pt x="3881" y="33596"/>
                    <a:pt x="5373" y="33676"/>
                  </a:cubicBezTo>
                  <a:cubicBezTo>
                    <a:pt x="5707" y="33695"/>
                    <a:pt x="6039" y="33705"/>
                    <a:pt x="6368" y="33705"/>
                  </a:cubicBezTo>
                  <a:cubicBezTo>
                    <a:pt x="9742" y="33705"/>
                    <a:pt x="12848" y="32685"/>
                    <a:pt x="15639" y="30691"/>
                  </a:cubicBezTo>
                  <a:cubicBezTo>
                    <a:pt x="18902" y="28383"/>
                    <a:pt x="21091" y="25240"/>
                    <a:pt x="22344" y="21459"/>
                  </a:cubicBezTo>
                  <a:cubicBezTo>
                    <a:pt x="22703" y="20325"/>
                    <a:pt x="22961" y="19171"/>
                    <a:pt x="23100" y="17978"/>
                  </a:cubicBezTo>
                  <a:cubicBezTo>
                    <a:pt x="23618" y="13720"/>
                    <a:pt x="22862" y="9721"/>
                    <a:pt x="20693" y="6000"/>
                  </a:cubicBezTo>
                  <a:cubicBezTo>
                    <a:pt x="19320" y="3613"/>
                    <a:pt x="17450" y="1663"/>
                    <a:pt x="15122" y="190"/>
                  </a:cubicBezTo>
                  <a:cubicBezTo>
                    <a:pt x="15023" y="131"/>
                    <a:pt x="14943" y="71"/>
                    <a:pt x="14844" y="31"/>
                  </a:cubicBezTo>
                  <a:cubicBezTo>
                    <a:pt x="14787" y="11"/>
                    <a:pt x="14730" y="1"/>
                    <a:pt x="146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6130400" y="766775"/>
              <a:ext cx="473550" cy="680625"/>
            </a:xfrm>
            <a:custGeom>
              <a:avLst/>
              <a:gdLst/>
              <a:ahLst/>
              <a:cxnLst/>
              <a:rect l="l" t="t" r="r" b="b"/>
              <a:pathLst>
                <a:path w="18942" h="27225" extrusionOk="0">
                  <a:moveTo>
                    <a:pt x="12068" y="0"/>
                  </a:moveTo>
                  <a:cubicBezTo>
                    <a:pt x="11822" y="0"/>
                    <a:pt x="11606" y="197"/>
                    <a:pt x="11639" y="462"/>
                  </a:cubicBezTo>
                  <a:cubicBezTo>
                    <a:pt x="11659" y="602"/>
                    <a:pt x="11739" y="741"/>
                    <a:pt x="11838" y="840"/>
                  </a:cubicBezTo>
                  <a:cubicBezTo>
                    <a:pt x="11997" y="1000"/>
                    <a:pt x="12196" y="1159"/>
                    <a:pt x="12356" y="1318"/>
                  </a:cubicBezTo>
                  <a:cubicBezTo>
                    <a:pt x="14683" y="3487"/>
                    <a:pt x="16375" y="6053"/>
                    <a:pt x="17250" y="9117"/>
                  </a:cubicBezTo>
                  <a:cubicBezTo>
                    <a:pt x="18046" y="11823"/>
                    <a:pt x="18046" y="14529"/>
                    <a:pt x="17190" y="17295"/>
                  </a:cubicBezTo>
                  <a:cubicBezTo>
                    <a:pt x="16434" y="19563"/>
                    <a:pt x="15121" y="21513"/>
                    <a:pt x="13231" y="23084"/>
                  </a:cubicBezTo>
                  <a:cubicBezTo>
                    <a:pt x="10744" y="25134"/>
                    <a:pt x="7839" y="26128"/>
                    <a:pt x="4636" y="26308"/>
                  </a:cubicBezTo>
                  <a:cubicBezTo>
                    <a:pt x="4363" y="26324"/>
                    <a:pt x="4090" y="26332"/>
                    <a:pt x="3817" y="26332"/>
                  </a:cubicBezTo>
                  <a:cubicBezTo>
                    <a:pt x="2797" y="26332"/>
                    <a:pt x="1780" y="26221"/>
                    <a:pt x="776" y="26049"/>
                  </a:cubicBezTo>
                  <a:cubicBezTo>
                    <a:pt x="716" y="26039"/>
                    <a:pt x="652" y="26034"/>
                    <a:pt x="587" y="26034"/>
                  </a:cubicBezTo>
                  <a:cubicBezTo>
                    <a:pt x="522" y="26034"/>
                    <a:pt x="458" y="26039"/>
                    <a:pt x="398" y="26049"/>
                  </a:cubicBezTo>
                  <a:cubicBezTo>
                    <a:pt x="179" y="26089"/>
                    <a:pt x="60" y="26228"/>
                    <a:pt x="20" y="26427"/>
                  </a:cubicBezTo>
                  <a:cubicBezTo>
                    <a:pt x="0" y="26606"/>
                    <a:pt x="100" y="26765"/>
                    <a:pt x="298" y="26845"/>
                  </a:cubicBezTo>
                  <a:cubicBezTo>
                    <a:pt x="557" y="26924"/>
                    <a:pt x="816" y="27024"/>
                    <a:pt x="1074" y="27044"/>
                  </a:cubicBezTo>
                  <a:cubicBezTo>
                    <a:pt x="1976" y="27117"/>
                    <a:pt x="2878" y="27225"/>
                    <a:pt x="3795" y="27225"/>
                  </a:cubicBezTo>
                  <a:cubicBezTo>
                    <a:pt x="3870" y="27225"/>
                    <a:pt x="3944" y="27224"/>
                    <a:pt x="4019" y="27223"/>
                  </a:cubicBezTo>
                  <a:cubicBezTo>
                    <a:pt x="7143" y="27203"/>
                    <a:pt x="10068" y="26387"/>
                    <a:pt x="12674" y="24636"/>
                  </a:cubicBezTo>
                  <a:cubicBezTo>
                    <a:pt x="15101" y="23005"/>
                    <a:pt x="16832" y="20816"/>
                    <a:pt x="17867" y="18090"/>
                  </a:cubicBezTo>
                  <a:cubicBezTo>
                    <a:pt x="18703" y="15882"/>
                    <a:pt x="18941" y="13574"/>
                    <a:pt x="18623" y="11226"/>
                  </a:cubicBezTo>
                  <a:cubicBezTo>
                    <a:pt x="17986" y="6750"/>
                    <a:pt x="15818" y="3128"/>
                    <a:pt x="12455" y="184"/>
                  </a:cubicBezTo>
                  <a:cubicBezTo>
                    <a:pt x="12376" y="124"/>
                    <a:pt x="12296" y="64"/>
                    <a:pt x="12216" y="25"/>
                  </a:cubicBezTo>
                  <a:cubicBezTo>
                    <a:pt x="12167" y="8"/>
                    <a:pt x="12117" y="0"/>
                    <a:pt x="120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6154750" y="842225"/>
              <a:ext cx="351700" cy="515475"/>
            </a:xfrm>
            <a:custGeom>
              <a:avLst/>
              <a:gdLst/>
              <a:ahLst/>
              <a:cxnLst/>
              <a:rect l="l" t="t" r="r" b="b"/>
              <a:pathLst>
                <a:path w="14068" h="20619" extrusionOk="0">
                  <a:moveTo>
                    <a:pt x="9655" y="1"/>
                  </a:moveTo>
                  <a:cubicBezTo>
                    <a:pt x="9544" y="1"/>
                    <a:pt x="9437" y="46"/>
                    <a:pt x="9352" y="130"/>
                  </a:cubicBezTo>
                  <a:cubicBezTo>
                    <a:pt x="9173" y="289"/>
                    <a:pt x="9173" y="528"/>
                    <a:pt x="9312" y="727"/>
                  </a:cubicBezTo>
                  <a:cubicBezTo>
                    <a:pt x="9392" y="827"/>
                    <a:pt x="9491" y="926"/>
                    <a:pt x="9571" y="1006"/>
                  </a:cubicBezTo>
                  <a:cubicBezTo>
                    <a:pt x="11222" y="2757"/>
                    <a:pt x="12337" y="4786"/>
                    <a:pt x="12814" y="7134"/>
                  </a:cubicBezTo>
                  <a:cubicBezTo>
                    <a:pt x="13292" y="9521"/>
                    <a:pt x="13033" y="11849"/>
                    <a:pt x="11959" y="14038"/>
                  </a:cubicBezTo>
                  <a:cubicBezTo>
                    <a:pt x="10765" y="16425"/>
                    <a:pt x="8875" y="18077"/>
                    <a:pt x="6368" y="19012"/>
                  </a:cubicBezTo>
                  <a:cubicBezTo>
                    <a:pt x="5131" y="19476"/>
                    <a:pt x="3854" y="19711"/>
                    <a:pt x="2551" y="19711"/>
                  </a:cubicBezTo>
                  <a:cubicBezTo>
                    <a:pt x="2010" y="19711"/>
                    <a:pt x="1465" y="19671"/>
                    <a:pt x="916" y="19589"/>
                  </a:cubicBezTo>
                  <a:cubicBezTo>
                    <a:pt x="813" y="19577"/>
                    <a:pt x="709" y="19566"/>
                    <a:pt x="606" y="19566"/>
                  </a:cubicBezTo>
                  <a:cubicBezTo>
                    <a:pt x="530" y="19566"/>
                    <a:pt x="455" y="19572"/>
                    <a:pt x="379" y="19589"/>
                  </a:cubicBezTo>
                  <a:cubicBezTo>
                    <a:pt x="160" y="19629"/>
                    <a:pt x="1" y="19828"/>
                    <a:pt x="1" y="20046"/>
                  </a:cubicBezTo>
                  <a:cubicBezTo>
                    <a:pt x="1" y="20206"/>
                    <a:pt x="120" y="20345"/>
                    <a:pt x="359" y="20405"/>
                  </a:cubicBezTo>
                  <a:cubicBezTo>
                    <a:pt x="558" y="20464"/>
                    <a:pt x="777" y="20504"/>
                    <a:pt x="996" y="20524"/>
                  </a:cubicBezTo>
                  <a:cubicBezTo>
                    <a:pt x="1513" y="20584"/>
                    <a:pt x="2033" y="20618"/>
                    <a:pt x="2553" y="20618"/>
                  </a:cubicBezTo>
                  <a:cubicBezTo>
                    <a:pt x="3233" y="20618"/>
                    <a:pt x="3912" y="20560"/>
                    <a:pt x="4577" y="20424"/>
                  </a:cubicBezTo>
                  <a:cubicBezTo>
                    <a:pt x="8934" y="19589"/>
                    <a:pt x="11879" y="17082"/>
                    <a:pt x="13192" y="13520"/>
                  </a:cubicBezTo>
                  <a:cubicBezTo>
                    <a:pt x="13908" y="11352"/>
                    <a:pt x="14068" y="9561"/>
                    <a:pt x="13849" y="7910"/>
                  </a:cubicBezTo>
                  <a:cubicBezTo>
                    <a:pt x="13471" y="4945"/>
                    <a:pt x="12177" y="2418"/>
                    <a:pt x="10108" y="270"/>
                  </a:cubicBezTo>
                  <a:cubicBezTo>
                    <a:pt x="10068" y="210"/>
                    <a:pt x="10009" y="150"/>
                    <a:pt x="9949" y="110"/>
                  </a:cubicBezTo>
                  <a:cubicBezTo>
                    <a:pt x="9856" y="36"/>
                    <a:pt x="9754" y="1"/>
                    <a:pt x="96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6193050" y="900900"/>
              <a:ext cx="226350" cy="351800"/>
            </a:xfrm>
            <a:custGeom>
              <a:avLst/>
              <a:gdLst/>
              <a:ahLst/>
              <a:cxnLst/>
              <a:rect l="l" t="t" r="r" b="b"/>
              <a:pathLst>
                <a:path w="9054" h="14072" extrusionOk="0">
                  <a:moveTo>
                    <a:pt x="5665" y="1"/>
                  </a:moveTo>
                  <a:cubicBezTo>
                    <a:pt x="5547" y="1"/>
                    <a:pt x="5436" y="48"/>
                    <a:pt x="5353" y="131"/>
                  </a:cubicBezTo>
                  <a:cubicBezTo>
                    <a:pt x="5214" y="270"/>
                    <a:pt x="5174" y="469"/>
                    <a:pt x="5273" y="668"/>
                  </a:cubicBezTo>
                  <a:cubicBezTo>
                    <a:pt x="5333" y="748"/>
                    <a:pt x="5413" y="827"/>
                    <a:pt x="5472" y="907"/>
                  </a:cubicBezTo>
                  <a:cubicBezTo>
                    <a:pt x="5831" y="1345"/>
                    <a:pt x="6209" y="1763"/>
                    <a:pt x="6527" y="2240"/>
                  </a:cubicBezTo>
                  <a:cubicBezTo>
                    <a:pt x="7462" y="3633"/>
                    <a:pt x="8079" y="5165"/>
                    <a:pt x="8079" y="6856"/>
                  </a:cubicBezTo>
                  <a:cubicBezTo>
                    <a:pt x="8079" y="9462"/>
                    <a:pt x="6905" y="11353"/>
                    <a:pt x="4557" y="12487"/>
                  </a:cubicBezTo>
                  <a:cubicBezTo>
                    <a:pt x="3508" y="12976"/>
                    <a:pt x="2396" y="13174"/>
                    <a:pt x="1251" y="13174"/>
                  </a:cubicBezTo>
                  <a:cubicBezTo>
                    <a:pt x="1093" y="13174"/>
                    <a:pt x="935" y="13170"/>
                    <a:pt x="777" y="13163"/>
                  </a:cubicBezTo>
                  <a:cubicBezTo>
                    <a:pt x="658" y="13143"/>
                    <a:pt x="538" y="13143"/>
                    <a:pt x="419" y="13143"/>
                  </a:cubicBezTo>
                  <a:cubicBezTo>
                    <a:pt x="200" y="13163"/>
                    <a:pt x="21" y="13342"/>
                    <a:pt x="21" y="13561"/>
                  </a:cubicBezTo>
                  <a:cubicBezTo>
                    <a:pt x="1" y="13760"/>
                    <a:pt x="140" y="13959"/>
                    <a:pt x="379" y="14019"/>
                  </a:cubicBezTo>
                  <a:cubicBezTo>
                    <a:pt x="419" y="14039"/>
                    <a:pt x="478" y="14039"/>
                    <a:pt x="538" y="14039"/>
                  </a:cubicBezTo>
                  <a:cubicBezTo>
                    <a:pt x="812" y="14060"/>
                    <a:pt x="1085" y="14071"/>
                    <a:pt x="1357" y="14071"/>
                  </a:cubicBezTo>
                  <a:cubicBezTo>
                    <a:pt x="2582" y="14071"/>
                    <a:pt x="3775" y="13843"/>
                    <a:pt x="4915" y="13322"/>
                  </a:cubicBezTo>
                  <a:cubicBezTo>
                    <a:pt x="6865" y="12427"/>
                    <a:pt x="8178" y="10955"/>
                    <a:pt x="8755" y="8846"/>
                  </a:cubicBezTo>
                  <a:cubicBezTo>
                    <a:pt x="9014" y="7871"/>
                    <a:pt x="9054" y="6876"/>
                    <a:pt x="8914" y="5881"/>
                  </a:cubicBezTo>
                  <a:cubicBezTo>
                    <a:pt x="8596" y="3673"/>
                    <a:pt x="7562" y="1822"/>
                    <a:pt x="6049" y="191"/>
                  </a:cubicBezTo>
                  <a:cubicBezTo>
                    <a:pt x="6010" y="151"/>
                    <a:pt x="5950" y="111"/>
                    <a:pt x="5910" y="71"/>
                  </a:cubicBezTo>
                  <a:cubicBezTo>
                    <a:pt x="5829" y="23"/>
                    <a:pt x="5745" y="1"/>
                    <a:pt x="56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" name="Google Shape;351;p5"/>
          <p:cNvSpPr/>
          <p:nvPr/>
        </p:nvSpPr>
        <p:spPr>
          <a:xfrm rot="-1265962" flipH="1">
            <a:off x="5767650" y="2693403"/>
            <a:ext cx="2807596" cy="2196272"/>
          </a:xfrm>
          <a:custGeom>
            <a:avLst/>
            <a:gdLst/>
            <a:ahLst/>
            <a:cxnLst/>
            <a:rect l="l" t="t" r="r" b="b"/>
            <a:pathLst>
              <a:path w="92280" h="72187" extrusionOk="0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2" name="Google Shape;352;p5"/>
          <p:cNvGrpSpPr/>
          <p:nvPr/>
        </p:nvGrpSpPr>
        <p:grpSpPr>
          <a:xfrm>
            <a:off x="1720546" y="3068048"/>
            <a:ext cx="1562427" cy="1693601"/>
            <a:chOff x="2683071" y="3068048"/>
            <a:chExt cx="1562427" cy="1693601"/>
          </a:xfrm>
        </p:grpSpPr>
        <p:sp>
          <p:nvSpPr>
            <p:cNvPr id="353" name="Google Shape;353;p5"/>
            <p:cNvSpPr/>
            <p:nvPr/>
          </p:nvSpPr>
          <p:spPr>
            <a:xfrm>
              <a:off x="2863164" y="3199452"/>
              <a:ext cx="1264012" cy="1562181"/>
            </a:xfrm>
            <a:custGeom>
              <a:avLst/>
              <a:gdLst/>
              <a:ahLst/>
              <a:cxnLst/>
              <a:rect l="l" t="t" r="r" b="b"/>
              <a:pathLst>
                <a:path w="26881" h="33222" extrusionOk="0">
                  <a:moveTo>
                    <a:pt x="9335" y="18405"/>
                  </a:moveTo>
                  <a:cubicBezTo>
                    <a:pt x="9327" y="18416"/>
                    <a:pt x="9319" y="18428"/>
                    <a:pt x="9312" y="18439"/>
                  </a:cubicBezTo>
                  <a:cubicBezTo>
                    <a:pt x="9319" y="18429"/>
                    <a:pt x="9327" y="18417"/>
                    <a:pt x="9335" y="18405"/>
                  </a:cubicBezTo>
                  <a:close/>
                  <a:moveTo>
                    <a:pt x="8914" y="18817"/>
                  </a:moveTo>
                  <a:lnTo>
                    <a:pt x="8914" y="18817"/>
                  </a:lnTo>
                  <a:cubicBezTo>
                    <a:pt x="8904" y="18836"/>
                    <a:pt x="8895" y="18854"/>
                    <a:pt x="8887" y="18871"/>
                  </a:cubicBezTo>
                  <a:lnTo>
                    <a:pt x="8887" y="18871"/>
                  </a:lnTo>
                  <a:lnTo>
                    <a:pt x="8914" y="18817"/>
                  </a:lnTo>
                  <a:close/>
                  <a:moveTo>
                    <a:pt x="7761" y="25656"/>
                  </a:moveTo>
                  <a:lnTo>
                    <a:pt x="7760" y="25661"/>
                  </a:lnTo>
                  <a:cubicBezTo>
                    <a:pt x="7760" y="25660"/>
                    <a:pt x="7761" y="25658"/>
                    <a:pt x="7761" y="25656"/>
                  </a:cubicBezTo>
                  <a:close/>
                  <a:moveTo>
                    <a:pt x="7641" y="25801"/>
                  </a:moveTo>
                  <a:lnTo>
                    <a:pt x="7641" y="25801"/>
                  </a:lnTo>
                  <a:cubicBezTo>
                    <a:pt x="7633" y="25805"/>
                    <a:pt x="7626" y="25810"/>
                    <a:pt x="7619" y="25814"/>
                  </a:cubicBezTo>
                  <a:lnTo>
                    <a:pt x="7619" y="25814"/>
                  </a:lnTo>
                  <a:cubicBezTo>
                    <a:pt x="7626" y="25811"/>
                    <a:pt x="7633" y="25807"/>
                    <a:pt x="7641" y="25801"/>
                  </a:cubicBezTo>
                  <a:close/>
                  <a:moveTo>
                    <a:pt x="2945" y="27653"/>
                  </a:moveTo>
                  <a:cubicBezTo>
                    <a:pt x="2938" y="27674"/>
                    <a:pt x="2932" y="27694"/>
                    <a:pt x="2925" y="27711"/>
                  </a:cubicBezTo>
                  <a:cubicBezTo>
                    <a:pt x="2934" y="27689"/>
                    <a:pt x="2941" y="27670"/>
                    <a:pt x="2945" y="27653"/>
                  </a:cubicBezTo>
                  <a:close/>
                  <a:moveTo>
                    <a:pt x="3400" y="31173"/>
                  </a:moveTo>
                  <a:cubicBezTo>
                    <a:pt x="3395" y="31179"/>
                    <a:pt x="3389" y="31186"/>
                    <a:pt x="3383" y="31192"/>
                  </a:cubicBezTo>
                  <a:cubicBezTo>
                    <a:pt x="3389" y="31186"/>
                    <a:pt x="3395" y="31180"/>
                    <a:pt x="3400" y="31173"/>
                  </a:cubicBezTo>
                  <a:close/>
                  <a:moveTo>
                    <a:pt x="2686" y="31829"/>
                  </a:moveTo>
                  <a:cubicBezTo>
                    <a:pt x="2666" y="31909"/>
                    <a:pt x="2587" y="31988"/>
                    <a:pt x="2468" y="32068"/>
                  </a:cubicBezTo>
                  <a:cubicBezTo>
                    <a:pt x="2507" y="31968"/>
                    <a:pt x="2587" y="31889"/>
                    <a:pt x="2686" y="31829"/>
                  </a:cubicBezTo>
                  <a:close/>
                  <a:moveTo>
                    <a:pt x="2249" y="31929"/>
                  </a:moveTo>
                  <a:cubicBezTo>
                    <a:pt x="2288" y="31968"/>
                    <a:pt x="2308" y="32048"/>
                    <a:pt x="2288" y="32147"/>
                  </a:cubicBezTo>
                  <a:cubicBezTo>
                    <a:pt x="2229" y="32187"/>
                    <a:pt x="2149" y="32227"/>
                    <a:pt x="2090" y="32247"/>
                  </a:cubicBezTo>
                  <a:cubicBezTo>
                    <a:pt x="2090" y="32207"/>
                    <a:pt x="2090" y="32187"/>
                    <a:pt x="2090" y="32147"/>
                  </a:cubicBezTo>
                  <a:cubicBezTo>
                    <a:pt x="2149" y="32088"/>
                    <a:pt x="2189" y="32008"/>
                    <a:pt x="2249" y="31929"/>
                  </a:cubicBezTo>
                  <a:close/>
                  <a:moveTo>
                    <a:pt x="25318" y="0"/>
                  </a:moveTo>
                  <a:cubicBezTo>
                    <a:pt x="25303" y="0"/>
                    <a:pt x="25289" y="5"/>
                    <a:pt x="25269" y="15"/>
                  </a:cubicBezTo>
                  <a:cubicBezTo>
                    <a:pt x="25265" y="11"/>
                    <a:pt x="25261" y="10"/>
                    <a:pt x="25257" y="10"/>
                  </a:cubicBezTo>
                  <a:cubicBezTo>
                    <a:pt x="25241" y="10"/>
                    <a:pt x="25225" y="39"/>
                    <a:pt x="25209" y="55"/>
                  </a:cubicBezTo>
                  <a:lnTo>
                    <a:pt x="25149" y="115"/>
                  </a:lnTo>
                  <a:cubicBezTo>
                    <a:pt x="25070" y="214"/>
                    <a:pt x="24990" y="333"/>
                    <a:pt x="24911" y="473"/>
                  </a:cubicBezTo>
                  <a:cubicBezTo>
                    <a:pt x="24897" y="478"/>
                    <a:pt x="24887" y="481"/>
                    <a:pt x="24880" y="481"/>
                  </a:cubicBezTo>
                  <a:cubicBezTo>
                    <a:pt x="24814" y="481"/>
                    <a:pt x="25002" y="254"/>
                    <a:pt x="24930" y="254"/>
                  </a:cubicBezTo>
                  <a:cubicBezTo>
                    <a:pt x="24791" y="532"/>
                    <a:pt x="24632" y="711"/>
                    <a:pt x="24274" y="1010"/>
                  </a:cubicBezTo>
                  <a:lnTo>
                    <a:pt x="24294" y="930"/>
                  </a:lnTo>
                  <a:lnTo>
                    <a:pt x="24294" y="930"/>
                  </a:lnTo>
                  <a:cubicBezTo>
                    <a:pt x="24035" y="1209"/>
                    <a:pt x="23936" y="1308"/>
                    <a:pt x="23796" y="1448"/>
                  </a:cubicBezTo>
                  <a:cubicBezTo>
                    <a:pt x="23657" y="1587"/>
                    <a:pt x="23518" y="1706"/>
                    <a:pt x="23379" y="1806"/>
                  </a:cubicBezTo>
                  <a:cubicBezTo>
                    <a:pt x="23100" y="2044"/>
                    <a:pt x="22821" y="2283"/>
                    <a:pt x="22423" y="2641"/>
                  </a:cubicBezTo>
                  <a:lnTo>
                    <a:pt x="22563" y="2681"/>
                  </a:lnTo>
                  <a:cubicBezTo>
                    <a:pt x="22404" y="2840"/>
                    <a:pt x="22344" y="2840"/>
                    <a:pt x="22244" y="2900"/>
                  </a:cubicBezTo>
                  <a:cubicBezTo>
                    <a:pt x="22237" y="2956"/>
                    <a:pt x="22247" y="2978"/>
                    <a:pt x="22268" y="2978"/>
                  </a:cubicBezTo>
                  <a:cubicBezTo>
                    <a:pt x="22344" y="2978"/>
                    <a:pt x="22566" y="2682"/>
                    <a:pt x="22650" y="2682"/>
                  </a:cubicBezTo>
                  <a:cubicBezTo>
                    <a:pt x="22673" y="2682"/>
                    <a:pt x="22686" y="2705"/>
                    <a:pt x="22682" y="2761"/>
                  </a:cubicBezTo>
                  <a:cubicBezTo>
                    <a:pt x="22291" y="2800"/>
                    <a:pt x="21593" y="3896"/>
                    <a:pt x="21248" y="3896"/>
                  </a:cubicBezTo>
                  <a:cubicBezTo>
                    <a:pt x="21241" y="3896"/>
                    <a:pt x="21236" y="3896"/>
                    <a:pt x="21230" y="3895"/>
                  </a:cubicBezTo>
                  <a:lnTo>
                    <a:pt x="21230" y="3895"/>
                  </a:lnTo>
                  <a:cubicBezTo>
                    <a:pt x="20991" y="4153"/>
                    <a:pt x="21389" y="3915"/>
                    <a:pt x="21150" y="4173"/>
                  </a:cubicBezTo>
                  <a:lnTo>
                    <a:pt x="21031" y="4193"/>
                  </a:lnTo>
                  <a:lnTo>
                    <a:pt x="21051" y="4333"/>
                  </a:lnTo>
                  <a:cubicBezTo>
                    <a:pt x="20922" y="4447"/>
                    <a:pt x="20814" y="4489"/>
                    <a:pt x="20741" y="4489"/>
                  </a:cubicBezTo>
                  <a:cubicBezTo>
                    <a:pt x="20712" y="4489"/>
                    <a:pt x="20689" y="4483"/>
                    <a:pt x="20673" y="4472"/>
                  </a:cubicBezTo>
                  <a:cubicBezTo>
                    <a:pt x="20712" y="4432"/>
                    <a:pt x="20772" y="4333"/>
                    <a:pt x="20812" y="4293"/>
                  </a:cubicBezTo>
                  <a:lnTo>
                    <a:pt x="20812" y="4293"/>
                  </a:lnTo>
                  <a:cubicBezTo>
                    <a:pt x="20553" y="4432"/>
                    <a:pt x="20295" y="4870"/>
                    <a:pt x="20195" y="4989"/>
                  </a:cubicBezTo>
                  <a:lnTo>
                    <a:pt x="20434" y="4790"/>
                  </a:lnTo>
                  <a:lnTo>
                    <a:pt x="20434" y="4790"/>
                  </a:lnTo>
                  <a:cubicBezTo>
                    <a:pt x="20135" y="5168"/>
                    <a:pt x="19777" y="5566"/>
                    <a:pt x="19419" y="5964"/>
                  </a:cubicBezTo>
                  <a:cubicBezTo>
                    <a:pt x="19081" y="6362"/>
                    <a:pt x="18743" y="6780"/>
                    <a:pt x="18504" y="7178"/>
                  </a:cubicBezTo>
                  <a:lnTo>
                    <a:pt x="18584" y="7178"/>
                  </a:lnTo>
                  <a:cubicBezTo>
                    <a:pt x="18205" y="7775"/>
                    <a:pt x="18166" y="7556"/>
                    <a:pt x="17708" y="8192"/>
                  </a:cubicBezTo>
                  <a:lnTo>
                    <a:pt x="17708" y="8153"/>
                  </a:lnTo>
                  <a:cubicBezTo>
                    <a:pt x="17648" y="8312"/>
                    <a:pt x="17549" y="8491"/>
                    <a:pt x="17410" y="8650"/>
                  </a:cubicBezTo>
                  <a:cubicBezTo>
                    <a:pt x="17422" y="8607"/>
                    <a:pt x="17414" y="8592"/>
                    <a:pt x="17394" y="8592"/>
                  </a:cubicBezTo>
                  <a:cubicBezTo>
                    <a:pt x="17345" y="8592"/>
                    <a:pt x="17221" y="8689"/>
                    <a:pt x="17174" y="8689"/>
                  </a:cubicBezTo>
                  <a:cubicBezTo>
                    <a:pt x="17152" y="8689"/>
                    <a:pt x="17146" y="8669"/>
                    <a:pt x="17171" y="8610"/>
                  </a:cubicBezTo>
                  <a:lnTo>
                    <a:pt x="17171" y="8610"/>
                  </a:lnTo>
                  <a:cubicBezTo>
                    <a:pt x="16773" y="9267"/>
                    <a:pt x="16992" y="8968"/>
                    <a:pt x="16833" y="9486"/>
                  </a:cubicBezTo>
                  <a:lnTo>
                    <a:pt x="16693" y="9525"/>
                  </a:lnTo>
                  <a:cubicBezTo>
                    <a:pt x="16634" y="9705"/>
                    <a:pt x="16673" y="9744"/>
                    <a:pt x="16435" y="10063"/>
                  </a:cubicBezTo>
                  <a:cubicBezTo>
                    <a:pt x="16479" y="9968"/>
                    <a:pt x="16467" y="9943"/>
                    <a:pt x="16435" y="9943"/>
                  </a:cubicBezTo>
                  <a:cubicBezTo>
                    <a:pt x="16401" y="9943"/>
                    <a:pt x="16346" y="9970"/>
                    <a:pt x="16311" y="9970"/>
                  </a:cubicBezTo>
                  <a:cubicBezTo>
                    <a:pt x="16274" y="9970"/>
                    <a:pt x="16260" y="9941"/>
                    <a:pt x="16315" y="9824"/>
                  </a:cubicBezTo>
                  <a:lnTo>
                    <a:pt x="16315" y="9824"/>
                  </a:lnTo>
                  <a:cubicBezTo>
                    <a:pt x="15619" y="10321"/>
                    <a:pt x="15718" y="10898"/>
                    <a:pt x="15221" y="10998"/>
                  </a:cubicBezTo>
                  <a:cubicBezTo>
                    <a:pt x="15217" y="11091"/>
                    <a:pt x="15239" y="11128"/>
                    <a:pt x="15275" y="11128"/>
                  </a:cubicBezTo>
                  <a:cubicBezTo>
                    <a:pt x="15398" y="11128"/>
                    <a:pt x="15690" y="10710"/>
                    <a:pt x="15709" y="10710"/>
                  </a:cubicBezTo>
                  <a:cubicBezTo>
                    <a:pt x="15712" y="10710"/>
                    <a:pt x="15709" y="10719"/>
                    <a:pt x="15699" y="10739"/>
                  </a:cubicBezTo>
                  <a:cubicBezTo>
                    <a:pt x="15713" y="10733"/>
                    <a:pt x="15725" y="10730"/>
                    <a:pt x="15735" y="10730"/>
                  </a:cubicBezTo>
                  <a:cubicBezTo>
                    <a:pt x="15842" y="10730"/>
                    <a:pt x="15644" y="11112"/>
                    <a:pt x="15480" y="11276"/>
                  </a:cubicBezTo>
                  <a:cubicBezTo>
                    <a:pt x="15321" y="11475"/>
                    <a:pt x="14942" y="11416"/>
                    <a:pt x="14525" y="11933"/>
                  </a:cubicBezTo>
                  <a:cubicBezTo>
                    <a:pt x="14564" y="11873"/>
                    <a:pt x="14564" y="11873"/>
                    <a:pt x="14604" y="11814"/>
                  </a:cubicBezTo>
                  <a:lnTo>
                    <a:pt x="14604" y="11814"/>
                  </a:lnTo>
                  <a:cubicBezTo>
                    <a:pt x="14385" y="11973"/>
                    <a:pt x="14365" y="12251"/>
                    <a:pt x="14087" y="12410"/>
                  </a:cubicBezTo>
                  <a:cubicBezTo>
                    <a:pt x="14107" y="12649"/>
                    <a:pt x="13848" y="12709"/>
                    <a:pt x="13968" y="12888"/>
                  </a:cubicBezTo>
                  <a:lnTo>
                    <a:pt x="14306" y="12391"/>
                  </a:lnTo>
                  <a:lnTo>
                    <a:pt x="14306" y="12391"/>
                  </a:lnTo>
                  <a:cubicBezTo>
                    <a:pt x="14147" y="12689"/>
                    <a:pt x="14127" y="13087"/>
                    <a:pt x="13689" y="13465"/>
                  </a:cubicBezTo>
                  <a:cubicBezTo>
                    <a:pt x="13689" y="13405"/>
                    <a:pt x="13749" y="13226"/>
                    <a:pt x="13789" y="13127"/>
                  </a:cubicBezTo>
                  <a:lnTo>
                    <a:pt x="13789" y="13127"/>
                  </a:lnTo>
                  <a:cubicBezTo>
                    <a:pt x="13649" y="13206"/>
                    <a:pt x="13629" y="13405"/>
                    <a:pt x="13470" y="13485"/>
                  </a:cubicBezTo>
                  <a:cubicBezTo>
                    <a:pt x="13351" y="13326"/>
                    <a:pt x="13888" y="12888"/>
                    <a:pt x="13987" y="12490"/>
                  </a:cubicBezTo>
                  <a:lnTo>
                    <a:pt x="13987" y="12490"/>
                  </a:lnTo>
                  <a:cubicBezTo>
                    <a:pt x="13846" y="12569"/>
                    <a:pt x="13741" y="12935"/>
                    <a:pt x="13674" y="12935"/>
                  </a:cubicBezTo>
                  <a:cubicBezTo>
                    <a:pt x="13657" y="12935"/>
                    <a:pt x="13642" y="12910"/>
                    <a:pt x="13629" y="12848"/>
                  </a:cubicBezTo>
                  <a:lnTo>
                    <a:pt x="13629" y="12848"/>
                  </a:lnTo>
                  <a:cubicBezTo>
                    <a:pt x="13689" y="13246"/>
                    <a:pt x="13192" y="13346"/>
                    <a:pt x="13092" y="13823"/>
                  </a:cubicBezTo>
                  <a:lnTo>
                    <a:pt x="13013" y="13724"/>
                  </a:lnTo>
                  <a:cubicBezTo>
                    <a:pt x="12993" y="13803"/>
                    <a:pt x="12933" y="13942"/>
                    <a:pt x="12853" y="14042"/>
                  </a:cubicBezTo>
                  <a:lnTo>
                    <a:pt x="12873" y="13763"/>
                  </a:lnTo>
                  <a:lnTo>
                    <a:pt x="12873" y="13763"/>
                  </a:lnTo>
                  <a:cubicBezTo>
                    <a:pt x="12754" y="14141"/>
                    <a:pt x="12356" y="14241"/>
                    <a:pt x="12197" y="14559"/>
                  </a:cubicBezTo>
                  <a:cubicBezTo>
                    <a:pt x="12360" y="14344"/>
                    <a:pt x="12432" y="14284"/>
                    <a:pt x="12472" y="14284"/>
                  </a:cubicBezTo>
                  <a:cubicBezTo>
                    <a:pt x="12521" y="14284"/>
                    <a:pt x="12519" y="14379"/>
                    <a:pt x="12584" y="14379"/>
                  </a:cubicBezTo>
                  <a:cubicBezTo>
                    <a:pt x="12605" y="14379"/>
                    <a:pt x="12634" y="14368"/>
                    <a:pt x="12674" y="14340"/>
                  </a:cubicBezTo>
                  <a:lnTo>
                    <a:pt x="12674" y="14340"/>
                  </a:lnTo>
                  <a:cubicBezTo>
                    <a:pt x="12256" y="15136"/>
                    <a:pt x="12097" y="14559"/>
                    <a:pt x="11560" y="15335"/>
                  </a:cubicBezTo>
                  <a:cubicBezTo>
                    <a:pt x="11629" y="15252"/>
                    <a:pt x="11766" y="15140"/>
                    <a:pt x="11816" y="15140"/>
                  </a:cubicBezTo>
                  <a:cubicBezTo>
                    <a:pt x="11838" y="15140"/>
                    <a:pt x="11843" y="15161"/>
                    <a:pt x="11819" y="15216"/>
                  </a:cubicBezTo>
                  <a:cubicBezTo>
                    <a:pt x="11699" y="15355"/>
                    <a:pt x="11500" y="15534"/>
                    <a:pt x="11381" y="15574"/>
                  </a:cubicBezTo>
                  <a:cubicBezTo>
                    <a:pt x="11241" y="15780"/>
                    <a:pt x="11227" y="15833"/>
                    <a:pt x="11259" y="15833"/>
                  </a:cubicBezTo>
                  <a:cubicBezTo>
                    <a:pt x="11293" y="15833"/>
                    <a:pt x="11384" y="15769"/>
                    <a:pt x="11428" y="15769"/>
                  </a:cubicBezTo>
                  <a:cubicBezTo>
                    <a:pt x="11453" y="15769"/>
                    <a:pt x="11463" y="15789"/>
                    <a:pt x="11441" y="15852"/>
                  </a:cubicBezTo>
                  <a:cubicBezTo>
                    <a:pt x="11182" y="15932"/>
                    <a:pt x="11282" y="16151"/>
                    <a:pt x="11142" y="16410"/>
                  </a:cubicBezTo>
                  <a:lnTo>
                    <a:pt x="11043" y="16330"/>
                  </a:lnTo>
                  <a:lnTo>
                    <a:pt x="11043" y="16330"/>
                  </a:lnTo>
                  <a:cubicBezTo>
                    <a:pt x="10526" y="16887"/>
                    <a:pt x="11142" y="16648"/>
                    <a:pt x="10645" y="17146"/>
                  </a:cubicBezTo>
                  <a:lnTo>
                    <a:pt x="10685" y="16807"/>
                  </a:lnTo>
                  <a:lnTo>
                    <a:pt x="10685" y="16807"/>
                  </a:lnTo>
                  <a:lnTo>
                    <a:pt x="10506" y="17106"/>
                  </a:lnTo>
                  <a:lnTo>
                    <a:pt x="10426" y="16967"/>
                  </a:lnTo>
                  <a:cubicBezTo>
                    <a:pt x="10287" y="17345"/>
                    <a:pt x="10187" y="17424"/>
                    <a:pt x="9929" y="17703"/>
                  </a:cubicBezTo>
                  <a:cubicBezTo>
                    <a:pt x="9934" y="17702"/>
                    <a:pt x="9939" y="17701"/>
                    <a:pt x="9945" y="17701"/>
                  </a:cubicBezTo>
                  <a:cubicBezTo>
                    <a:pt x="10051" y="17701"/>
                    <a:pt x="10079" y="17894"/>
                    <a:pt x="9889" y="18141"/>
                  </a:cubicBezTo>
                  <a:cubicBezTo>
                    <a:pt x="9848" y="18169"/>
                    <a:pt x="9823" y="18179"/>
                    <a:pt x="9807" y="18179"/>
                  </a:cubicBezTo>
                  <a:cubicBezTo>
                    <a:pt x="9778" y="18179"/>
                    <a:pt x="9778" y="18150"/>
                    <a:pt x="9766" y="18150"/>
                  </a:cubicBezTo>
                  <a:cubicBezTo>
                    <a:pt x="9751" y="18150"/>
                    <a:pt x="9721" y="18189"/>
                    <a:pt x="9610" y="18359"/>
                  </a:cubicBezTo>
                  <a:cubicBezTo>
                    <a:pt x="9610" y="18240"/>
                    <a:pt x="9590" y="18081"/>
                    <a:pt x="9809" y="17981"/>
                  </a:cubicBezTo>
                  <a:cubicBezTo>
                    <a:pt x="9789" y="17942"/>
                    <a:pt x="9809" y="17842"/>
                    <a:pt x="9789" y="17802"/>
                  </a:cubicBezTo>
                  <a:cubicBezTo>
                    <a:pt x="9587" y="17931"/>
                    <a:pt x="9435" y="18248"/>
                    <a:pt x="9335" y="18405"/>
                  </a:cubicBezTo>
                  <a:lnTo>
                    <a:pt x="9335" y="18405"/>
                  </a:lnTo>
                  <a:cubicBezTo>
                    <a:pt x="9367" y="18358"/>
                    <a:pt x="9399" y="18316"/>
                    <a:pt x="9431" y="18300"/>
                  </a:cubicBezTo>
                  <a:lnTo>
                    <a:pt x="9431" y="18300"/>
                  </a:lnTo>
                  <a:lnTo>
                    <a:pt x="9173" y="18956"/>
                  </a:lnTo>
                  <a:cubicBezTo>
                    <a:pt x="9151" y="18969"/>
                    <a:pt x="9136" y="18974"/>
                    <a:pt x="9124" y="18974"/>
                  </a:cubicBezTo>
                  <a:cubicBezTo>
                    <a:pt x="9082" y="18974"/>
                    <a:pt x="9097" y="18900"/>
                    <a:pt x="9113" y="18837"/>
                  </a:cubicBezTo>
                  <a:lnTo>
                    <a:pt x="9113" y="18837"/>
                  </a:lnTo>
                  <a:cubicBezTo>
                    <a:pt x="9033" y="18956"/>
                    <a:pt x="9033" y="19076"/>
                    <a:pt x="8914" y="19235"/>
                  </a:cubicBezTo>
                  <a:cubicBezTo>
                    <a:pt x="8877" y="19143"/>
                    <a:pt x="8789" y="19085"/>
                    <a:pt x="8887" y="18871"/>
                  </a:cubicBezTo>
                  <a:lnTo>
                    <a:pt x="8887" y="18871"/>
                  </a:lnTo>
                  <a:lnTo>
                    <a:pt x="8615" y="19414"/>
                  </a:lnTo>
                  <a:cubicBezTo>
                    <a:pt x="8567" y="19430"/>
                    <a:pt x="8397" y="19554"/>
                    <a:pt x="8349" y="19554"/>
                  </a:cubicBezTo>
                  <a:cubicBezTo>
                    <a:pt x="8338" y="19554"/>
                    <a:pt x="8333" y="19548"/>
                    <a:pt x="8337" y="19533"/>
                  </a:cubicBezTo>
                  <a:lnTo>
                    <a:pt x="8337" y="19533"/>
                  </a:lnTo>
                  <a:cubicBezTo>
                    <a:pt x="8078" y="19792"/>
                    <a:pt x="7979" y="20369"/>
                    <a:pt x="7621" y="20707"/>
                  </a:cubicBezTo>
                  <a:cubicBezTo>
                    <a:pt x="7621" y="20747"/>
                    <a:pt x="7601" y="20787"/>
                    <a:pt x="7561" y="20886"/>
                  </a:cubicBezTo>
                  <a:cubicBezTo>
                    <a:pt x="7282" y="21244"/>
                    <a:pt x="6944" y="21483"/>
                    <a:pt x="6745" y="22020"/>
                  </a:cubicBezTo>
                  <a:lnTo>
                    <a:pt x="6427" y="22160"/>
                  </a:lnTo>
                  <a:cubicBezTo>
                    <a:pt x="6363" y="22264"/>
                    <a:pt x="6372" y="22291"/>
                    <a:pt x="6408" y="22291"/>
                  </a:cubicBezTo>
                  <a:cubicBezTo>
                    <a:pt x="6446" y="22291"/>
                    <a:pt x="6512" y="22263"/>
                    <a:pt x="6558" y="22263"/>
                  </a:cubicBezTo>
                  <a:cubicBezTo>
                    <a:pt x="6620" y="22263"/>
                    <a:pt x="6644" y="22314"/>
                    <a:pt x="6506" y="22557"/>
                  </a:cubicBezTo>
                  <a:cubicBezTo>
                    <a:pt x="6413" y="22729"/>
                    <a:pt x="6356" y="22775"/>
                    <a:pt x="6313" y="22775"/>
                  </a:cubicBezTo>
                  <a:cubicBezTo>
                    <a:pt x="6263" y="22775"/>
                    <a:pt x="6231" y="22712"/>
                    <a:pt x="6183" y="22712"/>
                  </a:cubicBezTo>
                  <a:cubicBezTo>
                    <a:pt x="6167" y="22712"/>
                    <a:pt x="6149" y="22719"/>
                    <a:pt x="6128" y="22737"/>
                  </a:cubicBezTo>
                  <a:cubicBezTo>
                    <a:pt x="6069" y="22995"/>
                    <a:pt x="5969" y="23453"/>
                    <a:pt x="5591" y="23731"/>
                  </a:cubicBezTo>
                  <a:cubicBezTo>
                    <a:pt x="5651" y="23592"/>
                    <a:pt x="5731" y="23513"/>
                    <a:pt x="5810" y="23393"/>
                  </a:cubicBezTo>
                  <a:lnTo>
                    <a:pt x="5810" y="23393"/>
                  </a:lnTo>
                  <a:lnTo>
                    <a:pt x="5512" y="23612"/>
                  </a:lnTo>
                  <a:cubicBezTo>
                    <a:pt x="5587" y="23278"/>
                    <a:pt x="5744" y="23072"/>
                    <a:pt x="5673" y="23072"/>
                  </a:cubicBezTo>
                  <a:cubicBezTo>
                    <a:pt x="5651" y="23072"/>
                    <a:pt x="5607" y="23092"/>
                    <a:pt x="5532" y="23134"/>
                  </a:cubicBezTo>
                  <a:cubicBezTo>
                    <a:pt x="5810" y="23393"/>
                    <a:pt x="4795" y="24269"/>
                    <a:pt x="5054" y="24507"/>
                  </a:cubicBezTo>
                  <a:lnTo>
                    <a:pt x="4875" y="24666"/>
                  </a:lnTo>
                  <a:cubicBezTo>
                    <a:pt x="4915" y="24607"/>
                    <a:pt x="4895" y="24587"/>
                    <a:pt x="4935" y="24527"/>
                  </a:cubicBezTo>
                  <a:lnTo>
                    <a:pt x="4935" y="24527"/>
                  </a:lnTo>
                  <a:cubicBezTo>
                    <a:pt x="4537" y="24806"/>
                    <a:pt x="4955" y="24945"/>
                    <a:pt x="4596" y="25403"/>
                  </a:cubicBezTo>
                  <a:cubicBezTo>
                    <a:pt x="4504" y="25495"/>
                    <a:pt x="4421" y="25569"/>
                    <a:pt x="4387" y="25569"/>
                  </a:cubicBezTo>
                  <a:cubicBezTo>
                    <a:pt x="4369" y="25569"/>
                    <a:pt x="4364" y="25549"/>
                    <a:pt x="4378" y="25502"/>
                  </a:cubicBezTo>
                  <a:lnTo>
                    <a:pt x="4378" y="25502"/>
                  </a:lnTo>
                  <a:lnTo>
                    <a:pt x="4199" y="25920"/>
                  </a:lnTo>
                  <a:cubicBezTo>
                    <a:pt x="4172" y="25955"/>
                    <a:pt x="4150" y="25971"/>
                    <a:pt x="4137" y="25971"/>
                  </a:cubicBezTo>
                  <a:cubicBezTo>
                    <a:pt x="4119" y="25971"/>
                    <a:pt x="4116" y="25945"/>
                    <a:pt x="4139" y="25900"/>
                  </a:cubicBezTo>
                  <a:lnTo>
                    <a:pt x="4139" y="25900"/>
                  </a:lnTo>
                  <a:lnTo>
                    <a:pt x="3820" y="26437"/>
                  </a:lnTo>
                  <a:lnTo>
                    <a:pt x="3801" y="26417"/>
                  </a:lnTo>
                  <a:cubicBezTo>
                    <a:pt x="3801" y="26537"/>
                    <a:pt x="3741" y="26756"/>
                    <a:pt x="3721" y="26875"/>
                  </a:cubicBezTo>
                  <a:cubicBezTo>
                    <a:pt x="3693" y="26895"/>
                    <a:pt x="3677" y="26903"/>
                    <a:pt x="3669" y="26903"/>
                  </a:cubicBezTo>
                  <a:cubicBezTo>
                    <a:pt x="3639" y="26903"/>
                    <a:pt x="3718" y="26794"/>
                    <a:pt x="3688" y="26794"/>
                  </a:cubicBezTo>
                  <a:cubicBezTo>
                    <a:pt x="3686" y="26794"/>
                    <a:pt x="3684" y="26794"/>
                    <a:pt x="3681" y="26795"/>
                  </a:cubicBezTo>
                  <a:lnTo>
                    <a:pt x="3522" y="27154"/>
                  </a:lnTo>
                  <a:cubicBezTo>
                    <a:pt x="3508" y="27159"/>
                    <a:pt x="3496" y="27161"/>
                    <a:pt x="3486" y="27161"/>
                  </a:cubicBezTo>
                  <a:cubicBezTo>
                    <a:pt x="3381" y="27161"/>
                    <a:pt x="3476" y="26897"/>
                    <a:pt x="3622" y="26716"/>
                  </a:cubicBezTo>
                  <a:lnTo>
                    <a:pt x="3622" y="26716"/>
                  </a:lnTo>
                  <a:cubicBezTo>
                    <a:pt x="3124" y="26795"/>
                    <a:pt x="3522" y="27014"/>
                    <a:pt x="2925" y="27532"/>
                  </a:cubicBezTo>
                  <a:lnTo>
                    <a:pt x="3084" y="27213"/>
                  </a:lnTo>
                  <a:lnTo>
                    <a:pt x="3084" y="27213"/>
                  </a:lnTo>
                  <a:cubicBezTo>
                    <a:pt x="2786" y="27273"/>
                    <a:pt x="2706" y="27551"/>
                    <a:pt x="2368" y="27810"/>
                  </a:cubicBezTo>
                  <a:cubicBezTo>
                    <a:pt x="2438" y="27782"/>
                    <a:pt x="2763" y="27558"/>
                    <a:pt x="2895" y="27558"/>
                  </a:cubicBezTo>
                  <a:cubicBezTo>
                    <a:pt x="2940" y="27558"/>
                    <a:pt x="2963" y="27584"/>
                    <a:pt x="2945" y="27653"/>
                  </a:cubicBezTo>
                  <a:lnTo>
                    <a:pt x="2945" y="27653"/>
                  </a:lnTo>
                  <a:cubicBezTo>
                    <a:pt x="2980" y="27544"/>
                    <a:pt x="3024" y="27389"/>
                    <a:pt x="3124" y="27372"/>
                  </a:cubicBezTo>
                  <a:lnTo>
                    <a:pt x="3124" y="27372"/>
                  </a:lnTo>
                  <a:cubicBezTo>
                    <a:pt x="3164" y="27551"/>
                    <a:pt x="3064" y="27591"/>
                    <a:pt x="2925" y="27711"/>
                  </a:cubicBezTo>
                  <a:cubicBezTo>
                    <a:pt x="2846" y="27790"/>
                    <a:pt x="2746" y="27910"/>
                    <a:pt x="2686" y="28128"/>
                  </a:cubicBezTo>
                  <a:cubicBezTo>
                    <a:pt x="2672" y="28121"/>
                    <a:pt x="2658" y="28118"/>
                    <a:pt x="2644" y="28118"/>
                  </a:cubicBezTo>
                  <a:cubicBezTo>
                    <a:pt x="2547" y="28118"/>
                    <a:pt x="2470" y="28294"/>
                    <a:pt x="2348" y="28487"/>
                  </a:cubicBezTo>
                  <a:lnTo>
                    <a:pt x="2209" y="28387"/>
                  </a:lnTo>
                  <a:cubicBezTo>
                    <a:pt x="2090" y="28646"/>
                    <a:pt x="2169" y="28686"/>
                    <a:pt x="2149" y="28865"/>
                  </a:cubicBezTo>
                  <a:cubicBezTo>
                    <a:pt x="1977" y="29089"/>
                    <a:pt x="1849" y="29104"/>
                    <a:pt x="1728" y="29104"/>
                  </a:cubicBezTo>
                  <a:cubicBezTo>
                    <a:pt x="1709" y="29104"/>
                    <a:pt x="1690" y="29103"/>
                    <a:pt x="1672" y="29103"/>
                  </a:cubicBezTo>
                  <a:cubicBezTo>
                    <a:pt x="1581" y="29230"/>
                    <a:pt x="1580" y="29263"/>
                    <a:pt x="1614" y="29263"/>
                  </a:cubicBezTo>
                  <a:cubicBezTo>
                    <a:pt x="1652" y="29263"/>
                    <a:pt x="1733" y="29222"/>
                    <a:pt x="1781" y="29222"/>
                  </a:cubicBezTo>
                  <a:cubicBezTo>
                    <a:pt x="1832" y="29222"/>
                    <a:pt x="1846" y="29269"/>
                    <a:pt x="1731" y="29461"/>
                  </a:cubicBezTo>
                  <a:cubicBezTo>
                    <a:pt x="1433" y="29780"/>
                    <a:pt x="1333" y="30078"/>
                    <a:pt x="1134" y="30556"/>
                  </a:cubicBezTo>
                  <a:cubicBezTo>
                    <a:pt x="1077" y="30613"/>
                    <a:pt x="1046" y="30634"/>
                    <a:pt x="1029" y="30634"/>
                  </a:cubicBezTo>
                  <a:cubicBezTo>
                    <a:pt x="987" y="30634"/>
                    <a:pt x="1034" y="30508"/>
                    <a:pt x="996" y="30508"/>
                  </a:cubicBezTo>
                  <a:cubicBezTo>
                    <a:pt x="991" y="30508"/>
                    <a:pt x="984" y="30511"/>
                    <a:pt x="975" y="30516"/>
                  </a:cubicBezTo>
                  <a:lnTo>
                    <a:pt x="936" y="30814"/>
                  </a:lnTo>
                  <a:cubicBezTo>
                    <a:pt x="920" y="30838"/>
                    <a:pt x="907" y="30846"/>
                    <a:pt x="898" y="30846"/>
                  </a:cubicBezTo>
                  <a:cubicBezTo>
                    <a:pt x="883" y="30846"/>
                    <a:pt x="876" y="30827"/>
                    <a:pt x="876" y="30814"/>
                  </a:cubicBezTo>
                  <a:lnTo>
                    <a:pt x="876" y="30814"/>
                  </a:lnTo>
                  <a:cubicBezTo>
                    <a:pt x="796" y="31033"/>
                    <a:pt x="995" y="30914"/>
                    <a:pt x="836" y="31232"/>
                  </a:cubicBezTo>
                  <a:cubicBezTo>
                    <a:pt x="936" y="31411"/>
                    <a:pt x="219" y="31690"/>
                    <a:pt x="160" y="32187"/>
                  </a:cubicBezTo>
                  <a:lnTo>
                    <a:pt x="140" y="32187"/>
                  </a:lnTo>
                  <a:lnTo>
                    <a:pt x="359" y="32844"/>
                  </a:lnTo>
                  <a:cubicBezTo>
                    <a:pt x="398" y="32884"/>
                    <a:pt x="359" y="32904"/>
                    <a:pt x="339" y="32923"/>
                  </a:cubicBezTo>
                  <a:lnTo>
                    <a:pt x="319" y="32923"/>
                  </a:lnTo>
                  <a:lnTo>
                    <a:pt x="80" y="32147"/>
                  </a:lnTo>
                  <a:cubicBezTo>
                    <a:pt x="60" y="32108"/>
                    <a:pt x="60" y="32068"/>
                    <a:pt x="20" y="32068"/>
                  </a:cubicBezTo>
                  <a:cubicBezTo>
                    <a:pt x="20" y="32088"/>
                    <a:pt x="0" y="32108"/>
                    <a:pt x="20" y="32108"/>
                  </a:cubicBezTo>
                  <a:lnTo>
                    <a:pt x="319" y="32983"/>
                  </a:lnTo>
                  <a:cubicBezTo>
                    <a:pt x="836" y="33043"/>
                    <a:pt x="936" y="33102"/>
                    <a:pt x="1493" y="33102"/>
                  </a:cubicBezTo>
                  <a:lnTo>
                    <a:pt x="1711" y="33222"/>
                  </a:lnTo>
                  <a:lnTo>
                    <a:pt x="1950" y="33023"/>
                  </a:lnTo>
                  <a:lnTo>
                    <a:pt x="1950" y="33023"/>
                  </a:lnTo>
                  <a:cubicBezTo>
                    <a:pt x="1905" y="33057"/>
                    <a:pt x="1873" y="33071"/>
                    <a:pt x="1851" y="33071"/>
                  </a:cubicBezTo>
                  <a:cubicBezTo>
                    <a:pt x="1794" y="33071"/>
                    <a:pt x="1802" y="32978"/>
                    <a:pt x="1831" y="32864"/>
                  </a:cubicBezTo>
                  <a:cubicBezTo>
                    <a:pt x="1871" y="32685"/>
                    <a:pt x="1970" y="32466"/>
                    <a:pt x="2030" y="32287"/>
                  </a:cubicBezTo>
                  <a:cubicBezTo>
                    <a:pt x="2010" y="32287"/>
                    <a:pt x="1990" y="32287"/>
                    <a:pt x="1970" y="32307"/>
                  </a:cubicBezTo>
                  <a:cubicBezTo>
                    <a:pt x="1990" y="32267"/>
                    <a:pt x="2030" y="32227"/>
                    <a:pt x="2050" y="32207"/>
                  </a:cubicBezTo>
                  <a:lnTo>
                    <a:pt x="2050" y="32207"/>
                  </a:lnTo>
                  <a:cubicBezTo>
                    <a:pt x="2030" y="32227"/>
                    <a:pt x="2030" y="32247"/>
                    <a:pt x="2030" y="32287"/>
                  </a:cubicBezTo>
                  <a:cubicBezTo>
                    <a:pt x="2050" y="32267"/>
                    <a:pt x="2070" y="32267"/>
                    <a:pt x="2090" y="32247"/>
                  </a:cubicBezTo>
                  <a:lnTo>
                    <a:pt x="2090" y="32247"/>
                  </a:lnTo>
                  <a:cubicBezTo>
                    <a:pt x="2090" y="32426"/>
                    <a:pt x="2050" y="32645"/>
                    <a:pt x="2149" y="32685"/>
                  </a:cubicBezTo>
                  <a:cubicBezTo>
                    <a:pt x="2169" y="32645"/>
                    <a:pt x="2209" y="32545"/>
                    <a:pt x="2269" y="32466"/>
                  </a:cubicBezTo>
                  <a:lnTo>
                    <a:pt x="2269" y="32466"/>
                  </a:lnTo>
                  <a:cubicBezTo>
                    <a:pt x="2249" y="32525"/>
                    <a:pt x="2249" y="32565"/>
                    <a:pt x="2288" y="32565"/>
                  </a:cubicBezTo>
                  <a:cubicBezTo>
                    <a:pt x="2308" y="32545"/>
                    <a:pt x="2328" y="32446"/>
                    <a:pt x="2348" y="32366"/>
                  </a:cubicBezTo>
                  <a:lnTo>
                    <a:pt x="2567" y="32366"/>
                  </a:lnTo>
                  <a:lnTo>
                    <a:pt x="2527" y="32307"/>
                  </a:lnTo>
                  <a:lnTo>
                    <a:pt x="3064" y="31809"/>
                  </a:lnTo>
                  <a:cubicBezTo>
                    <a:pt x="3224" y="31272"/>
                    <a:pt x="3283" y="30755"/>
                    <a:pt x="3721" y="30058"/>
                  </a:cubicBezTo>
                  <a:lnTo>
                    <a:pt x="3721" y="30058"/>
                  </a:lnTo>
                  <a:cubicBezTo>
                    <a:pt x="3701" y="30297"/>
                    <a:pt x="3880" y="30237"/>
                    <a:pt x="4000" y="30337"/>
                  </a:cubicBezTo>
                  <a:cubicBezTo>
                    <a:pt x="3727" y="30415"/>
                    <a:pt x="3664" y="30874"/>
                    <a:pt x="3400" y="31173"/>
                  </a:cubicBezTo>
                  <a:lnTo>
                    <a:pt x="3400" y="31173"/>
                  </a:lnTo>
                  <a:cubicBezTo>
                    <a:pt x="3450" y="31120"/>
                    <a:pt x="3485" y="31101"/>
                    <a:pt x="3509" y="31101"/>
                  </a:cubicBezTo>
                  <a:cubicBezTo>
                    <a:pt x="3545" y="31101"/>
                    <a:pt x="3553" y="31147"/>
                    <a:pt x="3542" y="31192"/>
                  </a:cubicBezTo>
                  <a:lnTo>
                    <a:pt x="3880" y="30496"/>
                  </a:lnTo>
                  <a:cubicBezTo>
                    <a:pt x="3899" y="30511"/>
                    <a:pt x="3917" y="30518"/>
                    <a:pt x="3935" y="30518"/>
                  </a:cubicBezTo>
                  <a:cubicBezTo>
                    <a:pt x="4013" y="30518"/>
                    <a:pt x="4093" y="30394"/>
                    <a:pt x="4238" y="30297"/>
                  </a:cubicBezTo>
                  <a:cubicBezTo>
                    <a:pt x="3920" y="30257"/>
                    <a:pt x="4437" y="29740"/>
                    <a:pt x="4557" y="29461"/>
                  </a:cubicBezTo>
                  <a:lnTo>
                    <a:pt x="4557" y="29461"/>
                  </a:lnTo>
                  <a:cubicBezTo>
                    <a:pt x="4636" y="29501"/>
                    <a:pt x="4676" y="29601"/>
                    <a:pt x="4417" y="29899"/>
                  </a:cubicBezTo>
                  <a:cubicBezTo>
                    <a:pt x="4835" y="29680"/>
                    <a:pt x="4497" y="29282"/>
                    <a:pt x="4875" y="29064"/>
                  </a:cubicBezTo>
                  <a:lnTo>
                    <a:pt x="4875" y="29064"/>
                  </a:lnTo>
                  <a:cubicBezTo>
                    <a:pt x="4835" y="29123"/>
                    <a:pt x="4795" y="29163"/>
                    <a:pt x="4795" y="29223"/>
                  </a:cubicBezTo>
                  <a:cubicBezTo>
                    <a:pt x="4863" y="29037"/>
                    <a:pt x="5132" y="28735"/>
                    <a:pt x="5211" y="28735"/>
                  </a:cubicBezTo>
                  <a:cubicBezTo>
                    <a:pt x="5225" y="28735"/>
                    <a:pt x="5233" y="28744"/>
                    <a:pt x="5233" y="28765"/>
                  </a:cubicBezTo>
                  <a:lnTo>
                    <a:pt x="5173" y="28845"/>
                  </a:lnTo>
                  <a:cubicBezTo>
                    <a:pt x="5571" y="28387"/>
                    <a:pt x="6308" y="27372"/>
                    <a:pt x="6188" y="27173"/>
                  </a:cubicBezTo>
                  <a:lnTo>
                    <a:pt x="6188" y="27173"/>
                  </a:lnTo>
                  <a:cubicBezTo>
                    <a:pt x="6208" y="27193"/>
                    <a:pt x="6347" y="27392"/>
                    <a:pt x="6367" y="27452"/>
                  </a:cubicBezTo>
                  <a:lnTo>
                    <a:pt x="6407" y="26537"/>
                  </a:lnTo>
                  <a:cubicBezTo>
                    <a:pt x="6487" y="26457"/>
                    <a:pt x="6546" y="26358"/>
                    <a:pt x="6626" y="26278"/>
                  </a:cubicBezTo>
                  <a:cubicBezTo>
                    <a:pt x="6825" y="26378"/>
                    <a:pt x="7044" y="26457"/>
                    <a:pt x="6885" y="26795"/>
                  </a:cubicBezTo>
                  <a:cubicBezTo>
                    <a:pt x="7004" y="26696"/>
                    <a:pt x="7143" y="26577"/>
                    <a:pt x="7282" y="26278"/>
                  </a:cubicBezTo>
                  <a:lnTo>
                    <a:pt x="7282" y="26278"/>
                  </a:lnTo>
                  <a:cubicBezTo>
                    <a:pt x="7251" y="26297"/>
                    <a:pt x="7200" y="26306"/>
                    <a:pt x="7149" y="26306"/>
                  </a:cubicBezTo>
                  <a:cubicBezTo>
                    <a:pt x="7039" y="26306"/>
                    <a:pt x="6924" y="26266"/>
                    <a:pt x="6964" y="26198"/>
                  </a:cubicBezTo>
                  <a:cubicBezTo>
                    <a:pt x="7355" y="26042"/>
                    <a:pt x="7228" y="26059"/>
                    <a:pt x="7619" y="25814"/>
                  </a:cubicBezTo>
                  <a:lnTo>
                    <a:pt x="7619" y="25814"/>
                  </a:lnTo>
                  <a:cubicBezTo>
                    <a:pt x="7610" y="25818"/>
                    <a:pt x="7602" y="25819"/>
                    <a:pt x="7594" y="25819"/>
                  </a:cubicBezTo>
                  <a:cubicBezTo>
                    <a:pt x="7490" y="25819"/>
                    <a:pt x="7403" y="25558"/>
                    <a:pt x="7541" y="25403"/>
                  </a:cubicBezTo>
                  <a:lnTo>
                    <a:pt x="7541" y="25403"/>
                  </a:lnTo>
                  <a:cubicBezTo>
                    <a:pt x="7561" y="25461"/>
                    <a:pt x="7771" y="25577"/>
                    <a:pt x="7761" y="25656"/>
                  </a:cubicBezTo>
                  <a:lnTo>
                    <a:pt x="7761" y="25656"/>
                  </a:lnTo>
                  <a:lnTo>
                    <a:pt x="7875" y="25048"/>
                  </a:lnTo>
                  <a:lnTo>
                    <a:pt x="7875" y="25048"/>
                  </a:lnTo>
                  <a:cubicBezTo>
                    <a:pt x="7868" y="25130"/>
                    <a:pt x="7960" y="25171"/>
                    <a:pt x="8067" y="25171"/>
                  </a:cubicBezTo>
                  <a:cubicBezTo>
                    <a:pt x="8117" y="25171"/>
                    <a:pt x="8170" y="25162"/>
                    <a:pt x="8218" y="25144"/>
                  </a:cubicBezTo>
                  <a:lnTo>
                    <a:pt x="8218" y="25144"/>
                  </a:lnTo>
                  <a:cubicBezTo>
                    <a:pt x="8216" y="25144"/>
                    <a:pt x="8214" y="25145"/>
                    <a:pt x="8213" y="25145"/>
                  </a:cubicBezTo>
                  <a:cubicBezTo>
                    <a:pt x="8156" y="25145"/>
                    <a:pt x="8537" y="24743"/>
                    <a:pt x="8596" y="24607"/>
                  </a:cubicBezTo>
                  <a:lnTo>
                    <a:pt x="8596" y="24607"/>
                  </a:lnTo>
                  <a:lnTo>
                    <a:pt x="8397" y="24766"/>
                  </a:lnTo>
                  <a:cubicBezTo>
                    <a:pt x="8834" y="24269"/>
                    <a:pt x="8476" y="23990"/>
                    <a:pt x="8874" y="23493"/>
                  </a:cubicBezTo>
                  <a:cubicBezTo>
                    <a:pt x="8874" y="23564"/>
                    <a:pt x="8965" y="23726"/>
                    <a:pt x="9105" y="23726"/>
                  </a:cubicBezTo>
                  <a:cubicBezTo>
                    <a:pt x="9160" y="23726"/>
                    <a:pt x="9224" y="23700"/>
                    <a:pt x="9292" y="23632"/>
                  </a:cubicBezTo>
                  <a:cubicBezTo>
                    <a:pt x="9272" y="23532"/>
                    <a:pt x="9232" y="23254"/>
                    <a:pt x="9232" y="22936"/>
                  </a:cubicBezTo>
                  <a:cubicBezTo>
                    <a:pt x="9391" y="22756"/>
                    <a:pt x="9551" y="22557"/>
                    <a:pt x="9690" y="22359"/>
                  </a:cubicBezTo>
                  <a:lnTo>
                    <a:pt x="9690" y="22359"/>
                  </a:lnTo>
                  <a:cubicBezTo>
                    <a:pt x="9650" y="22737"/>
                    <a:pt x="9590" y="23134"/>
                    <a:pt x="9531" y="23393"/>
                  </a:cubicBezTo>
                  <a:cubicBezTo>
                    <a:pt x="9730" y="23254"/>
                    <a:pt x="9650" y="23413"/>
                    <a:pt x="9869" y="23115"/>
                  </a:cubicBezTo>
                  <a:cubicBezTo>
                    <a:pt x="9881" y="23109"/>
                    <a:pt x="9892" y="23107"/>
                    <a:pt x="9900" y="23107"/>
                  </a:cubicBezTo>
                  <a:cubicBezTo>
                    <a:pt x="9980" y="23107"/>
                    <a:pt x="9844" y="23360"/>
                    <a:pt x="9789" y="23433"/>
                  </a:cubicBezTo>
                  <a:lnTo>
                    <a:pt x="10346" y="22796"/>
                  </a:lnTo>
                  <a:cubicBezTo>
                    <a:pt x="10187" y="22717"/>
                    <a:pt x="10625" y="22160"/>
                    <a:pt x="10486" y="22100"/>
                  </a:cubicBezTo>
                  <a:lnTo>
                    <a:pt x="10486" y="22100"/>
                  </a:lnTo>
                  <a:lnTo>
                    <a:pt x="10048" y="22955"/>
                  </a:lnTo>
                  <a:cubicBezTo>
                    <a:pt x="9889" y="22876"/>
                    <a:pt x="9988" y="22219"/>
                    <a:pt x="10386" y="21762"/>
                  </a:cubicBezTo>
                  <a:cubicBezTo>
                    <a:pt x="10402" y="21754"/>
                    <a:pt x="10417" y="21750"/>
                    <a:pt x="10430" y="21750"/>
                  </a:cubicBezTo>
                  <a:cubicBezTo>
                    <a:pt x="10550" y="21750"/>
                    <a:pt x="10571" y="22042"/>
                    <a:pt x="10625" y="22060"/>
                  </a:cubicBezTo>
                  <a:cubicBezTo>
                    <a:pt x="10625" y="21961"/>
                    <a:pt x="10884" y="21543"/>
                    <a:pt x="10963" y="21523"/>
                  </a:cubicBezTo>
                  <a:lnTo>
                    <a:pt x="10963" y="21523"/>
                  </a:lnTo>
                  <a:lnTo>
                    <a:pt x="10864" y="21782"/>
                  </a:lnTo>
                  <a:cubicBezTo>
                    <a:pt x="11142" y="21563"/>
                    <a:pt x="11043" y="21205"/>
                    <a:pt x="11421" y="21006"/>
                  </a:cubicBezTo>
                  <a:cubicBezTo>
                    <a:pt x="11520" y="20886"/>
                    <a:pt x="11859" y="20807"/>
                    <a:pt x="11799" y="20727"/>
                  </a:cubicBezTo>
                  <a:lnTo>
                    <a:pt x="11799" y="20727"/>
                  </a:lnTo>
                  <a:cubicBezTo>
                    <a:pt x="11775" y="20732"/>
                    <a:pt x="11750" y="20735"/>
                    <a:pt x="11724" y="20735"/>
                  </a:cubicBezTo>
                  <a:cubicBezTo>
                    <a:pt x="11552" y="20735"/>
                    <a:pt x="11335" y="20629"/>
                    <a:pt x="11162" y="20508"/>
                  </a:cubicBezTo>
                  <a:cubicBezTo>
                    <a:pt x="11262" y="20369"/>
                    <a:pt x="11361" y="20250"/>
                    <a:pt x="11461" y="20130"/>
                  </a:cubicBezTo>
                  <a:lnTo>
                    <a:pt x="11520" y="20190"/>
                  </a:lnTo>
                  <a:lnTo>
                    <a:pt x="11560" y="20110"/>
                  </a:lnTo>
                  <a:lnTo>
                    <a:pt x="11520" y="20070"/>
                  </a:lnTo>
                  <a:cubicBezTo>
                    <a:pt x="11620" y="19951"/>
                    <a:pt x="11719" y="19812"/>
                    <a:pt x="11819" y="19692"/>
                  </a:cubicBezTo>
                  <a:cubicBezTo>
                    <a:pt x="11950" y="19730"/>
                    <a:pt x="11852" y="20136"/>
                    <a:pt x="12005" y="20136"/>
                  </a:cubicBezTo>
                  <a:cubicBezTo>
                    <a:pt x="12015" y="20136"/>
                    <a:pt x="12025" y="20134"/>
                    <a:pt x="12038" y="20130"/>
                  </a:cubicBezTo>
                  <a:cubicBezTo>
                    <a:pt x="12018" y="20090"/>
                    <a:pt x="12038" y="19951"/>
                    <a:pt x="12058" y="19891"/>
                  </a:cubicBezTo>
                  <a:cubicBezTo>
                    <a:pt x="12079" y="19879"/>
                    <a:pt x="12096" y="19874"/>
                    <a:pt x="12110" y="19874"/>
                  </a:cubicBezTo>
                  <a:cubicBezTo>
                    <a:pt x="12150" y="19874"/>
                    <a:pt x="12164" y="19911"/>
                    <a:pt x="12193" y="19911"/>
                  </a:cubicBezTo>
                  <a:cubicBezTo>
                    <a:pt x="12219" y="19911"/>
                    <a:pt x="12257" y="19882"/>
                    <a:pt x="12336" y="19772"/>
                  </a:cubicBezTo>
                  <a:cubicBezTo>
                    <a:pt x="12249" y="19657"/>
                    <a:pt x="12509" y="19447"/>
                    <a:pt x="12482" y="19447"/>
                  </a:cubicBezTo>
                  <a:cubicBezTo>
                    <a:pt x="12473" y="19447"/>
                    <a:pt x="12422" y="19477"/>
                    <a:pt x="12296" y="19553"/>
                  </a:cubicBezTo>
                  <a:cubicBezTo>
                    <a:pt x="12455" y="19295"/>
                    <a:pt x="12535" y="19334"/>
                    <a:pt x="12754" y="19036"/>
                  </a:cubicBezTo>
                  <a:lnTo>
                    <a:pt x="12754" y="19036"/>
                  </a:lnTo>
                  <a:cubicBezTo>
                    <a:pt x="12750" y="19037"/>
                    <a:pt x="12746" y="19037"/>
                    <a:pt x="12743" y="19037"/>
                  </a:cubicBezTo>
                  <a:cubicBezTo>
                    <a:pt x="12654" y="19037"/>
                    <a:pt x="12656" y="18808"/>
                    <a:pt x="12694" y="18578"/>
                  </a:cubicBezTo>
                  <a:cubicBezTo>
                    <a:pt x="12774" y="18479"/>
                    <a:pt x="12873" y="18379"/>
                    <a:pt x="12953" y="18280"/>
                  </a:cubicBezTo>
                  <a:cubicBezTo>
                    <a:pt x="12953" y="18280"/>
                    <a:pt x="12973" y="18260"/>
                    <a:pt x="12973" y="18260"/>
                  </a:cubicBezTo>
                  <a:cubicBezTo>
                    <a:pt x="13391" y="17782"/>
                    <a:pt x="13669" y="17564"/>
                    <a:pt x="14047" y="17086"/>
                  </a:cubicBezTo>
                  <a:cubicBezTo>
                    <a:pt x="14105" y="17072"/>
                    <a:pt x="14235" y="16974"/>
                    <a:pt x="14296" y="16974"/>
                  </a:cubicBezTo>
                  <a:cubicBezTo>
                    <a:pt x="14319" y="16974"/>
                    <a:pt x="14331" y="16988"/>
                    <a:pt x="14326" y="17026"/>
                  </a:cubicBezTo>
                  <a:cubicBezTo>
                    <a:pt x="14346" y="16947"/>
                    <a:pt x="14346" y="16847"/>
                    <a:pt x="14465" y="16688"/>
                  </a:cubicBezTo>
                  <a:cubicBezTo>
                    <a:pt x="14516" y="16661"/>
                    <a:pt x="14546" y="16650"/>
                    <a:pt x="14561" y="16650"/>
                  </a:cubicBezTo>
                  <a:cubicBezTo>
                    <a:pt x="14641" y="16650"/>
                    <a:pt x="14348" y="16940"/>
                    <a:pt x="14480" y="16940"/>
                  </a:cubicBezTo>
                  <a:cubicBezTo>
                    <a:pt x="14495" y="16940"/>
                    <a:pt x="14516" y="16936"/>
                    <a:pt x="14545" y="16927"/>
                  </a:cubicBezTo>
                  <a:cubicBezTo>
                    <a:pt x="14485" y="16847"/>
                    <a:pt x="14724" y="16469"/>
                    <a:pt x="14843" y="16230"/>
                  </a:cubicBezTo>
                  <a:cubicBezTo>
                    <a:pt x="14836" y="16229"/>
                    <a:pt x="14829" y="16228"/>
                    <a:pt x="14822" y="16228"/>
                  </a:cubicBezTo>
                  <a:cubicBezTo>
                    <a:pt x="14647" y="16228"/>
                    <a:pt x="14441" y="16697"/>
                    <a:pt x="14326" y="16927"/>
                  </a:cubicBezTo>
                  <a:cubicBezTo>
                    <a:pt x="14266" y="16887"/>
                    <a:pt x="14246" y="16788"/>
                    <a:pt x="14246" y="16668"/>
                  </a:cubicBezTo>
                  <a:cubicBezTo>
                    <a:pt x="14644" y="16171"/>
                    <a:pt x="15042" y="15673"/>
                    <a:pt x="15440" y="15176"/>
                  </a:cubicBezTo>
                  <a:cubicBezTo>
                    <a:pt x="15758" y="14897"/>
                    <a:pt x="16415" y="13982"/>
                    <a:pt x="16912" y="13564"/>
                  </a:cubicBezTo>
                  <a:cubicBezTo>
                    <a:pt x="16952" y="13465"/>
                    <a:pt x="17012" y="13346"/>
                    <a:pt x="16992" y="13286"/>
                  </a:cubicBezTo>
                  <a:cubicBezTo>
                    <a:pt x="17390" y="12808"/>
                    <a:pt x="17768" y="12351"/>
                    <a:pt x="18166" y="11873"/>
                  </a:cubicBezTo>
                  <a:cubicBezTo>
                    <a:pt x="18305" y="11714"/>
                    <a:pt x="18444" y="11555"/>
                    <a:pt x="18564" y="11396"/>
                  </a:cubicBezTo>
                  <a:cubicBezTo>
                    <a:pt x="18584" y="11416"/>
                    <a:pt x="18584" y="11436"/>
                    <a:pt x="18623" y="11436"/>
                  </a:cubicBezTo>
                  <a:lnTo>
                    <a:pt x="18782" y="11137"/>
                  </a:lnTo>
                  <a:cubicBezTo>
                    <a:pt x="18782" y="11137"/>
                    <a:pt x="18782" y="11137"/>
                    <a:pt x="18802" y="11117"/>
                  </a:cubicBezTo>
                  <a:lnTo>
                    <a:pt x="18802" y="11117"/>
                  </a:lnTo>
                  <a:cubicBezTo>
                    <a:pt x="18818" y="11148"/>
                    <a:pt x="18797" y="11215"/>
                    <a:pt x="18825" y="11215"/>
                  </a:cubicBezTo>
                  <a:cubicBezTo>
                    <a:pt x="18833" y="11215"/>
                    <a:pt x="18844" y="11210"/>
                    <a:pt x="18862" y="11197"/>
                  </a:cubicBezTo>
                  <a:cubicBezTo>
                    <a:pt x="18842" y="11177"/>
                    <a:pt x="18842" y="11117"/>
                    <a:pt x="18862" y="11038"/>
                  </a:cubicBezTo>
                  <a:cubicBezTo>
                    <a:pt x="18981" y="10918"/>
                    <a:pt x="19081" y="10779"/>
                    <a:pt x="19180" y="10660"/>
                  </a:cubicBezTo>
                  <a:cubicBezTo>
                    <a:pt x="19200" y="10640"/>
                    <a:pt x="19220" y="10640"/>
                    <a:pt x="19220" y="10640"/>
                  </a:cubicBezTo>
                  <a:cubicBezTo>
                    <a:pt x="19240" y="10620"/>
                    <a:pt x="19240" y="10600"/>
                    <a:pt x="19240" y="10600"/>
                  </a:cubicBezTo>
                  <a:cubicBezTo>
                    <a:pt x="19320" y="10500"/>
                    <a:pt x="19419" y="10381"/>
                    <a:pt x="19499" y="10282"/>
                  </a:cubicBezTo>
                  <a:cubicBezTo>
                    <a:pt x="19519" y="10282"/>
                    <a:pt x="19539" y="10262"/>
                    <a:pt x="19558" y="10242"/>
                  </a:cubicBezTo>
                  <a:cubicBezTo>
                    <a:pt x="19578" y="10202"/>
                    <a:pt x="19618" y="10182"/>
                    <a:pt x="19638" y="10142"/>
                  </a:cubicBezTo>
                  <a:cubicBezTo>
                    <a:pt x="22324" y="6959"/>
                    <a:pt x="24731" y="4293"/>
                    <a:pt x="26323" y="2840"/>
                  </a:cubicBezTo>
                  <a:cubicBezTo>
                    <a:pt x="26338" y="2846"/>
                    <a:pt x="26350" y="2849"/>
                    <a:pt x="26360" y="2849"/>
                  </a:cubicBezTo>
                  <a:cubicBezTo>
                    <a:pt x="26417" y="2849"/>
                    <a:pt x="26420" y="2778"/>
                    <a:pt x="26407" y="2778"/>
                  </a:cubicBezTo>
                  <a:cubicBezTo>
                    <a:pt x="26406" y="2778"/>
                    <a:pt x="26404" y="2779"/>
                    <a:pt x="26403" y="2781"/>
                  </a:cubicBezTo>
                  <a:cubicBezTo>
                    <a:pt x="26562" y="2621"/>
                    <a:pt x="26741" y="2482"/>
                    <a:pt x="26880" y="2363"/>
                  </a:cubicBezTo>
                  <a:lnTo>
                    <a:pt x="26761" y="2243"/>
                  </a:lnTo>
                  <a:cubicBezTo>
                    <a:pt x="26761" y="2243"/>
                    <a:pt x="26482" y="2064"/>
                    <a:pt x="26144" y="1786"/>
                  </a:cubicBezTo>
                  <a:cubicBezTo>
                    <a:pt x="26124" y="1607"/>
                    <a:pt x="26084" y="1428"/>
                    <a:pt x="26184" y="1368"/>
                  </a:cubicBezTo>
                  <a:cubicBezTo>
                    <a:pt x="26045" y="1328"/>
                    <a:pt x="25925" y="1209"/>
                    <a:pt x="25786" y="950"/>
                  </a:cubicBezTo>
                  <a:cubicBezTo>
                    <a:pt x="25667" y="711"/>
                    <a:pt x="25527" y="333"/>
                    <a:pt x="25368" y="15"/>
                  </a:cubicBezTo>
                  <a:cubicBezTo>
                    <a:pt x="25348" y="5"/>
                    <a:pt x="25333" y="0"/>
                    <a:pt x="253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683071" y="3068048"/>
              <a:ext cx="1234106" cy="1536883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3148041" y="3480850"/>
              <a:ext cx="1097458" cy="1280799"/>
            </a:xfrm>
            <a:custGeom>
              <a:avLst/>
              <a:gdLst/>
              <a:ahLst/>
              <a:cxnLst/>
              <a:rect l="l" t="t" r="r" b="b"/>
              <a:pathLst>
                <a:path w="23339" h="27238" extrusionOk="0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5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357" name="Google Shape;357;p5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8" name="Google Shape;358;p5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359" name="Google Shape;359;p5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360" name="Google Shape;360;p5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361" name="Google Shape;361;p5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362" name="Google Shape;362;p5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363" name="Google Shape;363;p5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364" name="Google Shape;364;p5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65" name="Google Shape;365;p5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366" name="Google Shape;366;p5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367" name="Google Shape;367;p5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368" name="Google Shape;368;p5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369" name="Google Shape;369;p5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370" name="Google Shape;370;p5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371;p5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72" name="Google Shape;372;p5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373" name="Google Shape;373;p5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374" name="Google Shape;374;p5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"/>
          <p:cNvSpPr txBox="1">
            <a:spLocks noGrp="1"/>
          </p:cNvSpPr>
          <p:nvPr>
            <p:ph type="subTitle" idx="1"/>
          </p:nvPr>
        </p:nvSpPr>
        <p:spPr>
          <a:xfrm>
            <a:off x="1514800" y="2737163"/>
            <a:ext cx="25185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600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76" name="Google Shape;376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5"/>
          <p:cNvSpPr txBox="1">
            <a:spLocks noGrp="1"/>
          </p:cNvSpPr>
          <p:nvPr>
            <p:ph type="subTitle" idx="2"/>
          </p:nvPr>
        </p:nvSpPr>
        <p:spPr>
          <a:xfrm>
            <a:off x="1514800" y="3206963"/>
            <a:ext cx="2518500" cy="85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5"/>
          <p:cNvSpPr txBox="1">
            <a:spLocks noGrp="1"/>
          </p:cNvSpPr>
          <p:nvPr>
            <p:ph type="subTitle" idx="3"/>
          </p:nvPr>
        </p:nvSpPr>
        <p:spPr>
          <a:xfrm>
            <a:off x="5110663" y="2737163"/>
            <a:ext cx="25185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600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79" name="Google Shape;379;p5"/>
          <p:cNvSpPr txBox="1">
            <a:spLocks noGrp="1"/>
          </p:cNvSpPr>
          <p:nvPr>
            <p:ph type="subTitle" idx="4"/>
          </p:nvPr>
        </p:nvSpPr>
        <p:spPr>
          <a:xfrm>
            <a:off x="5110670" y="3206963"/>
            <a:ext cx="2518500" cy="85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652" name="Google Shape;652;p9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9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9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9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9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9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9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9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9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9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9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9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9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9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9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9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9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9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9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9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9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9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9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9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9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9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9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9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9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9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9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9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9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9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9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9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0" name="Google Shape;710;p9"/>
          <p:cNvSpPr/>
          <p:nvPr/>
        </p:nvSpPr>
        <p:spPr>
          <a:xfrm>
            <a:off x="946175" y="1068675"/>
            <a:ext cx="7251900" cy="340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9"/>
          <p:cNvSpPr/>
          <p:nvPr/>
        </p:nvSpPr>
        <p:spPr>
          <a:xfrm rot="1888520">
            <a:off x="806999" y="808085"/>
            <a:ext cx="1884485" cy="1419556"/>
          </a:xfrm>
          <a:custGeom>
            <a:avLst/>
            <a:gdLst/>
            <a:ahLst/>
            <a:cxnLst/>
            <a:rect l="l" t="t" r="r" b="b"/>
            <a:pathLst>
              <a:path w="13789" h="10387" extrusionOk="0">
                <a:moveTo>
                  <a:pt x="5267" y="0"/>
                </a:moveTo>
                <a:cubicBezTo>
                  <a:pt x="4358" y="0"/>
                  <a:pt x="3499" y="191"/>
                  <a:pt x="2786" y="634"/>
                </a:cubicBezTo>
                <a:cubicBezTo>
                  <a:pt x="1234" y="1649"/>
                  <a:pt x="1" y="4573"/>
                  <a:pt x="1035" y="6623"/>
                </a:cubicBezTo>
                <a:cubicBezTo>
                  <a:pt x="2262" y="8933"/>
                  <a:pt x="5711" y="10386"/>
                  <a:pt x="8376" y="10386"/>
                </a:cubicBezTo>
                <a:cubicBezTo>
                  <a:pt x="8695" y="10386"/>
                  <a:pt x="9002" y="10366"/>
                  <a:pt x="9292" y="10323"/>
                </a:cubicBezTo>
                <a:cubicBezTo>
                  <a:pt x="12615" y="9846"/>
                  <a:pt x="13789" y="5309"/>
                  <a:pt x="11819" y="2942"/>
                </a:cubicBezTo>
                <a:cubicBezTo>
                  <a:pt x="10514" y="1376"/>
                  <a:pt x="7709" y="0"/>
                  <a:pt x="52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2" name="Google Shape;712;p9"/>
          <p:cNvGrpSpPr/>
          <p:nvPr/>
        </p:nvGrpSpPr>
        <p:grpSpPr>
          <a:xfrm>
            <a:off x="946050" y="672163"/>
            <a:ext cx="7251900" cy="417000"/>
            <a:chOff x="946050" y="672163"/>
            <a:chExt cx="7251900" cy="417000"/>
          </a:xfrm>
        </p:grpSpPr>
        <p:sp>
          <p:nvSpPr>
            <p:cNvPr id="713" name="Google Shape;713;p9"/>
            <p:cNvSpPr/>
            <p:nvPr/>
          </p:nvSpPr>
          <p:spPr>
            <a:xfrm>
              <a:off x="946050" y="672163"/>
              <a:ext cx="7251900" cy="4170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4" name="Google Shape;714;p9"/>
            <p:cNvGrpSpPr/>
            <p:nvPr/>
          </p:nvGrpSpPr>
          <p:grpSpPr>
            <a:xfrm>
              <a:off x="7209519" y="794061"/>
              <a:ext cx="789243" cy="171052"/>
              <a:chOff x="733775" y="310686"/>
              <a:chExt cx="789243" cy="171052"/>
            </a:xfrm>
          </p:grpSpPr>
          <p:sp>
            <p:nvSpPr>
              <p:cNvPr id="715" name="Google Shape;715;p9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716" name="Google Shape;716;p9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717" name="Google Shape;717;p9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718" name="Google Shape;718;p9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719" name="Google Shape;719;p9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20" name="Google Shape;720;p9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21" name="Google Shape;721;p9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722" name="Google Shape;722;p9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23" name="Google Shape;723;p9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724" name="Google Shape;724;p9"/>
            <p:cNvGrpSpPr/>
            <p:nvPr/>
          </p:nvGrpSpPr>
          <p:grpSpPr>
            <a:xfrm>
              <a:off x="1145239" y="777487"/>
              <a:ext cx="800559" cy="204209"/>
              <a:chOff x="747420" y="664537"/>
              <a:chExt cx="800559" cy="204209"/>
            </a:xfrm>
          </p:grpSpPr>
          <p:grpSp>
            <p:nvGrpSpPr>
              <p:cNvPr id="725" name="Google Shape;725;p9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726" name="Google Shape;726;p9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" name="Google Shape;727;p9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28" name="Google Shape;728;p9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729" name="Google Shape;729;p9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730" name="Google Shape;730;p9"/>
          <p:cNvSpPr/>
          <p:nvPr/>
        </p:nvSpPr>
        <p:spPr>
          <a:xfrm rot="7854059" flipH="1">
            <a:off x="6410582" y="3145827"/>
            <a:ext cx="1891661" cy="1386256"/>
          </a:xfrm>
          <a:custGeom>
            <a:avLst/>
            <a:gdLst/>
            <a:ahLst/>
            <a:cxnLst/>
            <a:rect l="l" t="t" r="r" b="b"/>
            <a:pathLst>
              <a:path w="71687" h="52534" extrusionOk="0">
                <a:moveTo>
                  <a:pt x="45501" y="1"/>
                </a:moveTo>
                <a:cubicBezTo>
                  <a:pt x="44031" y="1"/>
                  <a:pt x="42548" y="114"/>
                  <a:pt x="41066" y="337"/>
                </a:cubicBezTo>
                <a:cubicBezTo>
                  <a:pt x="40808" y="377"/>
                  <a:pt x="40549" y="417"/>
                  <a:pt x="40290" y="476"/>
                </a:cubicBezTo>
                <a:cubicBezTo>
                  <a:pt x="32093" y="1929"/>
                  <a:pt x="24592" y="6127"/>
                  <a:pt x="18325" y="11499"/>
                </a:cubicBezTo>
                <a:cubicBezTo>
                  <a:pt x="10923" y="17826"/>
                  <a:pt x="0" y="29485"/>
                  <a:pt x="3701" y="40249"/>
                </a:cubicBezTo>
                <a:cubicBezTo>
                  <a:pt x="4358" y="42139"/>
                  <a:pt x="5353" y="43910"/>
                  <a:pt x="6626" y="45482"/>
                </a:cubicBezTo>
                <a:cubicBezTo>
                  <a:pt x="10032" y="49704"/>
                  <a:pt x="15304" y="52534"/>
                  <a:pt x="20694" y="52534"/>
                </a:cubicBezTo>
                <a:cubicBezTo>
                  <a:pt x="21349" y="52534"/>
                  <a:pt x="22006" y="52492"/>
                  <a:pt x="22662" y="52406"/>
                </a:cubicBezTo>
                <a:cubicBezTo>
                  <a:pt x="28711" y="51630"/>
                  <a:pt x="34202" y="47113"/>
                  <a:pt x="35794" y="41224"/>
                </a:cubicBezTo>
                <a:cubicBezTo>
                  <a:pt x="40385" y="43315"/>
                  <a:pt x="44956" y="44761"/>
                  <a:pt x="49574" y="44761"/>
                </a:cubicBezTo>
                <a:cubicBezTo>
                  <a:pt x="52821" y="44761"/>
                  <a:pt x="56092" y="44046"/>
                  <a:pt x="59411" y="42338"/>
                </a:cubicBezTo>
                <a:cubicBezTo>
                  <a:pt x="64385" y="39811"/>
                  <a:pt x="69498" y="34897"/>
                  <a:pt x="70433" y="29167"/>
                </a:cubicBezTo>
                <a:cubicBezTo>
                  <a:pt x="71687" y="21547"/>
                  <a:pt x="68841" y="13588"/>
                  <a:pt x="63768" y="7858"/>
                </a:cubicBezTo>
                <a:cubicBezTo>
                  <a:pt x="59042" y="2508"/>
                  <a:pt x="52421" y="1"/>
                  <a:pt x="455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9"/>
          <p:cNvSpPr/>
          <p:nvPr/>
        </p:nvSpPr>
        <p:spPr>
          <a:xfrm rot="-1540137">
            <a:off x="513092" y="1647646"/>
            <a:ext cx="1484106" cy="1848219"/>
          </a:xfrm>
          <a:custGeom>
            <a:avLst/>
            <a:gdLst/>
            <a:ahLst/>
            <a:cxnLst/>
            <a:rect l="l" t="t" r="r" b="b"/>
            <a:pathLst>
              <a:path w="26245" h="32684" extrusionOk="0">
                <a:moveTo>
                  <a:pt x="25587" y="2110"/>
                </a:moveTo>
                <a:lnTo>
                  <a:pt x="25289" y="2627"/>
                </a:lnTo>
                <a:cubicBezTo>
                  <a:pt x="25275" y="2634"/>
                  <a:pt x="25263" y="2638"/>
                  <a:pt x="25254" y="2638"/>
                </a:cubicBezTo>
                <a:cubicBezTo>
                  <a:pt x="25209" y="2638"/>
                  <a:pt x="25209" y="2566"/>
                  <a:pt x="25209" y="2468"/>
                </a:cubicBezTo>
                <a:cubicBezTo>
                  <a:pt x="25209" y="2508"/>
                  <a:pt x="25190" y="2548"/>
                  <a:pt x="25170" y="2568"/>
                </a:cubicBezTo>
                <a:cubicBezTo>
                  <a:pt x="25132" y="2605"/>
                  <a:pt x="25102" y="2619"/>
                  <a:pt x="25080" y="2619"/>
                </a:cubicBezTo>
                <a:cubicBezTo>
                  <a:pt x="25068" y="2619"/>
                  <a:pt x="25058" y="2615"/>
                  <a:pt x="25050" y="2607"/>
                </a:cubicBezTo>
                <a:cubicBezTo>
                  <a:pt x="25110" y="2528"/>
                  <a:pt x="25150" y="2468"/>
                  <a:pt x="25209" y="2388"/>
                </a:cubicBezTo>
                <a:cubicBezTo>
                  <a:pt x="25209" y="2428"/>
                  <a:pt x="25209" y="2448"/>
                  <a:pt x="25209" y="2468"/>
                </a:cubicBezTo>
                <a:cubicBezTo>
                  <a:pt x="25229" y="2428"/>
                  <a:pt x="25229" y="2388"/>
                  <a:pt x="25249" y="2349"/>
                </a:cubicBezTo>
                <a:cubicBezTo>
                  <a:pt x="25269" y="2309"/>
                  <a:pt x="25309" y="2269"/>
                  <a:pt x="25329" y="2249"/>
                </a:cubicBezTo>
                <a:cubicBezTo>
                  <a:pt x="25428" y="2190"/>
                  <a:pt x="25528" y="2150"/>
                  <a:pt x="25587" y="2110"/>
                </a:cubicBezTo>
                <a:close/>
                <a:moveTo>
                  <a:pt x="20872" y="7820"/>
                </a:moveTo>
                <a:lnTo>
                  <a:pt x="20832" y="8218"/>
                </a:lnTo>
                <a:cubicBezTo>
                  <a:pt x="20812" y="8158"/>
                  <a:pt x="20733" y="8119"/>
                  <a:pt x="20653" y="8079"/>
                </a:cubicBezTo>
                <a:cubicBezTo>
                  <a:pt x="20713" y="7979"/>
                  <a:pt x="20792" y="7900"/>
                  <a:pt x="20872" y="7820"/>
                </a:cubicBezTo>
                <a:close/>
                <a:moveTo>
                  <a:pt x="14784" y="11143"/>
                </a:moveTo>
                <a:lnTo>
                  <a:pt x="14784" y="11143"/>
                </a:lnTo>
                <a:cubicBezTo>
                  <a:pt x="14776" y="11155"/>
                  <a:pt x="14770" y="11167"/>
                  <a:pt x="14766" y="11177"/>
                </a:cubicBezTo>
                <a:lnTo>
                  <a:pt x="14766" y="11177"/>
                </a:lnTo>
                <a:cubicBezTo>
                  <a:pt x="14772" y="11166"/>
                  <a:pt x="14778" y="11154"/>
                  <a:pt x="14784" y="11143"/>
                </a:cubicBezTo>
                <a:close/>
                <a:moveTo>
                  <a:pt x="18047" y="11322"/>
                </a:moveTo>
                <a:cubicBezTo>
                  <a:pt x="18047" y="11600"/>
                  <a:pt x="18027" y="11879"/>
                  <a:pt x="17888" y="12138"/>
                </a:cubicBezTo>
                <a:lnTo>
                  <a:pt x="17768" y="12158"/>
                </a:lnTo>
                <a:lnTo>
                  <a:pt x="17569" y="12555"/>
                </a:lnTo>
                <a:cubicBezTo>
                  <a:pt x="17569" y="12416"/>
                  <a:pt x="17569" y="12158"/>
                  <a:pt x="17609" y="11899"/>
                </a:cubicBezTo>
                <a:cubicBezTo>
                  <a:pt x="17748" y="11700"/>
                  <a:pt x="17908" y="11521"/>
                  <a:pt x="18047" y="11322"/>
                </a:cubicBezTo>
                <a:close/>
                <a:moveTo>
                  <a:pt x="16157" y="13729"/>
                </a:moveTo>
                <a:cubicBezTo>
                  <a:pt x="16276" y="13809"/>
                  <a:pt x="16376" y="13928"/>
                  <a:pt x="16376" y="14008"/>
                </a:cubicBezTo>
                <a:cubicBezTo>
                  <a:pt x="16336" y="14028"/>
                  <a:pt x="15779" y="14465"/>
                  <a:pt x="15600" y="14525"/>
                </a:cubicBezTo>
                <a:lnTo>
                  <a:pt x="15520" y="14525"/>
                </a:lnTo>
                <a:cubicBezTo>
                  <a:pt x="15619" y="14386"/>
                  <a:pt x="15719" y="14267"/>
                  <a:pt x="15818" y="14147"/>
                </a:cubicBezTo>
                <a:lnTo>
                  <a:pt x="15978" y="14267"/>
                </a:lnTo>
                <a:lnTo>
                  <a:pt x="15858" y="14087"/>
                </a:lnTo>
                <a:cubicBezTo>
                  <a:pt x="15958" y="13968"/>
                  <a:pt x="16057" y="13849"/>
                  <a:pt x="16157" y="13729"/>
                </a:cubicBezTo>
                <a:close/>
                <a:moveTo>
                  <a:pt x="14664" y="15600"/>
                </a:moveTo>
                <a:lnTo>
                  <a:pt x="14664" y="15600"/>
                </a:lnTo>
                <a:cubicBezTo>
                  <a:pt x="14645" y="15719"/>
                  <a:pt x="14605" y="15838"/>
                  <a:pt x="14545" y="15938"/>
                </a:cubicBezTo>
                <a:cubicBezTo>
                  <a:pt x="14533" y="15915"/>
                  <a:pt x="14508" y="15905"/>
                  <a:pt x="14477" y="15905"/>
                </a:cubicBezTo>
                <a:cubicBezTo>
                  <a:pt x="14455" y="15905"/>
                  <a:pt x="14430" y="15910"/>
                  <a:pt x="14406" y="15918"/>
                </a:cubicBezTo>
                <a:cubicBezTo>
                  <a:pt x="14485" y="15818"/>
                  <a:pt x="14585" y="15699"/>
                  <a:pt x="14664" y="15600"/>
                </a:cubicBezTo>
                <a:close/>
                <a:moveTo>
                  <a:pt x="9153" y="18723"/>
                </a:moveTo>
                <a:cubicBezTo>
                  <a:pt x="9115" y="18809"/>
                  <a:pt x="9095" y="18840"/>
                  <a:pt x="9085" y="18840"/>
                </a:cubicBezTo>
                <a:cubicBezTo>
                  <a:pt x="9074" y="18840"/>
                  <a:pt x="9074" y="18804"/>
                  <a:pt x="9074" y="18763"/>
                </a:cubicBezTo>
                <a:lnTo>
                  <a:pt x="9153" y="18723"/>
                </a:lnTo>
                <a:close/>
                <a:moveTo>
                  <a:pt x="12098" y="18902"/>
                </a:moveTo>
                <a:lnTo>
                  <a:pt x="12098" y="18902"/>
                </a:lnTo>
                <a:cubicBezTo>
                  <a:pt x="12088" y="18909"/>
                  <a:pt x="12078" y="18917"/>
                  <a:pt x="12068" y="18925"/>
                </a:cubicBezTo>
                <a:lnTo>
                  <a:pt x="12068" y="18925"/>
                </a:lnTo>
                <a:cubicBezTo>
                  <a:pt x="12080" y="18917"/>
                  <a:pt x="12090" y="18910"/>
                  <a:pt x="12098" y="18902"/>
                </a:cubicBezTo>
                <a:close/>
                <a:moveTo>
                  <a:pt x="13152" y="17510"/>
                </a:moveTo>
                <a:cubicBezTo>
                  <a:pt x="13152" y="17728"/>
                  <a:pt x="13053" y="18067"/>
                  <a:pt x="12854" y="18425"/>
                </a:cubicBezTo>
                <a:cubicBezTo>
                  <a:pt x="12750" y="18593"/>
                  <a:pt x="12688" y="18638"/>
                  <a:pt x="12649" y="18638"/>
                </a:cubicBezTo>
                <a:cubicBezTo>
                  <a:pt x="12603" y="18638"/>
                  <a:pt x="12591" y="18571"/>
                  <a:pt x="12582" y="18571"/>
                </a:cubicBezTo>
                <a:cubicBezTo>
                  <a:pt x="12580" y="18571"/>
                  <a:pt x="12578" y="18575"/>
                  <a:pt x="12575" y="18584"/>
                </a:cubicBezTo>
                <a:cubicBezTo>
                  <a:pt x="11978" y="19280"/>
                  <a:pt x="12396" y="19440"/>
                  <a:pt x="11799" y="19937"/>
                </a:cubicBezTo>
                <a:cubicBezTo>
                  <a:pt x="11740" y="19969"/>
                  <a:pt x="11694" y="19982"/>
                  <a:pt x="11659" y="19982"/>
                </a:cubicBezTo>
                <a:cubicBezTo>
                  <a:pt x="11518" y="19982"/>
                  <a:pt x="11537" y="19778"/>
                  <a:pt x="11441" y="19778"/>
                </a:cubicBezTo>
                <a:cubicBezTo>
                  <a:pt x="11640" y="19420"/>
                  <a:pt x="11899" y="19340"/>
                  <a:pt x="12058" y="19121"/>
                </a:cubicBezTo>
                <a:lnTo>
                  <a:pt x="12058" y="19121"/>
                </a:lnTo>
                <a:lnTo>
                  <a:pt x="11799" y="19360"/>
                </a:lnTo>
                <a:cubicBezTo>
                  <a:pt x="11836" y="19232"/>
                  <a:pt x="11956" y="19021"/>
                  <a:pt x="12068" y="18925"/>
                </a:cubicBezTo>
                <a:lnTo>
                  <a:pt x="12068" y="18925"/>
                </a:lnTo>
                <a:cubicBezTo>
                  <a:pt x="12046" y="18940"/>
                  <a:pt x="12016" y="18957"/>
                  <a:pt x="11978" y="18982"/>
                </a:cubicBezTo>
                <a:cubicBezTo>
                  <a:pt x="12376" y="18485"/>
                  <a:pt x="12774" y="18007"/>
                  <a:pt x="13152" y="17510"/>
                </a:cubicBezTo>
                <a:close/>
                <a:moveTo>
                  <a:pt x="8835" y="23001"/>
                </a:moveTo>
                <a:lnTo>
                  <a:pt x="8815" y="23041"/>
                </a:lnTo>
                <a:cubicBezTo>
                  <a:pt x="8815" y="23021"/>
                  <a:pt x="8815" y="23021"/>
                  <a:pt x="8835" y="23001"/>
                </a:cubicBezTo>
                <a:close/>
                <a:moveTo>
                  <a:pt x="5902" y="23051"/>
                </a:moveTo>
                <a:cubicBezTo>
                  <a:pt x="5893" y="23053"/>
                  <a:pt x="5883" y="23056"/>
                  <a:pt x="5870" y="23061"/>
                </a:cubicBezTo>
                <a:cubicBezTo>
                  <a:pt x="5881" y="23058"/>
                  <a:pt x="5891" y="23055"/>
                  <a:pt x="5902" y="23051"/>
                </a:cubicBezTo>
                <a:close/>
                <a:moveTo>
                  <a:pt x="8735" y="23120"/>
                </a:moveTo>
                <a:lnTo>
                  <a:pt x="8735" y="23120"/>
                </a:lnTo>
                <a:cubicBezTo>
                  <a:pt x="8696" y="23260"/>
                  <a:pt x="8596" y="23419"/>
                  <a:pt x="8437" y="23518"/>
                </a:cubicBezTo>
                <a:cubicBezTo>
                  <a:pt x="8536" y="23399"/>
                  <a:pt x="8636" y="23260"/>
                  <a:pt x="8735" y="23120"/>
                </a:cubicBezTo>
                <a:close/>
                <a:moveTo>
                  <a:pt x="24632" y="1"/>
                </a:moveTo>
                <a:lnTo>
                  <a:pt x="24613" y="21"/>
                </a:lnTo>
                <a:cubicBezTo>
                  <a:pt x="24593" y="41"/>
                  <a:pt x="24573" y="61"/>
                  <a:pt x="24553" y="81"/>
                </a:cubicBezTo>
                <a:cubicBezTo>
                  <a:pt x="24513" y="120"/>
                  <a:pt x="24473" y="180"/>
                  <a:pt x="24414" y="220"/>
                </a:cubicBezTo>
                <a:lnTo>
                  <a:pt x="24533" y="160"/>
                </a:lnTo>
                <a:lnTo>
                  <a:pt x="24533" y="160"/>
                </a:lnTo>
                <a:cubicBezTo>
                  <a:pt x="24453" y="359"/>
                  <a:pt x="24394" y="459"/>
                  <a:pt x="24294" y="538"/>
                </a:cubicBezTo>
                <a:cubicBezTo>
                  <a:pt x="24195" y="598"/>
                  <a:pt x="24055" y="677"/>
                  <a:pt x="23916" y="837"/>
                </a:cubicBezTo>
                <a:lnTo>
                  <a:pt x="23916" y="817"/>
                </a:lnTo>
                <a:cubicBezTo>
                  <a:pt x="23498" y="1115"/>
                  <a:pt x="23478" y="1155"/>
                  <a:pt x="23419" y="1235"/>
                </a:cubicBezTo>
                <a:cubicBezTo>
                  <a:pt x="23379" y="1294"/>
                  <a:pt x="23319" y="1354"/>
                  <a:pt x="22981" y="1573"/>
                </a:cubicBezTo>
                <a:lnTo>
                  <a:pt x="23100" y="1632"/>
                </a:lnTo>
                <a:cubicBezTo>
                  <a:pt x="23260" y="1871"/>
                  <a:pt x="22523" y="2010"/>
                  <a:pt x="22305" y="2408"/>
                </a:cubicBezTo>
                <a:lnTo>
                  <a:pt x="22464" y="2349"/>
                </a:lnTo>
                <a:lnTo>
                  <a:pt x="22464" y="2349"/>
                </a:lnTo>
                <a:cubicBezTo>
                  <a:pt x="22364" y="2587"/>
                  <a:pt x="21728" y="2607"/>
                  <a:pt x="21549" y="2767"/>
                </a:cubicBezTo>
                <a:cubicBezTo>
                  <a:pt x="21544" y="2768"/>
                  <a:pt x="21540" y="2769"/>
                  <a:pt x="21537" y="2769"/>
                </a:cubicBezTo>
                <a:cubicBezTo>
                  <a:pt x="21501" y="2769"/>
                  <a:pt x="21571" y="2663"/>
                  <a:pt x="21608" y="2607"/>
                </a:cubicBezTo>
                <a:lnTo>
                  <a:pt x="21608" y="2607"/>
                </a:lnTo>
                <a:cubicBezTo>
                  <a:pt x="21051" y="2965"/>
                  <a:pt x="21668" y="2767"/>
                  <a:pt x="21369" y="3145"/>
                </a:cubicBezTo>
                <a:cubicBezTo>
                  <a:pt x="21365" y="3145"/>
                  <a:pt x="21361" y="3146"/>
                  <a:pt x="21357" y="3146"/>
                </a:cubicBezTo>
                <a:cubicBezTo>
                  <a:pt x="21287" y="3146"/>
                  <a:pt x="21277" y="3043"/>
                  <a:pt x="21209" y="3043"/>
                </a:cubicBezTo>
                <a:cubicBezTo>
                  <a:pt x="21175" y="3043"/>
                  <a:pt x="21127" y="3068"/>
                  <a:pt x="21051" y="3145"/>
                </a:cubicBezTo>
                <a:cubicBezTo>
                  <a:pt x="20892" y="3224"/>
                  <a:pt x="20673" y="4040"/>
                  <a:pt x="20255" y="4259"/>
                </a:cubicBezTo>
                <a:cubicBezTo>
                  <a:pt x="20299" y="4251"/>
                  <a:pt x="20340" y="4242"/>
                  <a:pt x="20369" y="4242"/>
                </a:cubicBezTo>
                <a:cubicBezTo>
                  <a:pt x="20421" y="4242"/>
                  <a:pt x="20438" y="4272"/>
                  <a:pt x="20375" y="4398"/>
                </a:cubicBezTo>
                <a:cubicBezTo>
                  <a:pt x="20176" y="4677"/>
                  <a:pt x="19579" y="4935"/>
                  <a:pt x="19539" y="5313"/>
                </a:cubicBezTo>
                <a:cubicBezTo>
                  <a:pt x="19519" y="5323"/>
                  <a:pt x="19504" y="5328"/>
                  <a:pt x="19492" y="5328"/>
                </a:cubicBezTo>
                <a:cubicBezTo>
                  <a:pt x="19479" y="5328"/>
                  <a:pt x="19469" y="5323"/>
                  <a:pt x="19459" y="5313"/>
                </a:cubicBezTo>
                <a:cubicBezTo>
                  <a:pt x="19340" y="5552"/>
                  <a:pt x="19002" y="6029"/>
                  <a:pt x="19002" y="6228"/>
                </a:cubicBezTo>
                <a:cubicBezTo>
                  <a:pt x="18986" y="6225"/>
                  <a:pt x="18969" y="6224"/>
                  <a:pt x="18953" y="6224"/>
                </a:cubicBezTo>
                <a:cubicBezTo>
                  <a:pt x="18521" y="6224"/>
                  <a:pt x="18195" y="7373"/>
                  <a:pt x="17906" y="7373"/>
                </a:cubicBezTo>
                <a:cubicBezTo>
                  <a:pt x="17880" y="7373"/>
                  <a:pt x="17854" y="7364"/>
                  <a:pt x="17828" y="7343"/>
                </a:cubicBezTo>
                <a:cubicBezTo>
                  <a:pt x="17669" y="7542"/>
                  <a:pt x="17510" y="7760"/>
                  <a:pt x="17350" y="7979"/>
                </a:cubicBezTo>
                <a:lnTo>
                  <a:pt x="17331" y="7940"/>
                </a:lnTo>
                <a:cubicBezTo>
                  <a:pt x="16992" y="8318"/>
                  <a:pt x="16952" y="8517"/>
                  <a:pt x="16933" y="8715"/>
                </a:cubicBezTo>
                <a:cubicBezTo>
                  <a:pt x="16905" y="8738"/>
                  <a:pt x="16887" y="8746"/>
                  <a:pt x="16874" y="8746"/>
                </a:cubicBezTo>
                <a:cubicBezTo>
                  <a:pt x="16843" y="8746"/>
                  <a:pt x="16853" y="8690"/>
                  <a:pt x="16853" y="8676"/>
                </a:cubicBezTo>
                <a:lnTo>
                  <a:pt x="16853" y="8676"/>
                </a:lnTo>
                <a:cubicBezTo>
                  <a:pt x="16316" y="9213"/>
                  <a:pt x="16296" y="9273"/>
                  <a:pt x="16057" y="9889"/>
                </a:cubicBezTo>
                <a:lnTo>
                  <a:pt x="15918" y="9850"/>
                </a:lnTo>
                <a:cubicBezTo>
                  <a:pt x="15878" y="10029"/>
                  <a:pt x="15102" y="10586"/>
                  <a:pt x="14764" y="11242"/>
                </a:cubicBezTo>
                <a:cubicBezTo>
                  <a:pt x="14764" y="11242"/>
                  <a:pt x="14751" y="11217"/>
                  <a:pt x="14766" y="11177"/>
                </a:cubicBezTo>
                <a:lnTo>
                  <a:pt x="14766" y="11177"/>
                </a:lnTo>
                <a:cubicBezTo>
                  <a:pt x="14372" y="11916"/>
                  <a:pt x="13295" y="12484"/>
                  <a:pt x="13491" y="13013"/>
                </a:cubicBezTo>
                <a:lnTo>
                  <a:pt x="13252" y="13510"/>
                </a:lnTo>
                <a:cubicBezTo>
                  <a:pt x="13376" y="13364"/>
                  <a:pt x="13440" y="13314"/>
                  <a:pt x="13473" y="13314"/>
                </a:cubicBezTo>
                <a:cubicBezTo>
                  <a:pt x="13544" y="13314"/>
                  <a:pt x="13457" y="13565"/>
                  <a:pt x="13527" y="13565"/>
                </a:cubicBezTo>
                <a:cubicBezTo>
                  <a:pt x="13541" y="13565"/>
                  <a:pt x="13561" y="13555"/>
                  <a:pt x="13590" y="13530"/>
                </a:cubicBezTo>
                <a:lnTo>
                  <a:pt x="13590" y="13530"/>
                </a:lnTo>
                <a:cubicBezTo>
                  <a:pt x="13496" y="13692"/>
                  <a:pt x="13282" y="13864"/>
                  <a:pt x="13210" y="13864"/>
                </a:cubicBezTo>
                <a:cubicBezTo>
                  <a:pt x="13176" y="13864"/>
                  <a:pt x="13174" y="13825"/>
                  <a:pt x="13232" y="13729"/>
                </a:cubicBezTo>
                <a:lnTo>
                  <a:pt x="13292" y="13709"/>
                </a:lnTo>
                <a:cubicBezTo>
                  <a:pt x="13274" y="13677"/>
                  <a:pt x="13251" y="13662"/>
                  <a:pt x="13224" y="13662"/>
                </a:cubicBezTo>
                <a:cubicBezTo>
                  <a:pt x="13055" y="13662"/>
                  <a:pt x="12731" y="14238"/>
                  <a:pt x="12602" y="14238"/>
                </a:cubicBezTo>
                <a:cubicBezTo>
                  <a:pt x="12592" y="14238"/>
                  <a:pt x="12583" y="14234"/>
                  <a:pt x="12575" y="14227"/>
                </a:cubicBezTo>
                <a:cubicBezTo>
                  <a:pt x="11740" y="15321"/>
                  <a:pt x="10844" y="16316"/>
                  <a:pt x="10068" y="17350"/>
                </a:cubicBezTo>
                <a:lnTo>
                  <a:pt x="10307" y="17350"/>
                </a:lnTo>
                <a:lnTo>
                  <a:pt x="10029" y="17709"/>
                </a:lnTo>
                <a:cubicBezTo>
                  <a:pt x="10000" y="17726"/>
                  <a:pt x="9969" y="17737"/>
                  <a:pt x="9945" y="17737"/>
                </a:cubicBezTo>
                <a:cubicBezTo>
                  <a:pt x="9887" y="17737"/>
                  <a:pt x="9868" y="17673"/>
                  <a:pt x="10009" y="17490"/>
                </a:cubicBezTo>
                <a:lnTo>
                  <a:pt x="10009" y="17490"/>
                </a:lnTo>
                <a:cubicBezTo>
                  <a:pt x="9830" y="17549"/>
                  <a:pt x="9770" y="17967"/>
                  <a:pt x="9790" y="18007"/>
                </a:cubicBezTo>
                <a:cubicBezTo>
                  <a:pt x="9690" y="18112"/>
                  <a:pt x="9633" y="18151"/>
                  <a:pt x="9605" y="18151"/>
                </a:cubicBezTo>
                <a:cubicBezTo>
                  <a:pt x="9519" y="18151"/>
                  <a:pt x="9675" y="17807"/>
                  <a:pt x="9652" y="17807"/>
                </a:cubicBezTo>
                <a:cubicBezTo>
                  <a:pt x="9648" y="17807"/>
                  <a:pt x="9642" y="17813"/>
                  <a:pt x="9631" y="17828"/>
                </a:cubicBezTo>
                <a:lnTo>
                  <a:pt x="9491" y="18047"/>
                </a:lnTo>
                <a:lnTo>
                  <a:pt x="9551" y="18007"/>
                </a:lnTo>
                <a:lnTo>
                  <a:pt x="9551" y="18007"/>
                </a:lnTo>
                <a:cubicBezTo>
                  <a:pt x="9491" y="18226"/>
                  <a:pt x="9551" y="18286"/>
                  <a:pt x="9312" y="18604"/>
                </a:cubicBezTo>
                <a:cubicBezTo>
                  <a:pt x="9237" y="18670"/>
                  <a:pt x="9194" y="18685"/>
                  <a:pt x="9164" y="18685"/>
                </a:cubicBezTo>
                <a:cubicBezTo>
                  <a:pt x="9142" y="18685"/>
                  <a:pt x="9127" y="18677"/>
                  <a:pt x="9113" y="18677"/>
                </a:cubicBezTo>
                <a:cubicBezTo>
                  <a:pt x="9101" y="18677"/>
                  <a:pt x="9089" y="18682"/>
                  <a:pt x="9074" y="18703"/>
                </a:cubicBezTo>
                <a:cubicBezTo>
                  <a:pt x="9070" y="18700"/>
                  <a:pt x="9067" y="18698"/>
                  <a:pt x="9063" y="18698"/>
                </a:cubicBezTo>
                <a:cubicBezTo>
                  <a:pt x="9046" y="18698"/>
                  <a:pt x="9024" y="18740"/>
                  <a:pt x="8974" y="18823"/>
                </a:cubicBezTo>
                <a:lnTo>
                  <a:pt x="8636" y="19260"/>
                </a:lnTo>
                <a:lnTo>
                  <a:pt x="8895" y="19161"/>
                </a:lnTo>
                <a:lnTo>
                  <a:pt x="8895" y="19161"/>
                </a:lnTo>
                <a:cubicBezTo>
                  <a:pt x="8817" y="19363"/>
                  <a:pt x="8666" y="19517"/>
                  <a:pt x="8737" y="19517"/>
                </a:cubicBezTo>
                <a:cubicBezTo>
                  <a:pt x="8754" y="19517"/>
                  <a:pt x="8783" y="19509"/>
                  <a:pt x="8827" y="19491"/>
                </a:cubicBezTo>
                <a:lnTo>
                  <a:pt x="8827" y="19491"/>
                </a:lnTo>
                <a:cubicBezTo>
                  <a:pt x="8381" y="19699"/>
                  <a:pt x="7537" y="21134"/>
                  <a:pt x="7343" y="21270"/>
                </a:cubicBezTo>
                <a:cubicBezTo>
                  <a:pt x="7223" y="21628"/>
                  <a:pt x="7024" y="21907"/>
                  <a:pt x="6746" y="22245"/>
                </a:cubicBezTo>
                <a:cubicBezTo>
                  <a:pt x="6772" y="22224"/>
                  <a:pt x="6804" y="22212"/>
                  <a:pt x="6832" y="22212"/>
                </a:cubicBezTo>
                <a:cubicBezTo>
                  <a:pt x="6911" y="22212"/>
                  <a:pt x="6961" y="22299"/>
                  <a:pt x="6786" y="22504"/>
                </a:cubicBezTo>
                <a:cubicBezTo>
                  <a:pt x="6749" y="22450"/>
                  <a:pt x="6710" y="22427"/>
                  <a:pt x="6668" y="22427"/>
                </a:cubicBezTo>
                <a:cubicBezTo>
                  <a:pt x="6470" y="22427"/>
                  <a:pt x="6218" y="22943"/>
                  <a:pt x="5902" y="23051"/>
                </a:cubicBezTo>
                <a:lnTo>
                  <a:pt x="5902" y="23051"/>
                </a:lnTo>
                <a:cubicBezTo>
                  <a:pt x="5905" y="23051"/>
                  <a:pt x="5908" y="23051"/>
                  <a:pt x="5910" y="23051"/>
                </a:cubicBezTo>
                <a:cubicBezTo>
                  <a:pt x="6058" y="23051"/>
                  <a:pt x="5456" y="23764"/>
                  <a:pt x="5642" y="23764"/>
                </a:cubicBezTo>
                <a:cubicBezTo>
                  <a:pt x="5662" y="23764"/>
                  <a:pt x="5691" y="23755"/>
                  <a:pt x="5731" y="23737"/>
                </a:cubicBezTo>
                <a:lnTo>
                  <a:pt x="5731" y="23737"/>
                </a:lnTo>
                <a:cubicBezTo>
                  <a:pt x="5670" y="23811"/>
                  <a:pt x="5635" y="23833"/>
                  <a:pt x="5610" y="23833"/>
                </a:cubicBezTo>
                <a:cubicBezTo>
                  <a:pt x="5571" y="23833"/>
                  <a:pt x="5557" y="23778"/>
                  <a:pt x="5505" y="23778"/>
                </a:cubicBezTo>
                <a:cubicBezTo>
                  <a:pt x="5483" y="23778"/>
                  <a:pt x="5454" y="23788"/>
                  <a:pt x="5413" y="23817"/>
                </a:cubicBezTo>
                <a:cubicBezTo>
                  <a:pt x="5094" y="24493"/>
                  <a:pt x="4398" y="25090"/>
                  <a:pt x="3901" y="25846"/>
                </a:cubicBezTo>
                <a:cubicBezTo>
                  <a:pt x="3940" y="25886"/>
                  <a:pt x="4080" y="25806"/>
                  <a:pt x="4020" y="26005"/>
                </a:cubicBezTo>
                <a:lnTo>
                  <a:pt x="3562" y="26264"/>
                </a:lnTo>
                <a:cubicBezTo>
                  <a:pt x="3463" y="26423"/>
                  <a:pt x="3682" y="26562"/>
                  <a:pt x="3363" y="26722"/>
                </a:cubicBezTo>
                <a:cubicBezTo>
                  <a:pt x="3387" y="26722"/>
                  <a:pt x="3414" y="26715"/>
                  <a:pt x="3434" y="26715"/>
                </a:cubicBezTo>
                <a:cubicBezTo>
                  <a:pt x="3464" y="26715"/>
                  <a:pt x="3479" y="26730"/>
                  <a:pt x="3443" y="26801"/>
                </a:cubicBezTo>
                <a:cubicBezTo>
                  <a:pt x="2846" y="27438"/>
                  <a:pt x="2369" y="28194"/>
                  <a:pt x="1871" y="28930"/>
                </a:cubicBezTo>
                <a:cubicBezTo>
                  <a:pt x="1632" y="29308"/>
                  <a:pt x="1374" y="29686"/>
                  <a:pt x="1095" y="30024"/>
                </a:cubicBezTo>
                <a:lnTo>
                  <a:pt x="896" y="30283"/>
                </a:lnTo>
                <a:lnTo>
                  <a:pt x="657" y="30581"/>
                </a:lnTo>
                <a:cubicBezTo>
                  <a:pt x="459" y="30820"/>
                  <a:pt x="240" y="31059"/>
                  <a:pt x="1" y="31318"/>
                </a:cubicBezTo>
                <a:lnTo>
                  <a:pt x="1" y="31457"/>
                </a:lnTo>
                <a:cubicBezTo>
                  <a:pt x="21" y="31357"/>
                  <a:pt x="21" y="31318"/>
                  <a:pt x="41" y="31318"/>
                </a:cubicBezTo>
                <a:lnTo>
                  <a:pt x="61" y="31318"/>
                </a:lnTo>
                <a:cubicBezTo>
                  <a:pt x="80" y="31337"/>
                  <a:pt x="100" y="31457"/>
                  <a:pt x="120" y="31576"/>
                </a:cubicBezTo>
                <a:cubicBezTo>
                  <a:pt x="120" y="31527"/>
                  <a:pt x="133" y="31513"/>
                  <a:pt x="151" y="31513"/>
                </a:cubicBezTo>
                <a:cubicBezTo>
                  <a:pt x="178" y="31513"/>
                  <a:pt x="219" y="31544"/>
                  <a:pt x="254" y="31544"/>
                </a:cubicBezTo>
                <a:cubicBezTo>
                  <a:pt x="263" y="31544"/>
                  <a:pt x="271" y="31542"/>
                  <a:pt x="279" y="31536"/>
                </a:cubicBezTo>
                <a:lnTo>
                  <a:pt x="279" y="31536"/>
                </a:lnTo>
                <a:cubicBezTo>
                  <a:pt x="240" y="31636"/>
                  <a:pt x="200" y="31716"/>
                  <a:pt x="180" y="31815"/>
                </a:cubicBezTo>
                <a:lnTo>
                  <a:pt x="160" y="31875"/>
                </a:lnTo>
                <a:lnTo>
                  <a:pt x="160" y="31914"/>
                </a:lnTo>
                <a:lnTo>
                  <a:pt x="180" y="31914"/>
                </a:lnTo>
                <a:cubicBezTo>
                  <a:pt x="200" y="31914"/>
                  <a:pt x="220" y="31954"/>
                  <a:pt x="260" y="31974"/>
                </a:cubicBezTo>
                <a:cubicBezTo>
                  <a:pt x="279" y="32014"/>
                  <a:pt x="319" y="32054"/>
                  <a:pt x="359" y="32094"/>
                </a:cubicBezTo>
                <a:cubicBezTo>
                  <a:pt x="459" y="32113"/>
                  <a:pt x="638" y="32253"/>
                  <a:pt x="777" y="32472"/>
                </a:cubicBezTo>
                <a:cubicBezTo>
                  <a:pt x="896" y="32531"/>
                  <a:pt x="1016" y="32611"/>
                  <a:pt x="1115" y="32651"/>
                </a:cubicBezTo>
                <a:cubicBezTo>
                  <a:pt x="1150" y="32674"/>
                  <a:pt x="1185" y="32684"/>
                  <a:pt x="1216" y="32684"/>
                </a:cubicBezTo>
                <a:cubicBezTo>
                  <a:pt x="1238" y="32684"/>
                  <a:pt x="1258" y="32679"/>
                  <a:pt x="1274" y="32671"/>
                </a:cubicBezTo>
                <a:lnTo>
                  <a:pt x="1035" y="32551"/>
                </a:lnTo>
                <a:lnTo>
                  <a:pt x="1035" y="32551"/>
                </a:lnTo>
                <a:cubicBezTo>
                  <a:pt x="1058" y="32555"/>
                  <a:pt x="1078" y="32557"/>
                  <a:pt x="1096" y="32557"/>
                </a:cubicBezTo>
                <a:cubicBezTo>
                  <a:pt x="1259" y="32557"/>
                  <a:pt x="1189" y="32397"/>
                  <a:pt x="1135" y="32253"/>
                </a:cubicBezTo>
                <a:cubicBezTo>
                  <a:pt x="1135" y="32233"/>
                  <a:pt x="1135" y="32213"/>
                  <a:pt x="1135" y="32193"/>
                </a:cubicBezTo>
                <a:cubicBezTo>
                  <a:pt x="1453" y="32392"/>
                  <a:pt x="1752" y="32611"/>
                  <a:pt x="1752" y="32611"/>
                </a:cubicBezTo>
                <a:cubicBezTo>
                  <a:pt x="1911" y="32054"/>
                  <a:pt x="4557" y="28512"/>
                  <a:pt x="8039" y="24016"/>
                </a:cubicBezTo>
                <a:cubicBezTo>
                  <a:pt x="8039" y="24036"/>
                  <a:pt x="8039" y="24036"/>
                  <a:pt x="8039" y="24055"/>
                </a:cubicBezTo>
                <a:lnTo>
                  <a:pt x="8079" y="24075"/>
                </a:lnTo>
                <a:cubicBezTo>
                  <a:pt x="8160" y="23978"/>
                  <a:pt x="8201" y="23880"/>
                  <a:pt x="8171" y="23880"/>
                </a:cubicBezTo>
                <a:cubicBezTo>
                  <a:pt x="8164" y="23880"/>
                  <a:pt x="8153" y="23885"/>
                  <a:pt x="8138" y="23896"/>
                </a:cubicBezTo>
                <a:cubicBezTo>
                  <a:pt x="8218" y="23797"/>
                  <a:pt x="8318" y="23677"/>
                  <a:pt x="8397" y="23558"/>
                </a:cubicBezTo>
                <a:lnTo>
                  <a:pt x="8397" y="23558"/>
                </a:lnTo>
                <a:cubicBezTo>
                  <a:pt x="8339" y="23747"/>
                  <a:pt x="8525" y="23830"/>
                  <a:pt x="8745" y="23830"/>
                </a:cubicBezTo>
                <a:cubicBezTo>
                  <a:pt x="8827" y="23830"/>
                  <a:pt x="8913" y="23818"/>
                  <a:pt x="8994" y="23797"/>
                </a:cubicBezTo>
                <a:cubicBezTo>
                  <a:pt x="8954" y="23757"/>
                  <a:pt x="8914" y="23737"/>
                  <a:pt x="9054" y="23459"/>
                </a:cubicBezTo>
                <a:lnTo>
                  <a:pt x="9054" y="23459"/>
                </a:lnTo>
                <a:cubicBezTo>
                  <a:pt x="8978" y="23504"/>
                  <a:pt x="8716" y="23736"/>
                  <a:pt x="8632" y="23736"/>
                </a:cubicBezTo>
                <a:cubicBezTo>
                  <a:pt x="8606" y="23736"/>
                  <a:pt x="8597" y="23714"/>
                  <a:pt x="8616" y="23658"/>
                </a:cubicBezTo>
                <a:cubicBezTo>
                  <a:pt x="8835" y="23299"/>
                  <a:pt x="8855" y="23419"/>
                  <a:pt x="9014" y="23299"/>
                </a:cubicBezTo>
                <a:lnTo>
                  <a:pt x="9014" y="23299"/>
                </a:lnTo>
                <a:cubicBezTo>
                  <a:pt x="9006" y="23301"/>
                  <a:pt x="8999" y="23302"/>
                  <a:pt x="8993" y="23302"/>
                </a:cubicBezTo>
                <a:cubicBezTo>
                  <a:pt x="8857" y="23302"/>
                  <a:pt x="9090" y="22895"/>
                  <a:pt x="9014" y="22762"/>
                </a:cubicBezTo>
                <a:cubicBezTo>
                  <a:pt x="9511" y="22145"/>
                  <a:pt x="10009" y="21509"/>
                  <a:pt x="10506" y="20852"/>
                </a:cubicBezTo>
                <a:cubicBezTo>
                  <a:pt x="10520" y="20866"/>
                  <a:pt x="10524" y="20880"/>
                  <a:pt x="10540" y="20880"/>
                </a:cubicBezTo>
                <a:cubicBezTo>
                  <a:pt x="10546" y="20880"/>
                  <a:pt x="10554" y="20878"/>
                  <a:pt x="10566" y="20872"/>
                </a:cubicBezTo>
                <a:lnTo>
                  <a:pt x="10685" y="20693"/>
                </a:lnTo>
                <a:cubicBezTo>
                  <a:pt x="10705" y="20684"/>
                  <a:pt x="10720" y="20680"/>
                  <a:pt x="10731" y="20680"/>
                </a:cubicBezTo>
                <a:cubicBezTo>
                  <a:pt x="10826" y="20680"/>
                  <a:pt x="10647" y="20970"/>
                  <a:pt x="10701" y="20970"/>
                </a:cubicBezTo>
                <a:cubicBezTo>
                  <a:pt x="10712" y="20970"/>
                  <a:pt x="10732" y="20959"/>
                  <a:pt x="10765" y="20932"/>
                </a:cubicBezTo>
                <a:lnTo>
                  <a:pt x="10765" y="20932"/>
                </a:lnTo>
                <a:cubicBezTo>
                  <a:pt x="10645" y="21210"/>
                  <a:pt x="10526" y="21549"/>
                  <a:pt x="10228" y="21847"/>
                </a:cubicBezTo>
                <a:lnTo>
                  <a:pt x="10055" y="21809"/>
                </a:lnTo>
                <a:lnTo>
                  <a:pt x="10055" y="21809"/>
                </a:lnTo>
                <a:cubicBezTo>
                  <a:pt x="10056" y="21809"/>
                  <a:pt x="10056" y="21809"/>
                  <a:pt x="10056" y="21809"/>
                </a:cubicBezTo>
                <a:cubicBezTo>
                  <a:pt x="10108" y="21809"/>
                  <a:pt x="10289" y="21642"/>
                  <a:pt x="10327" y="21529"/>
                </a:cubicBezTo>
                <a:lnTo>
                  <a:pt x="10327" y="21529"/>
                </a:lnTo>
                <a:cubicBezTo>
                  <a:pt x="10267" y="21708"/>
                  <a:pt x="9750" y="21907"/>
                  <a:pt x="9810" y="22185"/>
                </a:cubicBezTo>
                <a:lnTo>
                  <a:pt x="10068" y="22026"/>
                </a:lnTo>
                <a:lnTo>
                  <a:pt x="10068" y="22026"/>
                </a:lnTo>
                <a:cubicBezTo>
                  <a:pt x="9949" y="22305"/>
                  <a:pt x="9850" y="22722"/>
                  <a:pt x="9591" y="22981"/>
                </a:cubicBezTo>
                <a:cubicBezTo>
                  <a:pt x="9810" y="22941"/>
                  <a:pt x="9631" y="22901"/>
                  <a:pt x="9929" y="22802"/>
                </a:cubicBezTo>
                <a:lnTo>
                  <a:pt x="9929" y="22802"/>
                </a:lnTo>
                <a:cubicBezTo>
                  <a:pt x="9921" y="22803"/>
                  <a:pt x="9914" y="22803"/>
                  <a:pt x="9908" y="22803"/>
                </a:cubicBezTo>
                <a:cubicBezTo>
                  <a:pt x="9676" y="22803"/>
                  <a:pt x="10381" y="22169"/>
                  <a:pt x="10185" y="22169"/>
                </a:cubicBezTo>
                <a:cubicBezTo>
                  <a:pt x="10177" y="22169"/>
                  <a:pt x="10169" y="22170"/>
                  <a:pt x="10160" y="22171"/>
                </a:cubicBezTo>
                <a:lnTo>
                  <a:pt x="10160" y="22171"/>
                </a:lnTo>
                <a:cubicBezTo>
                  <a:pt x="10452" y="22083"/>
                  <a:pt x="10505" y="21877"/>
                  <a:pt x="10844" y="21708"/>
                </a:cubicBezTo>
                <a:cubicBezTo>
                  <a:pt x="10785" y="21688"/>
                  <a:pt x="10685" y="21748"/>
                  <a:pt x="10904" y="21509"/>
                </a:cubicBezTo>
                <a:cubicBezTo>
                  <a:pt x="10904" y="21489"/>
                  <a:pt x="10904" y="21449"/>
                  <a:pt x="10904" y="21429"/>
                </a:cubicBezTo>
                <a:cubicBezTo>
                  <a:pt x="10844" y="21469"/>
                  <a:pt x="10785" y="21509"/>
                  <a:pt x="10745" y="21509"/>
                </a:cubicBezTo>
                <a:cubicBezTo>
                  <a:pt x="10745" y="21310"/>
                  <a:pt x="11043" y="20912"/>
                  <a:pt x="11103" y="20753"/>
                </a:cubicBezTo>
                <a:cubicBezTo>
                  <a:pt x="11135" y="20720"/>
                  <a:pt x="11153" y="20708"/>
                  <a:pt x="11161" y="20708"/>
                </a:cubicBezTo>
                <a:cubicBezTo>
                  <a:pt x="11186" y="20708"/>
                  <a:pt x="11143" y="20802"/>
                  <a:pt x="11177" y="20802"/>
                </a:cubicBezTo>
                <a:cubicBezTo>
                  <a:pt x="11183" y="20802"/>
                  <a:pt x="11191" y="20799"/>
                  <a:pt x="11202" y="20792"/>
                </a:cubicBezTo>
                <a:lnTo>
                  <a:pt x="11302" y="20534"/>
                </a:lnTo>
                <a:cubicBezTo>
                  <a:pt x="11311" y="20539"/>
                  <a:pt x="11322" y="20542"/>
                  <a:pt x="11335" y="20542"/>
                </a:cubicBezTo>
                <a:cubicBezTo>
                  <a:pt x="11408" y="20542"/>
                  <a:pt x="11530" y="20465"/>
                  <a:pt x="11584" y="20465"/>
                </a:cubicBezTo>
                <a:cubicBezTo>
                  <a:pt x="11624" y="20465"/>
                  <a:pt x="11625" y="20507"/>
                  <a:pt x="11541" y="20653"/>
                </a:cubicBezTo>
                <a:lnTo>
                  <a:pt x="11779" y="20355"/>
                </a:lnTo>
                <a:cubicBezTo>
                  <a:pt x="11978" y="20216"/>
                  <a:pt x="12197" y="19977"/>
                  <a:pt x="12277" y="19778"/>
                </a:cubicBezTo>
                <a:cubicBezTo>
                  <a:pt x="12387" y="19684"/>
                  <a:pt x="12447" y="19466"/>
                  <a:pt x="12458" y="19466"/>
                </a:cubicBezTo>
                <a:cubicBezTo>
                  <a:pt x="12461" y="19466"/>
                  <a:pt x="12460" y="19481"/>
                  <a:pt x="12456" y="19519"/>
                </a:cubicBezTo>
                <a:lnTo>
                  <a:pt x="12774" y="18982"/>
                </a:lnTo>
                <a:lnTo>
                  <a:pt x="12794" y="19002"/>
                </a:lnTo>
                <a:cubicBezTo>
                  <a:pt x="13192" y="18524"/>
                  <a:pt x="13431" y="17888"/>
                  <a:pt x="14028" y="17470"/>
                </a:cubicBezTo>
                <a:cubicBezTo>
                  <a:pt x="14127" y="17291"/>
                  <a:pt x="14247" y="17092"/>
                  <a:pt x="14485" y="16853"/>
                </a:cubicBezTo>
                <a:lnTo>
                  <a:pt x="14605" y="16853"/>
                </a:lnTo>
                <a:cubicBezTo>
                  <a:pt x="14744" y="16634"/>
                  <a:pt x="15182" y="16296"/>
                  <a:pt x="15162" y="16137"/>
                </a:cubicBezTo>
                <a:cubicBezTo>
                  <a:pt x="15560" y="16097"/>
                  <a:pt x="16017" y="15182"/>
                  <a:pt x="16336" y="14844"/>
                </a:cubicBezTo>
                <a:lnTo>
                  <a:pt x="16256" y="14744"/>
                </a:lnTo>
                <a:cubicBezTo>
                  <a:pt x="16455" y="14485"/>
                  <a:pt x="16614" y="14227"/>
                  <a:pt x="16813" y="13889"/>
                </a:cubicBezTo>
                <a:lnTo>
                  <a:pt x="16714" y="13829"/>
                </a:lnTo>
                <a:cubicBezTo>
                  <a:pt x="16853" y="13491"/>
                  <a:pt x="17331" y="13192"/>
                  <a:pt x="17649" y="12754"/>
                </a:cubicBezTo>
                <a:lnTo>
                  <a:pt x="17649" y="12754"/>
                </a:lnTo>
                <a:cubicBezTo>
                  <a:pt x="17669" y="12814"/>
                  <a:pt x="17569" y="12914"/>
                  <a:pt x="17490" y="12973"/>
                </a:cubicBezTo>
                <a:cubicBezTo>
                  <a:pt x="18106" y="12635"/>
                  <a:pt x="18186" y="11780"/>
                  <a:pt x="18703" y="11441"/>
                </a:cubicBezTo>
                <a:cubicBezTo>
                  <a:pt x="18763" y="11302"/>
                  <a:pt x="18843" y="11222"/>
                  <a:pt x="18942" y="11163"/>
                </a:cubicBezTo>
                <a:lnTo>
                  <a:pt x="18942" y="11163"/>
                </a:lnTo>
                <a:cubicBezTo>
                  <a:pt x="18922" y="11183"/>
                  <a:pt x="18922" y="11183"/>
                  <a:pt x="18922" y="11203"/>
                </a:cubicBezTo>
                <a:cubicBezTo>
                  <a:pt x="18922" y="11183"/>
                  <a:pt x="18942" y="11163"/>
                  <a:pt x="18962" y="11143"/>
                </a:cubicBezTo>
                <a:cubicBezTo>
                  <a:pt x="19022" y="11103"/>
                  <a:pt x="19081" y="11083"/>
                  <a:pt x="19141" y="11023"/>
                </a:cubicBezTo>
                <a:lnTo>
                  <a:pt x="19141" y="11023"/>
                </a:lnTo>
                <a:cubicBezTo>
                  <a:pt x="19081" y="11063"/>
                  <a:pt x="19022" y="11083"/>
                  <a:pt x="18982" y="11123"/>
                </a:cubicBezTo>
                <a:cubicBezTo>
                  <a:pt x="19042" y="11043"/>
                  <a:pt x="19141" y="10884"/>
                  <a:pt x="19221" y="10745"/>
                </a:cubicBezTo>
                <a:lnTo>
                  <a:pt x="19360" y="10765"/>
                </a:lnTo>
                <a:cubicBezTo>
                  <a:pt x="19380" y="10745"/>
                  <a:pt x="19380" y="10745"/>
                  <a:pt x="19380" y="10725"/>
                </a:cubicBezTo>
                <a:cubicBezTo>
                  <a:pt x="19496" y="10642"/>
                  <a:pt x="19446" y="10601"/>
                  <a:pt x="19357" y="10601"/>
                </a:cubicBezTo>
                <a:cubicBezTo>
                  <a:pt x="19339" y="10601"/>
                  <a:pt x="19320" y="10602"/>
                  <a:pt x="19300" y="10606"/>
                </a:cubicBezTo>
                <a:cubicBezTo>
                  <a:pt x="19320" y="10526"/>
                  <a:pt x="19360" y="10446"/>
                  <a:pt x="19380" y="10387"/>
                </a:cubicBezTo>
                <a:cubicBezTo>
                  <a:pt x="19385" y="10387"/>
                  <a:pt x="19391" y="10387"/>
                  <a:pt x="19396" y="10387"/>
                </a:cubicBezTo>
                <a:cubicBezTo>
                  <a:pt x="19618" y="10387"/>
                  <a:pt x="19605" y="9989"/>
                  <a:pt x="19877" y="9989"/>
                </a:cubicBezTo>
                <a:cubicBezTo>
                  <a:pt x="19877" y="9850"/>
                  <a:pt x="20275" y="9352"/>
                  <a:pt x="20235" y="9113"/>
                </a:cubicBezTo>
                <a:cubicBezTo>
                  <a:pt x="20235" y="9094"/>
                  <a:pt x="20235" y="9074"/>
                  <a:pt x="20215" y="9054"/>
                </a:cubicBezTo>
                <a:lnTo>
                  <a:pt x="20215" y="9054"/>
                </a:lnTo>
                <a:cubicBezTo>
                  <a:pt x="20255" y="9074"/>
                  <a:pt x="20295" y="9054"/>
                  <a:pt x="20235" y="9113"/>
                </a:cubicBezTo>
                <a:cubicBezTo>
                  <a:pt x="20375" y="8994"/>
                  <a:pt x="20514" y="8855"/>
                  <a:pt x="20574" y="8696"/>
                </a:cubicBezTo>
                <a:lnTo>
                  <a:pt x="20753" y="8715"/>
                </a:lnTo>
                <a:lnTo>
                  <a:pt x="20832" y="8278"/>
                </a:lnTo>
                <a:cubicBezTo>
                  <a:pt x="20946" y="8212"/>
                  <a:pt x="21028" y="8168"/>
                  <a:pt x="21076" y="8168"/>
                </a:cubicBezTo>
                <a:cubicBezTo>
                  <a:pt x="21130" y="8168"/>
                  <a:pt x="21142" y="8221"/>
                  <a:pt x="21111" y="8357"/>
                </a:cubicBezTo>
                <a:cubicBezTo>
                  <a:pt x="21330" y="7780"/>
                  <a:pt x="21369" y="7940"/>
                  <a:pt x="21529" y="7422"/>
                </a:cubicBezTo>
                <a:lnTo>
                  <a:pt x="21588" y="7502"/>
                </a:lnTo>
                <a:cubicBezTo>
                  <a:pt x="21708" y="7363"/>
                  <a:pt x="21787" y="7044"/>
                  <a:pt x="21907" y="7024"/>
                </a:cubicBezTo>
                <a:cubicBezTo>
                  <a:pt x="22324" y="6825"/>
                  <a:pt x="23200" y="5472"/>
                  <a:pt x="23976" y="4776"/>
                </a:cubicBezTo>
                <a:cubicBezTo>
                  <a:pt x="23618" y="4736"/>
                  <a:pt x="24394" y="4478"/>
                  <a:pt x="24235" y="4299"/>
                </a:cubicBezTo>
                <a:cubicBezTo>
                  <a:pt x="24284" y="4299"/>
                  <a:pt x="24339" y="4279"/>
                  <a:pt x="24374" y="4279"/>
                </a:cubicBezTo>
                <a:cubicBezTo>
                  <a:pt x="24409" y="4279"/>
                  <a:pt x="24424" y="4299"/>
                  <a:pt x="24394" y="4378"/>
                </a:cubicBezTo>
                <a:cubicBezTo>
                  <a:pt x="24672" y="3920"/>
                  <a:pt x="24991" y="3841"/>
                  <a:pt x="25070" y="3423"/>
                </a:cubicBezTo>
                <a:cubicBezTo>
                  <a:pt x="25145" y="3423"/>
                  <a:pt x="25079" y="3564"/>
                  <a:pt x="25137" y="3564"/>
                </a:cubicBezTo>
                <a:cubicBezTo>
                  <a:pt x="25141" y="3564"/>
                  <a:pt x="25145" y="3564"/>
                  <a:pt x="25150" y="3562"/>
                </a:cubicBezTo>
                <a:cubicBezTo>
                  <a:pt x="25150" y="3523"/>
                  <a:pt x="25190" y="3383"/>
                  <a:pt x="25269" y="3383"/>
                </a:cubicBezTo>
                <a:cubicBezTo>
                  <a:pt x="25274" y="3382"/>
                  <a:pt x="25279" y="3381"/>
                  <a:pt x="25282" y="3381"/>
                </a:cubicBezTo>
                <a:cubicBezTo>
                  <a:pt x="25319" y="3381"/>
                  <a:pt x="25266" y="3472"/>
                  <a:pt x="25229" y="3562"/>
                </a:cubicBezTo>
                <a:cubicBezTo>
                  <a:pt x="25568" y="3125"/>
                  <a:pt x="25428" y="2946"/>
                  <a:pt x="25289" y="2786"/>
                </a:cubicBezTo>
                <a:cubicBezTo>
                  <a:pt x="25349" y="2747"/>
                  <a:pt x="25408" y="2707"/>
                  <a:pt x="25468" y="2647"/>
                </a:cubicBezTo>
                <a:cubicBezTo>
                  <a:pt x="25508" y="2607"/>
                  <a:pt x="25568" y="2548"/>
                  <a:pt x="25587" y="2508"/>
                </a:cubicBezTo>
                <a:cubicBezTo>
                  <a:pt x="25667" y="2408"/>
                  <a:pt x="25687" y="2309"/>
                  <a:pt x="25707" y="2190"/>
                </a:cubicBezTo>
                <a:cubicBezTo>
                  <a:pt x="25778" y="2149"/>
                  <a:pt x="25870" y="2087"/>
                  <a:pt x="25908" y="2087"/>
                </a:cubicBezTo>
                <a:cubicBezTo>
                  <a:pt x="25945" y="2087"/>
                  <a:pt x="25933" y="2144"/>
                  <a:pt x="25806" y="2329"/>
                </a:cubicBezTo>
                <a:cubicBezTo>
                  <a:pt x="25866" y="2249"/>
                  <a:pt x="26065" y="2030"/>
                  <a:pt x="26244" y="1811"/>
                </a:cubicBezTo>
                <a:cubicBezTo>
                  <a:pt x="26184" y="1712"/>
                  <a:pt x="26105" y="1632"/>
                  <a:pt x="26025" y="1533"/>
                </a:cubicBezTo>
                <a:cubicBezTo>
                  <a:pt x="25985" y="1493"/>
                  <a:pt x="25966" y="1453"/>
                  <a:pt x="25926" y="1394"/>
                </a:cubicBezTo>
                <a:cubicBezTo>
                  <a:pt x="25886" y="1354"/>
                  <a:pt x="25826" y="1294"/>
                  <a:pt x="25786" y="1254"/>
                </a:cubicBezTo>
                <a:cubicBezTo>
                  <a:pt x="25747" y="1215"/>
                  <a:pt x="25707" y="1155"/>
                  <a:pt x="25667" y="1115"/>
                </a:cubicBezTo>
                <a:cubicBezTo>
                  <a:pt x="25607" y="1075"/>
                  <a:pt x="25607" y="1075"/>
                  <a:pt x="25587" y="1055"/>
                </a:cubicBezTo>
                <a:cubicBezTo>
                  <a:pt x="25548" y="1036"/>
                  <a:pt x="25528" y="1036"/>
                  <a:pt x="25488" y="1036"/>
                </a:cubicBezTo>
                <a:cubicBezTo>
                  <a:pt x="25488" y="1036"/>
                  <a:pt x="25488" y="996"/>
                  <a:pt x="25468" y="976"/>
                </a:cubicBezTo>
                <a:cubicBezTo>
                  <a:pt x="25448" y="956"/>
                  <a:pt x="25428" y="936"/>
                  <a:pt x="25389" y="896"/>
                </a:cubicBezTo>
                <a:cubicBezTo>
                  <a:pt x="25329" y="817"/>
                  <a:pt x="25249" y="737"/>
                  <a:pt x="25209" y="717"/>
                </a:cubicBezTo>
                <a:cubicBezTo>
                  <a:pt x="25030" y="478"/>
                  <a:pt x="24931" y="339"/>
                  <a:pt x="24812" y="220"/>
                </a:cubicBezTo>
                <a:cubicBezTo>
                  <a:pt x="24772" y="160"/>
                  <a:pt x="24712" y="100"/>
                  <a:pt x="24652" y="21"/>
                </a:cubicBezTo>
                <a:cubicBezTo>
                  <a:pt x="24652" y="21"/>
                  <a:pt x="24652" y="1"/>
                  <a:pt x="246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9"/>
          <p:cNvSpPr/>
          <p:nvPr/>
        </p:nvSpPr>
        <p:spPr>
          <a:xfrm>
            <a:off x="7319300" y="1068675"/>
            <a:ext cx="878768" cy="757581"/>
          </a:xfrm>
          <a:custGeom>
            <a:avLst/>
            <a:gdLst/>
            <a:ahLst/>
            <a:cxnLst/>
            <a:rect l="l" t="t" r="r" b="b"/>
            <a:pathLst>
              <a:path w="20514" h="17685" extrusionOk="0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3" name="Google Shape;733;p9"/>
          <p:cNvGrpSpPr/>
          <p:nvPr/>
        </p:nvGrpSpPr>
        <p:grpSpPr>
          <a:xfrm rot="-5400000">
            <a:off x="7213166" y="3208384"/>
            <a:ext cx="1305035" cy="664791"/>
            <a:chOff x="2094425" y="748900"/>
            <a:chExt cx="887900" cy="452300"/>
          </a:xfrm>
        </p:grpSpPr>
        <p:sp>
          <p:nvSpPr>
            <p:cNvPr id="734" name="Google Shape;734;p9"/>
            <p:cNvSpPr/>
            <p:nvPr/>
          </p:nvSpPr>
          <p:spPr>
            <a:xfrm>
              <a:off x="2094425" y="748900"/>
              <a:ext cx="887900" cy="419450"/>
            </a:xfrm>
            <a:custGeom>
              <a:avLst/>
              <a:gdLst/>
              <a:ahLst/>
              <a:cxnLst/>
              <a:rect l="l" t="t" r="r" b="b"/>
              <a:pathLst>
                <a:path w="35516" h="16778" extrusionOk="0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9"/>
            <p:cNvSpPr/>
            <p:nvPr/>
          </p:nvSpPr>
          <p:spPr>
            <a:xfrm>
              <a:off x="2180475" y="835350"/>
              <a:ext cx="733700" cy="337425"/>
            </a:xfrm>
            <a:custGeom>
              <a:avLst/>
              <a:gdLst/>
              <a:ahLst/>
              <a:cxnLst/>
              <a:rect l="l" t="t" r="r" b="b"/>
              <a:pathLst>
                <a:path w="29348" h="13497" extrusionOk="0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9"/>
            <p:cNvSpPr/>
            <p:nvPr/>
          </p:nvSpPr>
          <p:spPr>
            <a:xfrm>
              <a:off x="2263050" y="935600"/>
              <a:ext cx="563600" cy="236375"/>
            </a:xfrm>
            <a:custGeom>
              <a:avLst/>
              <a:gdLst/>
              <a:ahLst/>
              <a:cxnLst/>
              <a:rect l="l" t="t" r="r" b="b"/>
              <a:pathLst>
                <a:path w="22544" h="9455" extrusionOk="0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9"/>
            <p:cNvSpPr/>
            <p:nvPr/>
          </p:nvSpPr>
          <p:spPr>
            <a:xfrm>
              <a:off x="2343125" y="1024550"/>
              <a:ext cx="375575" cy="176650"/>
            </a:xfrm>
            <a:custGeom>
              <a:avLst/>
              <a:gdLst/>
              <a:ahLst/>
              <a:cxnLst/>
              <a:rect l="l" t="t" r="r" b="b"/>
              <a:pathLst>
                <a:path w="15023" h="7066" extrusionOk="0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8" name="Google Shape;738;p9"/>
          <p:cNvSpPr/>
          <p:nvPr/>
        </p:nvSpPr>
        <p:spPr>
          <a:xfrm rot="-1472198">
            <a:off x="1016804" y="1972493"/>
            <a:ext cx="1026939" cy="1198498"/>
          </a:xfrm>
          <a:custGeom>
            <a:avLst/>
            <a:gdLst/>
            <a:ahLst/>
            <a:cxnLst/>
            <a:rect l="l" t="t" r="r" b="b"/>
            <a:pathLst>
              <a:path w="23339" h="27238" extrusionOk="0">
                <a:moveTo>
                  <a:pt x="7819" y="15440"/>
                </a:moveTo>
                <a:cubicBezTo>
                  <a:pt x="7814" y="15449"/>
                  <a:pt x="7810" y="15458"/>
                  <a:pt x="7806" y="15466"/>
                </a:cubicBezTo>
                <a:lnTo>
                  <a:pt x="7806" y="15466"/>
                </a:lnTo>
                <a:lnTo>
                  <a:pt x="7819" y="15440"/>
                </a:lnTo>
                <a:close/>
                <a:moveTo>
                  <a:pt x="7502" y="21482"/>
                </a:moveTo>
                <a:lnTo>
                  <a:pt x="7501" y="21488"/>
                </a:lnTo>
                <a:cubicBezTo>
                  <a:pt x="7502" y="21486"/>
                  <a:pt x="7502" y="21484"/>
                  <a:pt x="7502" y="21482"/>
                </a:cubicBezTo>
                <a:close/>
                <a:moveTo>
                  <a:pt x="7402" y="21607"/>
                </a:moveTo>
                <a:cubicBezTo>
                  <a:pt x="7400" y="21608"/>
                  <a:pt x="7398" y="21609"/>
                  <a:pt x="7396" y="21610"/>
                </a:cubicBezTo>
                <a:lnTo>
                  <a:pt x="7396" y="21610"/>
                </a:lnTo>
                <a:cubicBezTo>
                  <a:pt x="7398" y="21609"/>
                  <a:pt x="7400" y="21608"/>
                  <a:pt x="7402" y="21607"/>
                </a:cubicBezTo>
                <a:close/>
                <a:moveTo>
                  <a:pt x="2105" y="22387"/>
                </a:moveTo>
                <a:cubicBezTo>
                  <a:pt x="2100" y="22400"/>
                  <a:pt x="2095" y="22413"/>
                  <a:pt x="2089" y="22423"/>
                </a:cubicBezTo>
                <a:cubicBezTo>
                  <a:pt x="2096" y="22410"/>
                  <a:pt x="2101" y="22398"/>
                  <a:pt x="2105" y="22387"/>
                </a:cubicBezTo>
                <a:close/>
                <a:moveTo>
                  <a:pt x="2845" y="26522"/>
                </a:moveTo>
                <a:lnTo>
                  <a:pt x="2845" y="26522"/>
                </a:lnTo>
                <a:cubicBezTo>
                  <a:pt x="2806" y="26621"/>
                  <a:pt x="2706" y="26701"/>
                  <a:pt x="2607" y="26760"/>
                </a:cubicBezTo>
                <a:cubicBezTo>
                  <a:pt x="2666" y="26661"/>
                  <a:pt x="2746" y="26581"/>
                  <a:pt x="2845" y="26522"/>
                </a:cubicBezTo>
                <a:close/>
                <a:moveTo>
                  <a:pt x="21627" y="0"/>
                </a:moveTo>
                <a:cubicBezTo>
                  <a:pt x="21568" y="40"/>
                  <a:pt x="21508" y="80"/>
                  <a:pt x="21468" y="139"/>
                </a:cubicBezTo>
                <a:cubicBezTo>
                  <a:pt x="21349" y="139"/>
                  <a:pt x="21548" y="40"/>
                  <a:pt x="21468" y="20"/>
                </a:cubicBezTo>
                <a:lnTo>
                  <a:pt x="21468" y="20"/>
                </a:lnTo>
                <a:cubicBezTo>
                  <a:pt x="21409" y="100"/>
                  <a:pt x="21329" y="179"/>
                  <a:pt x="21170" y="239"/>
                </a:cubicBezTo>
                <a:cubicBezTo>
                  <a:pt x="21110" y="299"/>
                  <a:pt x="21030" y="378"/>
                  <a:pt x="20931" y="458"/>
                </a:cubicBezTo>
                <a:lnTo>
                  <a:pt x="20951" y="418"/>
                </a:lnTo>
                <a:lnTo>
                  <a:pt x="20951" y="418"/>
                </a:lnTo>
                <a:cubicBezTo>
                  <a:pt x="20851" y="517"/>
                  <a:pt x="20772" y="617"/>
                  <a:pt x="20692" y="716"/>
                </a:cubicBezTo>
                <a:cubicBezTo>
                  <a:pt x="20633" y="796"/>
                  <a:pt x="20593" y="856"/>
                  <a:pt x="20533" y="915"/>
                </a:cubicBezTo>
                <a:cubicBezTo>
                  <a:pt x="20414" y="1035"/>
                  <a:pt x="20314" y="1134"/>
                  <a:pt x="20215" y="1234"/>
                </a:cubicBezTo>
                <a:cubicBezTo>
                  <a:pt x="19996" y="1453"/>
                  <a:pt x="19757" y="1651"/>
                  <a:pt x="19439" y="1990"/>
                </a:cubicBezTo>
                <a:lnTo>
                  <a:pt x="19578" y="2010"/>
                </a:lnTo>
                <a:cubicBezTo>
                  <a:pt x="19439" y="2149"/>
                  <a:pt x="19379" y="2149"/>
                  <a:pt x="19300" y="2209"/>
                </a:cubicBezTo>
                <a:cubicBezTo>
                  <a:pt x="19300" y="2257"/>
                  <a:pt x="19310" y="2276"/>
                  <a:pt x="19328" y="2276"/>
                </a:cubicBezTo>
                <a:cubicBezTo>
                  <a:pt x="19395" y="2276"/>
                  <a:pt x="19562" y="2013"/>
                  <a:pt x="19648" y="2013"/>
                </a:cubicBezTo>
                <a:cubicBezTo>
                  <a:pt x="19672" y="2013"/>
                  <a:pt x="19690" y="2034"/>
                  <a:pt x="19697" y="2089"/>
                </a:cubicBezTo>
                <a:cubicBezTo>
                  <a:pt x="19346" y="2109"/>
                  <a:pt x="18823" y="3085"/>
                  <a:pt x="18502" y="3085"/>
                </a:cubicBezTo>
                <a:cubicBezTo>
                  <a:pt x="18496" y="3085"/>
                  <a:pt x="18490" y="3085"/>
                  <a:pt x="18484" y="3084"/>
                </a:cubicBezTo>
                <a:lnTo>
                  <a:pt x="18484" y="3084"/>
                </a:lnTo>
                <a:cubicBezTo>
                  <a:pt x="18285" y="3303"/>
                  <a:pt x="18643" y="3104"/>
                  <a:pt x="18444" y="3323"/>
                </a:cubicBezTo>
                <a:lnTo>
                  <a:pt x="18344" y="3343"/>
                </a:lnTo>
                <a:lnTo>
                  <a:pt x="18364" y="3462"/>
                </a:lnTo>
                <a:cubicBezTo>
                  <a:pt x="18266" y="3561"/>
                  <a:pt x="18167" y="3600"/>
                  <a:pt x="18104" y="3600"/>
                </a:cubicBezTo>
                <a:cubicBezTo>
                  <a:pt x="18078" y="3600"/>
                  <a:pt x="18058" y="3593"/>
                  <a:pt x="18046" y="3581"/>
                </a:cubicBezTo>
                <a:cubicBezTo>
                  <a:pt x="18066" y="3542"/>
                  <a:pt x="18106" y="3462"/>
                  <a:pt x="18146" y="3422"/>
                </a:cubicBezTo>
                <a:lnTo>
                  <a:pt x="18146" y="3422"/>
                </a:lnTo>
                <a:cubicBezTo>
                  <a:pt x="17927" y="3542"/>
                  <a:pt x="17728" y="3940"/>
                  <a:pt x="17648" y="4019"/>
                </a:cubicBezTo>
                <a:lnTo>
                  <a:pt x="17847" y="3860"/>
                </a:lnTo>
                <a:lnTo>
                  <a:pt x="17847" y="3860"/>
                </a:lnTo>
                <a:cubicBezTo>
                  <a:pt x="17389" y="4517"/>
                  <a:pt x="16653" y="5213"/>
                  <a:pt x="16275" y="5929"/>
                </a:cubicBezTo>
                <a:lnTo>
                  <a:pt x="16355" y="5909"/>
                </a:lnTo>
                <a:lnTo>
                  <a:pt x="16355" y="5909"/>
                </a:lnTo>
                <a:cubicBezTo>
                  <a:pt x="16056" y="6446"/>
                  <a:pt x="15997" y="6247"/>
                  <a:pt x="15619" y="6785"/>
                </a:cubicBezTo>
                <a:lnTo>
                  <a:pt x="15619" y="6765"/>
                </a:lnTo>
                <a:cubicBezTo>
                  <a:pt x="15579" y="6904"/>
                  <a:pt x="15499" y="7043"/>
                  <a:pt x="15360" y="7183"/>
                </a:cubicBezTo>
                <a:cubicBezTo>
                  <a:pt x="15374" y="7142"/>
                  <a:pt x="15366" y="7128"/>
                  <a:pt x="15346" y="7128"/>
                </a:cubicBezTo>
                <a:cubicBezTo>
                  <a:pt x="15303" y="7128"/>
                  <a:pt x="15200" y="7200"/>
                  <a:pt x="15154" y="7200"/>
                </a:cubicBezTo>
                <a:cubicBezTo>
                  <a:pt x="15130" y="7200"/>
                  <a:pt x="15120" y="7181"/>
                  <a:pt x="15141" y="7123"/>
                </a:cubicBezTo>
                <a:lnTo>
                  <a:pt x="15141" y="7123"/>
                </a:lnTo>
                <a:cubicBezTo>
                  <a:pt x="14823" y="7700"/>
                  <a:pt x="15002" y="7421"/>
                  <a:pt x="14902" y="7899"/>
                </a:cubicBezTo>
                <a:lnTo>
                  <a:pt x="14763" y="7919"/>
                </a:lnTo>
                <a:cubicBezTo>
                  <a:pt x="14743" y="8078"/>
                  <a:pt x="14763" y="8118"/>
                  <a:pt x="14564" y="8396"/>
                </a:cubicBezTo>
                <a:cubicBezTo>
                  <a:pt x="14606" y="8305"/>
                  <a:pt x="14589" y="8286"/>
                  <a:pt x="14553" y="8286"/>
                </a:cubicBezTo>
                <a:cubicBezTo>
                  <a:pt x="14527" y="8286"/>
                  <a:pt x="14490" y="8296"/>
                  <a:pt x="14461" y="8296"/>
                </a:cubicBezTo>
                <a:cubicBezTo>
                  <a:pt x="14416" y="8296"/>
                  <a:pt x="14386" y="8273"/>
                  <a:pt x="14425" y="8158"/>
                </a:cubicBezTo>
                <a:lnTo>
                  <a:pt x="14425" y="8158"/>
                </a:lnTo>
                <a:cubicBezTo>
                  <a:pt x="13828" y="8536"/>
                  <a:pt x="13928" y="9073"/>
                  <a:pt x="13490" y="9113"/>
                </a:cubicBezTo>
                <a:cubicBezTo>
                  <a:pt x="13490" y="9203"/>
                  <a:pt x="13513" y="9238"/>
                  <a:pt x="13550" y="9238"/>
                </a:cubicBezTo>
                <a:cubicBezTo>
                  <a:pt x="13662" y="9238"/>
                  <a:pt x="13897" y="8906"/>
                  <a:pt x="13929" y="8906"/>
                </a:cubicBezTo>
                <a:cubicBezTo>
                  <a:pt x="13934" y="8906"/>
                  <a:pt x="13934" y="8914"/>
                  <a:pt x="13928" y="8933"/>
                </a:cubicBezTo>
                <a:cubicBezTo>
                  <a:pt x="13939" y="8929"/>
                  <a:pt x="13949" y="8927"/>
                  <a:pt x="13957" y="8927"/>
                </a:cubicBezTo>
                <a:cubicBezTo>
                  <a:pt x="14061" y="8927"/>
                  <a:pt x="13896" y="9263"/>
                  <a:pt x="13748" y="9411"/>
                </a:cubicBezTo>
                <a:cubicBezTo>
                  <a:pt x="13609" y="9570"/>
                  <a:pt x="13231" y="9471"/>
                  <a:pt x="12893" y="9908"/>
                </a:cubicBezTo>
                <a:cubicBezTo>
                  <a:pt x="12913" y="9869"/>
                  <a:pt x="12913" y="9849"/>
                  <a:pt x="12953" y="9809"/>
                </a:cubicBezTo>
                <a:lnTo>
                  <a:pt x="12953" y="9809"/>
                </a:lnTo>
                <a:cubicBezTo>
                  <a:pt x="12754" y="9928"/>
                  <a:pt x="12754" y="10167"/>
                  <a:pt x="12495" y="10306"/>
                </a:cubicBezTo>
                <a:cubicBezTo>
                  <a:pt x="12535" y="10505"/>
                  <a:pt x="12276" y="10545"/>
                  <a:pt x="12415" y="10704"/>
                </a:cubicBezTo>
                <a:lnTo>
                  <a:pt x="12714" y="10286"/>
                </a:lnTo>
                <a:lnTo>
                  <a:pt x="12714" y="10286"/>
                </a:lnTo>
                <a:cubicBezTo>
                  <a:pt x="12555" y="10545"/>
                  <a:pt x="12575" y="10903"/>
                  <a:pt x="12177" y="11202"/>
                </a:cubicBezTo>
                <a:cubicBezTo>
                  <a:pt x="12177" y="11142"/>
                  <a:pt x="12216" y="11003"/>
                  <a:pt x="12256" y="10903"/>
                </a:cubicBezTo>
                <a:lnTo>
                  <a:pt x="12256" y="10903"/>
                </a:lnTo>
                <a:cubicBezTo>
                  <a:pt x="12117" y="10983"/>
                  <a:pt x="12117" y="11142"/>
                  <a:pt x="11978" y="11202"/>
                </a:cubicBezTo>
                <a:cubicBezTo>
                  <a:pt x="11838" y="11042"/>
                  <a:pt x="12336" y="10704"/>
                  <a:pt x="12415" y="10366"/>
                </a:cubicBezTo>
                <a:lnTo>
                  <a:pt x="12415" y="10366"/>
                </a:lnTo>
                <a:cubicBezTo>
                  <a:pt x="12290" y="10413"/>
                  <a:pt x="12201" y="10721"/>
                  <a:pt x="12130" y="10721"/>
                </a:cubicBezTo>
                <a:cubicBezTo>
                  <a:pt x="12112" y="10721"/>
                  <a:pt x="12094" y="10699"/>
                  <a:pt x="12077" y="10645"/>
                </a:cubicBezTo>
                <a:lnTo>
                  <a:pt x="12077" y="10645"/>
                </a:lnTo>
                <a:cubicBezTo>
                  <a:pt x="12157" y="11003"/>
                  <a:pt x="11699" y="11042"/>
                  <a:pt x="11620" y="11480"/>
                </a:cubicBezTo>
                <a:lnTo>
                  <a:pt x="11540" y="11381"/>
                </a:lnTo>
                <a:cubicBezTo>
                  <a:pt x="11520" y="11421"/>
                  <a:pt x="11480" y="11560"/>
                  <a:pt x="11421" y="11639"/>
                </a:cubicBezTo>
                <a:lnTo>
                  <a:pt x="11421" y="11381"/>
                </a:lnTo>
                <a:cubicBezTo>
                  <a:pt x="11321" y="11719"/>
                  <a:pt x="10943" y="11759"/>
                  <a:pt x="10824" y="12037"/>
                </a:cubicBezTo>
                <a:cubicBezTo>
                  <a:pt x="10961" y="11864"/>
                  <a:pt x="11025" y="11814"/>
                  <a:pt x="11062" y="11814"/>
                </a:cubicBezTo>
                <a:cubicBezTo>
                  <a:pt x="11112" y="11814"/>
                  <a:pt x="11113" y="11906"/>
                  <a:pt x="11182" y="11906"/>
                </a:cubicBezTo>
                <a:cubicBezTo>
                  <a:pt x="11202" y="11906"/>
                  <a:pt x="11227" y="11898"/>
                  <a:pt x="11261" y="11878"/>
                </a:cubicBezTo>
                <a:lnTo>
                  <a:pt x="11261" y="11878"/>
                </a:lnTo>
                <a:cubicBezTo>
                  <a:pt x="10903" y="12555"/>
                  <a:pt x="10744" y="12037"/>
                  <a:pt x="10267" y="12654"/>
                </a:cubicBezTo>
                <a:cubicBezTo>
                  <a:pt x="10320" y="12587"/>
                  <a:pt x="10428" y="12511"/>
                  <a:pt x="10474" y="12511"/>
                </a:cubicBezTo>
                <a:cubicBezTo>
                  <a:pt x="10497" y="12511"/>
                  <a:pt x="10505" y="12529"/>
                  <a:pt x="10485" y="12574"/>
                </a:cubicBezTo>
                <a:cubicBezTo>
                  <a:pt x="10366" y="12694"/>
                  <a:pt x="10187" y="12813"/>
                  <a:pt x="10088" y="12853"/>
                </a:cubicBezTo>
                <a:cubicBezTo>
                  <a:pt x="9948" y="13024"/>
                  <a:pt x="9938" y="13064"/>
                  <a:pt x="9974" y="13064"/>
                </a:cubicBezTo>
                <a:cubicBezTo>
                  <a:pt x="10006" y="13064"/>
                  <a:pt x="10075" y="13032"/>
                  <a:pt x="10118" y="13032"/>
                </a:cubicBezTo>
                <a:cubicBezTo>
                  <a:pt x="10150" y="13032"/>
                  <a:pt x="10168" y="13050"/>
                  <a:pt x="10147" y="13112"/>
                </a:cubicBezTo>
                <a:cubicBezTo>
                  <a:pt x="9908" y="13151"/>
                  <a:pt x="10008" y="13350"/>
                  <a:pt x="9889" y="13569"/>
                </a:cubicBezTo>
                <a:lnTo>
                  <a:pt x="9789" y="13490"/>
                </a:lnTo>
                <a:lnTo>
                  <a:pt x="9789" y="13490"/>
                </a:lnTo>
                <a:cubicBezTo>
                  <a:pt x="9312" y="13927"/>
                  <a:pt x="9889" y="13788"/>
                  <a:pt x="9431" y="14166"/>
                </a:cubicBezTo>
                <a:lnTo>
                  <a:pt x="9451" y="13868"/>
                </a:lnTo>
                <a:lnTo>
                  <a:pt x="9292" y="14126"/>
                </a:lnTo>
                <a:lnTo>
                  <a:pt x="9232" y="13987"/>
                </a:lnTo>
                <a:cubicBezTo>
                  <a:pt x="9093" y="14305"/>
                  <a:pt x="9013" y="14365"/>
                  <a:pt x="8774" y="14584"/>
                </a:cubicBezTo>
                <a:cubicBezTo>
                  <a:pt x="8894" y="14584"/>
                  <a:pt x="8934" y="14763"/>
                  <a:pt x="8735" y="14982"/>
                </a:cubicBezTo>
                <a:cubicBezTo>
                  <a:pt x="8702" y="15000"/>
                  <a:pt x="8681" y="15006"/>
                  <a:pt x="8666" y="15006"/>
                </a:cubicBezTo>
                <a:cubicBezTo>
                  <a:pt x="8634" y="15006"/>
                  <a:pt x="8634" y="14976"/>
                  <a:pt x="8620" y="14976"/>
                </a:cubicBezTo>
                <a:cubicBezTo>
                  <a:pt x="8606" y="14976"/>
                  <a:pt x="8575" y="15009"/>
                  <a:pt x="8476" y="15141"/>
                </a:cubicBezTo>
                <a:cubicBezTo>
                  <a:pt x="8476" y="15022"/>
                  <a:pt x="8456" y="14882"/>
                  <a:pt x="8655" y="14823"/>
                </a:cubicBezTo>
                <a:cubicBezTo>
                  <a:pt x="8635" y="14783"/>
                  <a:pt x="8655" y="14703"/>
                  <a:pt x="8635" y="14664"/>
                </a:cubicBezTo>
                <a:cubicBezTo>
                  <a:pt x="8436" y="14763"/>
                  <a:pt x="8297" y="15042"/>
                  <a:pt x="8197" y="15161"/>
                </a:cubicBezTo>
                <a:cubicBezTo>
                  <a:pt x="8237" y="15121"/>
                  <a:pt x="8277" y="15062"/>
                  <a:pt x="8317" y="15062"/>
                </a:cubicBezTo>
                <a:lnTo>
                  <a:pt x="8078" y="15619"/>
                </a:lnTo>
                <a:cubicBezTo>
                  <a:pt x="8068" y="15621"/>
                  <a:pt x="8058" y="15622"/>
                  <a:pt x="8050" y="15622"/>
                </a:cubicBezTo>
                <a:cubicBezTo>
                  <a:pt x="7983" y="15622"/>
                  <a:pt x="8001" y="15551"/>
                  <a:pt x="8018" y="15479"/>
                </a:cubicBezTo>
                <a:lnTo>
                  <a:pt x="8018" y="15479"/>
                </a:lnTo>
                <a:cubicBezTo>
                  <a:pt x="7959" y="15579"/>
                  <a:pt x="7939" y="15678"/>
                  <a:pt x="7839" y="15818"/>
                </a:cubicBezTo>
                <a:cubicBezTo>
                  <a:pt x="7801" y="15722"/>
                  <a:pt x="7708" y="15663"/>
                  <a:pt x="7806" y="15466"/>
                </a:cubicBezTo>
                <a:lnTo>
                  <a:pt x="7806" y="15466"/>
                </a:lnTo>
                <a:lnTo>
                  <a:pt x="7561" y="15937"/>
                </a:lnTo>
                <a:cubicBezTo>
                  <a:pt x="7514" y="15937"/>
                  <a:pt x="7372" y="16021"/>
                  <a:pt x="7320" y="16021"/>
                </a:cubicBezTo>
                <a:cubicBezTo>
                  <a:pt x="7305" y="16021"/>
                  <a:pt x="7298" y="16014"/>
                  <a:pt x="7302" y="15997"/>
                </a:cubicBezTo>
                <a:lnTo>
                  <a:pt x="7302" y="15997"/>
                </a:lnTo>
                <a:cubicBezTo>
                  <a:pt x="7043" y="16196"/>
                  <a:pt x="6964" y="16693"/>
                  <a:pt x="6626" y="16952"/>
                </a:cubicBezTo>
                <a:cubicBezTo>
                  <a:pt x="6626" y="16991"/>
                  <a:pt x="6626" y="17031"/>
                  <a:pt x="6566" y="17111"/>
                </a:cubicBezTo>
                <a:cubicBezTo>
                  <a:pt x="6307" y="17389"/>
                  <a:pt x="5989" y="17549"/>
                  <a:pt x="5810" y="17986"/>
                </a:cubicBezTo>
                <a:lnTo>
                  <a:pt x="5492" y="18066"/>
                </a:lnTo>
                <a:cubicBezTo>
                  <a:pt x="5424" y="18167"/>
                  <a:pt x="5450" y="18186"/>
                  <a:pt x="5502" y="18186"/>
                </a:cubicBezTo>
                <a:cubicBezTo>
                  <a:pt x="5532" y="18186"/>
                  <a:pt x="5570" y="18180"/>
                  <a:pt x="5603" y="18180"/>
                </a:cubicBezTo>
                <a:cubicBezTo>
                  <a:pt x="5680" y="18180"/>
                  <a:pt x="5727" y="18214"/>
                  <a:pt x="5571" y="18444"/>
                </a:cubicBezTo>
                <a:cubicBezTo>
                  <a:pt x="5485" y="18574"/>
                  <a:pt x="5432" y="18612"/>
                  <a:pt x="5394" y="18612"/>
                </a:cubicBezTo>
                <a:cubicBezTo>
                  <a:pt x="5338" y="18612"/>
                  <a:pt x="5312" y="18531"/>
                  <a:pt x="5254" y="18531"/>
                </a:cubicBezTo>
                <a:cubicBezTo>
                  <a:pt x="5242" y="18531"/>
                  <a:pt x="5229" y="18534"/>
                  <a:pt x="5213" y="18543"/>
                </a:cubicBezTo>
                <a:cubicBezTo>
                  <a:pt x="5153" y="18762"/>
                  <a:pt x="5054" y="19160"/>
                  <a:pt x="4696" y="19359"/>
                </a:cubicBezTo>
                <a:cubicBezTo>
                  <a:pt x="4755" y="19240"/>
                  <a:pt x="4835" y="19180"/>
                  <a:pt x="4895" y="19081"/>
                </a:cubicBezTo>
                <a:lnTo>
                  <a:pt x="4895" y="19081"/>
                </a:lnTo>
                <a:lnTo>
                  <a:pt x="4636" y="19220"/>
                </a:lnTo>
                <a:cubicBezTo>
                  <a:pt x="4716" y="18932"/>
                  <a:pt x="4873" y="18773"/>
                  <a:pt x="4777" y="18773"/>
                </a:cubicBezTo>
                <a:cubicBezTo>
                  <a:pt x="4753" y="18773"/>
                  <a:pt x="4715" y="18782"/>
                  <a:pt x="4656" y="18802"/>
                </a:cubicBezTo>
                <a:cubicBezTo>
                  <a:pt x="4895" y="19081"/>
                  <a:pt x="3940" y="19697"/>
                  <a:pt x="4178" y="19956"/>
                </a:cubicBezTo>
                <a:lnTo>
                  <a:pt x="3999" y="20055"/>
                </a:lnTo>
                <a:cubicBezTo>
                  <a:pt x="4039" y="20016"/>
                  <a:pt x="4039" y="19996"/>
                  <a:pt x="4079" y="19956"/>
                </a:cubicBezTo>
                <a:lnTo>
                  <a:pt x="4079" y="19956"/>
                </a:lnTo>
                <a:cubicBezTo>
                  <a:pt x="3701" y="20135"/>
                  <a:pt x="4079" y="20334"/>
                  <a:pt x="3721" y="20672"/>
                </a:cubicBezTo>
                <a:cubicBezTo>
                  <a:pt x="3648" y="20733"/>
                  <a:pt x="3576" y="20778"/>
                  <a:pt x="3539" y="20778"/>
                </a:cubicBezTo>
                <a:cubicBezTo>
                  <a:pt x="3515" y="20778"/>
                  <a:pt x="3506" y="20759"/>
                  <a:pt x="3522" y="20712"/>
                </a:cubicBezTo>
                <a:lnTo>
                  <a:pt x="3522" y="20712"/>
                </a:lnTo>
                <a:lnTo>
                  <a:pt x="3343" y="21050"/>
                </a:lnTo>
                <a:cubicBezTo>
                  <a:pt x="3319" y="21082"/>
                  <a:pt x="3298" y="21095"/>
                  <a:pt x="3284" y="21095"/>
                </a:cubicBezTo>
                <a:cubicBezTo>
                  <a:pt x="3264" y="21095"/>
                  <a:pt x="3259" y="21066"/>
                  <a:pt x="3283" y="21030"/>
                </a:cubicBezTo>
                <a:lnTo>
                  <a:pt x="3283" y="21030"/>
                </a:lnTo>
                <a:lnTo>
                  <a:pt x="2965" y="21448"/>
                </a:lnTo>
                <a:lnTo>
                  <a:pt x="2945" y="21428"/>
                </a:lnTo>
                <a:cubicBezTo>
                  <a:pt x="2945" y="21528"/>
                  <a:pt x="2885" y="21727"/>
                  <a:pt x="2845" y="21826"/>
                </a:cubicBezTo>
                <a:cubicBezTo>
                  <a:pt x="2821" y="21842"/>
                  <a:pt x="2808" y="21849"/>
                  <a:pt x="2801" y="21849"/>
                </a:cubicBezTo>
                <a:cubicBezTo>
                  <a:pt x="2774" y="21849"/>
                  <a:pt x="2853" y="21747"/>
                  <a:pt x="2806" y="21747"/>
                </a:cubicBezTo>
                <a:lnTo>
                  <a:pt x="2666" y="22045"/>
                </a:lnTo>
                <a:cubicBezTo>
                  <a:pt x="2660" y="22046"/>
                  <a:pt x="2654" y="22046"/>
                  <a:pt x="2649" y="22046"/>
                </a:cubicBezTo>
                <a:cubicBezTo>
                  <a:pt x="2517" y="22046"/>
                  <a:pt x="2633" y="21820"/>
                  <a:pt x="2786" y="21667"/>
                </a:cubicBezTo>
                <a:cubicBezTo>
                  <a:pt x="2769" y="21666"/>
                  <a:pt x="2754" y="21666"/>
                  <a:pt x="2740" y="21666"/>
                </a:cubicBezTo>
                <a:cubicBezTo>
                  <a:pt x="2331" y="21666"/>
                  <a:pt x="2647" y="21937"/>
                  <a:pt x="2089" y="22264"/>
                </a:cubicBezTo>
                <a:lnTo>
                  <a:pt x="2248" y="22005"/>
                </a:lnTo>
                <a:cubicBezTo>
                  <a:pt x="1970" y="22005"/>
                  <a:pt x="1870" y="22244"/>
                  <a:pt x="1552" y="22403"/>
                </a:cubicBezTo>
                <a:cubicBezTo>
                  <a:pt x="1629" y="22390"/>
                  <a:pt x="1893" y="22271"/>
                  <a:pt x="2031" y="22271"/>
                </a:cubicBezTo>
                <a:cubicBezTo>
                  <a:pt x="2100" y="22271"/>
                  <a:pt x="2137" y="22301"/>
                  <a:pt x="2105" y="22387"/>
                </a:cubicBezTo>
                <a:lnTo>
                  <a:pt x="2105" y="22387"/>
                </a:lnTo>
                <a:cubicBezTo>
                  <a:pt x="2141" y="22299"/>
                  <a:pt x="2182" y="22164"/>
                  <a:pt x="2268" y="22164"/>
                </a:cubicBezTo>
                <a:cubicBezTo>
                  <a:pt x="2328" y="22344"/>
                  <a:pt x="2229" y="22344"/>
                  <a:pt x="2089" y="22423"/>
                </a:cubicBezTo>
                <a:cubicBezTo>
                  <a:pt x="2010" y="22483"/>
                  <a:pt x="1910" y="22562"/>
                  <a:pt x="1831" y="22761"/>
                </a:cubicBezTo>
                <a:cubicBezTo>
                  <a:pt x="1811" y="22746"/>
                  <a:pt x="1792" y="22738"/>
                  <a:pt x="1773" y="22738"/>
                </a:cubicBezTo>
                <a:cubicBezTo>
                  <a:pt x="1697" y="22738"/>
                  <a:pt x="1620" y="22856"/>
                  <a:pt x="1492" y="23000"/>
                </a:cubicBezTo>
                <a:lnTo>
                  <a:pt x="1393" y="22881"/>
                </a:lnTo>
                <a:cubicBezTo>
                  <a:pt x="1254" y="23100"/>
                  <a:pt x="1333" y="23139"/>
                  <a:pt x="1293" y="23299"/>
                </a:cubicBezTo>
                <a:cubicBezTo>
                  <a:pt x="1179" y="23401"/>
                  <a:pt x="1085" y="23432"/>
                  <a:pt x="1002" y="23432"/>
                </a:cubicBezTo>
                <a:cubicBezTo>
                  <a:pt x="941" y="23432"/>
                  <a:pt x="887" y="23415"/>
                  <a:pt x="836" y="23398"/>
                </a:cubicBezTo>
                <a:cubicBezTo>
                  <a:pt x="727" y="23514"/>
                  <a:pt x="745" y="23535"/>
                  <a:pt x="796" y="23535"/>
                </a:cubicBezTo>
                <a:cubicBezTo>
                  <a:pt x="826" y="23535"/>
                  <a:pt x="866" y="23528"/>
                  <a:pt x="900" y="23528"/>
                </a:cubicBezTo>
                <a:cubicBezTo>
                  <a:pt x="969" y="23528"/>
                  <a:pt x="1012" y="23557"/>
                  <a:pt x="876" y="23736"/>
                </a:cubicBezTo>
                <a:cubicBezTo>
                  <a:pt x="796" y="23776"/>
                  <a:pt x="736" y="23836"/>
                  <a:pt x="677" y="23895"/>
                </a:cubicBezTo>
                <a:cubicBezTo>
                  <a:pt x="657" y="23935"/>
                  <a:pt x="637" y="23955"/>
                  <a:pt x="597" y="23995"/>
                </a:cubicBezTo>
                <a:cubicBezTo>
                  <a:pt x="557" y="24035"/>
                  <a:pt x="517" y="24075"/>
                  <a:pt x="478" y="24134"/>
                </a:cubicBezTo>
                <a:cubicBezTo>
                  <a:pt x="398" y="24234"/>
                  <a:pt x="318" y="24333"/>
                  <a:pt x="239" y="24453"/>
                </a:cubicBezTo>
                <a:cubicBezTo>
                  <a:pt x="219" y="24512"/>
                  <a:pt x="120" y="24552"/>
                  <a:pt x="239" y="24651"/>
                </a:cubicBezTo>
                <a:cubicBezTo>
                  <a:pt x="279" y="24691"/>
                  <a:pt x="318" y="24731"/>
                  <a:pt x="358" y="24771"/>
                </a:cubicBezTo>
                <a:cubicBezTo>
                  <a:pt x="378" y="24811"/>
                  <a:pt x="338" y="24831"/>
                  <a:pt x="338" y="24850"/>
                </a:cubicBezTo>
                <a:cubicBezTo>
                  <a:pt x="288" y="24926"/>
                  <a:pt x="266" y="24949"/>
                  <a:pt x="257" y="24949"/>
                </a:cubicBezTo>
                <a:cubicBezTo>
                  <a:pt x="240" y="24949"/>
                  <a:pt x="265" y="24875"/>
                  <a:pt x="254" y="24875"/>
                </a:cubicBezTo>
                <a:cubicBezTo>
                  <a:pt x="252" y="24875"/>
                  <a:pt x="247" y="24880"/>
                  <a:pt x="239" y="24890"/>
                </a:cubicBezTo>
                <a:cubicBezTo>
                  <a:pt x="219" y="24970"/>
                  <a:pt x="199" y="25030"/>
                  <a:pt x="179" y="25089"/>
                </a:cubicBezTo>
                <a:cubicBezTo>
                  <a:pt x="168" y="25113"/>
                  <a:pt x="156" y="25122"/>
                  <a:pt x="148" y="25122"/>
                </a:cubicBezTo>
                <a:cubicBezTo>
                  <a:pt x="143" y="25122"/>
                  <a:pt x="139" y="25117"/>
                  <a:pt x="139" y="25109"/>
                </a:cubicBezTo>
                <a:lnTo>
                  <a:pt x="139" y="25109"/>
                </a:lnTo>
                <a:cubicBezTo>
                  <a:pt x="80" y="25248"/>
                  <a:pt x="179" y="25149"/>
                  <a:pt x="80" y="25288"/>
                </a:cubicBezTo>
                <a:cubicBezTo>
                  <a:pt x="80" y="25308"/>
                  <a:pt x="60" y="25308"/>
                  <a:pt x="40" y="25328"/>
                </a:cubicBezTo>
                <a:cubicBezTo>
                  <a:pt x="40" y="25348"/>
                  <a:pt x="40" y="25348"/>
                  <a:pt x="40" y="25348"/>
                </a:cubicBezTo>
                <a:cubicBezTo>
                  <a:pt x="20" y="25368"/>
                  <a:pt x="20" y="25368"/>
                  <a:pt x="20" y="25368"/>
                </a:cubicBezTo>
                <a:lnTo>
                  <a:pt x="0" y="25368"/>
                </a:lnTo>
                <a:lnTo>
                  <a:pt x="20" y="25388"/>
                </a:lnTo>
                <a:cubicBezTo>
                  <a:pt x="40" y="25427"/>
                  <a:pt x="60" y="25467"/>
                  <a:pt x="80" y="25527"/>
                </a:cubicBezTo>
                <a:cubicBezTo>
                  <a:pt x="120" y="25646"/>
                  <a:pt x="100" y="25825"/>
                  <a:pt x="159" y="25965"/>
                </a:cubicBezTo>
                <a:cubicBezTo>
                  <a:pt x="259" y="26004"/>
                  <a:pt x="358" y="26044"/>
                  <a:pt x="458" y="26064"/>
                </a:cubicBezTo>
                <a:cubicBezTo>
                  <a:pt x="537" y="26164"/>
                  <a:pt x="318" y="26104"/>
                  <a:pt x="279" y="26164"/>
                </a:cubicBezTo>
                <a:cubicBezTo>
                  <a:pt x="1094" y="26442"/>
                  <a:pt x="995" y="26422"/>
                  <a:pt x="1453" y="26462"/>
                </a:cubicBezTo>
                <a:cubicBezTo>
                  <a:pt x="1512" y="26542"/>
                  <a:pt x="1671" y="26661"/>
                  <a:pt x="1811" y="26780"/>
                </a:cubicBezTo>
                <a:cubicBezTo>
                  <a:pt x="1652" y="26621"/>
                  <a:pt x="1711" y="26581"/>
                  <a:pt x="1831" y="26562"/>
                </a:cubicBezTo>
                <a:cubicBezTo>
                  <a:pt x="1950" y="26542"/>
                  <a:pt x="2109" y="26542"/>
                  <a:pt x="2229" y="26542"/>
                </a:cubicBezTo>
                <a:cubicBezTo>
                  <a:pt x="2229" y="26542"/>
                  <a:pt x="2209" y="26522"/>
                  <a:pt x="2209" y="26502"/>
                </a:cubicBezTo>
                <a:lnTo>
                  <a:pt x="2209" y="26502"/>
                </a:lnTo>
                <a:lnTo>
                  <a:pt x="2288" y="26542"/>
                </a:lnTo>
                <a:lnTo>
                  <a:pt x="2229" y="26542"/>
                </a:lnTo>
                <a:cubicBezTo>
                  <a:pt x="2248" y="26562"/>
                  <a:pt x="2268" y="26601"/>
                  <a:pt x="2288" y="26621"/>
                </a:cubicBezTo>
                <a:cubicBezTo>
                  <a:pt x="2308" y="26601"/>
                  <a:pt x="2328" y="26581"/>
                  <a:pt x="2348" y="26581"/>
                </a:cubicBezTo>
                <a:lnTo>
                  <a:pt x="2408" y="26621"/>
                </a:lnTo>
                <a:cubicBezTo>
                  <a:pt x="2408" y="26621"/>
                  <a:pt x="2447" y="26562"/>
                  <a:pt x="2507" y="26502"/>
                </a:cubicBezTo>
                <a:lnTo>
                  <a:pt x="2507" y="26502"/>
                </a:lnTo>
                <a:cubicBezTo>
                  <a:pt x="2527" y="26562"/>
                  <a:pt x="2507" y="26661"/>
                  <a:pt x="2467" y="26800"/>
                </a:cubicBezTo>
                <a:lnTo>
                  <a:pt x="2447" y="26800"/>
                </a:lnTo>
                <a:cubicBezTo>
                  <a:pt x="2447" y="26800"/>
                  <a:pt x="2427" y="26780"/>
                  <a:pt x="2427" y="26780"/>
                </a:cubicBezTo>
                <a:lnTo>
                  <a:pt x="2368" y="26721"/>
                </a:lnTo>
                <a:lnTo>
                  <a:pt x="2288" y="26621"/>
                </a:lnTo>
                <a:cubicBezTo>
                  <a:pt x="2189" y="26681"/>
                  <a:pt x="2069" y="26741"/>
                  <a:pt x="2089" y="26860"/>
                </a:cubicBezTo>
                <a:cubicBezTo>
                  <a:pt x="2109" y="26860"/>
                  <a:pt x="2189" y="26880"/>
                  <a:pt x="2268" y="26900"/>
                </a:cubicBezTo>
                <a:cubicBezTo>
                  <a:pt x="2229" y="26920"/>
                  <a:pt x="2209" y="26940"/>
                  <a:pt x="2229" y="26959"/>
                </a:cubicBezTo>
                <a:cubicBezTo>
                  <a:pt x="2238" y="26979"/>
                  <a:pt x="2258" y="26984"/>
                  <a:pt x="2286" y="26984"/>
                </a:cubicBezTo>
                <a:cubicBezTo>
                  <a:pt x="2313" y="26984"/>
                  <a:pt x="2348" y="26979"/>
                  <a:pt x="2388" y="26979"/>
                </a:cubicBezTo>
                <a:lnTo>
                  <a:pt x="2467" y="27139"/>
                </a:lnTo>
                <a:lnTo>
                  <a:pt x="2507" y="27218"/>
                </a:lnTo>
                <a:cubicBezTo>
                  <a:pt x="2527" y="27238"/>
                  <a:pt x="2547" y="27238"/>
                  <a:pt x="2547" y="27238"/>
                </a:cubicBezTo>
                <a:lnTo>
                  <a:pt x="2547" y="27119"/>
                </a:lnTo>
                <a:cubicBezTo>
                  <a:pt x="2766" y="26959"/>
                  <a:pt x="2985" y="26760"/>
                  <a:pt x="3203" y="26542"/>
                </a:cubicBezTo>
                <a:cubicBezTo>
                  <a:pt x="3243" y="26462"/>
                  <a:pt x="3283" y="26382"/>
                  <a:pt x="3323" y="26323"/>
                </a:cubicBezTo>
                <a:lnTo>
                  <a:pt x="3363" y="26144"/>
                </a:lnTo>
                <a:cubicBezTo>
                  <a:pt x="3382" y="26024"/>
                  <a:pt x="3422" y="25905"/>
                  <a:pt x="3462" y="25786"/>
                </a:cubicBezTo>
                <a:cubicBezTo>
                  <a:pt x="3542" y="25527"/>
                  <a:pt x="3641" y="25268"/>
                  <a:pt x="3840" y="24990"/>
                </a:cubicBezTo>
                <a:cubicBezTo>
                  <a:pt x="3840" y="25209"/>
                  <a:pt x="3979" y="25169"/>
                  <a:pt x="4099" y="25268"/>
                </a:cubicBezTo>
                <a:cubicBezTo>
                  <a:pt x="3860" y="25308"/>
                  <a:pt x="3800" y="25726"/>
                  <a:pt x="3542" y="25985"/>
                </a:cubicBezTo>
                <a:cubicBezTo>
                  <a:pt x="3599" y="25927"/>
                  <a:pt x="3639" y="25907"/>
                  <a:pt x="3666" y="25907"/>
                </a:cubicBezTo>
                <a:cubicBezTo>
                  <a:pt x="3704" y="25907"/>
                  <a:pt x="3713" y="25949"/>
                  <a:pt x="3701" y="25985"/>
                </a:cubicBezTo>
                <a:lnTo>
                  <a:pt x="3999" y="25388"/>
                </a:lnTo>
                <a:cubicBezTo>
                  <a:pt x="4024" y="25412"/>
                  <a:pt x="4047" y="25422"/>
                  <a:pt x="4070" y="25422"/>
                </a:cubicBezTo>
                <a:cubicBezTo>
                  <a:pt x="4142" y="25422"/>
                  <a:pt x="4213" y="25328"/>
                  <a:pt x="4318" y="25268"/>
                </a:cubicBezTo>
                <a:cubicBezTo>
                  <a:pt x="4039" y="25189"/>
                  <a:pt x="4497" y="24791"/>
                  <a:pt x="4616" y="24532"/>
                </a:cubicBezTo>
                <a:lnTo>
                  <a:pt x="4616" y="24532"/>
                </a:lnTo>
                <a:cubicBezTo>
                  <a:pt x="4696" y="24592"/>
                  <a:pt x="4716" y="24691"/>
                  <a:pt x="4497" y="24910"/>
                </a:cubicBezTo>
                <a:cubicBezTo>
                  <a:pt x="4875" y="24791"/>
                  <a:pt x="4556" y="24373"/>
                  <a:pt x="4895" y="24214"/>
                </a:cubicBezTo>
                <a:lnTo>
                  <a:pt x="4895" y="24214"/>
                </a:lnTo>
                <a:cubicBezTo>
                  <a:pt x="4855" y="24273"/>
                  <a:pt x="4815" y="24313"/>
                  <a:pt x="4835" y="24353"/>
                </a:cubicBezTo>
                <a:cubicBezTo>
                  <a:pt x="4885" y="24202"/>
                  <a:pt x="5132" y="23968"/>
                  <a:pt x="5198" y="23968"/>
                </a:cubicBezTo>
                <a:cubicBezTo>
                  <a:pt x="5210" y="23968"/>
                  <a:pt x="5216" y="23976"/>
                  <a:pt x="5213" y="23995"/>
                </a:cubicBezTo>
                <a:lnTo>
                  <a:pt x="5173" y="24055"/>
                </a:lnTo>
                <a:cubicBezTo>
                  <a:pt x="5531" y="23696"/>
                  <a:pt x="6188" y="22881"/>
                  <a:pt x="6068" y="22662"/>
                </a:cubicBezTo>
                <a:lnTo>
                  <a:pt x="6068" y="22662"/>
                </a:lnTo>
                <a:cubicBezTo>
                  <a:pt x="6108" y="22682"/>
                  <a:pt x="6228" y="22901"/>
                  <a:pt x="6248" y="22940"/>
                </a:cubicBezTo>
                <a:lnTo>
                  <a:pt x="6267" y="22125"/>
                </a:lnTo>
                <a:cubicBezTo>
                  <a:pt x="6327" y="22045"/>
                  <a:pt x="6387" y="21985"/>
                  <a:pt x="6447" y="21906"/>
                </a:cubicBezTo>
                <a:cubicBezTo>
                  <a:pt x="6645" y="22005"/>
                  <a:pt x="6864" y="22125"/>
                  <a:pt x="6725" y="22403"/>
                </a:cubicBezTo>
                <a:cubicBezTo>
                  <a:pt x="6825" y="22324"/>
                  <a:pt x="6944" y="22224"/>
                  <a:pt x="7063" y="21985"/>
                </a:cubicBezTo>
                <a:lnTo>
                  <a:pt x="7063" y="21985"/>
                </a:lnTo>
                <a:cubicBezTo>
                  <a:pt x="7044" y="22000"/>
                  <a:pt x="7015" y="22006"/>
                  <a:pt x="6982" y="22006"/>
                </a:cubicBezTo>
                <a:cubicBezTo>
                  <a:pt x="6878" y="22006"/>
                  <a:pt x="6739" y="21942"/>
                  <a:pt x="6785" y="21866"/>
                </a:cubicBezTo>
                <a:cubicBezTo>
                  <a:pt x="7141" y="21767"/>
                  <a:pt x="7005" y="21786"/>
                  <a:pt x="7396" y="21610"/>
                </a:cubicBezTo>
                <a:lnTo>
                  <a:pt x="7396" y="21610"/>
                </a:lnTo>
                <a:cubicBezTo>
                  <a:pt x="7387" y="21614"/>
                  <a:pt x="7378" y="21615"/>
                  <a:pt x="7369" y="21615"/>
                </a:cubicBezTo>
                <a:cubicBezTo>
                  <a:pt x="7260" y="21615"/>
                  <a:pt x="7155" y="21356"/>
                  <a:pt x="7282" y="21229"/>
                </a:cubicBezTo>
                <a:lnTo>
                  <a:pt x="7282" y="21229"/>
                </a:lnTo>
                <a:cubicBezTo>
                  <a:pt x="7302" y="21268"/>
                  <a:pt x="7510" y="21401"/>
                  <a:pt x="7502" y="21482"/>
                </a:cubicBezTo>
                <a:lnTo>
                  <a:pt x="7502" y="21482"/>
                </a:lnTo>
                <a:lnTo>
                  <a:pt x="7595" y="20940"/>
                </a:lnTo>
                <a:lnTo>
                  <a:pt x="7595" y="20940"/>
                </a:lnTo>
                <a:cubicBezTo>
                  <a:pt x="7591" y="21036"/>
                  <a:pt x="7714" y="21075"/>
                  <a:pt x="7829" y="21075"/>
                </a:cubicBezTo>
                <a:cubicBezTo>
                  <a:pt x="7853" y="21075"/>
                  <a:pt x="7877" y="21073"/>
                  <a:pt x="7899" y="21070"/>
                </a:cubicBezTo>
                <a:cubicBezTo>
                  <a:pt x="7819" y="21070"/>
                  <a:pt x="8177" y="20752"/>
                  <a:pt x="8257" y="20632"/>
                </a:cubicBezTo>
                <a:lnTo>
                  <a:pt x="8257" y="20632"/>
                </a:lnTo>
                <a:lnTo>
                  <a:pt x="8058" y="20732"/>
                </a:lnTo>
                <a:cubicBezTo>
                  <a:pt x="8456" y="20334"/>
                  <a:pt x="8098" y="20055"/>
                  <a:pt x="8476" y="19638"/>
                </a:cubicBezTo>
                <a:cubicBezTo>
                  <a:pt x="8476" y="19712"/>
                  <a:pt x="8576" y="19887"/>
                  <a:pt x="8710" y="19887"/>
                </a:cubicBezTo>
                <a:cubicBezTo>
                  <a:pt x="8755" y="19887"/>
                  <a:pt x="8804" y="19867"/>
                  <a:pt x="8854" y="19817"/>
                </a:cubicBezTo>
                <a:cubicBezTo>
                  <a:pt x="8854" y="19717"/>
                  <a:pt x="8794" y="19459"/>
                  <a:pt x="8794" y="19180"/>
                </a:cubicBezTo>
                <a:cubicBezTo>
                  <a:pt x="8914" y="19021"/>
                  <a:pt x="9053" y="18862"/>
                  <a:pt x="9192" y="18703"/>
                </a:cubicBezTo>
                <a:lnTo>
                  <a:pt x="9192" y="18703"/>
                </a:lnTo>
                <a:cubicBezTo>
                  <a:pt x="9172" y="19041"/>
                  <a:pt x="9133" y="19399"/>
                  <a:pt x="9073" y="19618"/>
                </a:cubicBezTo>
                <a:cubicBezTo>
                  <a:pt x="9272" y="19518"/>
                  <a:pt x="9192" y="19658"/>
                  <a:pt x="9391" y="19399"/>
                </a:cubicBezTo>
                <a:cubicBezTo>
                  <a:pt x="9396" y="19398"/>
                  <a:pt x="9400" y="19398"/>
                  <a:pt x="9404" y="19398"/>
                </a:cubicBezTo>
                <a:cubicBezTo>
                  <a:pt x="9500" y="19398"/>
                  <a:pt x="9369" y="19621"/>
                  <a:pt x="9312" y="19697"/>
                </a:cubicBezTo>
                <a:lnTo>
                  <a:pt x="9829" y="19160"/>
                </a:lnTo>
                <a:cubicBezTo>
                  <a:pt x="9670" y="19081"/>
                  <a:pt x="10048" y="18623"/>
                  <a:pt x="9928" y="18563"/>
                </a:cubicBezTo>
                <a:lnTo>
                  <a:pt x="9928" y="18563"/>
                </a:lnTo>
                <a:lnTo>
                  <a:pt x="9550" y="19280"/>
                </a:lnTo>
                <a:cubicBezTo>
                  <a:pt x="9391" y="19180"/>
                  <a:pt x="9471" y="18603"/>
                  <a:pt x="9829" y="18225"/>
                </a:cubicBezTo>
                <a:cubicBezTo>
                  <a:pt x="9837" y="18223"/>
                  <a:pt x="9845" y="18222"/>
                  <a:pt x="9852" y="18222"/>
                </a:cubicBezTo>
                <a:cubicBezTo>
                  <a:pt x="9971" y="18222"/>
                  <a:pt x="9992" y="18506"/>
                  <a:pt x="10048" y="18543"/>
                </a:cubicBezTo>
                <a:cubicBezTo>
                  <a:pt x="10048" y="18444"/>
                  <a:pt x="10286" y="18086"/>
                  <a:pt x="10346" y="18086"/>
                </a:cubicBezTo>
                <a:lnTo>
                  <a:pt x="10267" y="18305"/>
                </a:lnTo>
                <a:cubicBezTo>
                  <a:pt x="10505" y="18126"/>
                  <a:pt x="10406" y="17807"/>
                  <a:pt x="10744" y="17648"/>
                </a:cubicBezTo>
                <a:cubicBezTo>
                  <a:pt x="10844" y="17568"/>
                  <a:pt x="11162" y="17529"/>
                  <a:pt x="11082" y="17449"/>
                </a:cubicBezTo>
                <a:cubicBezTo>
                  <a:pt x="10923" y="17449"/>
                  <a:pt x="10665" y="17330"/>
                  <a:pt x="10485" y="17171"/>
                </a:cubicBezTo>
                <a:cubicBezTo>
                  <a:pt x="10585" y="17071"/>
                  <a:pt x="10665" y="16972"/>
                  <a:pt x="10764" y="16852"/>
                </a:cubicBezTo>
                <a:lnTo>
                  <a:pt x="10804" y="16912"/>
                </a:lnTo>
                <a:lnTo>
                  <a:pt x="10844" y="16852"/>
                </a:lnTo>
                <a:lnTo>
                  <a:pt x="10804" y="16812"/>
                </a:lnTo>
                <a:cubicBezTo>
                  <a:pt x="10883" y="16713"/>
                  <a:pt x="10983" y="16613"/>
                  <a:pt x="11062" y="16494"/>
                </a:cubicBezTo>
                <a:cubicBezTo>
                  <a:pt x="11198" y="16572"/>
                  <a:pt x="11126" y="16933"/>
                  <a:pt x="11288" y="16933"/>
                </a:cubicBezTo>
                <a:cubicBezTo>
                  <a:pt x="11292" y="16933"/>
                  <a:pt x="11297" y="16932"/>
                  <a:pt x="11301" y="16932"/>
                </a:cubicBezTo>
                <a:cubicBezTo>
                  <a:pt x="11261" y="16892"/>
                  <a:pt x="11281" y="16773"/>
                  <a:pt x="11301" y="16713"/>
                </a:cubicBezTo>
                <a:cubicBezTo>
                  <a:pt x="11318" y="16704"/>
                  <a:pt x="11332" y="16701"/>
                  <a:pt x="11343" y="16701"/>
                </a:cubicBezTo>
                <a:cubicBezTo>
                  <a:pt x="11383" y="16701"/>
                  <a:pt x="11397" y="16739"/>
                  <a:pt x="11426" y="16739"/>
                </a:cubicBezTo>
                <a:cubicBezTo>
                  <a:pt x="11448" y="16739"/>
                  <a:pt x="11480" y="16716"/>
                  <a:pt x="11540" y="16633"/>
                </a:cubicBezTo>
                <a:cubicBezTo>
                  <a:pt x="11468" y="16518"/>
                  <a:pt x="11699" y="16350"/>
                  <a:pt x="11680" y="16350"/>
                </a:cubicBezTo>
                <a:cubicBezTo>
                  <a:pt x="11673" y="16350"/>
                  <a:pt x="11629" y="16374"/>
                  <a:pt x="11520" y="16434"/>
                </a:cubicBezTo>
                <a:cubicBezTo>
                  <a:pt x="11639" y="16196"/>
                  <a:pt x="11719" y="16255"/>
                  <a:pt x="11918" y="15997"/>
                </a:cubicBezTo>
                <a:cubicBezTo>
                  <a:pt x="11819" y="15997"/>
                  <a:pt x="11799" y="15798"/>
                  <a:pt x="11838" y="15599"/>
                </a:cubicBezTo>
                <a:cubicBezTo>
                  <a:pt x="11898" y="15499"/>
                  <a:pt x="11978" y="15420"/>
                  <a:pt x="12057" y="15320"/>
                </a:cubicBezTo>
                <a:lnTo>
                  <a:pt x="12077" y="15320"/>
                </a:lnTo>
                <a:cubicBezTo>
                  <a:pt x="12435" y="14922"/>
                  <a:pt x="12694" y="14743"/>
                  <a:pt x="13012" y="14365"/>
                </a:cubicBezTo>
                <a:cubicBezTo>
                  <a:pt x="13068" y="14351"/>
                  <a:pt x="13184" y="14278"/>
                  <a:pt x="13240" y="14278"/>
                </a:cubicBezTo>
                <a:cubicBezTo>
                  <a:pt x="13264" y="14278"/>
                  <a:pt x="13277" y="14290"/>
                  <a:pt x="13271" y="14325"/>
                </a:cubicBezTo>
                <a:cubicBezTo>
                  <a:pt x="13291" y="14246"/>
                  <a:pt x="13291" y="14166"/>
                  <a:pt x="13390" y="14047"/>
                </a:cubicBezTo>
                <a:cubicBezTo>
                  <a:pt x="13436" y="14027"/>
                  <a:pt x="13465" y="14018"/>
                  <a:pt x="13481" y="14018"/>
                </a:cubicBezTo>
                <a:cubicBezTo>
                  <a:pt x="13568" y="14018"/>
                  <a:pt x="13283" y="14272"/>
                  <a:pt x="13424" y="14272"/>
                </a:cubicBezTo>
                <a:cubicBezTo>
                  <a:pt x="13436" y="14272"/>
                  <a:pt x="13451" y="14270"/>
                  <a:pt x="13470" y="14266"/>
                </a:cubicBezTo>
                <a:cubicBezTo>
                  <a:pt x="13410" y="14186"/>
                  <a:pt x="13629" y="13868"/>
                  <a:pt x="13729" y="13649"/>
                </a:cubicBezTo>
                <a:cubicBezTo>
                  <a:pt x="13721" y="13647"/>
                  <a:pt x="13712" y="13646"/>
                  <a:pt x="13704" y="13646"/>
                </a:cubicBezTo>
                <a:cubicBezTo>
                  <a:pt x="13534" y="13646"/>
                  <a:pt x="13366" y="14037"/>
                  <a:pt x="13271" y="14246"/>
                </a:cubicBezTo>
                <a:cubicBezTo>
                  <a:pt x="13211" y="14186"/>
                  <a:pt x="13191" y="14107"/>
                  <a:pt x="13171" y="13987"/>
                </a:cubicBezTo>
                <a:cubicBezTo>
                  <a:pt x="13530" y="13569"/>
                  <a:pt x="13888" y="13151"/>
                  <a:pt x="14226" y="12754"/>
                </a:cubicBezTo>
                <a:cubicBezTo>
                  <a:pt x="14524" y="12515"/>
                  <a:pt x="15062" y="11759"/>
                  <a:pt x="15479" y="11401"/>
                </a:cubicBezTo>
                <a:cubicBezTo>
                  <a:pt x="15499" y="11321"/>
                  <a:pt x="15559" y="11222"/>
                  <a:pt x="15539" y="11162"/>
                </a:cubicBezTo>
                <a:cubicBezTo>
                  <a:pt x="15997" y="10625"/>
                  <a:pt x="16454" y="10087"/>
                  <a:pt x="16872" y="9570"/>
                </a:cubicBezTo>
                <a:cubicBezTo>
                  <a:pt x="16892" y="9590"/>
                  <a:pt x="16912" y="9590"/>
                  <a:pt x="16932" y="9610"/>
                </a:cubicBezTo>
                <a:lnTo>
                  <a:pt x="17051" y="9351"/>
                </a:lnTo>
                <a:cubicBezTo>
                  <a:pt x="17051" y="9351"/>
                  <a:pt x="17071" y="9331"/>
                  <a:pt x="17071" y="9331"/>
                </a:cubicBezTo>
                <a:cubicBezTo>
                  <a:pt x="17088" y="9348"/>
                  <a:pt x="17077" y="9420"/>
                  <a:pt x="17107" y="9420"/>
                </a:cubicBezTo>
                <a:cubicBezTo>
                  <a:pt x="17113" y="9420"/>
                  <a:pt x="17121" y="9418"/>
                  <a:pt x="17131" y="9411"/>
                </a:cubicBezTo>
                <a:cubicBezTo>
                  <a:pt x="17111" y="9371"/>
                  <a:pt x="17111" y="9331"/>
                  <a:pt x="17131" y="9272"/>
                </a:cubicBezTo>
                <a:cubicBezTo>
                  <a:pt x="17230" y="9152"/>
                  <a:pt x="17310" y="9033"/>
                  <a:pt x="17409" y="8914"/>
                </a:cubicBezTo>
                <a:lnTo>
                  <a:pt x="17429" y="8914"/>
                </a:lnTo>
                <a:cubicBezTo>
                  <a:pt x="17429" y="8894"/>
                  <a:pt x="17429" y="8894"/>
                  <a:pt x="17429" y="8894"/>
                </a:cubicBezTo>
                <a:cubicBezTo>
                  <a:pt x="17509" y="8794"/>
                  <a:pt x="17588" y="8695"/>
                  <a:pt x="17668" y="8615"/>
                </a:cubicBezTo>
                <a:cubicBezTo>
                  <a:pt x="17668" y="8595"/>
                  <a:pt x="17688" y="8595"/>
                  <a:pt x="17708" y="8575"/>
                </a:cubicBezTo>
                <a:cubicBezTo>
                  <a:pt x="17708" y="8555"/>
                  <a:pt x="17748" y="8536"/>
                  <a:pt x="17748" y="8496"/>
                </a:cubicBezTo>
                <a:cubicBezTo>
                  <a:pt x="20255" y="5472"/>
                  <a:pt x="22264" y="2905"/>
                  <a:pt x="23040" y="1711"/>
                </a:cubicBezTo>
                <a:lnTo>
                  <a:pt x="23179" y="1651"/>
                </a:lnTo>
                <a:cubicBezTo>
                  <a:pt x="23159" y="1651"/>
                  <a:pt x="23120" y="1632"/>
                  <a:pt x="23100" y="1632"/>
                </a:cubicBezTo>
                <a:cubicBezTo>
                  <a:pt x="23199" y="1453"/>
                  <a:pt x="23279" y="1313"/>
                  <a:pt x="23338" y="1214"/>
                </a:cubicBezTo>
                <a:cubicBezTo>
                  <a:pt x="23338" y="1214"/>
                  <a:pt x="23060" y="1114"/>
                  <a:pt x="22742" y="975"/>
                </a:cubicBezTo>
                <a:cubicBezTo>
                  <a:pt x="22662" y="836"/>
                  <a:pt x="22602" y="677"/>
                  <a:pt x="22682" y="577"/>
                </a:cubicBezTo>
                <a:lnTo>
                  <a:pt x="22682" y="577"/>
                </a:lnTo>
                <a:cubicBezTo>
                  <a:pt x="22664" y="583"/>
                  <a:pt x="22647" y="585"/>
                  <a:pt x="22629" y="585"/>
                </a:cubicBezTo>
                <a:cubicBezTo>
                  <a:pt x="22587" y="585"/>
                  <a:pt x="22545" y="571"/>
                  <a:pt x="22503" y="557"/>
                </a:cubicBezTo>
                <a:cubicBezTo>
                  <a:pt x="22483" y="537"/>
                  <a:pt x="22463" y="537"/>
                  <a:pt x="22423" y="517"/>
                </a:cubicBezTo>
                <a:lnTo>
                  <a:pt x="22403" y="497"/>
                </a:lnTo>
                <a:lnTo>
                  <a:pt x="22383" y="478"/>
                </a:lnTo>
                <a:lnTo>
                  <a:pt x="22324" y="438"/>
                </a:lnTo>
                <a:cubicBezTo>
                  <a:pt x="22145" y="338"/>
                  <a:pt x="21906" y="179"/>
                  <a:pt x="21747" y="80"/>
                </a:cubicBezTo>
                <a:cubicBezTo>
                  <a:pt x="21727" y="60"/>
                  <a:pt x="21687" y="60"/>
                  <a:pt x="21667" y="40"/>
                </a:cubicBezTo>
                <a:cubicBezTo>
                  <a:pt x="21647" y="20"/>
                  <a:pt x="21647" y="0"/>
                  <a:pt x="2162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9"/>
          <p:cNvSpPr/>
          <p:nvPr/>
        </p:nvSpPr>
        <p:spPr>
          <a:xfrm>
            <a:off x="946050" y="1089176"/>
            <a:ext cx="7251900" cy="33819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9"/>
          <p:cNvSpPr txBox="1">
            <a:spLocks noGrp="1"/>
          </p:cNvSpPr>
          <p:nvPr>
            <p:ph type="title"/>
          </p:nvPr>
        </p:nvSpPr>
        <p:spPr>
          <a:xfrm>
            <a:off x="2530050" y="1758975"/>
            <a:ext cx="4083900" cy="8418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7200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741" name="Google Shape;741;p9"/>
          <p:cNvSpPr txBox="1">
            <a:spLocks noGrp="1"/>
          </p:cNvSpPr>
          <p:nvPr>
            <p:ph type="subTitle" idx="1"/>
          </p:nvPr>
        </p:nvSpPr>
        <p:spPr>
          <a:xfrm>
            <a:off x="2530050" y="2600775"/>
            <a:ext cx="4083900" cy="1180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5" name="Google Shape;955;p13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956" name="Google Shape;956;p13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3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3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3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3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3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3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3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3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3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3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3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3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3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3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3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3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3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3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3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3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3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3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3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3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3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3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3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3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3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3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3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3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3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3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3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3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3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3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3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3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3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3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3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3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3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3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4" name="Google Shape;1014;p13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5" name="Google Shape;1015;p13"/>
          <p:cNvGrpSpPr/>
          <p:nvPr/>
        </p:nvGrpSpPr>
        <p:grpSpPr>
          <a:xfrm>
            <a:off x="3898049" y="4134564"/>
            <a:ext cx="1232672" cy="627928"/>
            <a:chOff x="2094425" y="748900"/>
            <a:chExt cx="887900" cy="452300"/>
          </a:xfrm>
        </p:grpSpPr>
        <p:sp>
          <p:nvSpPr>
            <p:cNvPr id="1016" name="Google Shape;1016;p13"/>
            <p:cNvSpPr/>
            <p:nvPr/>
          </p:nvSpPr>
          <p:spPr>
            <a:xfrm>
              <a:off x="2094425" y="748900"/>
              <a:ext cx="887900" cy="419450"/>
            </a:xfrm>
            <a:custGeom>
              <a:avLst/>
              <a:gdLst/>
              <a:ahLst/>
              <a:cxnLst/>
              <a:rect l="l" t="t" r="r" b="b"/>
              <a:pathLst>
                <a:path w="35516" h="16778" extrusionOk="0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3"/>
            <p:cNvSpPr/>
            <p:nvPr/>
          </p:nvSpPr>
          <p:spPr>
            <a:xfrm>
              <a:off x="2180475" y="835350"/>
              <a:ext cx="733700" cy="337425"/>
            </a:xfrm>
            <a:custGeom>
              <a:avLst/>
              <a:gdLst/>
              <a:ahLst/>
              <a:cxnLst/>
              <a:rect l="l" t="t" r="r" b="b"/>
              <a:pathLst>
                <a:path w="29348" h="13497" extrusionOk="0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3"/>
            <p:cNvSpPr/>
            <p:nvPr/>
          </p:nvSpPr>
          <p:spPr>
            <a:xfrm>
              <a:off x="2263050" y="935600"/>
              <a:ext cx="563600" cy="236375"/>
            </a:xfrm>
            <a:custGeom>
              <a:avLst/>
              <a:gdLst/>
              <a:ahLst/>
              <a:cxnLst/>
              <a:rect l="l" t="t" r="r" b="b"/>
              <a:pathLst>
                <a:path w="22544" h="9455" extrusionOk="0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3"/>
            <p:cNvSpPr/>
            <p:nvPr/>
          </p:nvSpPr>
          <p:spPr>
            <a:xfrm>
              <a:off x="2343125" y="1024550"/>
              <a:ext cx="375575" cy="176650"/>
            </a:xfrm>
            <a:custGeom>
              <a:avLst/>
              <a:gdLst/>
              <a:ahLst/>
              <a:cxnLst/>
              <a:rect l="l" t="t" r="r" b="b"/>
              <a:pathLst>
                <a:path w="15023" h="7066" extrusionOk="0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0" name="Google Shape;1020;p13"/>
          <p:cNvSpPr/>
          <p:nvPr/>
        </p:nvSpPr>
        <p:spPr>
          <a:xfrm>
            <a:off x="598182" y="3233454"/>
            <a:ext cx="1477624" cy="1512541"/>
          </a:xfrm>
          <a:custGeom>
            <a:avLst/>
            <a:gdLst/>
            <a:ahLst/>
            <a:cxnLst/>
            <a:rect l="l" t="t" r="r" b="b"/>
            <a:pathLst>
              <a:path w="26861" h="27497" extrusionOk="0">
                <a:moveTo>
                  <a:pt x="26781" y="15479"/>
                </a:moveTo>
                <a:cubicBezTo>
                  <a:pt x="26721" y="14823"/>
                  <a:pt x="26701" y="14186"/>
                  <a:pt x="26582" y="13629"/>
                </a:cubicBezTo>
                <a:cubicBezTo>
                  <a:pt x="26542" y="13430"/>
                  <a:pt x="26443" y="13251"/>
                  <a:pt x="26403" y="13052"/>
                </a:cubicBezTo>
                <a:cubicBezTo>
                  <a:pt x="26224" y="12236"/>
                  <a:pt x="26164" y="11401"/>
                  <a:pt x="25945" y="10605"/>
                </a:cubicBezTo>
                <a:cubicBezTo>
                  <a:pt x="25866" y="10346"/>
                  <a:pt x="25726" y="10088"/>
                  <a:pt x="25647" y="9829"/>
                </a:cubicBezTo>
                <a:cubicBezTo>
                  <a:pt x="25567" y="9570"/>
                  <a:pt x="25567" y="9292"/>
                  <a:pt x="25488" y="9013"/>
                </a:cubicBezTo>
                <a:cubicBezTo>
                  <a:pt x="25408" y="8735"/>
                  <a:pt x="25289" y="8476"/>
                  <a:pt x="25189" y="8217"/>
                </a:cubicBezTo>
                <a:cubicBezTo>
                  <a:pt x="25070" y="7819"/>
                  <a:pt x="24851" y="7422"/>
                  <a:pt x="24712" y="7183"/>
                </a:cubicBezTo>
                <a:cubicBezTo>
                  <a:pt x="24592" y="6964"/>
                  <a:pt x="24553" y="6765"/>
                  <a:pt x="24473" y="6606"/>
                </a:cubicBezTo>
                <a:cubicBezTo>
                  <a:pt x="24334" y="6248"/>
                  <a:pt x="24095" y="5929"/>
                  <a:pt x="23896" y="5611"/>
                </a:cubicBezTo>
                <a:cubicBezTo>
                  <a:pt x="23836" y="5511"/>
                  <a:pt x="23856" y="5372"/>
                  <a:pt x="23797" y="5293"/>
                </a:cubicBezTo>
                <a:cubicBezTo>
                  <a:pt x="23737" y="5193"/>
                  <a:pt x="23598" y="5133"/>
                  <a:pt x="23538" y="5034"/>
                </a:cubicBezTo>
                <a:cubicBezTo>
                  <a:pt x="23538" y="5034"/>
                  <a:pt x="23538" y="4934"/>
                  <a:pt x="23498" y="4895"/>
                </a:cubicBezTo>
                <a:cubicBezTo>
                  <a:pt x="23319" y="4636"/>
                  <a:pt x="23160" y="4338"/>
                  <a:pt x="22961" y="4119"/>
                </a:cubicBezTo>
                <a:cubicBezTo>
                  <a:pt x="22881" y="4019"/>
                  <a:pt x="22782" y="3940"/>
                  <a:pt x="22702" y="3840"/>
                </a:cubicBezTo>
                <a:cubicBezTo>
                  <a:pt x="22603" y="3721"/>
                  <a:pt x="22523" y="3582"/>
                  <a:pt x="22503" y="3562"/>
                </a:cubicBezTo>
                <a:cubicBezTo>
                  <a:pt x="22424" y="3442"/>
                  <a:pt x="22284" y="3422"/>
                  <a:pt x="22185" y="3323"/>
                </a:cubicBezTo>
                <a:cubicBezTo>
                  <a:pt x="22145" y="3263"/>
                  <a:pt x="22165" y="3204"/>
                  <a:pt x="22145" y="3164"/>
                </a:cubicBezTo>
                <a:cubicBezTo>
                  <a:pt x="22105" y="3124"/>
                  <a:pt x="22006" y="3104"/>
                  <a:pt x="21966" y="3044"/>
                </a:cubicBezTo>
                <a:cubicBezTo>
                  <a:pt x="21707" y="2746"/>
                  <a:pt x="21409" y="2388"/>
                  <a:pt x="21051" y="2129"/>
                </a:cubicBezTo>
                <a:cubicBezTo>
                  <a:pt x="20951" y="2069"/>
                  <a:pt x="20832" y="2050"/>
                  <a:pt x="20752" y="1990"/>
                </a:cubicBezTo>
                <a:cubicBezTo>
                  <a:pt x="20633" y="1910"/>
                  <a:pt x="20553" y="1811"/>
                  <a:pt x="20454" y="1731"/>
                </a:cubicBezTo>
                <a:cubicBezTo>
                  <a:pt x="20255" y="1592"/>
                  <a:pt x="20056" y="1492"/>
                  <a:pt x="19837" y="1373"/>
                </a:cubicBezTo>
                <a:cubicBezTo>
                  <a:pt x="19419" y="1134"/>
                  <a:pt x="19002" y="955"/>
                  <a:pt x="18584" y="756"/>
                </a:cubicBezTo>
                <a:cubicBezTo>
                  <a:pt x="17768" y="398"/>
                  <a:pt x="16912" y="140"/>
                  <a:pt x="16077" y="40"/>
                </a:cubicBezTo>
                <a:cubicBezTo>
                  <a:pt x="15321" y="40"/>
                  <a:pt x="14604" y="0"/>
                  <a:pt x="13928" y="40"/>
                </a:cubicBezTo>
                <a:cubicBezTo>
                  <a:pt x="13829" y="40"/>
                  <a:pt x="13749" y="0"/>
                  <a:pt x="13649" y="20"/>
                </a:cubicBezTo>
                <a:cubicBezTo>
                  <a:pt x="13590" y="20"/>
                  <a:pt x="13510" y="80"/>
                  <a:pt x="13451" y="100"/>
                </a:cubicBezTo>
                <a:cubicBezTo>
                  <a:pt x="13271" y="120"/>
                  <a:pt x="13072" y="100"/>
                  <a:pt x="12913" y="120"/>
                </a:cubicBezTo>
                <a:cubicBezTo>
                  <a:pt x="12754" y="159"/>
                  <a:pt x="12595" y="219"/>
                  <a:pt x="12436" y="279"/>
                </a:cubicBezTo>
                <a:cubicBezTo>
                  <a:pt x="12356" y="299"/>
                  <a:pt x="12277" y="299"/>
                  <a:pt x="12197" y="319"/>
                </a:cubicBezTo>
                <a:cubicBezTo>
                  <a:pt x="12197" y="319"/>
                  <a:pt x="12157" y="418"/>
                  <a:pt x="12137" y="418"/>
                </a:cubicBezTo>
                <a:cubicBezTo>
                  <a:pt x="12098" y="458"/>
                  <a:pt x="12018" y="398"/>
                  <a:pt x="11978" y="418"/>
                </a:cubicBezTo>
                <a:cubicBezTo>
                  <a:pt x="11401" y="617"/>
                  <a:pt x="10765" y="756"/>
                  <a:pt x="10168" y="876"/>
                </a:cubicBezTo>
                <a:cubicBezTo>
                  <a:pt x="9790" y="955"/>
                  <a:pt x="9451" y="1055"/>
                  <a:pt x="9113" y="1174"/>
                </a:cubicBezTo>
                <a:cubicBezTo>
                  <a:pt x="6944" y="1393"/>
                  <a:pt x="5034" y="2030"/>
                  <a:pt x="3284" y="3960"/>
                </a:cubicBezTo>
                <a:cubicBezTo>
                  <a:pt x="3204" y="4039"/>
                  <a:pt x="3124" y="4139"/>
                  <a:pt x="3065" y="4238"/>
                </a:cubicBezTo>
                <a:cubicBezTo>
                  <a:pt x="3045" y="4218"/>
                  <a:pt x="3025" y="4198"/>
                  <a:pt x="3025" y="4198"/>
                </a:cubicBezTo>
                <a:cubicBezTo>
                  <a:pt x="2925" y="4079"/>
                  <a:pt x="2826" y="4159"/>
                  <a:pt x="2746" y="4178"/>
                </a:cubicBezTo>
                <a:cubicBezTo>
                  <a:pt x="2707" y="4198"/>
                  <a:pt x="2647" y="4238"/>
                  <a:pt x="2607" y="4278"/>
                </a:cubicBezTo>
                <a:cubicBezTo>
                  <a:pt x="2408" y="4417"/>
                  <a:pt x="2209" y="4636"/>
                  <a:pt x="2070" y="4895"/>
                </a:cubicBezTo>
                <a:cubicBezTo>
                  <a:pt x="2010" y="5034"/>
                  <a:pt x="2010" y="5153"/>
                  <a:pt x="1950" y="5293"/>
                </a:cubicBezTo>
                <a:cubicBezTo>
                  <a:pt x="1692" y="5790"/>
                  <a:pt x="1294" y="6287"/>
                  <a:pt x="1135" y="6765"/>
                </a:cubicBezTo>
                <a:cubicBezTo>
                  <a:pt x="1095" y="6964"/>
                  <a:pt x="1214" y="7262"/>
                  <a:pt x="956" y="7322"/>
                </a:cubicBezTo>
                <a:cubicBezTo>
                  <a:pt x="1055" y="7501"/>
                  <a:pt x="916" y="7800"/>
                  <a:pt x="816" y="8018"/>
                </a:cubicBezTo>
                <a:cubicBezTo>
                  <a:pt x="737" y="8138"/>
                  <a:pt x="677" y="8217"/>
                  <a:pt x="598" y="8277"/>
                </a:cubicBezTo>
                <a:cubicBezTo>
                  <a:pt x="538" y="9033"/>
                  <a:pt x="239" y="9789"/>
                  <a:pt x="160" y="10545"/>
                </a:cubicBezTo>
                <a:cubicBezTo>
                  <a:pt x="80" y="11301"/>
                  <a:pt x="1" y="12018"/>
                  <a:pt x="1" y="12674"/>
                </a:cubicBezTo>
                <a:cubicBezTo>
                  <a:pt x="21" y="13768"/>
                  <a:pt x="40" y="14743"/>
                  <a:pt x="200" y="15798"/>
                </a:cubicBezTo>
                <a:cubicBezTo>
                  <a:pt x="239" y="15957"/>
                  <a:pt x="319" y="16136"/>
                  <a:pt x="359" y="16315"/>
                </a:cubicBezTo>
                <a:cubicBezTo>
                  <a:pt x="418" y="16494"/>
                  <a:pt x="458" y="16673"/>
                  <a:pt x="518" y="16872"/>
                </a:cubicBezTo>
                <a:cubicBezTo>
                  <a:pt x="478" y="16912"/>
                  <a:pt x="498" y="16912"/>
                  <a:pt x="538" y="16932"/>
                </a:cubicBezTo>
                <a:cubicBezTo>
                  <a:pt x="598" y="17151"/>
                  <a:pt x="677" y="17370"/>
                  <a:pt x="757" y="17569"/>
                </a:cubicBezTo>
                <a:cubicBezTo>
                  <a:pt x="757" y="17608"/>
                  <a:pt x="757" y="17648"/>
                  <a:pt x="737" y="17688"/>
                </a:cubicBezTo>
                <a:cubicBezTo>
                  <a:pt x="777" y="17728"/>
                  <a:pt x="816" y="17768"/>
                  <a:pt x="836" y="17807"/>
                </a:cubicBezTo>
                <a:cubicBezTo>
                  <a:pt x="916" y="17986"/>
                  <a:pt x="1015" y="18185"/>
                  <a:pt x="1095" y="18364"/>
                </a:cubicBezTo>
                <a:cubicBezTo>
                  <a:pt x="1095" y="18364"/>
                  <a:pt x="1095" y="18384"/>
                  <a:pt x="1135" y="18424"/>
                </a:cubicBezTo>
                <a:cubicBezTo>
                  <a:pt x="1175" y="18504"/>
                  <a:pt x="1214" y="18583"/>
                  <a:pt x="1254" y="18683"/>
                </a:cubicBezTo>
                <a:cubicBezTo>
                  <a:pt x="1254" y="18742"/>
                  <a:pt x="1294" y="18802"/>
                  <a:pt x="1354" y="18842"/>
                </a:cubicBezTo>
                <a:cubicBezTo>
                  <a:pt x="1473" y="19041"/>
                  <a:pt x="1592" y="19220"/>
                  <a:pt x="1732" y="19419"/>
                </a:cubicBezTo>
                <a:cubicBezTo>
                  <a:pt x="3264" y="21588"/>
                  <a:pt x="5850" y="22841"/>
                  <a:pt x="8476" y="23299"/>
                </a:cubicBezTo>
                <a:cubicBezTo>
                  <a:pt x="10327" y="23637"/>
                  <a:pt x="12197" y="23617"/>
                  <a:pt x="14087" y="23518"/>
                </a:cubicBezTo>
                <a:cubicBezTo>
                  <a:pt x="13988" y="23537"/>
                  <a:pt x="13888" y="23557"/>
                  <a:pt x="13789" y="23577"/>
                </a:cubicBezTo>
                <a:cubicBezTo>
                  <a:pt x="13709" y="23597"/>
                  <a:pt x="13530" y="23617"/>
                  <a:pt x="13451" y="23657"/>
                </a:cubicBezTo>
                <a:cubicBezTo>
                  <a:pt x="13431" y="23657"/>
                  <a:pt x="13411" y="23756"/>
                  <a:pt x="13391" y="23756"/>
                </a:cubicBezTo>
                <a:cubicBezTo>
                  <a:pt x="13331" y="23776"/>
                  <a:pt x="13252" y="23717"/>
                  <a:pt x="13172" y="23717"/>
                </a:cubicBezTo>
                <a:cubicBezTo>
                  <a:pt x="12913" y="23717"/>
                  <a:pt x="12734" y="23736"/>
                  <a:pt x="12535" y="23736"/>
                </a:cubicBezTo>
                <a:cubicBezTo>
                  <a:pt x="12376" y="23736"/>
                  <a:pt x="12217" y="23796"/>
                  <a:pt x="12078" y="23677"/>
                </a:cubicBezTo>
                <a:cubicBezTo>
                  <a:pt x="11899" y="23717"/>
                  <a:pt x="11640" y="23796"/>
                  <a:pt x="11381" y="23836"/>
                </a:cubicBezTo>
                <a:cubicBezTo>
                  <a:pt x="11302" y="23856"/>
                  <a:pt x="11123" y="23876"/>
                  <a:pt x="11123" y="23876"/>
                </a:cubicBezTo>
                <a:cubicBezTo>
                  <a:pt x="11083" y="23876"/>
                  <a:pt x="11083" y="23836"/>
                  <a:pt x="11063" y="23836"/>
                </a:cubicBezTo>
                <a:cubicBezTo>
                  <a:pt x="10944" y="23856"/>
                  <a:pt x="10824" y="23915"/>
                  <a:pt x="10705" y="23915"/>
                </a:cubicBezTo>
                <a:cubicBezTo>
                  <a:pt x="10148" y="23955"/>
                  <a:pt x="9272" y="23537"/>
                  <a:pt x="9093" y="24194"/>
                </a:cubicBezTo>
                <a:cubicBezTo>
                  <a:pt x="9014" y="24492"/>
                  <a:pt x="9073" y="24711"/>
                  <a:pt x="9193" y="24851"/>
                </a:cubicBezTo>
                <a:cubicBezTo>
                  <a:pt x="9213" y="24890"/>
                  <a:pt x="9332" y="24871"/>
                  <a:pt x="9412" y="24930"/>
                </a:cubicBezTo>
                <a:cubicBezTo>
                  <a:pt x="9491" y="24970"/>
                  <a:pt x="9571" y="25010"/>
                  <a:pt x="9611" y="25109"/>
                </a:cubicBezTo>
                <a:cubicBezTo>
                  <a:pt x="10148" y="25109"/>
                  <a:pt x="10745" y="24990"/>
                  <a:pt x="11322" y="24950"/>
                </a:cubicBezTo>
                <a:cubicBezTo>
                  <a:pt x="11381" y="24930"/>
                  <a:pt x="11461" y="24890"/>
                  <a:pt x="11521" y="24890"/>
                </a:cubicBezTo>
                <a:cubicBezTo>
                  <a:pt x="11580" y="24890"/>
                  <a:pt x="11640" y="24950"/>
                  <a:pt x="11720" y="24950"/>
                </a:cubicBezTo>
                <a:cubicBezTo>
                  <a:pt x="11859" y="24930"/>
                  <a:pt x="12018" y="24851"/>
                  <a:pt x="12157" y="24851"/>
                </a:cubicBezTo>
                <a:cubicBezTo>
                  <a:pt x="12197" y="24831"/>
                  <a:pt x="12297" y="24890"/>
                  <a:pt x="12356" y="24890"/>
                </a:cubicBezTo>
                <a:cubicBezTo>
                  <a:pt x="12436" y="24890"/>
                  <a:pt x="12495" y="24851"/>
                  <a:pt x="12575" y="24831"/>
                </a:cubicBezTo>
                <a:cubicBezTo>
                  <a:pt x="12655" y="24831"/>
                  <a:pt x="12714" y="24890"/>
                  <a:pt x="12774" y="24890"/>
                </a:cubicBezTo>
                <a:cubicBezTo>
                  <a:pt x="13013" y="24871"/>
                  <a:pt x="13192" y="24751"/>
                  <a:pt x="13371" y="24910"/>
                </a:cubicBezTo>
                <a:cubicBezTo>
                  <a:pt x="13590" y="24811"/>
                  <a:pt x="13829" y="24771"/>
                  <a:pt x="14027" y="24731"/>
                </a:cubicBezTo>
                <a:cubicBezTo>
                  <a:pt x="14127" y="24691"/>
                  <a:pt x="14127" y="24731"/>
                  <a:pt x="14226" y="24711"/>
                </a:cubicBezTo>
                <a:cubicBezTo>
                  <a:pt x="14525" y="24652"/>
                  <a:pt x="14843" y="24532"/>
                  <a:pt x="15142" y="24492"/>
                </a:cubicBezTo>
                <a:cubicBezTo>
                  <a:pt x="15261" y="24473"/>
                  <a:pt x="15380" y="24532"/>
                  <a:pt x="15500" y="24512"/>
                </a:cubicBezTo>
                <a:cubicBezTo>
                  <a:pt x="15599" y="24512"/>
                  <a:pt x="15679" y="24413"/>
                  <a:pt x="15778" y="24393"/>
                </a:cubicBezTo>
                <a:cubicBezTo>
                  <a:pt x="16534" y="24154"/>
                  <a:pt x="17310" y="24274"/>
                  <a:pt x="18126" y="24055"/>
                </a:cubicBezTo>
                <a:cubicBezTo>
                  <a:pt x="18285" y="24015"/>
                  <a:pt x="18444" y="23935"/>
                  <a:pt x="18604" y="23876"/>
                </a:cubicBezTo>
                <a:cubicBezTo>
                  <a:pt x="18604" y="23876"/>
                  <a:pt x="18663" y="23935"/>
                  <a:pt x="18703" y="23915"/>
                </a:cubicBezTo>
                <a:cubicBezTo>
                  <a:pt x="18822" y="23896"/>
                  <a:pt x="19002" y="23836"/>
                  <a:pt x="19141" y="23796"/>
                </a:cubicBezTo>
                <a:cubicBezTo>
                  <a:pt x="20215" y="23458"/>
                  <a:pt x="21230" y="22960"/>
                  <a:pt x="22066" y="22264"/>
                </a:cubicBezTo>
                <a:cubicBezTo>
                  <a:pt x="22125" y="22204"/>
                  <a:pt x="22185" y="22165"/>
                  <a:pt x="22245" y="22105"/>
                </a:cubicBezTo>
                <a:cubicBezTo>
                  <a:pt x="22563" y="21806"/>
                  <a:pt x="22861" y="21448"/>
                  <a:pt x="23100" y="21170"/>
                </a:cubicBezTo>
                <a:cubicBezTo>
                  <a:pt x="23319" y="20931"/>
                  <a:pt x="23558" y="20414"/>
                  <a:pt x="23797" y="20175"/>
                </a:cubicBezTo>
                <a:cubicBezTo>
                  <a:pt x="23816" y="20155"/>
                  <a:pt x="23777" y="20115"/>
                  <a:pt x="23777" y="20076"/>
                </a:cubicBezTo>
                <a:cubicBezTo>
                  <a:pt x="24015" y="19598"/>
                  <a:pt x="24155" y="19041"/>
                  <a:pt x="24254" y="18782"/>
                </a:cubicBezTo>
                <a:cubicBezTo>
                  <a:pt x="24413" y="18364"/>
                  <a:pt x="24433" y="17867"/>
                  <a:pt x="24533" y="17390"/>
                </a:cubicBezTo>
                <a:cubicBezTo>
                  <a:pt x="24612" y="16872"/>
                  <a:pt x="24771" y="16375"/>
                  <a:pt x="24732" y="15798"/>
                </a:cubicBezTo>
                <a:cubicBezTo>
                  <a:pt x="24712" y="15559"/>
                  <a:pt x="24712" y="15440"/>
                  <a:pt x="24712" y="15320"/>
                </a:cubicBezTo>
                <a:cubicBezTo>
                  <a:pt x="24712" y="15082"/>
                  <a:pt x="24632" y="14843"/>
                  <a:pt x="24612" y="14604"/>
                </a:cubicBezTo>
                <a:cubicBezTo>
                  <a:pt x="24592" y="14505"/>
                  <a:pt x="24652" y="14425"/>
                  <a:pt x="24632" y="14326"/>
                </a:cubicBezTo>
                <a:cubicBezTo>
                  <a:pt x="24573" y="13589"/>
                  <a:pt x="24493" y="12833"/>
                  <a:pt x="24354" y="12097"/>
                </a:cubicBezTo>
                <a:cubicBezTo>
                  <a:pt x="24194" y="11361"/>
                  <a:pt x="24015" y="10665"/>
                  <a:pt x="23797" y="9988"/>
                </a:cubicBezTo>
                <a:cubicBezTo>
                  <a:pt x="23757" y="9909"/>
                  <a:pt x="23816" y="9809"/>
                  <a:pt x="23777" y="9749"/>
                </a:cubicBezTo>
                <a:cubicBezTo>
                  <a:pt x="23757" y="9670"/>
                  <a:pt x="23657" y="9630"/>
                  <a:pt x="23617" y="9550"/>
                </a:cubicBezTo>
                <a:cubicBezTo>
                  <a:pt x="23598" y="9511"/>
                  <a:pt x="23657" y="9471"/>
                  <a:pt x="23637" y="9431"/>
                </a:cubicBezTo>
                <a:cubicBezTo>
                  <a:pt x="23617" y="9312"/>
                  <a:pt x="23419" y="8954"/>
                  <a:pt x="23379" y="8914"/>
                </a:cubicBezTo>
                <a:cubicBezTo>
                  <a:pt x="23339" y="8874"/>
                  <a:pt x="23419" y="8854"/>
                  <a:pt x="23399" y="8834"/>
                </a:cubicBezTo>
                <a:cubicBezTo>
                  <a:pt x="23379" y="8774"/>
                  <a:pt x="23339" y="8774"/>
                  <a:pt x="23319" y="8755"/>
                </a:cubicBezTo>
                <a:cubicBezTo>
                  <a:pt x="23299" y="8695"/>
                  <a:pt x="23359" y="8655"/>
                  <a:pt x="23319" y="8615"/>
                </a:cubicBezTo>
                <a:cubicBezTo>
                  <a:pt x="23279" y="8456"/>
                  <a:pt x="23140" y="8337"/>
                  <a:pt x="23080" y="8197"/>
                </a:cubicBezTo>
                <a:cubicBezTo>
                  <a:pt x="23060" y="8158"/>
                  <a:pt x="23100" y="8118"/>
                  <a:pt x="23100" y="8098"/>
                </a:cubicBezTo>
                <a:cubicBezTo>
                  <a:pt x="23080" y="8058"/>
                  <a:pt x="23021" y="8058"/>
                  <a:pt x="23001" y="8018"/>
                </a:cubicBezTo>
                <a:cubicBezTo>
                  <a:pt x="22941" y="7879"/>
                  <a:pt x="22842" y="7740"/>
                  <a:pt x="22782" y="7581"/>
                </a:cubicBezTo>
                <a:cubicBezTo>
                  <a:pt x="22742" y="7501"/>
                  <a:pt x="22762" y="7402"/>
                  <a:pt x="22722" y="7322"/>
                </a:cubicBezTo>
                <a:cubicBezTo>
                  <a:pt x="22643" y="7163"/>
                  <a:pt x="22503" y="7043"/>
                  <a:pt x="22404" y="6884"/>
                </a:cubicBezTo>
                <a:cubicBezTo>
                  <a:pt x="22245" y="6626"/>
                  <a:pt x="22066" y="6307"/>
                  <a:pt x="21887" y="5969"/>
                </a:cubicBezTo>
                <a:cubicBezTo>
                  <a:pt x="21767" y="5790"/>
                  <a:pt x="21727" y="5591"/>
                  <a:pt x="21648" y="5472"/>
                </a:cubicBezTo>
                <a:cubicBezTo>
                  <a:pt x="21608" y="5412"/>
                  <a:pt x="21469" y="5392"/>
                  <a:pt x="21429" y="5332"/>
                </a:cubicBezTo>
                <a:cubicBezTo>
                  <a:pt x="21389" y="5273"/>
                  <a:pt x="21369" y="5153"/>
                  <a:pt x="21329" y="5094"/>
                </a:cubicBezTo>
                <a:cubicBezTo>
                  <a:pt x="21310" y="5054"/>
                  <a:pt x="21250" y="5094"/>
                  <a:pt x="21230" y="5034"/>
                </a:cubicBezTo>
                <a:cubicBezTo>
                  <a:pt x="21230" y="5014"/>
                  <a:pt x="21270" y="4915"/>
                  <a:pt x="21270" y="4895"/>
                </a:cubicBezTo>
                <a:cubicBezTo>
                  <a:pt x="21210" y="4815"/>
                  <a:pt x="21111" y="4775"/>
                  <a:pt x="21071" y="4716"/>
                </a:cubicBezTo>
                <a:cubicBezTo>
                  <a:pt x="20852" y="4457"/>
                  <a:pt x="20534" y="4298"/>
                  <a:pt x="20295" y="4079"/>
                </a:cubicBezTo>
                <a:cubicBezTo>
                  <a:pt x="20156" y="3960"/>
                  <a:pt x="20036" y="3840"/>
                  <a:pt x="19897" y="3721"/>
                </a:cubicBezTo>
                <a:cubicBezTo>
                  <a:pt x="19857" y="3701"/>
                  <a:pt x="19797" y="3701"/>
                  <a:pt x="19797" y="3701"/>
                </a:cubicBezTo>
                <a:cubicBezTo>
                  <a:pt x="19738" y="3661"/>
                  <a:pt x="19758" y="3601"/>
                  <a:pt x="19738" y="3582"/>
                </a:cubicBezTo>
                <a:cubicBezTo>
                  <a:pt x="19698" y="3542"/>
                  <a:pt x="19579" y="3422"/>
                  <a:pt x="19579" y="3422"/>
                </a:cubicBezTo>
                <a:cubicBezTo>
                  <a:pt x="19081" y="3005"/>
                  <a:pt x="18564" y="2666"/>
                  <a:pt x="18106" y="2189"/>
                </a:cubicBezTo>
                <a:cubicBezTo>
                  <a:pt x="18345" y="2209"/>
                  <a:pt x="18524" y="2328"/>
                  <a:pt x="18723" y="2447"/>
                </a:cubicBezTo>
                <a:cubicBezTo>
                  <a:pt x="19141" y="2706"/>
                  <a:pt x="19559" y="2925"/>
                  <a:pt x="19937" y="3184"/>
                </a:cubicBezTo>
                <a:cubicBezTo>
                  <a:pt x="20016" y="3243"/>
                  <a:pt x="20116" y="3323"/>
                  <a:pt x="20215" y="3383"/>
                </a:cubicBezTo>
                <a:cubicBezTo>
                  <a:pt x="20315" y="3422"/>
                  <a:pt x="20454" y="3422"/>
                  <a:pt x="20534" y="3482"/>
                </a:cubicBezTo>
                <a:cubicBezTo>
                  <a:pt x="20573" y="3522"/>
                  <a:pt x="20633" y="3562"/>
                  <a:pt x="20693" y="3601"/>
                </a:cubicBezTo>
                <a:cubicBezTo>
                  <a:pt x="20733" y="3641"/>
                  <a:pt x="20792" y="3681"/>
                  <a:pt x="20792" y="3681"/>
                </a:cubicBezTo>
                <a:cubicBezTo>
                  <a:pt x="20792" y="3701"/>
                  <a:pt x="20772" y="3761"/>
                  <a:pt x="20812" y="3800"/>
                </a:cubicBezTo>
                <a:cubicBezTo>
                  <a:pt x="20852" y="3820"/>
                  <a:pt x="20971" y="3820"/>
                  <a:pt x="21011" y="3860"/>
                </a:cubicBezTo>
                <a:cubicBezTo>
                  <a:pt x="21031" y="3880"/>
                  <a:pt x="20991" y="3920"/>
                  <a:pt x="21011" y="3940"/>
                </a:cubicBezTo>
                <a:cubicBezTo>
                  <a:pt x="21031" y="3979"/>
                  <a:pt x="21071" y="3960"/>
                  <a:pt x="21111" y="3999"/>
                </a:cubicBezTo>
                <a:cubicBezTo>
                  <a:pt x="21310" y="4198"/>
                  <a:pt x="21389" y="4497"/>
                  <a:pt x="21668" y="4656"/>
                </a:cubicBezTo>
                <a:cubicBezTo>
                  <a:pt x="21707" y="5133"/>
                  <a:pt x="22105" y="5492"/>
                  <a:pt x="22404" y="5949"/>
                </a:cubicBezTo>
                <a:cubicBezTo>
                  <a:pt x="22503" y="6069"/>
                  <a:pt x="22603" y="6208"/>
                  <a:pt x="22682" y="6347"/>
                </a:cubicBezTo>
                <a:cubicBezTo>
                  <a:pt x="22702" y="6407"/>
                  <a:pt x="22643" y="6486"/>
                  <a:pt x="22662" y="6546"/>
                </a:cubicBezTo>
                <a:cubicBezTo>
                  <a:pt x="22682" y="6606"/>
                  <a:pt x="22782" y="6665"/>
                  <a:pt x="22802" y="6725"/>
                </a:cubicBezTo>
                <a:cubicBezTo>
                  <a:pt x="22921" y="6984"/>
                  <a:pt x="23060" y="7223"/>
                  <a:pt x="23200" y="7481"/>
                </a:cubicBezTo>
                <a:cubicBezTo>
                  <a:pt x="23419" y="7939"/>
                  <a:pt x="23498" y="8317"/>
                  <a:pt x="23677" y="8655"/>
                </a:cubicBezTo>
                <a:cubicBezTo>
                  <a:pt x="23856" y="9013"/>
                  <a:pt x="24035" y="9332"/>
                  <a:pt x="24155" y="9670"/>
                </a:cubicBezTo>
                <a:cubicBezTo>
                  <a:pt x="24155" y="9729"/>
                  <a:pt x="24115" y="9809"/>
                  <a:pt x="24135" y="9849"/>
                </a:cubicBezTo>
                <a:cubicBezTo>
                  <a:pt x="24155" y="9928"/>
                  <a:pt x="24214" y="9948"/>
                  <a:pt x="24234" y="10008"/>
                </a:cubicBezTo>
                <a:cubicBezTo>
                  <a:pt x="24274" y="10127"/>
                  <a:pt x="24234" y="10267"/>
                  <a:pt x="24274" y="10366"/>
                </a:cubicBezTo>
                <a:cubicBezTo>
                  <a:pt x="24274" y="10426"/>
                  <a:pt x="24374" y="10426"/>
                  <a:pt x="24393" y="10486"/>
                </a:cubicBezTo>
                <a:cubicBezTo>
                  <a:pt x="24433" y="10525"/>
                  <a:pt x="24374" y="10605"/>
                  <a:pt x="24393" y="10645"/>
                </a:cubicBezTo>
                <a:cubicBezTo>
                  <a:pt x="24393" y="10704"/>
                  <a:pt x="24413" y="10724"/>
                  <a:pt x="24413" y="10784"/>
                </a:cubicBezTo>
                <a:cubicBezTo>
                  <a:pt x="24433" y="11102"/>
                  <a:pt x="24672" y="11202"/>
                  <a:pt x="24752" y="11421"/>
                </a:cubicBezTo>
                <a:cubicBezTo>
                  <a:pt x="24831" y="11659"/>
                  <a:pt x="24851" y="11898"/>
                  <a:pt x="24891" y="12157"/>
                </a:cubicBezTo>
                <a:cubicBezTo>
                  <a:pt x="24931" y="12475"/>
                  <a:pt x="25030" y="12853"/>
                  <a:pt x="24970" y="13072"/>
                </a:cubicBezTo>
                <a:cubicBezTo>
                  <a:pt x="24871" y="13410"/>
                  <a:pt x="25070" y="13729"/>
                  <a:pt x="25130" y="14047"/>
                </a:cubicBezTo>
                <a:cubicBezTo>
                  <a:pt x="25189" y="14266"/>
                  <a:pt x="25150" y="14524"/>
                  <a:pt x="25150" y="14664"/>
                </a:cubicBezTo>
                <a:cubicBezTo>
                  <a:pt x="25150" y="14723"/>
                  <a:pt x="25209" y="14783"/>
                  <a:pt x="25209" y="14863"/>
                </a:cubicBezTo>
                <a:cubicBezTo>
                  <a:pt x="25209" y="14982"/>
                  <a:pt x="25229" y="15101"/>
                  <a:pt x="25229" y="15221"/>
                </a:cubicBezTo>
                <a:cubicBezTo>
                  <a:pt x="25249" y="15360"/>
                  <a:pt x="25309" y="15499"/>
                  <a:pt x="25249" y="15639"/>
                </a:cubicBezTo>
                <a:cubicBezTo>
                  <a:pt x="25269" y="15778"/>
                  <a:pt x="25408" y="15838"/>
                  <a:pt x="25428" y="15977"/>
                </a:cubicBezTo>
                <a:cubicBezTo>
                  <a:pt x="25309" y="16136"/>
                  <a:pt x="25468" y="16335"/>
                  <a:pt x="25468" y="16474"/>
                </a:cubicBezTo>
                <a:cubicBezTo>
                  <a:pt x="25468" y="16534"/>
                  <a:pt x="25408" y="16594"/>
                  <a:pt x="25408" y="16653"/>
                </a:cubicBezTo>
                <a:cubicBezTo>
                  <a:pt x="25428" y="16852"/>
                  <a:pt x="25488" y="17071"/>
                  <a:pt x="25488" y="17230"/>
                </a:cubicBezTo>
                <a:cubicBezTo>
                  <a:pt x="25488" y="17270"/>
                  <a:pt x="25428" y="17350"/>
                  <a:pt x="25428" y="17390"/>
                </a:cubicBezTo>
                <a:cubicBezTo>
                  <a:pt x="25408" y="17668"/>
                  <a:pt x="25428" y="17947"/>
                  <a:pt x="25388" y="18245"/>
                </a:cubicBezTo>
                <a:cubicBezTo>
                  <a:pt x="25368" y="18524"/>
                  <a:pt x="25329" y="18862"/>
                  <a:pt x="25249" y="19160"/>
                </a:cubicBezTo>
                <a:cubicBezTo>
                  <a:pt x="25150" y="19598"/>
                  <a:pt x="24970" y="19996"/>
                  <a:pt x="24851" y="20394"/>
                </a:cubicBezTo>
                <a:cubicBezTo>
                  <a:pt x="24851" y="20394"/>
                  <a:pt x="24771" y="20414"/>
                  <a:pt x="24752" y="20473"/>
                </a:cubicBezTo>
                <a:cubicBezTo>
                  <a:pt x="24712" y="20613"/>
                  <a:pt x="24712" y="20812"/>
                  <a:pt x="24652" y="20931"/>
                </a:cubicBezTo>
                <a:cubicBezTo>
                  <a:pt x="24592" y="21110"/>
                  <a:pt x="24433" y="21229"/>
                  <a:pt x="24453" y="21428"/>
                </a:cubicBezTo>
                <a:cubicBezTo>
                  <a:pt x="24354" y="21627"/>
                  <a:pt x="24155" y="21747"/>
                  <a:pt x="24075" y="21906"/>
                </a:cubicBezTo>
                <a:cubicBezTo>
                  <a:pt x="24035" y="21966"/>
                  <a:pt x="24055" y="22045"/>
                  <a:pt x="23996" y="22105"/>
                </a:cubicBezTo>
                <a:cubicBezTo>
                  <a:pt x="23916" y="22165"/>
                  <a:pt x="23836" y="22165"/>
                  <a:pt x="23757" y="22224"/>
                </a:cubicBezTo>
                <a:cubicBezTo>
                  <a:pt x="23578" y="22324"/>
                  <a:pt x="23518" y="22463"/>
                  <a:pt x="23419" y="22582"/>
                </a:cubicBezTo>
                <a:cubicBezTo>
                  <a:pt x="23339" y="22722"/>
                  <a:pt x="23200" y="22881"/>
                  <a:pt x="23040" y="23000"/>
                </a:cubicBezTo>
                <a:cubicBezTo>
                  <a:pt x="22643" y="23319"/>
                  <a:pt x="22105" y="23557"/>
                  <a:pt x="21747" y="23756"/>
                </a:cubicBezTo>
                <a:cubicBezTo>
                  <a:pt x="21688" y="23816"/>
                  <a:pt x="21648" y="23816"/>
                  <a:pt x="21568" y="23856"/>
                </a:cubicBezTo>
                <a:cubicBezTo>
                  <a:pt x="21409" y="23935"/>
                  <a:pt x="21270" y="24055"/>
                  <a:pt x="21130" y="24114"/>
                </a:cubicBezTo>
                <a:cubicBezTo>
                  <a:pt x="20772" y="24254"/>
                  <a:pt x="20414" y="24274"/>
                  <a:pt x="20096" y="24373"/>
                </a:cubicBezTo>
                <a:cubicBezTo>
                  <a:pt x="19897" y="24433"/>
                  <a:pt x="19718" y="24572"/>
                  <a:pt x="19519" y="24612"/>
                </a:cubicBezTo>
                <a:cubicBezTo>
                  <a:pt x="19280" y="24691"/>
                  <a:pt x="19021" y="24691"/>
                  <a:pt x="18803" y="24711"/>
                </a:cubicBezTo>
                <a:cubicBezTo>
                  <a:pt x="18743" y="24771"/>
                  <a:pt x="18624" y="24791"/>
                  <a:pt x="18584" y="24910"/>
                </a:cubicBezTo>
                <a:cubicBezTo>
                  <a:pt x="18504" y="24930"/>
                  <a:pt x="18484" y="24811"/>
                  <a:pt x="18405" y="24831"/>
                </a:cubicBezTo>
                <a:cubicBezTo>
                  <a:pt x="18405" y="24831"/>
                  <a:pt x="18345" y="24930"/>
                  <a:pt x="18345" y="24930"/>
                </a:cubicBezTo>
                <a:cubicBezTo>
                  <a:pt x="18305" y="24950"/>
                  <a:pt x="18246" y="24950"/>
                  <a:pt x="18206" y="24950"/>
                </a:cubicBezTo>
                <a:cubicBezTo>
                  <a:pt x="18007" y="24990"/>
                  <a:pt x="17768" y="24930"/>
                  <a:pt x="17629" y="25030"/>
                </a:cubicBezTo>
                <a:cubicBezTo>
                  <a:pt x="16912" y="25408"/>
                  <a:pt x="16077" y="25308"/>
                  <a:pt x="15420" y="25646"/>
                </a:cubicBezTo>
                <a:cubicBezTo>
                  <a:pt x="15042" y="25706"/>
                  <a:pt x="14425" y="25786"/>
                  <a:pt x="14067" y="26044"/>
                </a:cubicBezTo>
                <a:cubicBezTo>
                  <a:pt x="13709" y="25945"/>
                  <a:pt x="13351" y="26124"/>
                  <a:pt x="12993" y="26204"/>
                </a:cubicBezTo>
                <a:cubicBezTo>
                  <a:pt x="12774" y="26243"/>
                  <a:pt x="12555" y="26223"/>
                  <a:pt x="12336" y="26263"/>
                </a:cubicBezTo>
                <a:cubicBezTo>
                  <a:pt x="12297" y="26263"/>
                  <a:pt x="12177" y="26363"/>
                  <a:pt x="12157" y="26363"/>
                </a:cubicBezTo>
                <a:cubicBezTo>
                  <a:pt x="12137" y="26363"/>
                  <a:pt x="12137" y="26303"/>
                  <a:pt x="12098" y="26323"/>
                </a:cubicBezTo>
                <a:cubicBezTo>
                  <a:pt x="11978" y="26343"/>
                  <a:pt x="11899" y="26403"/>
                  <a:pt x="11779" y="26422"/>
                </a:cubicBezTo>
                <a:cubicBezTo>
                  <a:pt x="11620" y="26442"/>
                  <a:pt x="11441" y="26422"/>
                  <a:pt x="11282" y="26422"/>
                </a:cubicBezTo>
                <a:cubicBezTo>
                  <a:pt x="11083" y="26403"/>
                  <a:pt x="10904" y="26343"/>
                  <a:pt x="10725" y="26343"/>
                </a:cubicBezTo>
                <a:cubicBezTo>
                  <a:pt x="10347" y="26363"/>
                  <a:pt x="9949" y="26661"/>
                  <a:pt x="9571" y="26482"/>
                </a:cubicBezTo>
                <a:cubicBezTo>
                  <a:pt x="9412" y="26582"/>
                  <a:pt x="9292" y="26522"/>
                  <a:pt x="9173" y="26442"/>
                </a:cubicBezTo>
                <a:cubicBezTo>
                  <a:pt x="8874" y="26582"/>
                  <a:pt x="8576" y="26522"/>
                  <a:pt x="8297" y="26522"/>
                </a:cubicBezTo>
                <a:cubicBezTo>
                  <a:pt x="8118" y="26522"/>
                  <a:pt x="7979" y="26562"/>
                  <a:pt x="7820" y="26562"/>
                </a:cubicBezTo>
                <a:cubicBezTo>
                  <a:pt x="7661" y="26542"/>
                  <a:pt x="7621" y="26462"/>
                  <a:pt x="7502" y="26502"/>
                </a:cubicBezTo>
                <a:cubicBezTo>
                  <a:pt x="7362" y="26542"/>
                  <a:pt x="6885" y="26403"/>
                  <a:pt x="6765" y="26383"/>
                </a:cubicBezTo>
                <a:cubicBezTo>
                  <a:pt x="6686" y="26383"/>
                  <a:pt x="6626" y="26403"/>
                  <a:pt x="6586" y="26383"/>
                </a:cubicBezTo>
                <a:cubicBezTo>
                  <a:pt x="6566" y="26383"/>
                  <a:pt x="6566" y="26323"/>
                  <a:pt x="6566" y="26323"/>
                </a:cubicBezTo>
                <a:cubicBezTo>
                  <a:pt x="6328" y="26303"/>
                  <a:pt x="5890" y="26243"/>
                  <a:pt x="5790" y="26263"/>
                </a:cubicBezTo>
                <a:cubicBezTo>
                  <a:pt x="5651" y="26323"/>
                  <a:pt x="5512" y="26184"/>
                  <a:pt x="5412" y="26144"/>
                </a:cubicBezTo>
                <a:cubicBezTo>
                  <a:pt x="4935" y="25965"/>
                  <a:pt x="4636" y="25925"/>
                  <a:pt x="4219" y="25925"/>
                </a:cubicBezTo>
                <a:cubicBezTo>
                  <a:pt x="4119" y="25885"/>
                  <a:pt x="4079" y="25845"/>
                  <a:pt x="4040" y="25786"/>
                </a:cubicBezTo>
                <a:cubicBezTo>
                  <a:pt x="3980" y="25686"/>
                  <a:pt x="3841" y="25925"/>
                  <a:pt x="3861" y="25766"/>
                </a:cubicBezTo>
                <a:cubicBezTo>
                  <a:pt x="3662" y="25746"/>
                  <a:pt x="3642" y="25666"/>
                  <a:pt x="3443" y="25567"/>
                </a:cubicBezTo>
                <a:cubicBezTo>
                  <a:pt x="3343" y="25746"/>
                  <a:pt x="3204" y="25487"/>
                  <a:pt x="3204" y="25487"/>
                </a:cubicBezTo>
                <a:cubicBezTo>
                  <a:pt x="3144" y="25447"/>
                  <a:pt x="3085" y="25507"/>
                  <a:pt x="3065" y="25487"/>
                </a:cubicBezTo>
                <a:cubicBezTo>
                  <a:pt x="2905" y="25388"/>
                  <a:pt x="2806" y="25209"/>
                  <a:pt x="2647" y="25129"/>
                </a:cubicBezTo>
                <a:cubicBezTo>
                  <a:pt x="2527" y="25089"/>
                  <a:pt x="2408" y="25109"/>
                  <a:pt x="2269" y="25089"/>
                </a:cubicBezTo>
                <a:cubicBezTo>
                  <a:pt x="1931" y="25030"/>
                  <a:pt x="1493" y="24791"/>
                  <a:pt x="1075" y="24552"/>
                </a:cubicBezTo>
                <a:cubicBezTo>
                  <a:pt x="916" y="24691"/>
                  <a:pt x="1155" y="24751"/>
                  <a:pt x="1214" y="24831"/>
                </a:cubicBezTo>
                <a:cubicBezTo>
                  <a:pt x="1354" y="25010"/>
                  <a:pt x="1473" y="25109"/>
                  <a:pt x="1592" y="25169"/>
                </a:cubicBezTo>
                <a:cubicBezTo>
                  <a:pt x="1672" y="25189"/>
                  <a:pt x="1692" y="25288"/>
                  <a:pt x="1712" y="25308"/>
                </a:cubicBezTo>
                <a:cubicBezTo>
                  <a:pt x="2030" y="25567"/>
                  <a:pt x="2508" y="25865"/>
                  <a:pt x="2806" y="25945"/>
                </a:cubicBezTo>
                <a:cubicBezTo>
                  <a:pt x="3284" y="26104"/>
                  <a:pt x="3681" y="26343"/>
                  <a:pt x="4139" y="26522"/>
                </a:cubicBezTo>
                <a:cubicBezTo>
                  <a:pt x="4378" y="26601"/>
                  <a:pt x="4676" y="26701"/>
                  <a:pt x="4855" y="26721"/>
                </a:cubicBezTo>
                <a:cubicBezTo>
                  <a:pt x="4935" y="26741"/>
                  <a:pt x="4955" y="26820"/>
                  <a:pt x="4995" y="26840"/>
                </a:cubicBezTo>
                <a:cubicBezTo>
                  <a:pt x="5174" y="26900"/>
                  <a:pt x="5412" y="26940"/>
                  <a:pt x="5611" y="26980"/>
                </a:cubicBezTo>
                <a:cubicBezTo>
                  <a:pt x="5850" y="27039"/>
                  <a:pt x="6089" y="27099"/>
                  <a:pt x="6228" y="27119"/>
                </a:cubicBezTo>
                <a:cubicBezTo>
                  <a:pt x="6268" y="27119"/>
                  <a:pt x="6268" y="27178"/>
                  <a:pt x="6268" y="27178"/>
                </a:cubicBezTo>
                <a:cubicBezTo>
                  <a:pt x="6507" y="27258"/>
                  <a:pt x="6606" y="27159"/>
                  <a:pt x="6765" y="27198"/>
                </a:cubicBezTo>
                <a:cubicBezTo>
                  <a:pt x="6765" y="27198"/>
                  <a:pt x="6825" y="27258"/>
                  <a:pt x="6885" y="27278"/>
                </a:cubicBezTo>
                <a:cubicBezTo>
                  <a:pt x="6964" y="27298"/>
                  <a:pt x="7024" y="27258"/>
                  <a:pt x="7064" y="27258"/>
                </a:cubicBezTo>
                <a:cubicBezTo>
                  <a:pt x="7322" y="27298"/>
                  <a:pt x="7581" y="27397"/>
                  <a:pt x="7820" y="27417"/>
                </a:cubicBezTo>
                <a:cubicBezTo>
                  <a:pt x="8019" y="27417"/>
                  <a:pt x="8258" y="27338"/>
                  <a:pt x="8437" y="27358"/>
                </a:cubicBezTo>
                <a:cubicBezTo>
                  <a:pt x="8556" y="27358"/>
                  <a:pt x="8596" y="27417"/>
                  <a:pt x="8636" y="27437"/>
                </a:cubicBezTo>
                <a:cubicBezTo>
                  <a:pt x="8656" y="27437"/>
                  <a:pt x="8675" y="27377"/>
                  <a:pt x="8675" y="27377"/>
                </a:cubicBezTo>
                <a:cubicBezTo>
                  <a:pt x="9034" y="27417"/>
                  <a:pt x="9451" y="27457"/>
                  <a:pt x="9670" y="27497"/>
                </a:cubicBezTo>
                <a:cubicBezTo>
                  <a:pt x="9730" y="27497"/>
                  <a:pt x="9750" y="27457"/>
                  <a:pt x="9790" y="27457"/>
                </a:cubicBezTo>
                <a:cubicBezTo>
                  <a:pt x="10008" y="27417"/>
                  <a:pt x="10148" y="27437"/>
                  <a:pt x="10367" y="27437"/>
                </a:cubicBezTo>
                <a:cubicBezTo>
                  <a:pt x="10585" y="27437"/>
                  <a:pt x="10904" y="27377"/>
                  <a:pt x="11162" y="27358"/>
                </a:cubicBezTo>
                <a:cubicBezTo>
                  <a:pt x="11222" y="27358"/>
                  <a:pt x="11302" y="27377"/>
                  <a:pt x="11381" y="27377"/>
                </a:cubicBezTo>
                <a:cubicBezTo>
                  <a:pt x="12018" y="27318"/>
                  <a:pt x="12973" y="27318"/>
                  <a:pt x="13649" y="27178"/>
                </a:cubicBezTo>
                <a:cubicBezTo>
                  <a:pt x="14346" y="27039"/>
                  <a:pt x="14983" y="26860"/>
                  <a:pt x="15599" y="26741"/>
                </a:cubicBezTo>
                <a:cubicBezTo>
                  <a:pt x="15957" y="26661"/>
                  <a:pt x="16256" y="26562"/>
                  <a:pt x="16554" y="26502"/>
                </a:cubicBezTo>
                <a:cubicBezTo>
                  <a:pt x="16952" y="26422"/>
                  <a:pt x="17390" y="26442"/>
                  <a:pt x="17828" y="26323"/>
                </a:cubicBezTo>
                <a:cubicBezTo>
                  <a:pt x="17967" y="26283"/>
                  <a:pt x="18106" y="26223"/>
                  <a:pt x="18246" y="26164"/>
                </a:cubicBezTo>
                <a:cubicBezTo>
                  <a:pt x="18763" y="26005"/>
                  <a:pt x="19101" y="25905"/>
                  <a:pt x="19539" y="25806"/>
                </a:cubicBezTo>
                <a:lnTo>
                  <a:pt x="20116" y="25666"/>
                </a:lnTo>
                <a:cubicBezTo>
                  <a:pt x="20315" y="25607"/>
                  <a:pt x="20534" y="25547"/>
                  <a:pt x="20733" y="25487"/>
                </a:cubicBezTo>
                <a:cubicBezTo>
                  <a:pt x="21130" y="25348"/>
                  <a:pt x="21528" y="25209"/>
                  <a:pt x="21906" y="25030"/>
                </a:cubicBezTo>
                <a:cubicBezTo>
                  <a:pt x="22583" y="24751"/>
                  <a:pt x="23220" y="24333"/>
                  <a:pt x="23797" y="23856"/>
                </a:cubicBezTo>
                <a:cubicBezTo>
                  <a:pt x="24433" y="23279"/>
                  <a:pt x="25010" y="22602"/>
                  <a:pt x="25468" y="21866"/>
                </a:cubicBezTo>
                <a:cubicBezTo>
                  <a:pt x="26105" y="20891"/>
                  <a:pt x="26542" y="19697"/>
                  <a:pt x="26662" y="18563"/>
                </a:cubicBezTo>
                <a:cubicBezTo>
                  <a:pt x="26761" y="17608"/>
                  <a:pt x="26861" y="16474"/>
                  <a:pt x="26781" y="15479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13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13"/>
          <p:cNvSpPr/>
          <p:nvPr/>
        </p:nvSpPr>
        <p:spPr>
          <a:xfrm rot="5400000">
            <a:off x="5987903" y="1373701"/>
            <a:ext cx="3032898" cy="2080346"/>
          </a:xfrm>
          <a:custGeom>
            <a:avLst/>
            <a:gdLst/>
            <a:ahLst/>
            <a:cxnLst/>
            <a:rect l="l" t="t" r="r" b="b"/>
            <a:pathLst>
              <a:path w="71687" h="52534" extrusionOk="0">
                <a:moveTo>
                  <a:pt x="45501" y="1"/>
                </a:moveTo>
                <a:cubicBezTo>
                  <a:pt x="44031" y="1"/>
                  <a:pt x="42548" y="114"/>
                  <a:pt x="41066" y="337"/>
                </a:cubicBezTo>
                <a:cubicBezTo>
                  <a:pt x="40808" y="377"/>
                  <a:pt x="40549" y="417"/>
                  <a:pt x="40290" y="476"/>
                </a:cubicBezTo>
                <a:cubicBezTo>
                  <a:pt x="32093" y="1929"/>
                  <a:pt x="24592" y="6127"/>
                  <a:pt x="18325" y="11499"/>
                </a:cubicBezTo>
                <a:cubicBezTo>
                  <a:pt x="10923" y="17826"/>
                  <a:pt x="0" y="29485"/>
                  <a:pt x="3701" y="40249"/>
                </a:cubicBezTo>
                <a:cubicBezTo>
                  <a:pt x="4358" y="42139"/>
                  <a:pt x="5353" y="43910"/>
                  <a:pt x="6626" y="45482"/>
                </a:cubicBezTo>
                <a:cubicBezTo>
                  <a:pt x="10032" y="49704"/>
                  <a:pt x="15304" y="52534"/>
                  <a:pt x="20694" y="52534"/>
                </a:cubicBezTo>
                <a:cubicBezTo>
                  <a:pt x="21349" y="52534"/>
                  <a:pt x="22006" y="52492"/>
                  <a:pt x="22662" y="52406"/>
                </a:cubicBezTo>
                <a:cubicBezTo>
                  <a:pt x="28711" y="51630"/>
                  <a:pt x="34202" y="47113"/>
                  <a:pt x="35794" y="41224"/>
                </a:cubicBezTo>
                <a:cubicBezTo>
                  <a:pt x="40385" y="43315"/>
                  <a:pt x="44956" y="44761"/>
                  <a:pt x="49574" y="44761"/>
                </a:cubicBezTo>
                <a:cubicBezTo>
                  <a:pt x="52821" y="44761"/>
                  <a:pt x="56092" y="44046"/>
                  <a:pt x="59411" y="42338"/>
                </a:cubicBezTo>
                <a:cubicBezTo>
                  <a:pt x="64385" y="39811"/>
                  <a:pt x="69498" y="34897"/>
                  <a:pt x="70433" y="29167"/>
                </a:cubicBezTo>
                <a:cubicBezTo>
                  <a:pt x="71687" y="21547"/>
                  <a:pt x="68841" y="13588"/>
                  <a:pt x="63768" y="7858"/>
                </a:cubicBezTo>
                <a:cubicBezTo>
                  <a:pt x="59042" y="2508"/>
                  <a:pt x="52421" y="1"/>
                  <a:pt x="455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3" name="Google Shape;1023;p13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1024" name="Google Shape;1024;p13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5" name="Google Shape;1025;p13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1026" name="Google Shape;1026;p13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1027" name="Google Shape;1027;p13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1028" name="Google Shape;1028;p13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1029" name="Google Shape;1029;p13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1030" name="Google Shape;1030;p13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031" name="Google Shape;1031;p13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032" name="Google Shape;1032;p13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1033" name="Google Shape;1033;p13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034" name="Google Shape;1034;p13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035" name="Google Shape;1035;p13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1036" name="Google Shape;1036;p13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1037" name="Google Shape;1037;p13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8" name="Google Shape;1038;p13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39" name="Google Shape;1039;p13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1040" name="Google Shape;1040;p13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1041" name="Google Shape;1041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1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2" name="Google Shape;1042;p13"/>
          <p:cNvSpPr txBox="1">
            <a:spLocks noGrp="1"/>
          </p:cNvSpPr>
          <p:nvPr>
            <p:ph type="subTitle" idx="1"/>
          </p:nvPr>
        </p:nvSpPr>
        <p:spPr>
          <a:xfrm>
            <a:off x="1795550" y="3208938"/>
            <a:ext cx="23673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600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043" name="Google Shape;1043;p13"/>
          <p:cNvSpPr txBox="1">
            <a:spLocks noGrp="1"/>
          </p:cNvSpPr>
          <p:nvPr>
            <p:ph type="subTitle" idx="2"/>
          </p:nvPr>
        </p:nvSpPr>
        <p:spPr>
          <a:xfrm>
            <a:off x="1795550" y="3678738"/>
            <a:ext cx="23673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44" name="Google Shape;1044;p13"/>
          <p:cNvSpPr txBox="1">
            <a:spLocks noGrp="1"/>
          </p:cNvSpPr>
          <p:nvPr>
            <p:ph type="title" idx="3" hasCustomPrompt="1"/>
          </p:nvPr>
        </p:nvSpPr>
        <p:spPr>
          <a:xfrm>
            <a:off x="876950" y="3579613"/>
            <a:ext cx="588000" cy="37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5" name="Google Shape;1045;p13"/>
          <p:cNvSpPr txBox="1">
            <a:spLocks noGrp="1"/>
          </p:cNvSpPr>
          <p:nvPr>
            <p:ph type="subTitle" idx="4"/>
          </p:nvPr>
        </p:nvSpPr>
        <p:spPr>
          <a:xfrm>
            <a:off x="5733550" y="3208938"/>
            <a:ext cx="23673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600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046" name="Google Shape;1046;p13"/>
          <p:cNvSpPr txBox="1">
            <a:spLocks noGrp="1"/>
          </p:cNvSpPr>
          <p:nvPr>
            <p:ph type="subTitle" idx="5"/>
          </p:nvPr>
        </p:nvSpPr>
        <p:spPr>
          <a:xfrm>
            <a:off x="5733550" y="3678738"/>
            <a:ext cx="23673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47" name="Google Shape;1047;p13"/>
          <p:cNvSpPr txBox="1">
            <a:spLocks noGrp="1"/>
          </p:cNvSpPr>
          <p:nvPr>
            <p:ph type="title" idx="6" hasCustomPrompt="1"/>
          </p:nvPr>
        </p:nvSpPr>
        <p:spPr>
          <a:xfrm>
            <a:off x="4814950" y="3579613"/>
            <a:ext cx="588000" cy="37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8" name="Google Shape;1048;p13"/>
          <p:cNvSpPr txBox="1">
            <a:spLocks noGrp="1"/>
          </p:cNvSpPr>
          <p:nvPr>
            <p:ph type="subTitle" idx="7"/>
          </p:nvPr>
        </p:nvSpPr>
        <p:spPr>
          <a:xfrm>
            <a:off x="1795550" y="1455113"/>
            <a:ext cx="23673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600" b="1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049" name="Google Shape;1049;p13"/>
          <p:cNvSpPr txBox="1">
            <a:spLocks noGrp="1"/>
          </p:cNvSpPr>
          <p:nvPr>
            <p:ph type="subTitle" idx="8"/>
          </p:nvPr>
        </p:nvSpPr>
        <p:spPr>
          <a:xfrm>
            <a:off x="1795550" y="1924913"/>
            <a:ext cx="23673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50" name="Google Shape;1050;p13"/>
          <p:cNvSpPr txBox="1">
            <a:spLocks noGrp="1"/>
          </p:cNvSpPr>
          <p:nvPr>
            <p:ph type="title" idx="9" hasCustomPrompt="1"/>
          </p:nvPr>
        </p:nvSpPr>
        <p:spPr>
          <a:xfrm>
            <a:off x="876950" y="1825788"/>
            <a:ext cx="588000" cy="37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51" name="Google Shape;1051;p13"/>
          <p:cNvSpPr txBox="1">
            <a:spLocks noGrp="1"/>
          </p:cNvSpPr>
          <p:nvPr>
            <p:ph type="subTitle" idx="13"/>
          </p:nvPr>
        </p:nvSpPr>
        <p:spPr>
          <a:xfrm>
            <a:off x="5733550" y="1455113"/>
            <a:ext cx="23673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600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052" name="Google Shape;1052;p13"/>
          <p:cNvSpPr txBox="1">
            <a:spLocks noGrp="1"/>
          </p:cNvSpPr>
          <p:nvPr>
            <p:ph type="subTitle" idx="14"/>
          </p:nvPr>
        </p:nvSpPr>
        <p:spPr>
          <a:xfrm>
            <a:off x="5733550" y="1924913"/>
            <a:ext cx="23673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53" name="Google Shape;1053;p13"/>
          <p:cNvSpPr txBox="1">
            <a:spLocks noGrp="1"/>
          </p:cNvSpPr>
          <p:nvPr>
            <p:ph type="title" idx="15" hasCustomPrompt="1"/>
          </p:nvPr>
        </p:nvSpPr>
        <p:spPr>
          <a:xfrm>
            <a:off x="4814950" y="1825788"/>
            <a:ext cx="588000" cy="37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6"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0" name="Google Shape;1550;p19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1551" name="Google Shape;1551;p19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9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9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9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9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9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19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9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9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9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9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9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9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9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9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9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9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9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9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9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9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9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9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9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9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9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9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9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9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9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9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9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9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9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9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9" name="Google Shape;1609;p19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0" name="Google Shape;1610;p19"/>
          <p:cNvGrpSpPr/>
          <p:nvPr/>
        </p:nvGrpSpPr>
        <p:grpSpPr>
          <a:xfrm rot="-5400000">
            <a:off x="7598805" y="823914"/>
            <a:ext cx="368499" cy="424474"/>
            <a:chOff x="3150425" y="3024575"/>
            <a:chExt cx="130350" cy="150150"/>
          </a:xfrm>
        </p:grpSpPr>
        <p:sp>
          <p:nvSpPr>
            <p:cNvPr id="1611" name="Google Shape;1611;p19"/>
            <p:cNvSpPr/>
            <p:nvPr/>
          </p:nvSpPr>
          <p:spPr>
            <a:xfrm>
              <a:off x="3259350" y="3087675"/>
              <a:ext cx="21425" cy="20150"/>
            </a:xfrm>
            <a:custGeom>
              <a:avLst/>
              <a:gdLst/>
              <a:ahLst/>
              <a:cxnLst/>
              <a:rect l="l" t="t" r="r" b="b"/>
              <a:pathLst>
                <a:path w="857" h="806" extrusionOk="0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9"/>
            <p:cNvSpPr/>
            <p:nvPr/>
          </p:nvSpPr>
          <p:spPr>
            <a:xfrm>
              <a:off x="3226525" y="3128500"/>
              <a:ext cx="22425" cy="29025"/>
            </a:xfrm>
            <a:custGeom>
              <a:avLst/>
              <a:gdLst/>
              <a:ahLst/>
              <a:cxnLst/>
              <a:rect l="l" t="t" r="r" b="b"/>
              <a:pathLst>
                <a:path w="897" h="1161" extrusionOk="0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9"/>
            <p:cNvSpPr/>
            <p:nvPr/>
          </p:nvSpPr>
          <p:spPr>
            <a:xfrm>
              <a:off x="3237625" y="3024575"/>
              <a:ext cx="14800" cy="14075"/>
            </a:xfrm>
            <a:custGeom>
              <a:avLst/>
              <a:gdLst/>
              <a:ahLst/>
              <a:cxnLst/>
              <a:rect l="l" t="t" r="r" b="b"/>
              <a:pathLst>
                <a:path w="592" h="563" extrusionOk="0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9"/>
            <p:cNvSpPr/>
            <p:nvPr/>
          </p:nvSpPr>
          <p:spPr>
            <a:xfrm>
              <a:off x="3209125" y="3062300"/>
              <a:ext cx="22900" cy="22025"/>
            </a:xfrm>
            <a:custGeom>
              <a:avLst/>
              <a:gdLst/>
              <a:ahLst/>
              <a:cxnLst/>
              <a:rect l="l" t="t" r="r" b="b"/>
              <a:pathLst>
                <a:path w="916" h="881" extrusionOk="0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9"/>
            <p:cNvSpPr/>
            <p:nvPr/>
          </p:nvSpPr>
          <p:spPr>
            <a:xfrm>
              <a:off x="3205650" y="3094325"/>
              <a:ext cx="22350" cy="22600"/>
            </a:xfrm>
            <a:custGeom>
              <a:avLst/>
              <a:gdLst/>
              <a:ahLst/>
              <a:cxnLst/>
              <a:rect l="l" t="t" r="r" b="b"/>
              <a:pathLst>
                <a:path w="894" h="904" extrusionOk="0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9"/>
            <p:cNvSpPr/>
            <p:nvPr/>
          </p:nvSpPr>
          <p:spPr>
            <a:xfrm>
              <a:off x="3182750" y="3155225"/>
              <a:ext cx="18425" cy="19500"/>
            </a:xfrm>
            <a:custGeom>
              <a:avLst/>
              <a:gdLst/>
              <a:ahLst/>
              <a:cxnLst/>
              <a:rect l="l" t="t" r="r" b="b"/>
              <a:pathLst>
                <a:path w="737" h="780" extrusionOk="0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9"/>
            <p:cNvSpPr/>
            <p:nvPr/>
          </p:nvSpPr>
          <p:spPr>
            <a:xfrm>
              <a:off x="3165350" y="3033050"/>
              <a:ext cx="26875" cy="29250"/>
            </a:xfrm>
            <a:custGeom>
              <a:avLst/>
              <a:gdLst/>
              <a:ahLst/>
              <a:cxnLst/>
              <a:rect l="l" t="t" r="r" b="b"/>
              <a:pathLst>
                <a:path w="1075" h="1170" extrusionOk="0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9"/>
            <p:cNvSpPr/>
            <p:nvPr/>
          </p:nvSpPr>
          <p:spPr>
            <a:xfrm>
              <a:off x="3150425" y="3082275"/>
              <a:ext cx="25900" cy="26450"/>
            </a:xfrm>
            <a:custGeom>
              <a:avLst/>
              <a:gdLst/>
              <a:ahLst/>
              <a:cxnLst/>
              <a:rect l="l" t="t" r="r" b="b"/>
              <a:pathLst>
                <a:path w="1036" h="1058" extrusionOk="0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9" name="Google Shape;1619;p19"/>
          <p:cNvGrpSpPr/>
          <p:nvPr/>
        </p:nvGrpSpPr>
        <p:grpSpPr>
          <a:xfrm rot="9715366" flipH="1">
            <a:off x="8134543" y="833393"/>
            <a:ext cx="578893" cy="989541"/>
            <a:chOff x="478350" y="474400"/>
            <a:chExt cx="344250" cy="588450"/>
          </a:xfrm>
        </p:grpSpPr>
        <p:sp>
          <p:nvSpPr>
            <p:cNvPr id="1620" name="Google Shape;1620;p19"/>
            <p:cNvSpPr/>
            <p:nvPr/>
          </p:nvSpPr>
          <p:spPr>
            <a:xfrm>
              <a:off x="478350" y="590800"/>
              <a:ext cx="58225" cy="311400"/>
            </a:xfrm>
            <a:custGeom>
              <a:avLst/>
              <a:gdLst/>
              <a:ahLst/>
              <a:cxnLst/>
              <a:rect l="l" t="t" r="r" b="b"/>
              <a:pathLst>
                <a:path w="2329" h="12456" extrusionOk="0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9"/>
            <p:cNvSpPr/>
            <p:nvPr/>
          </p:nvSpPr>
          <p:spPr>
            <a:xfrm>
              <a:off x="549975" y="474400"/>
              <a:ext cx="272625" cy="588450"/>
            </a:xfrm>
            <a:custGeom>
              <a:avLst/>
              <a:gdLst/>
              <a:ahLst/>
              <a:cxnLst/>
              <a:rect l="l" t="t" r="r" b="b"/>
              <a:pathLst>
                <a:path w="10905" h="23538" extrusionOk="0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2" name="Google Shape;1622;p19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1623" name="Google Shape;1623;p19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24" name="Google Shape;1624;p19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1625" name="Google Shape;1625;p19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1626" name="Google Shape;1626;p19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1627" name="Google Shape;1627;p19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1628" name="Google Shape;1628;p19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1629" name="Google Shape;1629;p19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630" name="Google Shape;1630;p19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631" name="Google Shape;1631;p19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1632" name="Google Shape;1632;p19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633" name="Google Shape;1633;p19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634" name="Google Shape;1634;p19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1635" name="Google Shape;1635;p19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1636" name="Google Shape;1636;p19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7" name="Google Shape;1637;p19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38" name="Google Shape;1638;p19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1639" name="Google Shape;1639;p19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grpSp>
        <p:nvGrpSpPr>
          <p:cNvPr id="1640" name="Google Shape;1640;p19"/>
          <p:cNvGrpSpPr/>
          <p:nvPr/>
        </p:nvGrpSpPr>
        <p:grpSpPr>
          <a:xfrm>
            <a:off x="5622860" y="4267818"/>
            <a:ext cx="971096" cy="494681"/>
            <a:chOff x="2094425" y="748900"/>
            <a:chExt cx="887900" cy="452300"/>
          </a:xfrm>
        </p:grpSpPr>
        <p:sp>
          <p:nvSpPr>
            <p:cNvPr id="1641" name="Google Shape;1641;p19"/>
            <p:cNvSpPr/>
            <p:nvPr/>
          </p:nvSpPr>
          <p:spPr>
            <a:xfrm>
              <a:off x="2094425" y="748900"/>
              <a:ext cx="887900" cy="419450"/>
            </a:xfrm>
            <a:custGeom>
              <a:avLst/>
              <a:gdLst/>
              <a:ahLst/>
              <a:cxnLst/>
              <a:rect l="l" t="t" r="r" b="b"/>
              <a:pathLst>
                <a:path w="35516" h="16778" extrusionOk="0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9"/>
            <p:cNvSpPr/>
            <p:nvPr/>
          </p:nvSpPr>
          <p:spPr>
            <a:xfrm>
              <a:off x="2180475" y="835350"/>
              <a:ext cx="733700" cy="337425"/>
            </a:xfrm>
            <a:custGeom>
              <a:avLst/>
              <a:gdLst/>
              <a:ahLst/>
              <a:cxnLst/>
              <a:rect l="l" t="t" r="r" b="b"/>
              <a:pathLst>
                <a:path w="29348" h="13497" extrusionOk="0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9"/>
            <p:cNvSpPr/>
            <p:nvPr/>
          </p:nvSpPr>
          <p:spPr>
            <a:xfrm>
              <a:off x="2263050" y="935600"/>
              <a:ext cx="563600" cy="236375"/>
            </a:xfrm>
            <a:custGeom>
              <a:avLst/>
              <a:gdLst/>
              <a:ahLst/>
              <a:cxnLst/>
              <a:rect l="l" t="t" r="r" b="b"/>
              <a:pathLst>
                <a:path w="22544" h="9455" extrusionOk="0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9"/>
            <p:cNvSpPr/>
            <p:nvPr/>
          </p:nvSpPr>
          <p:spPr>
            <a:xfrm>
              <a:off x="2343125" y="1024550"/>
              <a:ext cx="375575" cy="176650"/>
            </a:xfrm>
            <a:custGeom>
              <a:avLst/>
              <a:gdLst/>
              <a:ahLst/>
              <a:cxnLst/>
              <a:rect l="l" t="t" r="r" b="b"/>
              <a:pathLst>
                <a:path w="15023" h="7066" extrusionOk="0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5" name="Google Shape;1645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46" name="Google Shape;1646;p19"/>
          <p:cNvSpPr/>
          <p:nvPr/>
        </p:nvSpPr>
        <p:spPr>
          <a:xfrm>
            <a:off x="720000" y="4202949"/>
            <a:ext cx="393256" cy="466950"/>
          </a:xfrm>
          <a:custGeom>
            <a:avLst/>
            <a:gdLst/>
            <a:ahLst/>
            <a:cxnLst/>
            <a:rect l="l" t="t" r="r" b="b"/>
            <a:pathLst>
              <a:path w="4776" h="5671" extrusionOk="0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19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1">
    <p:spTree>
      <p:nvGrpSpPr>
        <p:cNvPr id="1" name="Shape 1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4" name="Google Shape;1954;p23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1955" name="Google Shape;1955;p23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3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3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3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3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3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3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3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3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3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3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3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3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3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3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3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3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3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3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3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3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3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3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3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3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3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3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3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3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3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3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3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3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3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3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3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3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3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3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3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3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3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3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3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3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3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3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3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3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3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3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3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3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3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3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3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3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3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3" name="Google Shape;2013;p23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4" name="Google Shape;2014;p23"/>
          <p:cNvSpPr/>
          <p:nvPr/>
        </p:nvSpPr>
        <p:spPr>
          <a:xfrm rot="-5866075">
            <a:off x="6892300" y="1894477"/>
            <a:ext cx="1848385" cy="1354542"/>
          </a:xfrm>
          <a:custGeom>
            <a:avLst/>
            <a:gdLst/>
            <a:ahLst/>
            <a:cxnLst/>
            <a:rect l="l" t="t" r="r" b="b"/>
            <a:pathLst>
              <a:path w="71687" h="52534" extrusionOk="0">
                <a:moveTo>
                  <a:pt x="45501" y="1"/>
                </a:moveTo>
                <a:cubicBezTo>
                  <a:pt x="44031" y="1"/>
                  <a:pt x="42548" y="114"/>
                  <a:pt x="41066" y="337"/>
                </a:cubicBezTo>
                <a:cubicBezTo>
                  <a:pt x="40808" y="377"/>
                  <a:pt x="40549" y="417"/>
                  <a:pt x="40290" y="476"/>
                </a:cubicBezTo>
                <a:cubicBezTo>
                  <a:pt x="32093" y="1929"/>
                  <a:pt x="24592" y="6127"/>
                  <a:pt x="18325" y="11499"/>
                </a:cubicBezTo>
                <a:cubicBezTo>
                  <a:pt x="10923" y="17826"/>
                  <a:pt x="0" y="29485"/>
                  <a:pt x="3701" y="40249"/>
                </a:cubicBezTo>
                <a:cubicBezTo>
                  <a:pt x="4358" y="42139"/>
                  <a:pt x="5353" y="43910"/>
                  <a:pt x="6626" y="45482"/>
                </a:cubicBezTo>
                <a:cubicBezTo>
                  <a:pt x="10032" y="49704"/>
                  <a:pt x="15304" y="52534"/>
                  <a:pt x="20694" y="52534"/>
                </a:cubicBezTo>
                <a:cubicBezTo>
                  <a:pt x="21349" y="52534"/>
                  <a:pt x="22006" y="52492"/>
                  <a:pt x="22662" y="52406"/>
                </a:cubicBezTo>
                <a:cubicBezTo>
                  <a:pt x="28711" y="51630"/>
                  <a:pt x="34202" y="47113"/>
                  <a:pt x="35794" y="41224"/>
                </a:cubicBezTo>
                <a:cubicBezTo>
                  <a:pt x="40385" y="43315"/>
                  <a:pt x="44956" y="44761"/>
                  <a:pt x="49574" y="44761"/>
                </a:cubicBezTo>
                <a:cubicBezTo>
                  <a:pt x="52821" y="44761"/>
                  <a:pt x="56092" y="44046"/>
                  <a:pt x="59411" y="42338"/>
                </a:cubicBezTo>
                <a:cubicBezTo>
                  <a:pt x="64385" y="39811"/>
                  <a:pt x="69498" y="34897"/>
                  <a:pt x="70433" y="29167"/>
                </a:cubicBezTo>
                <a:cubicBezTo>
                  <a:pt x="71687" y="21547"/>
                  <a:pt x="68841" y="13588"/>
                  <a:pt x="63768" y="7858"/>
                </a:cubicBezTo>
                <a:cubicBezTo>
                  <a:pt x="59042" y="2508"/>
                  <a:pt x="52421" y="1"/>
                  <a:pt x="455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23"/>
          <p:cNvSpPr/>
          <p:nvPr/>
        </p:nvSpPr>
        <p:spPr>
          <a:xfrm>
            <a:off x="608675" y="965300"/>
            <a:ext cx="2307000" cy="1804675"/>
          </a:xfrm>
          <a:custGeom>
            <a:avLst/>
            <a:gdLst/>
            <a:ahLst/>
            <a:cxnLst/>
            <a:rect l="l" t="t" r="r" b="b"/>
            <a:pathLst>
              <a:path w="92280" h="72187" extrusionOk="0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6" name="Google Shape;2016;p23"/>
          <p:cNvGrpSpPr/>
          <p:nvPr/>
        </p:nvGrpSpPr>
        <p:grpSpPr>
          <a:xfrm>
            <a:off x="530039" y="2840683"/>
            <a:ext cx="8072107" cy="2554188"/>
            <a:chOff x="872579" y="2881252"/>
            <a:chExt cx="7396781" cy="2122829"/>
          </a:xfrm>
        </p:grpSpPr>
        <p:grpSp>
          <p:nvGrpSpPr>
            <p:cNvPr id="2017" name="Google Shape;2017;p23"/>
            <p:cNvGrpSpPr/>
            <p:nvPr/>
          </p:nvGrpSpPr>
          <p:grpSpPr>
            <a:xfrm>
              <a:off x="933400" y="3795585"/>
              <a:ext cx="7277175" cy="675466"/>
              <a:chOff x="933416" y="2961528"/>
              <a:chExt cx="7277175" cy="1509422"/>
            </a:xfrm>
          </p:grpSpPr>
          <p:sp>
            <p:nvSpPr>
              <p:cNvPr id="2018" name="Google Shape;2018;p23"/>
              <p:cNvSpPr/>
              <p:nvPr/>
            </p:nvSpPr>
            <p:spPr>
              <a:xfrm>
                <a:off x="933416" y="2961528"/>
                <a:ext cx="7277175" cy="1374550"/>
              </a:xfrm>
              <a:custGeom>
                <a:avLst/>
                <a:gdLst/>
                <a:ahLst/>
                <a:cxnLst/>
                <a:rect l="l" t="t" r="r" b="b"/>
                <a:pathLst>
                  <a:path w="291087" h="54982" extrusionOk="0">
                    <a:moveTo>
                      <a:pt x="258" y="15340"/>
                    </a:moveTo>
                    <a:cubicBezTo>
                      <a:pt x="-2001" y="8100"/>
                      <a:pt x="10973" y="3234"/>
                      <a:pt x="23890" y="2481"/>
                    </a:cubicBezTo>
                    <a:cubicBezTo>
                      <a:pt x="36807" y="1728"/>
                      <a:pt x="58702" y="11228"/>
                      <a:pt x="77758" y="10822"/>
                    </a:cubicBezTo>
                    <a:cubicBezTo>
                      <a:pt x="96815" y="10417"/>
                      <a:pt x="113554" y="-821"/>
                      <a:pt x="138229" y="48"/>
                    </a:cubicBezTo>
                    <a:cubicBezTo>
                      <a:pt x="162904" y="917"/>
                      <a:pt x="201597" y="16035"/>
                      <a:pt x="225808" y="16035"/>
                    </a:cubicBezTo>
                    <a:cubicBezTo>
                      <a:pt x="250020" y="16035"/>
                      <a:pt x="273246" y="-879"/>
                      <a:pt x="283498" y="48"/>
                    </a:cubicBezTo>
                    <a:cubicBezTo>
                      <a:pt x="293750" y="975"/>
                      <a:pt x="292129" y="12676"/>
                      <a:pt x="287321" y="21596"/>
                    </a:cubicBezTo>
                    <a:cubicBezTo>
                      <a:pt x="282514" y="30516"/>
                      <a:pt x="296299" y="49515"/>
                      <a:pt x="254653" y="53569"/>
                    </a:cubicBezTo>
                    <a:cubicBezTo>
                      <a:pt x="213007" y="57624"/>
                      <a:pt x="79843" y="52295"/>
                      <a:pt x="37444" y="45923"/>
                    </a:cubicBezTo>
                    <a:cubicBezTo>
                      <a:pt x="-4955" y="39552"/>
                      <a:pt x="2517" y="22580"/>
                      <a:pt x="258" y="153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</p:sp>
          <p:sp>
            <p:nvSpPr>
              <p:cNvPr id="2019" name="Google Shape;2019;p23"/>
              <p:cNvSpPr/>
              <p:nvPr/>
            </p:nvSpPr>
            <p:spPr>
              <a:xfrm>
                <a:off x="947025" y="3310250"/>
                <a:ext cx="7251900" cy="11607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20" name="Google Shape;2020;p23"/>
            <p:cNvSpPr/>
            <p:nvPr/>
          </p:nvSpPr>
          <p:spPr>
            <a:xfrm rot="3206269">
              <a:off x="5927183" y="3090543"/>
              <a:ext cx="1378921" cy="1704246"/>
            </a:xfrm>
            <a:custGeom>
              <a:avLst/>
              <a:gdLst/>
              <a:ahLst/>
              <a:cxnLst/>
              <a:rect l="l" t="t" r="r" b="b"/>
              <a:pathLst>
                <a:path w="26881" h="33222" extrusionOk="0">
                  <a:moveTo>
                    <a:pt x="9335" y="18405"/>
                  </a:moveTo>
                  <a:cubicBezTo>
                    <a:pt x="9327" y="18416"/>
                    <a:pt x="9319" y="18428"/>
                    <a:pt x="9312" y="18439"/>
                  </a:cubicBezTo>
                  <a:cubicBezTo>
                    <a:pt x="9319" y="18429"/>
                    <a:pt x="9327" y="18417"/>
                    <a:pt x="9335" y="18405"/>
                  </a:cubicBezTo>
                  <a:close/>
                  <a:moveTo>
                    <a:pt x="8914" y="18817"/>
                  </a:moveTo>
                  <a:lnTo>
                    <a:pt x="8914" y="18817"/>
                  </a:lnTo>
                  <a:cubicBezTo>
                    <a:pt x="8904" y="18836"/>
                    <a:pt x="8895" y="18854"/>
                    <a:pt x="8887" y="18871"/>
                  </a:cubicBezTo>
                  <a:lnTo>
                    <a:pt x="8887" y="18871"/>
                  </a:lnTo>
                  <a:lnTo>
                    <a:pt x="8914" y="18817"/>
                  </a:lnTo>
                  <a:close/>
                  <a:moveTo>
                    <a:pt x="7761" y="25656"/>
                  </a:moveTo>
                  <a:lnTo>
                    <a:pt x="7760" y="25661"/>
                  </a:lnTo>
                  <a:cubicBezTo>
                    <a:pt x="7760" y="25660"/>
                    <a:pt x="7761" y="25658"/>
                    <a:pt x="7761" y="25656"/>
                  </a:cubicBezTo>
                  <a:close/>
                  <a:moveTo>
                    <a:pt x="7641" y="25801"/>
                  </a:moveTo>
                  <a:lnTo>
                    <a:pt x="7641" y="25801"/>
                  </a:lnTo>
                  <a:cubicBezTo>
                    <a:pt x="7633" y="25805"/>
                    <a:pt x="7626" y="25810"/>
                    <a:pt x="7619" y="25814"/>
                  </a:cubicBezTo>
                  <a:lnTo>
                    <a:pt x="7619" y="25814"/>
                  </a:lnTo>
                  <a:cubicBezTo>
                    <a:pt x="7626" y="25811"/>
                    <a:pt x="7633" y="25807"/>
                    <a:pt x="7641" y="25801"/>
                  </a:cubicBezTo>
                  <a:close/>
                  <a:moveTo>
                    <a:pt x="2945" y="27653"/>
                  </a:moveTo>
                  <a:cubicBezTo>
                    <a:pt x="2938" y="27674"/>
                    <a:pt x="2932" y="27694"/>
                    <a:pt x="2925" y="27711"/>
                  </a:cubicBezTo>
                  <a:cubicBezTo>
                    <a:pt x="2934" y="27689"/>
                    <a:pt x="2941" y="27670"/>
                    <a:pt x="2945" y="27653"/>
                  </a:cubicBezTo>
                  <a:close/>
                  <a:moveTo>
                    <a:pt x="3400" y="31173"/>
                  </a:moveTo>
                  <a:cubicBezTo>
                    <a:pt x="3395" y="31179"/>
                    <a:pt x="3389" y="31186"/>
                    <a:pt x="3383" y="31192"/>
                  </a:cubicBezTo>
                  <a:cubicBezTo>
                    <a:pt x="3389" y="31186"/>
                    <a:pt x="3395" y="31180"/>
                    <a:pt x="3400" y="31173"/>
                  </a:cubicBezTo>
                  <a:close/>
                  <a:moveTo>
                    <a:pt x="2686" y="31829"/>
                  </a:moveTo>
                  <a:cubicBezTo>
                    <a:pt x="2666" y="31909"/>
                    <a:pt x="2587" y="31988"/>
                    <a:pt x="2468" y="32068"/>
                  </a:cubicBezTo>
                  <a:cubicBezTo>
                    <a:pt x="2507" y="31968"/>
                    <a:pt x="2587" y="31889"/>
                    <a:pt x="2686" y="31829"/>
                  </a:cubicBezTo>
                  <a:close/>
                  <a:moveTo>
                    <a:pt x="2249" y="31929"/>
                  </a:moveTo>
                  <a:cubicBezTo>
                    <a:pt x="2288" y="31968"/>
                    <a:pt x="2308" y="32048"/>
                    <a:pt x="2288" y="32147"/>
                  </a:cubicBezTo>
                  <a:cubicBezTo>
                    <a:pt x="2229" y="32187"/>
                    <a:pt x="2149" y="32227"/>
                    <a:pt x="2090" y="32247"/>
                  </a:cubicBezTo>
                  <a:cubicBezTo>
                    <a:pt x="2090" y="32207"/>
                    <a:pt x="2090" y="32187"/>
                    <a:pt x="2090" y="32147"/>
                  </a:cubicBezTo>
                  <a:cubicBezTo>
                    <a:pt x="2149" y="32088"/>
                    <a:pt x="2189" y="32008"/>
                    <a:pt x="2249" y="31929"/>
                  </a:cubicBezTo>
                  <a:close/>
                  <a:moveTo>
                    <a:pt x="25318" y="0"/>
                  </a:moveTo>
                  <a:cubicBezTo>
                    <a:pt x="25303" y="0"/>
                    <a:pt x="25289" y="5"/>
                    <a:pt x="25269" y="15"/>
                  </a:cubicBezTo>
                  <a:cubicBezTo>
                    <a:pt x="25265" y="11"/>
                    <a:pt x="25261" y="10"/>
                    <a:pt x="25257" y="10"/>
                  </a:cubicBezTo>
                  <a:cubicBezTo>
                    <a:pt x="25241" y="10"/>
                    <a:pt x="25225" y="39"/>
                    <a:pt x="25209" y="55"/>
                  </a:cubicBezTo>
                  <a:lnTo>
                    <a:pt x="25149" y="115"/>
                  </a:lnTo>
                  <a:cubicBezTo>
                    <a:pt x="25070" y="214"/>
                    <a:pt x="24990" y="333"/>
                    <a:pt x="24911" y="473"/>
                  </a:cubicBezTo>
                  <a:cubicBezTo>
                    <a:pt x="24897" y="478"/>
                    <a:pt x="24887" y="481"/>
                    <a:pt x="24880" y="481"/>
                  </a:cubicBezTo>
                  <a:cubicBezTo>
                    <a:pt x="24814" y="481"/>
                    <a:pt x="25002" y="254"/>
                    <a:pt x="24930" y="254"/>
                  </a:cubicBezTo>
                  <a:cubicBezTo>
                    <a:pt x="24791" y="532"/>
                    <a:pt x="24632" y="711"/>
                    <a:pt x="24274" y="1010"/>
                  </a:cubicBezTo>
                  <a:lnTo>
                    <a:pt x="24294" y="930"/>
                  </a:lnTo>
                  <a:lnTo>
                    <a:pt x="24294" y="930"/>
                  </a:lnTo>
                  <a:cubicBezTo>
                    <a:pt x="24035" y="1209"/>
                    <a:pt x="23936" y="1308"/>
                    <a:pt x="23796" y="1448"/>
                  </a:cubicBezTo>
                  <a:cubicBezTo>
                    <a:pt x="23657" y="1587"/>
                    <a:pt x="23518" y="1706"/>
                    <a:pt x="23379" y="1806"/>
                  </a:cubicBezTo>
                  <a:cubicBezTo>
                    <a:pt x="23100" y="2044"/>
                    <a:pt x="22821" y="2283"/>
                    <a:pt x="22423" y="2641"/>
                  </a:cubicBezTo>
                  <a:lnTo>
                    <a:pt x="22563" y="2681"/>
                  </a:lnTo>
                  <a:cubicBezTo>
                    <a:pt x="22404" y="2840"/>
                    <a:pt x="22344" y="2840"/>
                    <a:pt x="22244" y="2900"/>
                  </a:cubicBezTo>
                  <a:cubicBezTo>
                    <a:pt x="22237" y="2956"/>
                    <a:pt x="22247" y="2978"/>
                    <a:pt x="22268" y="2978"/>
                  </a:cubicBezTo>
                  <a:cubicBezTo>
                    <a:pt x="22344" y="2978"/>
                    <a:pt x="22566" y="2682"/>
                    <a:pt x="22650" y="2682"/>
                  </a:cubicBezTo>
                  <a:cubicBezTo>
                    <a:pt x="22673" y="2682"/>
                    <a:pt x="22686" y="2705"/>
                    <a:pt x="22682" y="2761"/>
                  </a:cubicBezTo>
                  <a:cubicBezTo>
                    <a:pt x="22291" y="2800"/>
                    <a:pt x="21593" y="3896"/>
                    <a:pt x="21248" y="3896"/>
                  </a:cubicBezTo>
                  <a:cubicBezTo>
                    <a:pt x="21241" y="3896"/>
                    <a:pt x="21236" y="3896"/>
                    <a:pt x="21230" y="3895"/>
                  </a:cubicBezTo>
                  <a:lnTo>
                    <a:pt x="21230" y="3895"/>
                  </a:lnTo>
                  <a:cubicBezTo>
                    <a:pt x="20991" y="4153"/>
                    <a:pt x="21389" y="3915"/>
                    <a:pt x="21150" y="4173"/>
                  </a:cubicBezTo>
                  <a:lnTo>
                    <a:pt x="21031" y="4193"/>
                  </a:lnTo>
                  <a:lnTo>
                    <a:pt x="21051" y="4333"/>
                  </a:lnTo>
                  <a:cubicBezTo>
                    <a:pt x="20922" y="4447"/>
                    <a:pt x="20814" y="4489"/>
                    <a:pt x="20741" y="4489"/>
                  </a:cubicBezTo>
                  <a:cubicBezTo>
                    <a:pt x="20712" y="4489"/>
                    <a:pt x="20689" y="4483"/>
                    <a:pt x="20673" y="4472"/>
                  </a:cubicBezTo>
                  <a:cubicBezTo>
                    <a:pt x="20712" y="4432"/>
                    <a:pt x="20772" y="4333"/>
                    <a:pt x="20812" y="4293"/>
                  </a:cubicBezTo>
                  <a:lnTo>
                    <a:pt x="20812" y="4293"/>
                  </a:lnTo>
                  <a:cubicBezTo>
                    <a:pt x="20553" y="4432"/>
                    <a:pt x="20295" y="4870"/>
                    <a:pt x="20195" y="4989"/>
                  </a:cubicBezTo>
                  <a:lnTo>
                    <a:pt x="20434" y="4790"/>
                  </a:lnTo>
                  <a:lnTo>
                    <a:pt x="20434" y="4790"/>
                  </a:lnTo>
                  <a:cubicBezTo>
                    <a:pt x="20135" y="5168"/>
                    <a:pt x="19777" y="5566"/>
                    <a:pt x="19419" y="5964"/>
                  </a:cubicBezTo>
                  <a:cubicBezTo>
                    <a:pt x="19081" y="6362"/>
                    <a:pt x="18743" y="6780"/>
                    <a:pt x="18504" y="7178"/>
                  </a:cubicBezTo>
                  <a:lnTo>
                    <a:pt x="18584" y="7178"/>
                  </a:lnTo>
                  <a:cubicBezTo>
                    <a:pt x="18205" y="7775"/>
                    <a:pt x="18166" y="7556"/>
                    <a:pt x="17708" y="8192"/>
                  </a:cubicBezTo>
                  <a:lnTo>
                    <a:pt x="17708" y="8153"/>
                  </a:lnTo>
                  <a:cubicBezTo>
                    <a:pt x="17648" y="8312"/>
                    <a:pt x="17549" y="8491"/>
                    <a:pt x="17410" y="8650"/>
                  </a:cubicBezTo>
                  <a:cubicBezTo>
                    <a:pt x="17422" y="8607"/>
                    <a:pt x="17414" y="8592"/>
                    <a:pt x="17394" y="8592"/>
                  </a:cubicBezTo>
                  <a:cubicBezTo>
                    <a:pt x="17345" y="8592"/>
                    <a:pt x="17221" y="8689"/>
                    <a:pt x="17174" y="8689"/>
                  </a:cubicBezTo>
                  <a:cubicBezTo>
                    <a:pt x="17152" y="8689"/>
                    <a:pt x="17146" y="8669"/>
                    <a:pt x="17171" y="8610"/>
                  </a:cubicBezTo>
                  <a:lnTo>
                    <a:pt x="17171" y="8610"/>
                  </a:lnTo>
                  <a:cubicBezTo>
                    <a:pt x="16773" y="9267"/>
                    <a:pt x="16992" y="8968"/>
                    <a:pt x="16833" y="9486"/>
                  </a:cubicBezTo>
                  <a:lnTo>
                    <a:pt x="16693" y="9525"/>
                  </a:lnTo>
                  <a:cubicBezTo>
                    <a:pt x="16634" y="9705"/>
                    <a:pt x="16673" y="9744"/>
                    <a:pt x="16435" y="10063"/>
                  </a:cubicBezTo>
                  <a:cubicBezTo>
                    <a:pt x="16479" y="9968"/>
                    <a:pt x="16467" y="9943"/>
                    <a:pt x="16435" y="9943"/>
                  </a:cubicBezTo>
                  <a:cubicBezTo>
                    <a:pt x="16401" y="9943"/>
                    <a:pt x="16346" y="9970"/>
                    <a:pt x="16311" y="9970"/>
                  </a:cubicBezTo>
                  <a:cubicBezTo>
                    <a:pt x="16274" y="9970"/>
                    <a:pt x="16260" y="9941"/>
                    <a:pt x="16315" y="9824"/>
                  </a:cubicBezTo>
                  <a:lnTo>
                    <a:pt x="16315" y="9824"/>
                  </a:lnTo>
                  <a:cubicBezTo>
                    <a:pt x="15619" y="10321"/>
                    <a:pt x="15718" y="10898"/>
                    <a:pt x="15221" y="10998"/>
                  </a:cubicBezTo>
                  <a:cubicBezTo>
                    <a:pt x="15217" y="11091"/>
                    <a:pt x="15239" y="11128"/>
                    <a:pt x="15275" y="11128"/>
                  </a:cubicBezTo>
                  <a:cubicBezTo>
                    <a:pt x="15398" y="11128"/>
                    <a:pt x="15690" y="10710"/>
                    <a:pt x="15709" y="10710"/>
                  </a:cubicBezTo>
                  <a:cubicBezTo>
                    <a:pt x="15712" y="10710"/>
                    <a:pt x="15709" y="10719"/>
                    <a:pt x="15699" y="10739"/>
                  </a:cubicBezTo>
                  <a:cubicBezTo>
                    <a:pt x="15713" y="10733"/>
                    <a:pt x="15725" y="10730"/>
                    <a:pt x="15735" y="10730"/>
                  </a:cubicBezTo>
                  <a:cubicBezTo>
                    <a:pt x="15842" y="10730"/>
                    <a:pt x="15644" y="11112"/>
                    <a:pt x="15480" y="11276"/>
                  </a:cubicBezTo>
                  <a:cubicBezTo>
                    <a:pt x="15321" y="11475"/>
                    <a:pt x="14942" y="11416"/>
                    <a:pt x="14525" y="11933"/>
                  </a:cubicBezTo>
                  <a:cubicBezTo>
                    <a:pt x="14564" y="11873"/>
                    <a:pt x="14564" y="11873"/>
                    <a:pt x="14604" y="11814"/>
                  </a:cubicBezTo>
                  <a:lnTo>
                    <a:pt x="14604" y="11814"/>
                  </a:lnTo>
                  <a:cubicBezTo>
                    <a:pt x="14385" y="11973"/>
                    <a:pt x="14365" y="12251"/>
                    <a:pt x="14087" y="12410"/>
                  </a:cubicBezTo>
                  <a:cubicBezTo>
                    <a:pt x="14107" y="12649"/>
                    <a:pt x="13848" y="12709"/>
                    <a:pt x="13968" y="12888"/>
                  </a:cubicBezTo>
                  <a:lnTo>
                    <a:pt x="14306" y="12391"/>
                  </a:lnTo>
                  <a:lnTo>
                    <a:pt x="14306" y="12391"/>
                  </a:lnTo>
                  <a:cubicBezTo>
                    <a:pt x="14147" y="12689"/>
                    <a:pt x="14127" y="13087"/>
                    <a:pt x="13689" y="13465"/>
                  </a:cubicBezTo>
                  <a:cubicBezTo>
                    <a:pt x="13689" y="13405"/>
                    <a:pt x="13749" y="13226"/>
                    <a:pt x="13789" y="13127"/>
                  </a:cubicBezTo>
                  <a:lnTo>
                    <a:pt x="13789" y="13127"/>
                  </a:lnTo>
                  <a:cubicBezTo>
                    <a:pt x="13649" y="13206"/>
                    <a:pt x="13629" y="13405"/>
                    <a:pt x="13470" y="13485"/>
                  </a:cubicBezTo>
                  <a:cubicBezTo>
                    <a:pt x="13351" y="13326"/>
                    <a:pt x="13888" y="12888"/>
                    <a:pt x="13987" y="12490"/>
                  </a:cubicBezTo>
                  <a:lnTo>
                    <a:pt x="13987" y="12490"/>
                  </a:lnTo>
                  <a:cubicBezTo>
                    <a:pt x="13846" y="12569"/>
                    <a:pt x="13741" y="12935"/>
                    <a:pt x="13674" y="12935"/>
                  </a:cubicBezTo>
                  <a:cubicBezTo>
                    <a:pt x="13657" y="12935"/>
                    <a:pt x="13642" y="12910"/>
                    <a:pt x="13629" y="12848"/>
                  </a:cubicBezTo>
                  <a:lnTo>
                    <a:pt x="13629" y="12848"/>
                  </a:lnTo>
                  <a:cubicBezTo>
                    <a:pt x="13689" y="13246"/>
                    <a:pt x="13192" y="13346"/>
                    <a:pt x="13092" y="13823"/>
                  </a:cubicBezTo>
                  <a:lnTo>
                    <a:pt x="13013" y="13724"/>
                  </a:lnTo>
                  <a:cubicBezTo>
                    <a:pt x="12993" y="13803"/>
                    <a:pt x="12933" y="13942"/>
                    <a:pt x="12853" y="14042"/>
                  </a:cubicBezTo>
                  <a:lnTo>
                    <a:pt x="12873" y="13763"/>
                  </a:lnTo>
                  <a:lnTo>
                    <a:pt x="12873" y="13763"/>
                  </a:lnTo>
                  <a:cubicBezTo>
                    <a:pt x="12754" y="14141"/>
                    <a:pt x="12356" y="14241"/>
                    <a:pt x="12197" y="14559"/>
                  </a:cubicBezTo>
                  <a:cubicBezTo>
                    <a:pt x="12360" y="14344"/>
                    <a:pt x="12432" y="14284"/>
                    <a:pt x="12472" y="14284"/>
                  </a:cubicBezTo>
                  <a:cubicBezTo>
                    <a:pt x="12521" y="14284"/>
                    <a:pt x="12519" y="14379"/>
                    <a:pt x="12584" y="14379"/>
                  </a:cubicBezTo>
                  <a:cubicBezTo>
                    <a:pt x="12605" y="14379"/>
                    <a:pt x="12634" y="14368"/>
                    <a:pt x="12674" y="14340"/>
                  </a:cubicBezTo>
                  <a:lnTo>
                    <a:pt x="12674" y="14340"/>
                  </a:lnTo>
                  <a:cubicBezTo>
                    <a:pt x="12256" y="15136"/>
                    <a:pt x="12097" y="14559"/>
                    <a:pt x="11560" y="15335"/>
                  </a:cubicBezTo>
                  <a:cubicBezTo>
                    <a:pt x="11629" y="15252"/>
                    <a:pt x="11766" y="15140"/>
                    <a:pt x="11816" y="15140"/>
                  </a:cubicBezTo>
                  <a:cubicBezTo>
                    <a:pt x="11838" y="15140"/>
                    <a:pt x="11843" y="15161"/>
                    <a:pt x="11819" y="15216"/>
                  </a:cubicBezTo>
                  <a:cubicBezTo>
                    <a:pt x="11699" y="15355"/>
                    <a:pt x="11500" y="15534"/>
                    <a:pt x="11381" y="15574"/>
                  </a:cubicBezTo>
                  <a:cubicBezTo>
                    <a:pt x="11241" y="15780"/>
                    <a:pt x="11227" y="15833"/>
                    <a:pt x="11259" y="15833"/>
                  </a:cubicBezTo>
                  <a:cubicBezTo>
                    <a:pt x="11293" y="15833"/>
                    <a:pt x="11384" y="15769"/>
                    <a:pt x="11428" y="15769"/>
                  </a:cubicBezTo>
                  <a:cubicBezTo>
                    <a:pt x="11453" y="15769"/>
                    <a:pt x="11463" y="15789"/>
                    <a:pt x="11441" y="15852"/>
                  </a:cubicBezTo>
                  <a:cubicBezTo>
                    <a:pt x="11182" y="15932"/>
                    <a:pt x="11282" y="16151"/>
                    <a:pt x="11142" y="16410"/>
                  </a:cubicBezTo>
                  <a:lnTo>
                    <a:pt x="11043" y="16330"/>
                  </a:lnTo>
                  <a:lnTo>
                    <a:pt x="11043" y="16330"/>
                  </a:lnTo>
                  <a:cubicBezTo>
                    <a:pt x="10526" y="16887"/>
                    <a:pt x="11142" y="16648"/>
                    <a:pt x="10645" y="17146"/>
                  </a:cubicBezTo>
                  <a:lnTo>
                    <a:pt x="10685" y="16807"/>
                  </a:lnTo>
                  <a:lnTo>
                    <a:pt x="10685" y="16807"/>
                  </a:lnTo>
                  <a:lnTo>
                    <a:pt x="10506" y="17106"/>
                  </a:lnTo>
                  <a:lnTo>
                    <a:pt x="10426" y="16967"/>
                  </a:lnTo>
                  <a:cubicBezTo>
                    <a:pt x="10287" y="17345"/>
                    <a:pt x="10187" y="17424"/>
                    <a:pt x="9929" y="17703"/>
                  </a:cubicBezTo>
                  <a:cubicBezTo>
                    <a:pt x="9934" y="17702"/>
                    <a:pt x="9939" y="17701"/>
                    <a:pt x="9945" y="17701"/>
                  </a:cubicBezTo>
                  <a:cubicBezTo>
                    <a:pt x="10051" y="17701"/>
                    <a:pt x="10079" y="17894"/>
                    <a:pt x="9889" y="18141"/>
                  </a:cubicBezTo>
                  <a:cubicBezTo>
                    <a:pt x="9848" y="18169"/>
                    <a:pt x="9823" y="18179"/>
                    <a:pt x="9807" y="18179"/>
                  </a:cubicBezTo>
                  <a:cubicBezTo>
                    <a:pt x="9778" y="18179"/>
                    <a:pt x="9778" y="18150"/>
                    <a:pt x="9766" y="18150"/>
                  </a:cubicBezTo>
                  <a:cubicBezTo>
                    <a:pt x="9751" y="18150"/>
                    <a:pt x="9721" y="18189"/>
                    <a:pt x="9610" y="18359"/>
                  </a:cubicBezTo>
                  <a:cubicBezTo>
                    <a:pt x="9610" y="18240"/>
                    <a:pt x="9590" y="18081"/>
                    <a:pt x="9809" y="17981"/>
                  </a:cubicBezTo>
                  <a:cubicBezTo>
                    <a:pt x="9789" y="17942"/>
                    <a:pt x="9809" y="17842"/>
                    <a:pt x="9789" y="17802"/>
                  </a:cubicBezTo>
                  <a:cubicBezTo>
                    <a:pt x="9587" y="17931"/>
                    <a:pt x="9435" y="18248"/>
                    <a:pt x="9335" y="18405"/>
                  </a:cubicBezTo>
                  <a:lnTo>
                    <a:pt x="9335" y="18405"/>
                  </a:lnTo>
                  <a:cubicBezTo>
                    <a:pt x="9367" y="18358"/>
                    <a:pt x="9399" y="18316"/>
                    <a:pt x="9431" y="18300"/>
                  </a:cubicBezTo>
                  <a:lnTo>
                    <a:pt x="9431" y="18300"/>
                  </a:lnTo>
                  <a:lnTo>
                    <a:pt x="9173" y="18956"/>
                  </a:lnTo>
                  <a:cubicBezTo>
                    <a:pt x="9151" y="18969"/>
                    <a:pt x="9136" y="18974"/>
                    <a:pt x="9124" y="18974"/>
                  </a:cubicBezTo>
                  <a:cubicBezTo>
                    <a:pt x="9082" y="18974"/>
                    <a:pt x="9097" y="18900"/>
                    <a:pt x="9113" y="18837"/>
                  </a:cubicBezTo>
                  <a:lnTo>
                    <a:pt x="9113" y="18837"/>
                  </a:lnTo>
                  <a:cubicBezTo>
                    <a:pt x="9033" y="18956"/>
                    <a:pt x="9033" y="19076"/>
                    <a:pt x="8914" y="19235"/>
                  </a:cubicBezTo>
                  <a:cubicBezTo>
                    <a:pt x="8877" y="19143"/>
                    <a:pt x="8789" y="19085"/>
                    <a:pt x="8887" y="18871"/>
                  </a:cubicBezTo>
                  <a:lnTo>
                    <a:pt x="8887" y="18871"/>
                  </a:lnTo>
                  <a:lnTo>
                    <a:pt x="8615" y="19414"/>
                  </a:lnTo>
                  <a:cubicBezTo>
                    <a:pt x="8567" y="19430"/>
                    <a:pt x="8397" y="19554"/>
                    <a:pt x="8349" y="19554"/>
                  </a:cubicBezTo>
                  <a:cubicBezTo>
                    <a:pt x="8338" y="19554"/>
                    <a:pt x="8333" y="19548"/>
                    <a:pt x="8337" y="19533"/>
                  </a:cubicBezTo>
                  <a:lnTo>
                    <a:pt x="8337" y="19533"/>
                  </a:lnTo>
                  <a:cubicBezTo>
                    <a:pt x="8078" y="19792"/>
                    <a:pt x="7979" y="20369"/>
                    <a:pt x="7621" y="20707"/>
                  </a:cubicBezTo>
                  <a:cubicBezTo>
                    <a:pt x="7621" y="20747"/>
                    <a:pt x="7601" y="20787"/>
                    <a:pt x="7561" y="20886"/>
                  </a:cubicBezTo>
                  <a:cubicBezTo>
                    <a:pt x="7282" y="21244"/>
                    <a:pt x="6944" y="21483"/>
                    <a:pt x="6745" y="22020"/>
                  </a:cubicBezTo>
                  <a:lnTo>
                    <a:pt x="6427" y="22160"/>
                  </a:lnTo>
                  <a:cubicBezTo>
                    <a:pt x="6363" y="22264"/>
                    <a:pt x="6372" y="22291"/>
                    <a:pt x="6408" y="22291"/>
                  </a:cubicBezTo>
                  <a:cubicBezTo>
                    <a:pt x="6446" y="22291"/>
                    <a:pt x="6512" y="22263"/>
                    <a:pt x="6558" y="22263"/>
                  </a:cubicBezTo>
                  <a:cubicBezTo>
                    <a:pt x="6620" y="22263"/>
                    <a:pt x="6644" y="22314"/>
                    <a:pt x="6506" y="22557"/>
                  </a:cubicBezTo>
                  <a:cubicBezTo>
                    <a:pt x="6413" y="22729"/>
                    <a:pt x="6356" y="22775"/>
                    <a:pt x="6313" y="22775"/>
                  </a:cubicBezTo>
                  <a:cubicBezTo>
                    <a:pt x="6263" y="22775"/>
                    <a:pt x="6231" y="22712"/>
                    <a:pt x="6183" y="22712"/>
                  </a:cubicBezTo>
                  <a:cubicBezTo>
                    <a:pt x="6167" y="22712"/>
                    <a:pt x="6149" y="22719"/>
                    <a:pt x="6128" y="22737"/>
                  </a:cubicBezTo>
                  <a:cubicBezTo>
                    <a:pt x="6069" y="22995"/>
                    <a:pt x="5969" y="23453"/>
                    <a:pt x="5591" y="23731"/>
                  </a:cubicBezTo>
                  <a:cubicBezTo>
                    <a:pt x="5651" y="23592"/>
                    <a:pt x="5731" y="23513"/>
                    <a:pt x="5810" y="23393"/>
                  </a:cubicBezTo>
                  <a:lnTo>
                    <a:pt x="5810" y="23393"/>
                  </a:lnTo>
                  <a:lnTo>
                    <a:pt x="5512" y="23612"/>
                  </a:lnTo>
                  <a:cubicBezTo>
                    <a:pt x="5587" y="23278"/>
                    <a:pt x="5744" y="23072"/>
                    <a:pt x="5673" y="23072"/>
                  </a:cubicBezTo>
                  <a:cubicBezTo>
                    <a:pt x="5651" y="23072"/>
                    <a:pt x="5607" y="23092"/>
                    <a:pt x="5532" y="23134"/>
                  </a:cubicBezTo>
                  <a:cubicBezTo>
                    <a:pt x="5810" y="23393"/>
                    <a:pt x="4795" y="24269"/>
                    <a:pt x="5054" y="24507"/>
                  </a:cubicBezTo>
                  <a:lnTo>
                    <a:pt x="4875" y="24666"/>
                  </a:lnTo>
                  <a:cubicBezTo>
                    <a:pt x="4915" y="24607"/>
                    <a:pt x="4895" y="24587"/>
                    <a:pt x="4935" y="24527"/>
                  </a:cubicBezTo>
                  <a:lnTo>
                    <a:pt x="4935" y="24527"/>
                  </a:lnTo>
                  <a:cubicBezTo>
                    <a:pt x="4537" y="24806"/>
                    <a:pt x="4955" y="24945"/>
                    <a:pt x="4596" y="25403"/>
                  </a:cubicBezTo>
                  <a:cubicBezTo>
                    <a:pt x="4504" y="25495"/>
                    <a:pt x="4421" y="25569"/>
                    <a:pt x="4387" y="25569"/>
                  </a:cubicBezTo>
                  <a:cubicBezTo>
                    <a:pt x="4369" y="25569"/>
                    <a:pt x="4364" y="25549"/>
                    <a:pt x="4378" y="25502"/>
                  </a:cubicBezTo>
                  <a:lnTo>
                    <a:pt x="4378" y="25502"/>
                  </a:lnTo>
                  <a:lnTo>
                    <a:pt x="4199" y="25920"/>
                  </a:lnTo>
                  <a:cubicBezTo>
                    <a:pt x="4172" y="25955"/>
                    <a:pt x="4150" y="25971"/>
                    <a:pt x="4137" y="25971"/>
                  </a:cubicBezTo>
                  <a:cubicBezTo>
                    <a:pt x="4119" y="25971"/>
                    <a:pt x="4116" y="25945"/>
                    <a:pt x="4139" y="25900"/>
                  </a:cubicBezTo>
                  <a:lnTo>
                    <a:pt x="4139" y="25900"/>
                  </a:lnTo>
                  <a:lnTo>
                    <a:pt x="3820" y="26437"/>
                  </a:lnTo>
                  <a:lnTo>
                    <a:pt x="3801" y="26417"/>
                  </a:lnTo>
                  <a:cubicBezTo>
                    <a:pt x="3801" y="26537"/>
                    <a:pt x="3741" y="26756"/>
                    <a:pt x="3721" y="26875"/>
                  </a:cubicBezTo>
                  <a:cubicBezTo>
                    <a:pt x="3693" y="26895"/>
                    <a:pt x="3677" y="26903"/>
                    <a:pt x="3669" y="26903"/>
                  </a:cubicBezTo>
                  <a:cubicBezTo>
                    <a:pt x="3639" y="26903"/>
                    <a:pt x="3718" y="26794"/>
                    <a:pt x="3688" y="26794"/>
                  </a:cubicBezTo>
                  <a:cubicBezTo>
                    <a:pt x="3686" y="26794"/>
                    <a:pt x="3684" y="26794"/>
                    <a:pt x="3681" y="26795"/>
                  </a:cubicBezTo>
                  <a:lnTo>
                    <a:pt x="3522" y="27154"/>
                  </a:lnTo>
                  <a:cubicBezTo>
                    <a:pt x="3508" y="27159"/>
                    <a:pt x="3496" y="27161"/>
                    <a:pt x="3486" y="27161"/>
                  </a:cubicBezTo>
                  <a:cubicBezTo>
                    <a:pt x="3381" y="27161"/>
                    <a:pt x="3476" y="26897"/>
                    <a:pt x="3622" y="26716"/>
                  </a:cubicBezTo>
                  <a:lnTo>
                    <a:pt x="3622" y="26716"/>
                  </a:lnTo>
                  <a:cubicBezTo>
                    <a:pt x="3124" y="26795"/>
                    <a:pt x="3522" y="27014"/>
                    <a:pt x="2925" y="27532"/>
                  </a:cubicBezTo>
                  <a:lnTo>
                    <a:pt x="3084" y="27213"/>
                  </a:lnTo>
                  <a:lnTo>
                    <a:pt x="3084" y="27213"/>
                  </a:lnTo>
                  <a:cubicBezTo>
                    <a:pt x="2786" y="27273"/>
                    <a:pt x="2706" y="27551"/>
                    <a:pt x="2368" y="27810"/>
                  </a:cubicBezTo>
                  <a:cubicBezTo>
                    <a:pt x="2438" y="27782"/>
                    <a:pt x="2763" y="27558"/>
                    <a:pt x="2895" y="27558"/>
                  </a:cubicBezTo>
                  <a:cubicBezTo>
                    <a:pt x="2940" y="27558"/>
                    <a:pt x="2963" y="27584"/>
                    <a:pt x="2945" y="27653"/>
                  </a:cubicBezTo>
                  <a:lnTo>
                    <a:pt x="2945" y="27653"/>
                  </a:lnTo>
                  <a:cubicBezTo>
                    <a:pt x="2980" y="27544"/>
                    <a:pt x="3024" y="27389"/>
                    <a:pt x="3124" y="27372"/>
                  </a:cubicBezTo>
                  <a:lnTo>
                    <a:pt x="3124" y="27372"/>
                  </a:lnTo>
                  <a:cubicBezTo>
                    <a:pt x="3164" y="27551"/>
                    <a:pt x="3064" y="27591"/>
                    <a:pt x="2925" y="27711"/>
                  </a:cubicBezTo>
                  <a:cubicBezTo>
                    <a:pt x="2846" y="27790"/>
                    <a:pt x="2746" y="27910"/>
                    <a:pt x="2686" y="28128"/>
                  </a:cubicBezTo>
                  <a:cubicBezTo>
                    <a:pt x="2672" y="28121"/>
                    <a:pt x="2658" y="28118"/>
                    <a:pt x="2644" y="28118"/>
                  </a:cubicBezTo>
                  <a:cubicBezTo>
                    <a:pt x="2547" y="28118"/>
                    <a:pt x="2470" y="28294"/>
                    <a:pt x="2348" y="28487"/>
                  </a:cubicBezTo>
                  <a:lnTo>
                    <a:pt x="2209" y="28387"/>
                  </a:lnTo>
                  <a:cubicBezTo>
                    <a:pt x="2090" y="28646"/>
                    <a:pt x="2169" y="28686"/>
                    <a:pt x="2149" y="28865"/>
                  </a:cubicBezTo>
                  <a:cubicBezTo>
                    <a:pt x="1977" y="29089"/>
                    <a:pt x="1849" y="29104"/>
                    <a:pt x="1728" y="29104"/>
                  </a:cubicBezTo>
                  <a:cubicBezTo>
                    <a:pt x="1709" y="29104"/>
                    <a:pt x="1690" y="29103"/>
                    <a:pt x="1672" y="29103"/>
                  </a:cubicBezTo>
                  <a:cubicBezTo>
                    <a:pt x="1581" y="29230"/>
                    <a:pt x="1580" y="29263"/>
                    <a:pt x="1614" y="29263"/>
                  </a:cubicBezTo>
                  <a:cubicBezTo>
                    <a:pt x="1652" y="29263"/>
                    <a:pt x="1733" y="29222"/>
                    <a:pt x="1781" y="29222"/>
                  </a:cubicBezTo>
                  <a:cubicBezTo>
                    <a:pt x="1832" y="29222"/>
                    <a:pt x="1846" y="29269"/>
                    <a:pt x="1731" y="29461"/>
                  </a:cubicBezTo>
                  <a:cubicBezTo>
                    <a:pt x="1433" y="29780"/>
                    <a:pt x="1333" y="30078"/>
                    <a:pt x="1134" y="30556"/>
                  </a:cubicBezTo>
                  <a:cubicBezTo>
                    <a:pt x="1077" y="30613"/>
                    <a:pt x="1046" y="30634"/>
                    <a:pt x="1029" y="30634"/>
                  </a:cubicBezTo>
                  <a:cubicBezTo>
                    <a:pt x="987" y="30634"/>
                    <a:pt x="1034" y="30508"/>
                    <a:pt x="996" y="30508"/>
                  </a:cubicBezTo>
                  <a:cubicBezTo>
                    <a:pt x="991" y="30508"/>
                    <a:pt x="984" y="30511"/>
                    <a:pt x="975" y="30516"/>
                  </a:cubicBezTo>
                  <a:lnTo>
                    <a:pt x="936" y="30814"/>
                  </a:lnTo>
                  <a:cubicBezTo>
                    <a:pt x="920" y="30838"/>
                    <a:pt x="907" y="30846"/>
                    <a:pt x="898" y="30846"/>
                  </a:cubicBezTo>
                  <a:cubicBezTo>
                    <a:pt x="883" y="30846"/>
                    <a:pt x="876" y="30827"/>
                    <a:pt x="876" y="30814"/>
                  </a:cubicBezTo>
                  <a:lnTo>
                    <a:pt x="876" y="30814"/>
                  </a:lnTo>
                  <a:cubicBezTo>
                    <a:pt x="796" y="31033"/>
                    <a:pt x="995" y="30914"/>
                    <a:pt x="836" y="31232"/>
                  </a:cubicBezTo>
                  <a:cubicBezTo>
                    <a:pt x="936" y="31411"/>
                    <a:pt x="219" y="31690"/>
                    <a:pt x="160" y="32187"/>
                  </a:cubicBezTo>
                  <a:lnTo>
                    <a:pt x="140" y="32187"/>
                  </a:lnTo>
                  <a:lnTo>
                    <a:pt x="359" y="32844"/>
                  </a:lnTo>
                  <a:cubicBezTo>
                    <a:pt x="398" y="32884"/>
                    <a:pt x="359" y="32904"/>
                    <a:pt x="339" y="32923"/>
                  </a:cubicBezTo>
                  <a:lnTo>
                    <a:pt x="319" y="32923"/>
                  </a:lnTo>
                  <a:lnTo>
                    <a:pt x="80" y="32147"/>
                  </a:lnTo>
                  <a:cubicBezTo>
                    <a:pt x="60" y="32108"/>
                    <a:pt x="60" y="32068"/>
                    <a:pt x="20" y="32068"/>
                  </a:cubicBezTo>
                  <a:cubicBezTo>
                    <a:pt x="20" y="32088"/>
                    <a:pt x="0" y="32108"/>
                    <a:pt x="20" y="32108"/>
                  </a:cubicBezTo>
                  <a:lnTo>
                    <a:pt x="319" y="32983"/>
                  </a:lnTo>
                  <a:cubicBezTo>
                    <a:pt x="836" y="33043"/>
                    <a:pt x="936" y="33102"/>
                    <a:pt x="1493" y="33102"/>
                  </a:cubicBezTo>
                  <a:lnTo>
                    <a:pt x="1711" y="33222"/>
                  </a:lnTo>
                  <a:lnTo>
                    <a:pt x="1950" y="33023"/>
                  </a:lnTo>
                  <a:lnTo>
                    <a:pt x="1950" y="33023"/>
                  </a:lnTo>
                  <a:cubicBezTo>
                    <a:pt x="1905" y="33057"/>
                    <a:pt x="1873" y="33071"/>
                    <a:pt x="1851" y="33071"/>
                  </a:cubicBezTo>
                  <a:cubicBezTo>
                    <a:pt x="1794" y="33071"/>
                    <a:pt x="1802" y="32978"/>
                    <a:pt x="1831" y="32864"/>
                  </a:cubicBezTo>
                  <a:cubicBezTo>
                    <a:pt x="1871" y="32685"/>
                    <a:pt x="1970" y="32466"/>
                    <a:pt x="2030" y="32287"/>
                  </a:cubicBezTo>
                  <a:cubicBezTo>
                    <a:pt x="2010" y="32287"/>
                    <a:pt x="1990" y="32287"/>
                    <a:pt x="1970" y="32307"/>
                  </a:cubicBezTo>
                  <a:cubicBezTo>
                    <a:pt x="1990" y="32267"/>
                    <a:pt x="2030" y="32227"/>
                    <a:pt x="2050" y="32207"/>
                  </a:cubicBezTo>
                  <a:lnTo>
                    <a:pt x="2050" y="32207"/>
                  </a:lnTo>
                  <a:cubicBezTo>
                    <a:pt x="2030" y="32227"/>
                    <a:pt x="2030" y="32247"/>
                    <a:pt x="2030" y="32287"/>
                  </a:cubicBezTo>
                  <a:cubicBezTo>
                    <a:pt x="2050" y="32267"/>
                    <a:pt x="2070" y="32267"/>
                    <a:pt x="2090" y="32247"/>
                  </a:cubicBezTo>
                  <a:lnTo>
                    <a:pt x="2090" y="32247"/>
                  </a:lnTo>
                  <a:cubicBezTo>
                    <a:pt x="2090" y="32426"/>
                    <a:pt x="2050" y="32645"/>
                    <a:pt x="2149" y="32685"/>
                  </a:cubicBezTo>
                  <a:cubicBezTo>
                    <a:pt x="2169" y="32645"/>
                    <a:pt x="2209" y="32545"/>
                    <a:pt x="2269" y="32466"/>
                  </a:cubicBezTo>
                  <a:lnTo>
                    <a:pt x="2269" y="32466"/>
                  </a:lnTo>
                  <a:cubicBezTo>
                    <a:pt x="2249" y="32525"/>
                    <a:pt x="2249" y="32565"/>
                    <a:pt x="2288" y="32565"/>
                  </a:cubicBezTo>
                  <a:cubicBezTo>
                    <a:pt x="2308" y="32545"/>
                    <a:pt x="2328" y="32446"/>
                    <a:pt x="2348" y="32366"/>
                  </a:cubicBezTo>
                  <a:lnTo>
                    <a:pt x="2567" y="32366"/>
                  </a:lnTo>
                  <a:lnTo>
                    <a:pt x="2527" y="32307"/>
                  </a:lnTo>
                  <a:lnTo>
                    <a:pt x="3064" y="31809"/>
                  </a:lnTo>
                  <a:cubicBezTo>
                    <a:pt x="3224" y="31272"/>
                    <a:pt x="3283" y="30755"/>
                    <a:pt x="3721" y="30058"/>
                  </a:cubicBezTo>
                  <a:lnTo>
                    <a:pt x="3721" y="30058"/>
                  </a:lnTo>
                  <a:cubicBezTo>
                    <a:pt x="3701" y="30297"/>
                    <a:pt x="3880" y="30237"/>
                    <a:pt x="4000" y="30337"/>
                  </a:cubicBezTo>
                  <a:cubicBezTo>
                    <a:pt x="3727" y="30415"/>
                    <a:pt x="3664" y="30874"/>
                    <a:pt x="3400" y="31173"/>
                  </a:cubicBezTo>
                  <a:lnTo>
                    <a:pt x="3400" y="31173"/>
                  </a:lnTo>
                  <a:cubicBezTo>
                    <a:pt x="3450" y="31120"/>
                    <a:pt x="3485" y="31101"/>
                    <a:pt x="3509" y="31101"/>
                  </a:cubicBezTo>
                  <a:cubicBezTo>
                    <a:pt x="3545" y="31101"/>
                    <a:pt x="3553" y="31147"/>
                    <a:pt x="3542" y="31192"/>
                  </a:cubicBezTo>
                  <a:lnTo>
                    <a:pt x="3880" y="30496"/>
                  </a:lnTo>
                  <a:cubicBezTo>
                    <a:pt x="3899" y="30511"/>
                    <a:pt x="3917" y="30518"/>
                    <a:pt x="3935" y="30518"/>
                  </a:cubicBezTo>
                  <a:cubicBezTo>
                    <a:pt x="4013" y="30518"/>
                    <a:pt x="4093" y="30394"/>
                    <a:pt x="4238" y="30297"/>
                  </a:cubicBezTo>
                  <a:cubicBezTo>
                    <a:pt x="3920" y="30257"/>
                    <a:pt x="4437" y="29740"/>
                    <a:pt x="4557" y="29461"/>
                  </a:cubicBezTo>
                  <a:lnTo>
                    <a:pt x="4557" y="29461"/>
                  </a:lnTo>
                  <a:cubicBezTo>
                    <a:pt x="4636" y="29501"/>
                    <a:pt x="4676" y="29601"/>
                    <a:pt x="4417" y="29899"/>
                  </a:cubicBezTo>
                  <a:cubicBezTo>
                    <a:pt x="4835" y="29680"/>
                    <a:pt x="4497" y="29282"/>
                    <a:pt x="4875" y="29064"/>
                  </a:cubicBezTo>
                  <a:lnTo>
                    <a:pt x="4875" y="29064"/>
                  </a:lnTo>
                  <a:cubicBezTo>
                    <a:pt x="4835" y="29123"/>
                    <a:pt x="4795" y="29163"/>
                    <a:pt x="4795" y="29223"/>
                  </a:cubicBezTo>
                  <a:cubicBezTo>
                    <a:pt x="4863" y="29037"/>
                    <a:pt x="5132" y="28735"/>
                    <a:pt x="5211" y="28735"/>
                  </a:cubicBezTo>
                  <a:cubicBezTo>
                    <a:pt x="5225" y="28735"/>
                    <a:pt x="5233" y="28744"/>
                    <a:pt x="5233" y="28765"/>
                  </a:cubicBezTo>
                  <a:lnTo>
                    <a:pt x="5173" y="28845"/>
                  </a:lnTo>
                  <a:cubicBezTo>
                    <a:pt x="5571" y="28387"/>
                    <a:pt x="6308" y="27372"/>
                    <a:pt x="6188" y="27173"/>
                  </a:cubicBezTo>
                  <a:lnTo>
                    <a:pt x="6188" y="27173"/>
                  </a:lnTo>
                  <a:cubicBezTo>
                    <a:pt x="6208" y="27193"/>
                    <a:pt x="6347" y="27392"/>
                    <a:pt x="6367" y="27452"/>
                  </a:cubicBezTo>
                  <a:lnTo>
                    <a:pt x="6407" y="26537"/>
                  </a:lnTo>
                  <a:cubicBezTo>
                    <a:pt x="6487" y="26457"/>
                    <a:pt x="6546" y="26358"/>
                    <a:pt x="6626" y="26278"/>
                  </a:cubicBezTo>
                  <a:cubicBezTo>
                    <a:pt x="6825" y="26378"/>
                    <a:pt x="7044" y="26457"/>
                    <a:pt x="6885" y="26795"/>
                  </a:cubicBezTo>
                  <a:cubicBezTo>
                    <a:pt x="7004" y="26696"/>
                    <a:pt x="7143" y="26577"/>
                    <a:pt x="7282" y="26278"/>
                  </a:cubicBezTo>
                  <a:lnTo>
                    <a:pt x="7282" y="26278"/>
                  </a:lnTo>
                  <a:cubicBezTo>
                    <a:pt x="7251" y="26297"/>
                    <a:pt x="7200" y="26306"/>
                    <a:pt x="7149" y="26306"/>
                  </a:cubicBezTo>
                  <a:cubicBezTo>
                    <a:pt x="7039" y="26306"/>
                    <a:pt x="6924" y="26266"/>
                    <a:pt x="6964" y="26198"/>
                  </a:cubicBezTo>
                  <a:cubicBezTo>
                    <a:pt x="7355" y="26042"/>
                    <a:pt x="7228" y="26059"/>
                    <a:pt x="7619" y="25814"/>
                  </a:cubicBezTo>
                  <a:lnTo>
                    <a:pt x="7619" y="25814"/>
                  </a:lnTo>
                  <a:cubicBezTo>
                    <a:pt x="7610" y="25818"/>
                    <a:pt x="7602" y="25819"/>
                    <a:pt x="7594" y="25819"/>
                  </a:cubicBezTo>
                  <a:cubicBezTo>
                    <a:pt x="7490" y="25819"/>
                    <a:pt x="7403" y="25558"/>
                    <a:pt x="7541" y="25403"/>
                  </a:cubicBezTo>
                  <a:lnTo>
                    <a:pt x="7541" y="25403"/>
                  </a:lnTo>
                  <a:cubicBezTo>
                    <a:pt x="7561" y="25461"/>
                    <a:pt x="7771" y="25577"/>
                    <a:pt x="7761" y="25656"/>
                  </a:cubicBezTo>
                  <a:lnTo>
                    <a:pt x="7761" y="25656"/>
                  </a:lnTo>
                  <a:lnTo>
                    <a:pt x="7875" y="25048"/>
                  </a:lnTo>
                  <a:lnTo>
                    <a:pt x="7875" y="25048"/>
                  </a:lnTo>
                  <a:cubicBezTo>
                    <a:pt x="7868" y="25130"/>
                    <a:pt x="7960" y="25171"/>
                    <a:pt x="8067" y="25171"/>
                  </a:cubicBezTo>
                  <a:cubicBezTo>
                    <a:pt x="8117" y="25171"/>
                    <a:pt x="8170" y="25162"/>
                    <a:pt x="8218" y="25144"/>
                  </a:cubicBezTo>
                  <a:lnTo>
                    <a:pt x="8218" y="25144"/>
                  </a:lnTo>
                  <a:cubicBezTo>
                    <a:pt x="8216" y="25144"/>
                    <a:pt x="8214" y="25145"/>
                    <a:pt x="8213" y="25145"/>
                  </a:cubicBezTo>
                  <a:cubicBezTo>
                    <a:pt x="8156" y="25145"/>
                    <a:pt x="8537" y="24743"/>
                    <a:pt x="8596" y="24607"/>
                  </a:cubicBezTo>
                  <a:lnTo>
                    <a:pt x="8596" y="24607"/>
                  </a:lnTo>
                  <a:lnTo>
                    <a:pt x="8397" y="24766"/>
                  </a:lnTo>
                  <a:cubicBezTo>
                    <a:pt x="8834" y="24269"/>
                    <a:pt x="8476" y="23990"/>
                    <a:pt x="8874" y="23493"/>
                  </a:cubicBezTo>
                  <a:cubicBezTo>
                    <a:pt x="8874" y="23564"/>
                    <a:pt x="8965" y="23726"/>
                    <a:pt x="9105" y="23726"/>
                  </a:cubicBezTo>
                  <a:cubicBezTo>
                    <a:pt x="9160" y="23726"/>
                    <a:pt x="9224" y="23700"/>
                    <a:pt x="9292" y="23632"/>
                  </a:cubicBezTo>
                  <a:cubicBezTo>
                    <a:pt x="9272" y="23532"/>
                    <a:pt x="9232" y="23254"/>
                    <a:pt x="9232" y="22936"/>
                  </a:cubicBezTo>
                  <a:cubicBezTo>
                    <a:pt x="9391" y="22756"/>
                    <a:pt x="9551" y="22557"/>
                    <a:pt x="9690" y="22359"/>
                  </a:cubicBezTo>
                  <a:lnTo>
                    <a:pt x="9690" y="22359"/>
                  </a:lnTo>
                  <a:cubicBezTo>
                    <a:pt x="9650" y="22737"/>
                    <a:pt x="9590" y="23134"/>
                    <a:pt x="9531" y="23393"/>
                  </a:cubicBezTo>
                  <a:cubicBezTo>
                    <a:pt x="9730" y="23254"/>
                    <a:pt x="9650" y="23413"/>
                    <a:pt x="9869" y="23115"/>
                  </a:cubicBezTo>
                  <a:cubicBezTo>
                    <a:pt x="9881" y="23109"/>
                    <a:pt x="9892" y="23107"/>
                    <a:pt x="9900" y="23107"/>
                  </a:cubicBezTo>
                  <a:cubicBezTo>
                    <a:pt x="9980" y="23107"/>
                    <a:pt x="9844" y="23360"/>
                    <a:pt x="9789" y="23433"/>
                  </a:cubicBezTo>
                  <a:lnTo>
                    <a:pt x="10346" y="22796"/>
                  </a:lnTo>
                  <a:cubicBezTo>
                    <a:pt x="10187" y="22717"/>
                    <a:pt x="10625" y="22160"/>
                    <a:pt x="10486" y="22100"/>
                  </a:cubicBezTo>
                  <a:lnTo>
                    <a:pt x="10486" y="22100"/>
                  </a:lnTo>
                  <a:lnTo>
                    <a:pt x="10048" y="22955"/>
                  </a:lnTo>
                  <a:cubicBezTo>
                    <a:pt x="9889" y="22876"/>
                    <a:pt x="9988" y="22219"/>
                    <a:pt x="10386" y="21762"/>
                  </a:cubicBezTo>
                  <a:cubicBezTo>
                    <a:pt x="10402" y="21754"/>
                    <a:pt x="10417" y="21750"/>
                    <a:pt x="10430" y="21750"/>
                  </a:cubicBezTo>
                  <a:cubicBezTo>
                    <a:pt x="10550" y="21750"/>
                    <a:pt x="10571" y="22042"/>
                    <a:pt x="10625" y="22060"/>
                  </a:cubicBezTo>
                  <a:cubicBezTo>
                    <a:pt x="10625" y="21961"/>
                    <a:pt x="10884" y="21543"/>
                    <a:pt x="10963" y="21523"/>
                  </a:cubicBezTo>
                  <a:lnTo>
                    <a:pt x="10963" y="21523"/>
                  </a:lnTo>
                  <a:lnTo>
                    <a:pt x="10864" y="21782"/>
                  </a:lnTo>
                  <a:cubicBezTo>
                    <a:pt x="11142" y="21563"/>
                    <a:pt x="11043" y="21205"/>
                    <a:pt x="11421" y="21006"/>
                  </a:cubicBezTo>
                  <a:cubicBezTo>
                    <a:pt x="11520" y="20886"/>
                    <a:pt x="11859" y="20807"/>
                    <a:pt x="11799" y="20727"/>
                  </a:cubicBezTo>
                  <a:lnTo>
                    <a:pt x="11799" y="20727"/>
                  </a:lnTo>
                  <a:cubicBezTo>
                    <a:pt x="11775" y="20732"/>
                    <a:pt x="11750" y="20735"/>
                    <a:pt x="11724" y="20735"/>
                  </a:cubicBezTo>
                  <a:cubicBezTo>
                    <a:pt x="11552" y="20735"/>
                    <a:pt x="11335" y="20629"/>
                    <a:pt x="11162" y="20508"/>
                  </a:cubicBezTo>
                  <a:cubicBezTo>
                    <a:pt x="11262" y="20369"/>
                    <a:pt x="11361" y="20250"/>
                    <a:pt x="11461" y="20130"/>
                  </a:cubicBezTo>
                  <a:lnTo>
                    <a:pt x="11520" y="20190"/>
                  </a:lnTo>
                  <a:lnTo>
                    <a:pt x="11560" y="20110"/>
                  </a:lnTo>
                  <a:lnTo>
                    <a:pt x="11520" y="20070"/>
                  </a:lnTo>
                  <a:cubicBezTo>
                    <a:pt x="11620" y="19951"/>
                    <a:pt x="11719" y="19812"/>
                    <a:pt x="11819" y="19692"/>
                  </a:cubicBezTo>
                  <a:cubicBezTo>
                    <a:pt x="11950" y="19730"/>
                    <a:pt x="11852" y="20136"/>
                    <a:pt x="12005" y="20136"/>
                  </a:cubicBezTo>
                  <a:cubicBezTo>
                    <a:pt x="12015" y="20136"/>
                    <a:pt x="12025" y="20134"/>
                    <a:pt x="12038" y="20130"/>
                  </a:cubicBezTo>
                  <a:cubicBezTo>
                    <a:pt x="12018" y="20090"/>
                    <a:pt x="12038" y="19951"/>
                    <a:pt x="12058" y="19891"/>
                  </a:cubicBezTo>
                  <a:cubicBezTo>
                    <a:pt x="12079" y="19879"/>
                    <a:pt x="12096" y="19874"/>
                    <a:pt x="12110" y="19874"/>
                  </a:cubicBezTo>
                  <a:cubicBezTo>
                    <a:pt x="12150" y="19874"/>
                    <a:pt x="12164" y="19911"/>
                    <a:pt x="12193" y="19911"/>
                  </a:cubicBezTo>
                  <a:cubicBezTo>
                    <a:pt x="12219" y="19911"/>
                    <a:pt x="12257" y="19882"/>
                    <a:pt x="12336" y="19772"/>
                  </a:cubicBezTo>
                  <a:cubicBezTo>
                    <a:pt x="12249" y="19657"/>
                    <a:pt x="12509" y="19447"/>
                    <a:pt x="12482" y="19447"/>
                  </a:cubicBezTo>
                  <a:cubicBezTo>
                    <a:pt x="12473" y="19447"/>
                    <a:pt x="12422" y="19477"/>
                    <a:pt x="12296" y="19553"/>
                  </a:cubicBezTo>
                  <a:cubicBezTo>
                    <a:pt x="12455" y="19295"/>
                    <a:pt x="12535" y="19334"/>
                    <a:pt x="12754" y="19036"/>
                  </a:cubicBezTo>
                  <a:lnTo>
                    <a:pt x="12754" y="19036"/>
                  </a:lnTo>
                  <a:cubicBezTo>
                    <a:pt x="12750" y="19037"/>
                    <a:pt x="12746" y="19037"/>
                    <a:pt x="12743" y="19037"/>
                  </a:cubicBezTo>
                  <a:cubicBezTo>
                    <a:pt x="12654" y="19037"/>
                    <a:pt x="12656" y="18808"/>
                    <a:pt x="12694" y="18578"/>
                  </a:cubicBezTo>
                  <a:cubicBezTo>
                    <a:pt x="12774" y="18479"/>
                    <a:pt x="12873" y="18379"/>
                    <a:pt x="12953" y="18280"/>
                  </a:cubicBezTo>
                  <a:cubicBezTo>
                    <a:pt x="12953" y="18280"/>
                    <a:pt x="12973" y="18260"/>
                    <a:pt x="12973" y="18260"/>
                  </a:cubicBezTo>
                  <a:cubicBezTo>
                    <a:pt x="13391" y="17782"/>
                    <a:pt x="13669" y="17564"/>
                    <a:pt x="14047" y="17086"/>
                  </a:cubicBezTo>
                  <a:cubicBezTo>
                    <a:pt x="14105" y="17072"/>
                    <a:pt x="14235" y="16974"/>
                    <a:pt x="14296" y="16974"/>
                  </a:cubicBezTo>
                  <a:cubicBezTo>
                    <a:pt x="14319" y="16974"/>
                    <a:pt x="14331" y="16988"/>
                    <a:pt x="14326" y="17026"/>
                  </a:cubicBezTo>
                  <a:cubicBezTo>
                    <a:pt x="14346" y="16947"/>
                    <a:pt x="14346" y="16847"/>
                    <a:pt x="14465" y="16688"/>
                  </a:cubicBezTo>
                  <a:cubicBezTo>
                    <a:pt x="14516" y="16661"/>
                    <a:pt x="14546" y="16650"/>
                    <a:pt x="14561" y="16650"/>
                  </a:cubicBezTo>
                  <a:cubicBezTo>
                    <a:pt x="14641" y="16650"/>
                    <a:pt x="14348" y="16940"/>
                    <a:pt x="14480" y="16940"/>
                  </a:cubicBezTo>
                  <a:cubicBezTo>
                    <a:pt x="14495" y="16940"/>
                    <a:pt x="14516" y="16936"/>
                    <a:pt x="14545" y="16927"/>
                  </a:cubicBezTo>
                  <a:cubicBezTo>
                    <a:pt x="14485" y="16847"/>
                    <a:pt x="14724" y="16469"/>
                    <a:pt x="14843" y="16230"/>
                  </a:cubicBezTo>
                  <a:cubicBezTo>
                    <a:pt x="14836" y="16229"/>
                    <a:pt x="14829" y="16228"/>
                    <a:pt x="14822" y="16228"/>
                  </a:cubicBezTo>
                  <a:cubicBezTo>
                    <a:pt x="14647" y="16228"/>
                    <a:pt x="14441" y="16697"/>
                    <a:pt x="14326" y="16927"/>
                  </a:cubicBezTo>
                  <a:cubicBezTo>
                    <a:pt x="14266" y="16887"/>
                    <a:pt x="14246" y="16788"/>
                    <a:pt x="14246" y="16668"/>
                  </a:cubicBezTo>
                  <a:cubicBezTo>
                    <a:pt x="14644" y="16171"/>
                    <a:pt x="15042" y="15673"/>
                    <a:pt x="15440" y="15176"/>
                  </a:cubicBezTo>
                  <a:cubicBezTo>
                    <a:pt x="15758" y="14897"/>
                    <a:pt x="16415" y="13982"/>
                    <a:pt x="16912" y="13564"/>
                  </a:cubicBezTo>
                  <a:cubicBezTo>
                    <a:pt x="16952" y="13465"/>
                    <a:pt x="17012" y="13346"/>
                    <a:pt x="16992" y="13286"/>
                  </a:cubicBezTo>
                  <a:cubicBezTo>
                    <a:pt x="17390" y="12808"/>
                    <a:pt x="17768" y="12351"/>
                    <a:pt x="18166" y="11873"/>
                  </a:cubicBezTo>
                  <a:cubicBezTo>
                    <a:pt x="18305" y="11714"/>
                    <a:pt x="18444" y="11555"/>
                    <a:pt x="18564" y="11396"/>
                  </a:cubicBezTo>
                  <a:cubicBezTo>
                    <a:pt x="18584" y="11416"/>
                    <a:pt x="18584" y="11436"/>
                    <a:pt x="18623" y="11436"/>
                  </a:cubicBezTo>
                  <a:lnTo>
                    <a:pt x="18782" y="11137"/>
                  </a:lnTo>
                  <a:cubicBezTo>
                    <a:pt x="18782" y="11137"/>
                    <a:pt x="18782" y="11137"/>
                    <a:pt x="18802" y="11117"/>
                  </a:cubicBezTo>
                  <a:lnTo>
                    <a:pt x="18802" y="11117"/>
                  </a:lnTo>
                  <a:cubicBezTo>
                    <a:pt x="18818" y="11148"/>
                    <a:pt x="18797" y="11215"/>
                    <a:pt x="18825" y="11215"/>
                  </a:cubicBezTo>
                  <a:cubicBezTo>
                    <a:pt x="18833" y="11215"/>
                    <a:pt x="18844" y="11210"/>
                    <a:pt x="18862" y="11197"/>
                  </a:cubicBezTo>
                  <a:cubicBezTo>
                    <a:pt x="18842" y="11177"/>
                    <a:pt x="18842" y="11117"/>
                    <a:pt x="18862" y="11038"/>
                  </a:cubicBezTo>
                  <a:cubicBezTo>
                    <a:pt x="18981" y="10918"/>
                    <a:pt x="19081" y="10779"/>
                    <a:pt x="19180" y="10660"/>
                  </a:cubicBezTo>
                  <a:cubicBezTo>
                    <a:pt x="19200" y="10640"/>
                    <a:pt x="19220" y="10640"/>
                    <a:pt x="19220" y="10640"/>
                  </a:cubicBezTo>
                  <a:cubicBezTo>
                    <a:pt x="19240" y="10620"/>
                    <a:pt x="19240" y="10600"/>
                    <a:pt x="19240" y="10600"/>
                  </a:cubicBezTo>
                  <a:cubicBezTo>
                    <a:pt x="19320" y="10500"/>
                    <a:pt x="19419" y="10381"/>
                    <a:pt x="19499" y="10282"/>
                  </a:cubicBezTo>
                  <a:cubicBezTo>
                    <a:pt x="19519" y="10282"/>
                    <a:pt x="19539" y="10262"/>
                    <a:pt x="19558" y="10242"/>
                  </a:cubicBezTo>
                  <a:cubicBezTo>
                    <a:pt x="19578" y="10202"/>
                    <a:pt x="19618" y="10182"/>
                    <a:pt x="19638" y="10142"/>
                  </a:cubicBezTo>
                  <a:cubicBezTo>
                    <a:pt x="22324" y="6959"/>
                    <a:pt x="24731" y="4293"/>
                    <a:pt x="26323" y="2840"/>
                  </a:cubicBezTo>
                  <a:cubicBezTo>
                    <a:pt x="26338" y="2846"/>
                    <a:pt x="26350" y="2849"/>
                    <a:pt x="26360" y="2849"/>
                  </a:cubicBezTo>
                  <a:cubicBezTo>
                    <a:pt x="26417" y="2849"/>
                    <a:pt x="26420" y="2778"/>
                    <a:pt x="26407" y="2778"/>
                  </a:cubicBezTo>
                  <a:cubicBezTo>
                    <a:pt x="26406" y="2778"/>
                    <a:pt x="26404" y="2779"/>
                    <a:pt x="26403" y="2781"/>
                  </a:cubicBezTo>
                  <a:cubicBezTo>
                    <a:pt x="26562" y="2621"/>
                    <a:pt x="26741" y="2482"/>
                    <a:pt x="26880" y="2363"/>
                  </a:cubicBezTo>
                  <a:lnTo>
                    <a:pt x="26761" y="2243"/>
                  </a:lnTo>
                  <a:cubicBezTo>
                    <a:pt x="26761" y="2243"/>
                    <a:pt x="26482" y="2064"/>
                    <a:pt x="26144" y="1786"/>
                  </a:cubicBezTo>
                  <a:cubicBezTo>
                    <a:pt x="26124" y="1607"/>
                    <a:pt x="26084" y="1428"/>
                    <a:pt x="26184" y="1368"/>
                  </a:cubicBezTo>
                  <a:cubicBezTo>
                    <a:pt x="26045" y="1328"/>
                    <a:pt x="25925" y="1209"/>
                    <a:pt x="25786" y="950"/>
                  </a:cubicBezTo>
                  <a:cubicBezTo>
                    <a:pt x="25667" y="711"/>
                    <a:pt x="25527" y="333"/>
                    <a:pt x="25368" y="15"/>
                  </a:cubicBezTo>
                  <a:cubicBezTo>
                    <a:pt x="25348" y="5"/>
                    <a:pt x="25333" y="0"/>
                    <a:pt x="253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3"/>
            <p:cNvSpPr/>
            <p:nvPr/>
          </p:nvSpPr>
          <p:spPr>
            <a:xfrm rot="3100714">
              <a:off x="4344590" y="3150985"/>
              <a:ext cx="1146920" cy="1428308"/>
            </a:xfrm>
            <a:custGeom>
              <a:avLst/>
              <a:gdLst/>
              <a:ahLst/>
              <a:cxnLst/>
              <a:rect l="l" t="t" r="r" b="b"/>
              <a:pathLst>
                <a:path w="26245" h="32684" extrusionOk="0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3"/>
            <p:cNvSpPr/>
            <p:nvPr/>
          </p:nvSpPr>
          <p:spPr>
            <a:xfrm rot="2843414">
              <a:off x="2526740" y="3195069"/>
              <a:ext cx="1240550" cy="1447845"/>
            </a:xfrm>
            <a:custGeom>
              <a:avLst/>
              <a:gdLst/>
              <a:ahLst/>
              <a:cxnLst/>
              <a:rect l="l" t="t" r="r" b="b"/>
              <a:pathLst>
                <a:path w="23339" h="27238" extrusionOk="0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3"/>
            <p:cNvSpPr/>
            <p:nvPr/>
          </p:nvSpPr>
          <p:spPr>
            <a:xfrm rot="-2843414" flipH="1">
              <a:off x="1205040" y="3195069"/>
              <a:ext cx="1240550" cy="1447845"/>
            </a:xfrm>
            <a:custGeom>
              <a:avLst/>
              <a:gdLst/>
              <a:ahLst/>
              <a:cxnLst/>
              <a:rect l="l" t="t" r="r" b="b"/>
              <a:pathLst>
                <a:path w="23339" h="27238" extrusionOk="0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3"/>
            <p:cNvSpPr/>
            <p:nvPr/>
          </p:nvSpPr>
          <p:spPr>
            <a:xfrm rot="-3051725" flipH="1">
              <a:off x="6696060" y="3141221"/>
              <a:ext cx="1240553" cy="1447852"/>
            </a:xfrm>
            <a:custGeom>
              <a:avLst/>
              <a:gdLst/>
              <a:ahLst/>
              <a:cxnLst/>
              <a:rect l="l" t="t" r="r" b="b"/>
              <a:pathLst>
                <a:path w="23339" h="27238" extrusionOk="0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5" name="Google Shape;2025;p23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6" name="Google Shape;2026;p23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2027" name="Google Shape;2027;p23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28" name="Google Shape;2028;p23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2029" name="Google Shape;2029;p23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2030" name="Google Shape;2030;p23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2031" name="Google Shape;2031;p23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2032" name="Google Shape;2032;p23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2033" name="Google Shape;2033;p23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034" name="Google Shape;2034;p23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035" name="Google Shape;2035;p23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2036" name="Google Shape;2036;p23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037" name="Google Shape;2037;p23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2038" name="Google Shape;2038;p23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2039" name="Google Shape;2039;p23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2040" name="Google Shape;2040;p23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1" name="Google Shape;2041;p23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42" name="Google Shape;2042;p23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2043" name="Google Shape;2043;p23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2044" name="Google Shape;2044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45" name="Google Shape;2045;p23"/>
          <p:cNvSpPr txBox="1">
            <a:spLocks noGrp="1"/>
          </p:cNvSpPr>
          <p:nvPr>
            <p:ph type="subTitle" idx="1"/>
          </p:nvPr>
        </p:nvSpPr>
        <p:spPr>
          <a:xfrm>
            <a:off x="2057700" y="1616050"/>
            <a:ext cx="5028600" cy="2554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046" name="Google Shape;2046;p23"/>
          <p:cNvSpPr/>
          <p:nvPr/>
        </p:nvSpPr>
        <p:spPr>
          <a:xfrm>
            <a:off x="764475" y="1311300"/>
            <a:ext cx="388372" cy="461152"/>
          </a:xfrm>
          <a:custGeom>
            <a:avLst/>
            <a:gdLst/>
            <a:ahLst/>
            <a:cxnLst/>
            <a:rect l="l" t="t" r="r" b="b"/>
            <a:pathLst>
              <a:path w="4776" h="5671" extrusionOk="0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7" name="Google Shape;2047;p23"/>
          <p:cNvGrpSpPr/>
          <p:nvPr/>
        </p:nvGrpSpPr>
        <p:grpSpPr>
          <a:xfrm>
            <a:off x="7907494" y="4022291"/>
            <a:ext cx="388378" cy="447357"/>
            <a:chOff x="3150425" y="3024575"/>
            <a:chExt cx="130350" cy="150150"/>
          </a:xfrm>
        </p:grpSpPr>
        <p:sp>
          <p:nvSpPr>
            <p:cNvPr id="2048" name="Google Shape;2048;p23"/>
            <p:cNvSpPr/>
            <p:nvPr/>
          </p:nvSpPr>
          <p:spPr>
            <a:xfrm>
              <a:off x="3259350" y="3087675"/>
              <a:ext cx="21425" cy="20150"/>
            </a:xfrm>
            <a:custGeom>
              <a:avLst/>
              <a:gdLst/>
              <a:ahLst/>
              <a:cxnLst/>
              <a:rect l="l" t="t" r="r" b="b"/>
              <a:pathLst>
                <a:path w="857" h="806" extrusionOk="0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3"/>
            <p:cNvSpPr/>
            <p:nvPr/>
          </p:nvSpPr>
          <p:spPr>
            <a:xfrm>
              <a:off x="3226525" y="3128500"/>
              <a:ext cx="22425" cy="29025"/>
            </a:xfrm>
            <a:custGeom>
              <a:avLst/>
              <a:gdLst/>
              <a:ahLst/>
              <a:cxnLst/>
              <a:rect l="l" t="t" r="r" b="b"/>
              <a:pathLst>
                <a:path w="897" h="1161" extrusionOk="0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3"/>
            <p:cNvSpPr/>
            <p:nvPr/>
          </p:nvSpPr>
          <p:spPr>
            <a:xfrm>
              <a:off x="3237625" y="3024575"/>
              <a:ext cx="14800" cy="14075"/>
            </a:xfrm>
            <a:custGeom>
              <a:avLst/>
              <a:gdLst/>
              <a:ahLst/>
              <a:cxnLst/>
              <a:rect l="l" t="t" r="r" b="b"/>
              <a:pathLst>
                <a:path w="592" h="563" extrusionOk="0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3"/>
            <p:cNvSpPr/>
            <p:nvPr/>
          </p:nvSpPr>
          <p:spPr>
            <a:xfrm>
              <a:off x="3209125" y="3062300"/>
              <a:ext cx="22900" cy="22025"/>
            </a:xfrm>
            <a:custGeom>
              <a:avLst/>
              <a:gdLst/>
              <a:ahLst/>
              <a:cxnLst/>
              <a:rect l="l" t="t" r="r" b="b"/>
              <a:pathLst>
                <a:path w="916" h="881" extrusionOk="0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3"/>
            <p:cNvSpPr/>
            <p:nvPr/>
          </p:nvSpPr>
          <p:spPr>
            <a:xfrm>
              <a:off x="3205650" y="3094325"/>
              <a:ext cx="22350" cy="22600"/>
            </a:xfrm>
            <a:custGeom>
              <a:avLst/>
              <a:gdLst/>
              <a:ahLst/>
              <a:cxnLst/>
              <a:rect l="l" t="t" r="r" b="b"/>
              <a:pathLst>
                <a:path w="894" h="904" extrusionOk="0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3"/>
            <p:cNvSpPr/>
            <p:nvPr/>
          </p:nvSpPr>
          <p:spPr>
            <a:xfrm>
              <a:off x="3182750" y="3155225"/>
              <a:ext cx="18425" cy="19500"/>
            </a:xfrm>
            <a:custGeom>
              <a:avLst/>
              <a:gdLst/>
              <a:ahLst/>
              <a:cxnLst/>
              <a:rect l="l" t="t" r="r" b="b"/>
              <a:pathLst>
                <a:path w="737" h="780" extrusionOk="0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3"/>
            <p:cNvSpPr/>
            <p:nvPr/>
          </p:nvSpPr>
          <p:spPr>
            <a:xfrm>
              <a:off x="3165350" y="3033050"/>
              <a:ext cx="26875" cy="29250"/>
            </a:xfrm>
            <a:custGeom>
              <a:avLst/>
              <a:gdLst/>
              <a:ahLst/>
              <a:cxnLst/>
              <a:rect l="l" t="t" r="r" b="b"/>
              <a:pathLst>
                <a:path w="1075" h="1170" extrusionOk="0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3"/>
            <p:cNvSpPr/>
            <p:nvPr/>
          </p:nvSpPr>
          <p:spPr>
            <a:xfrm>
              <a:off x="3150425" y="3082275"/>
              <a:ext cx="25900" cy="26450"/>
            </a:xfrm>
            <a:custGeom>
              <a:avLst/>
              <a:gdLst/>
              <a:ahLst/>
              <a:cxnLst/>
              <a:rect l="l" t="t" r="r" b="b"/>
              <a:pathLst>
                <a:path w="1036" h="1058" extrusionOk="0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4">
    <p:spTree>
      <p:nvGrpSpPr>
        <p:cNvPr id="1" name="Shape 2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7" name="Google Shape;2347;p27"/>
          <p:cNvGrpSpPr/>
          <p:nvPr/>
        </p:nvGrpSpPr>
        <p:grpSpPr>
          <a:xfrm>
            <a:off x="-23004" y="-1"/>
            <a:ext cx="9177565" cy="5143390"/>
            <a:chOff x="-23004" y="-1"/>
            <a:chExt cx="9177565" cy="5143390"/>
          </a:xfrm>
        </p:grpSpPr>
        <p:sp>
          <p:nvSpPr>
            <p:cNvPr id="2348" name="Google Shape;2348;p27"/>
            <p:cNvSpPr/>
            <p:nvPr/>
          </p:nvSpPr>
          <p:spPr>
            <a:xfrm>
              <a:off x="-2299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7"/>
            <p:cNvSpPr/>
            <p:nvPr/>
          </p:nvSpPr>
          <p:spPr>
            <a:xfrm>
              <a:off x="324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7"/>
            <p:cNvSpPr/>
            <p:nvPr/>
          </p:nvSpPr>
          <p:spPr>
            <a:xfrm>
              <a:off x="650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7"/>
            <p:cNvSpPr/>
            <p:nvPr/>
          </p:nvSpPr>
          <p:spPr>
            <a:xfrm>
              <a:off x="998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7"/>
            <p:cNvSpPr/>
            <p:nvPr/>
          </p:nvSpPr>
          <p:spPr>
            <a:xfrm>
              <a:off x="1346531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7"/>
            <p:cNvSpPr/>
            <p:nvPr/>
          </p:nvSpPr>
          <p:spPr>
            <a:xfrm>
              <a:off x="1672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7"/>
            <p:cNvSpPr/>
            <p:nvPr/>
          </p:nvSpPr>
          <p:spPr>
            <a:xfrm>
              <a:off x="20202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7"/>
            <p:cNvSpPr/>
            <p:nvPr/>
          </p:nvSpPr>
          <p:spPr>
            <a:xfrm>
              <a:off x="236813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7"/>
            <p:cNvSpPr/>
            <p:nvPr/>
          </p:nvSpPr>
          <p:spPr>
            <a:xfrm>
              <a:off x="26941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7"/>
            <p:cNvSpPr/>
            <p:nvPr/>
          </p:nvSpPr>
          <p:spPr>
            <a:xfrm>
              <a:off x="304174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7"/>
            <p:cNvSpPr/>
            <p:nvPr/>
          </p:nvSpPr>
          <p:spPr>
            <a:xfrm>
              <a:off x="33896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7"/>
            <p:cNvSpPr/>
            <p:nvPr/>
          </p:nvSpPr>
          <p:spPr>
            <a:xfrm>
              <a:off x="371575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7"/>
            <p:cNvSpPr/>
            <p:nvPr/>
          </p:nvSpPr>
          <p:spPr>
            <a:xfrm>
              <a:off x="4063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7"/>
            <p:cNvSpPr/>
            <p:nvPr/>
          </p:nvSpPr>
          <p:spPr>
            <a:xfrm>
              <a:off x="4411262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7"/>
            <p:cNvSpPr/>
            <p:nvPr/>
          </p:nvSpPr>
          <p:spPr>
            <a:xfrm>
              <a:off x="-23004" y="17627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7"/>
            <p:cNvSpPr/>
            <p:nvPr/>
          </p:nvSpPr>
          <p:spPr>
            <a:xfrm>
              <a:off x="-23004" y="52386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7"/>
            <p:cNvSpPr/>
            <p:nvPr/>
          </p:nvSpPr>
          <p:spPr>
            <a:xfrm>
              <a:off x="-23004" y="84988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7"/>
            <p:cNvSpPr/>
            <p:nvPr/>
          </p:nvSpPr>
          <p:spPr>
            <a:xfrm>
              <a:off x="-23004" y="119780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7"/>
            <p:cNvSpPr/>
            <p:nvPr/>
          </p:nvSpPr>
          <p:spPr>
            <a:xfrm>
              <a:off x="-23004" y="155450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7"/>
            <p:cNvSpPr/>
            <p:nvPr/>
          </p:nvSpPr>
          <p:spPr>
            <a:xfrm>
              <a:off x="-23004" y="1880590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7"/>
            <p:cNvSpPr/>
            <p:nvPr/>
          </p:nvSpPr>
          <p:spPr>
            <a:xfrm>
              <a:off x="-23004" y="222851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7"/>
            <p:cNvSpPr/>
            <p:nvPr/>
          </p:nvSpPr>
          <p:spPr>
            <a:xfrm>
              <a:off x="-23004" y="2576366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7"/>
            <p:cNvSpPr/>
            <p:nvPr/>
          </p:nvSpPr>
          <p:spPr>
            <a:xfrm>
              <a:off x="-23004" y="2902455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7"/>
            <p:cNvSpPr/>
            <p:nvPr/>
          </p:nvSpPr>
          <p:spPr>
            <a:xfrm>
              <a:off x="-23004" y="325004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7"/>
            <p:cNvSpPr/>
            <p:nvPr/>
          </p:nvSpPr>
          <p:spPr>
            <a:xfrm>
              <a:off x="-23004" y="3597964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7"/>
            <p:cNvSpPr/>
            <p:nvPr/>
          </p:nvSpPr>
          <p:spPr>
            <a:xfrm>
              <a:off x="-23004" y="3924052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7"/>
            <p:cNvSpPr/>
            <p:nvPr/>
          </p:nvSpPr>
          <p:spPr>
            <a:xfrm>
              <a:off x="-23004" y="4271639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7"/>
            <p:cNvSpPr/>
            <p:nvPr/>
          </p:nvSpPr>
          <p:spPr>
            <a:xfrm>
              <a:off x="-23004" y="4619561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7"/>
            <p:cNvSpPr/>
            <p:nvPr/>
          </p:nvSpPr>
          <p:spPr>
            <a:xfrm>
              <a:off x="-23004" y="4945583"/>
              <a:ext cx="4755630" cy="67"/>
            </a:xfrm>
            <a:custGeom>
              <a:avLst/>
              <a:gdLst/>
              <a:ahLst/>
              <a:cxnLst/>
              <a:rect l="l" t="t" r="r" b="b"/>
              <a:pathLst>
                <a:path w="145199" h="1" fill="none" extrusionOk="0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7"/>
            <p:cNvSpPr/>
            <p:nvPr/>
          </p:nvSpPr>
          <p:spPr>
            <a:xfrm>
              <a:off x="47325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7"/>
            <p:cNvSpPr/>
            <p:nvPr/>
          </p:nvSpPr>
          <p:spPr>
            <a:xfrm>
              <a:off x="505868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7"/>
            <p:cNvSpPr/>
            <p:nvPr/>
          </p:nvSpPr>
          <p:spPr>
            <a:xfrm>
              <a:off x="5406608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7"/>
            <p:cNvSpPr/>
            <p:nvPr/>
          </p:nvSpPr>
          <p:spPr>
            <a:xfrm>
              <a:off x="5754196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7"/>
            <p:cNvSpPr/>
            <p:nvPr/>
          </p:nvSpPr>
          <p:spPr>
            <a:xfrm>
              <a:off x="608028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7"/>
            <p:cNvSpPr/>
            <p:nvPr/>
          </p:nvSpPr>
          <p:spPr>
            <a:xfrm>
              <a:off x="64282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7"/>
            <p:cNvSpPr/>
            <p:nvPr/>
          </p:nvSpPr>
          <p:spPr>
            <a:xfrm>
              <a:off x="6775795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7"/>
            <p:cNvSpPr/>
            <p:nvPr/>
          </p:nvSpPr>
          <p:spPr>
            <a:xfrm>
              <a:off x="710188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7"/>
            <p:cNvSpPr/>
            <p:nvPr/>
          </p:nvSpPr>
          <p:spPr>
            <a:xfrm>
              <a:off x="744980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7"/>
            <p:cNvSpPr/>
            <p:nvPr/>
          </p:nvSpPr>
          <p:spPr>
            <a:xfrm>
              <a:off x="7797394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7"/>
            <p:cNvSpPr/>
            <p:nvPr/>
          </p:nvSpPr>
          <p:spPr>
            <a:xfrm>
              <a:off x="8123417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7"/>
            <p:cNvSpPr/>
            <p:nvPr/>
          </p:nvSpPr>
          <p:spPr>
            <a:xfrm>
              <a:off x="847133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7"/>
            <p:cNvSpPr/>
            <p:nvPr/>
          </p:nvSpPr>
          <p:spPr>
            <a:xfrm>
              <a:off x="8828370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7"/>
            <p:cNvSpPr/>
            <p:nvPr/>
          </p:nvSpPr>
          <p:spPr>
            <a:xfrm>
              <a:off x="9154459" y="-1"/>
              <a:ext cx="67" cy="5143390"/>
            </a:xfrm>
            <a:custGeom>
              <a:avLst/>
              <a:gdLst/>
              <a:ahLst/>
              <a:cxnLst/>
              <a:rect l="l" t="t" r="r" b="b"/>
              <a:pathLst>
                <a:path w="1" h="160618" fill="none" extrusionOk="0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7"/>
            <p:cNvSpPr/>
            <p:nvPr/>
          </p:nvSpPr>
          <p:spPr>
            <a:xfrm>
              <a:off x="4732600" y="17627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7"/>
            <p:cNvSpPr/>
            <p:nvPr/>
          </p:nvSpPr>
          <p:spPr>
            <a:xfrm>
              <a:off x="4732600" y="52386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7"/>
            <p:cNvSpPr/>
            <p:nvPr/>
          </p:nvSpPr>
          <p:spPr>
            <a:xfrm>
              <a:off x="4732600" y="84988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7"/>
            <p:cNvSpPr/>
            <p:nvPr/>
          </p:nvSpPr>
          <p:spPr>
            <a:xfrm>
              <a:off x="4732600" y="119780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7"/>
            <p:cNvSpPr/>
            <p:nvPr/>
          </p:nvSpPr>
          <p:spPr>
            <a:xfrm>
              <a:off x="4732600" y="155450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7"/>
            <p:cNvSpPr/>
            <p:nvPr/>
          </p:nvSpPr>
          <p:spPr>
            <a:xfrm>
              <a:off x="4732600" y="1880590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7"/>
            <p:cNvSpPr/>
            <p:nvPr/>
          </p:nvSpPr>
          <p:spPr>
            <a:xfrm>
              <a:off x="4732600" y="222851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7"/>
            <p:cNvSpPr/>
            <p:nvPr/>
          </p:nvSpPr>
          <p:spPr>
            <a:xfrm>
              <a:off x="4732600" y="2576366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7"/>
            <p:cNvSpPr/>
            <p:nvPr/>
          </p:nvSpPr>
          <p:spPr>
            <a:xfrm>
              <a:off x="4732600" y="2902455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7"/>
            <p:cNvSpPr/>
            <p:nvPr/>
          </p:nvSpPr>
          <p:spPr>
            <a:xfrm>
              <a:off x="4732600" y="325004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7"/>
            <p:cNvSpPr/>
            <p:nvPr/>
          </p:nvSpPr>
          <p:spPr>
            <a:xfrm>
              <a:off x="4732600" y="3597964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7"/>
            <p:cNvSpPr/>
            <p:nvPr/>
          </p:nvSpPr>
          <p:spPr>
            <a:xfrm>
              <a:off x="4732600" y="3924052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7"/>
            <p:cNvSpPr/>
            <p:nvPr/>
          </p:nvSpPr>
          <p:spPr>
            <a:xfrm>
              <a:off x="4732600" y="4271639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7"/>
            <p:cNvSpPr/>
            <p:nvPr/>
          </p:nvSpPr>
          <p:spPr>
            <a:xfrm>
              <a:off x="4732600" y="4619561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7"/>
            <p:cNvSpPr/>
            <p:nvPr/>
          </p:nvSpPr>
          <p:spPr>
            <a:xfrm>
              <a:off x="4732600" y="4945583"/>
              <a:ext cx="4421961" cy="67"/>
            </a:xfrm>
            <a:custGeom>
              <a:avLst/>
              <a:gdLst/>
              <a:ahLst/>
              <a:cxnLst/>
              <a:rect l="l" t="t" r="r" b="b"/>
              <a:pathLst>
                <a:path w="140402" h="1" fill="none" extrusionOk="0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6" name="Google Shape;2406;p27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7" name="Google Shape;2407;p27"/>
          <p:cNvSpPr/>
          <p:nvPr/>
        </p:nvSpPr>
        <p:spPr>
          <a:xfrm rot="-6029955">
            <a:off x="6739415" y="640016"/>
            <a:ext cx="1982609" cy="1550917"/>
          </a:xfrm>
          <a:custGeom>
            <a:avLst/>
            <a:gdLst/>
            <a:ahLst/>
            <a:cxnLst/>
            <a:rect l="l" t="t" r="r" b="b"/>
            <a:pathLst>
              <a:path w="92280" h="72187" extrusionOk="0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08" name="Google Shape;2408;p27"/>
          <p:cNvGrpSpPr/>
          <p:nvPr/>
        </p:nvGrpSpPr>
        <p:grpSpPr>
          <a:xfrm rot="10800000">
            <a:off x="599996" y="3726518"/>
            <a:ext cx="1242460" cy="1052104"/>
            <a:chOff x="478350" y="433625"/>
            <a:chExt cx="811800" cy="687425"/>
          </a:xfrm>
        </p:grpSpPr>
        <p:sp>
          <p:nvSpPr>
            <p:cNvPr id="2409" name="Google Shape;2409;p27"/>
            <p:cNvSpPr/>
            <p:nvPr/>
          </p:nvSpPr>
          <p:spPr>
            <a:xfrm>
              <a:off x="505225" y="579850"/>
              <a:ext cx="5000" cy="5000"/>
            </a:xfrm>
            <a:custGeom>
              <a:avLst/>
              <a:gdLst/>
              <a:ahLst/>
              <a:cxnLst/>
              <a:rect l="l" t="t" r="r" b="b"/>
              <a:pathLst>
                <a:path w="200" h="200" extrusionOk="0">
                  <a:moveTo>
                    <a:pt x="120" y="200"/>
                  </a:moveTo>
                  <a:cubicBezTo>
                    <a:pt x="140" y="140"/>
                    <a:pt x="199" y="41"/>
                    <a:pt x="120" y="1"/>
                  </a:cubicBezTo>
                  <a:cubicBezTo>
                    <a:pt x="40" y="41"/>
                    <a:pt x="0" y="140"/>
                    <a:pt x="120" y="2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7"/>
            <p:cNvSpPr/>
            <p:nvPr/>
          </p:nvSpPr>
          <p:spPr>
            <a:xfrm>
              <a:off x="519650" y="589300"/>
              <a:ext cx="5000" cy="5000"/>
            </a:xfrm>
            <a:custGeom>
              <a:avLst/>
              <a:gdLst/>
              <a:ahLst/>
              <a:cxnLst/>
              <a:rect l="l" t="t" r="r" b="b"/>
              <a:pathLst>
                <a:path w="200" h="200" extrusionOk="0">
                  <a:moveTo>
                    <a:pt x="199" y="140"/>
                  </a:moveTo>
                  <a:cubicBezTo>
                    <a:pt x="179" y="120"/>
                    <a:pt x="159" y="100"/>
                    <a:pt x="179" y="41"/>
                  </a:cubicBezTo>
                  <a:lnTo>
                    <a:pt x="40" y="1"/>
                  </a:lnTo>
                  <a:lnTo>
                    <a:pt x="0" y="120"/>
                  </a:lnTo>
                  <a:cubicBezTo>
                    <a:pt x="80" y="140"/>
                    <a:pt x="179" y="200"/>
                    <a:pt x="199" y="1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7"/>
            <p:cNvSpPr/>
            <p:nvPr/>
          </p:nvSpPr>
          <p:spPr>
            <a:xfrm>
              <a:off x="478350" y="590800"/>
              <a:ext cx="58225" cy="311400"/>
            </a:xfrm>
            <a:custGeom>
              <a:avLst/>
              <a:gdLst/>
              <a:ahLst/>
              <a:cxnLst/>
              <a:rect l="l" t="t" r="r" b="b"/>
              <a:pathLst>
                <a:path w="2329" h="12456" extrusionOk="0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7"/>
            <p:cNvSpPr/>
            <p:nvPr/>
          </p:nvSpPr>
          <p:spPr>
            <a:xfrm>
              <a:off x="618625" y="433625"/>
              <a:ext cx="671525" cy="687425"/>
            </a:xfrm>
            <a:custGeom>
              <a:avLst/>
              <a:gdLst/>
              <a:ahLst/>
              <a:cxnLst/>
              <a:rect l="l" t="t" r="r" b="b"/>
              <a:pathLst>
                <a:path w="26861" h="27497" extrusionOk="0">
                  <a:moveTo>
                    <a:pt x="26781" y="15479"/>
                  </a:moveTo>
                  <a:cubicBezTo>
                    <a:pt x="26721" y="14823"/>
                    <a:pt x="26701" y="14186"/>
                    <a:pt x="26582" y="13629"/>
                  </a:cubicBezTo>
                  <a:cubicBezTo>
                    <a:pt x="26542" y="13430"/>
                    <a:pt x="26443" y="13251"/>
                    <a:pt x="26403" y="13052"/>
                  </a:cubicBezTo>
                  <a:cubicBezTo>
                    <a:pt x="26224" y="12236"/>
                    <a:pt x="26164" y="11401"/>
                    <a:pt x="25945" y="10605"/>
                  </a:cubicBezTo>
                  <a:cubicBezTo>
                    <a:pt x="25866" y="10346"/>
                    <a:pt x="25726" y="10088"/>
                    <a:pt x="25647" y="9829"/>
                  </a:cubicBezTo>
                  <a:cubicBezTo>
                    <a:pt x="25567" y="9570"/>
                    <a:pt x="25567" y="9292"/>
                    <a:pt x="25488" y="9013"/>
                  </a:cubicBezTo>
                  <a:cubicBezTo>
                    <a:pt x="25408" y="8735"/>
                    <a:pt x="25289" y="8476"/>
                    <a:pt x="25189" y="8217"/>
                  </a:cubicBezTo>
                  <a:cubicBezTo>
                    <a:pt x="25070" y="7819"/>
                    <a:pt x="24851" y="7422"/>
                    <a:pt x="24712" y="7183"/>
                  </a:cubicBezTo>
                  <a:cubicBezTo>
                    <a:pt x="24592" y="6964"/>
                    <a:pt x="24553" y="6765"/>
                    <a:pt x="24473" y="6606"/>
                  </a:cubicBezTo>
                  <a:cubicBezTo>
                    <a:pt x="24334" y="6248"/>
                    <a:pt x="24095" y="5929"/>
                    <a:pt x="23896" y="5611"/>
                  </a:cubicBezTo>
                  <a:cubicBezTo>
                    <a:pt x="23836" y="5511"/>
                    <a:pt x="23856" y="5372"/>
                    <a:pt x="23797" y="5293"/>
                  </a:cubicBezTo>
                  <a:cubicBezTo>
                    <a:pt x="23737" y="5193"/>
                    <a:pt x="23598" y="5133"/>
                    <a:pt x="23538" y="5034"/>
                  </a:cubicBezTo>
                  <a:cubicBezTo>
                    <a:pt x="23538" y="5034"/>
                    <a:pt x="23538" y="4934"/>
                    <a:pt x="23498" y="4895"/>
                  </a:cubicBezTo>
                  <a:cubicBezTo>
                    <a:pt x="23319" y="4636"/>
                    <a:pt x="23160" y="4338"/>
                    <a:pt x="22961" y="4119"/>
                  </a:cubicBezTo>
                  <a:cubicBezTo>
                    <a:pt x="22881" y="4019"/>
                    <a:pt x="22782" y="3940"/>
                    <a:pt x="22702" y="3840"/>
                  </a:cubicBezTo>
                  <a:cubicBezTo>
                    <a:pt x="22603" y="3721"/>
                    <a:pt x="22523" y="3582"/>
                    <a:pt x="22503" y="3562"/>
                  </a:cubicBezTo>
                  <a:cubicBezTo>
                    <a:pt x="22424" y="3442"/>
                    <a:pt x="22284" y="3422"/>
                    <a:pt x="22185" y="3323"/>
                  </a:cubicBezTo>
                  <a:cubicBezTo>
                    <a:pt x="22145" y="3263"/>
                    <a:pt x="22165" y="3204"/>
                    <a:pt x="22145" y="3164"/>
                  </a:cubicBezTo>
                  <a:cubicBezTo>
                    <a:pt x="22105" y="3124"/>
                    <a:pt x="22006" y="3104"/>
                    <a:pt x="21966" y="3044"/>
                  </a:cubicBezTo>
                  <a:cubicBezTo>
                    <a:pt x="21707" y="2746"/>
                    <a:pt x="21409" y="2388"/>
                    <a:pt x="21051" y="2129"/>
                  </a:cubicBezTo>
                  <a:cubicBezTo>
                    <a:pt x="20951" y="2069"/>
                    <a:pt x="20832" y="2050"/>
                    <a:pt x="20752" y="1990"/>
                  </a:cubicBezTo>
                  <a:cubicBezTo>
                    <a:pt x="20633" y="1910"/>
                    <a:pt x="20553" y="1811"/>
                    <a:pt x="20454" y="1731"/>
                  </a:cubicBezTo>
                  <a:cubicBezTo>
                    <a:pt x="20255" y="1592"/>
                    <a:pt x="20056" y="1492"/>
                    <a:pt x="19837" y="1373"/>
                  </a:cubicBezTo>
                  <a:cubicBezTo>
                    <a:pt x="19419" y="1134"/>
                    <a:pt x="19002" y="955"/>
                    <a:pt x="18584" y="756"/>
                  </a:cubicBezTo>
                  <a:cubicBezTo>
                    <a:pt x="17768" y="398"/>
                    <a:pt x="16912" y="140"/>
                    <a:pt x="16077" y="40"/>
                  </a:cubicBezTo>
                  <a:cubicBezTo>
                    <a:pt x="15321" y="40"/>
                    <a:pt x="14604" y="0"/>
                    <a:pt x="13928" y="40"/>
                  </a:cubicBezTo>
                  <a:cubicBezTo>
                    <a:pt x="13829" y="40"/>
                    <a:pt x="13749" y="0"/>
                    <a:pt x="13649" y="20"/>
                  </a:cubicBezTo>
                  <a:cubicBezTo>
                    <a:pt x="13590" y="20"/>
                    <a:pt x="13510" y="80"/>
                    <a:pt x="13451" y="100"/>
                  </a:cubicBezTo>
                  <a:cubicBezTo>
                    <a:pt x="13271" y="120"/>
                    <a:pt x="13072" y="100"/>
                    <a:pt x="12913" y="120"/>
                  </a:cubicBezTo>
                  <a:cubicBezTo>
                    <a:pt x="12754" y="159"/>
                    <a:pt x="12595" y="219"/>
                    <a:pt x="12436" y="279"/>
                  </a:cubicBezTo>
                  <a:cubicBezTo>
                    <a:pt x="12356" y="299"/>
                    <a:pt x="12277" y="299"/>
                    <a:pt x="12197" y="319"/>
                  </a:cubicBezTo>
                  <a:cubicBezTo>
                    <a:pt x="12197" y="319"/>
                    <a:pt x="12157" y="418"/>
                    <a:pt x="12137" y="418"/>
                  </a:cubicBezTo>
                  <a:cubicBezTo>
                    <a:pt x="12098" y="458"/>
                    <a:pt x="12018" y="398"/>
                    <a:pt x="11978" y="418"/>
                  </a:cubicBezTo>
                  <a:cubicBezTo>
                    <a:pt x="11401" y="617"/>
                    <a:pt x="10765" y="756"/>
                    <a:pt x="10168" y="876"/>
                  </a:cubicBezTo>
                  <a:cubicBezTo>
                    <a:pt x="9790" y="955"/>
                    <a:pt x="9451" y="1055"/>
                    <a:pt x="9113" y="1174"/>
                  </a:cubicBezTo>
                  <a:cubicBezTo>
                    <a:pt x="6944" y="1393"/>
                    <a:pt x="5034" y="2030"/>
                    <a:pt x="3284" y="3960"/>
                  </a:cubicBezTo>
                  <a:cubicBezTo>
                    <a:pt x="3204" y="4039"/>
                    <a:pt x="3124" y="4139"/>
                    <a:pt x="3065" y="4238"/>
                  </a:cubicBezTo>
                  <a:cubicBezTo>
                    <a:pt x="3045" y="4218"/>
                    <a:pt x="3025" y="4198"/>
                    <a:pt x="3025" y="4198"/>
                  </a:cubicBezTo>
                  <a:cubicBezTo>
                    <a:pt x="2925" y="4079"/>
                    <a:pt x="2826" y="4159"/>
                    <a:pt x="2746" y="4178"/>
                  </a:cubicBezTo>
                  <a:cubicBezTo>
                    <a:pt x="2707" y="4198"/>
                    <a:pt x="2647" y="4238"/>
                    <a:pt x="2607" y="4278"/>
                  </a:cubicBezTo>
                  <a:cubicBezTo>
                    <a:pt x="2408" y="4417"/>
                    <a:pt x="2209" y="4636"/>
                    <a:pt x="2070" y="4895"/>
                  </a:cubicBezTo>
                  <a:cubicBezTo>
                    <a:pt x="2010" y="5034"/>
                    <a:pt x="2010" y="5153"/>
                    <a:pt x="1950" y="5293"/>
                  </a:cubicBezTo>
                  <a:cubicBezTo>
                    <a:pt x="1692" y="5790"/>
                    <a:pt x="1294" y="6287"/>
                    <a:pt x="1135" y="6765"/>
                  </a:cubicBezTo>
                  <a:cubicBezTo>
                    <a:pt x="1095" y="6964"/>
                    <a:pt x="1214" y="7262"/>
                    <a:pt x="956" y="7322"/>
                  </a:cubicBezTo>
                  <a:cubicBezTo>
                    <a:pt x="1055" y="7501"/>
                    <a:pt x="916" y="7800"/>
                    <a:pt x="816" y="8018"/>
                  </a:cubicBezTo>
                  <a:cubicBezTo>
                    <a:pt x="737" y="8138"/>
                    <a:pt x="677" y="8217"/>
                    <a:pt x="598" y="8277"/>
                  </a:cubicBezTo>
                  <a:cubicBezTo>
                    <a:pt x="538" y="9033"/>
                    <a:pt x="239" y="9789"/>
                    <a:pt x="160" y="10545"/>
                  </a:cubicBezTo>
                  <a:cubicBezTo>
                    <a:pt x="80" y="11301"/>
                    <a:pt x="1" y="12018"/>
                    <a:pt x="1" y="12674"/>
                  </a:cubicBezTo>
                  <a:cubicBezTo>
                    <a:pt x="21" y="13768"/>
                    <a:pt x="40" y="14743"/>
                    <a:pt x="200" y="15798"/>
                  </a:cubicBezTo>
                  <a:cubicBezTo>
                    <a:pt x="239" y="15957"/>
                    <a:pt x="319" y="16136"/>
                    <a:pt x="359" y="16315"/>
                  </a:cubicBezTo>
                  <a:cubicBezTo>
                    <a:pt x="418" y="16494"/>
                    <a:pt x="458" y="16673"/>
                    <a:pt x="518" y="16872"/>
                  </a:cubicBezTo>
                  <a:cubicBezTo>
                    <a:pt x="478" y="16912"/>
                    <a:pt x="498" y="16912"/>
                    <a:pt x="538" y="16932"/>
                  </a:cubicBezTo>
                  <a:cubicBezTo>
                    <a:pt x="598" y="17151"/>
                    <a:pt x="677" y="17370"/>
                    <a:pt x="757" y="17569"/>
                  </a:cubicBezTo>
                  <a:cubicBezTo>
                    <a:pt x="757" y="17608"/>
                    <a:pt x="757" y="17648"/>
                    <a:pt x="737" y="17688"/>
                  </a:cubicBezTo>
                  <a:cubicBezTo>
                    <a:pt x="777" y="17728"/>
                    <a:pt x="816" y="17768"/>
                    <a:pt x="836" y="17807"/>
                  </a:cubicBezTo>
                  <a:cubicBezTo>
                    <a:pt x="916" y="17986"/>
                    <a:pt x="1015" y="18185"/>
                    <a:pt x="1095" y="18364"/>
                  </a:cubicBezTo>
                  <a:cubicBezTo>
                    <a:pt x="1095" y="18364"/>
                    <a:pt x="1095" y="18384"/>
                    <a:pt x="1135" y="18424"/>
                  </a:cubicBezTo>
                  <a:cubicBezTo>
                    <a:pt x="1175" y="18504"/>
                    <a:pt x="1214" y="18583"/>
                    <a:pt x="1254" y="18683"/>
                  </a:cubicBezTo>
                  <a:cubicBezTo>
                    <a:pt x="1254" y="18742"/>
                    <a:pt x="1294" y="18802"/>
                    <a:pt x="1354" y="18842"/>
                  </a:cubicBezTo>
                  <a:cubicBezTo>
                    <a:pt x="1473" y="19041"/>
                    <a:pt x="1592" y="19220"/>
                    <a:pt x="1732" y="19419"/>
                  </a:cubicBezTo>
                  <a:cubicBezTo>
                    <a:pt x="3264" y="21588"/>
                    <a:pt x="5850" y="22841"/>
                    <a:pt x="8476" y="23299"/>
                  </a:cubicBezTo>
                  <a:cubicBezTo>
                    <a:pt x="10327" y="23637"/>
                    <a:pt x="12197" y="23617"/>
                    <a:pt x="14087" y="23518"/>
                  </a:cubicBezTo>
                  <a:cubicBezTo>
                    <a:pt x="13988" y="23537"/>
                    <a:pt x="13888" y="23557"/>
                    <a:pt x="13789" y="23577"/>
                  </a:cubicBezTo>
                  <a:cubicBezTo>
                    <a:pt x="13709" y="23597"/>
                    <a:pt x="13530" y="23617"/>
                    <a:pt x="13451" y="23657"/>
                  </a:cubicBezTo>
                  <a:cubicBezTo>
                    <a:pt x="13431" y="23657"/>
                    <a:pt x="13411" y="23756"/>
                    <a:pt x="13391" y="23756"/>
                  </a:cubicBezTo>
                  <a:cubicBezTo>
                    <a:pt x="13331" y="23776"/>
                    <a:pt x="13252" y="23717"/>
                    <a:pt x="13172" y="23717"/>
                  </a:cubicBezTo>
                  <a:cubicBezTo>
                    <a:pt x="12913" y="23717"/>
                    <a:pt x="12734" y="23736"/>
                    <a:pt x="12535" y="23736"/>
                  </a:cubicBezTo>
                  <a:cubicBezTo>
                    <a:pt x="12376" y="23736"/>
                    <a:pt x="12217" y="23796"/>
                    <a:pt x="12078" y="23677"/>
                  </a:cubicBezTo>
                  <a:cubicBezTo>
                    <a:pt x="11899" y="23717"/>
                    <a:pt x="11640" y="23796"/>
                    <a:pt x="11381" y="23836"/>
                  </a:cubicBezTo>
                  <a:cubicBezTo>
                    <a:pt x="11302" y="23856"/>
                    <a:pt x="11123" y="23876"/>
                    <a:pt x="11123" y="23876"/>
                  </a:cubicBezTo>
                  <a:cubicBezTo>
                    <a:pt x="11083" y="23876"/>
                    <a:pt x="11083" y="23836"/>
                    <a:pt x="11063" y="23836"/>
                  </a:cubicBezTo>
                  <a:cubicBezTo>
                    <a:pt x="10944" y="23856"/>
                    <a:pt x="10824" y="23915"/>
                    <a:pt x="10705" y="23915"/>
                  </a:cubicBezTo>
                  <a:cubicBezTo>
                    <a:pt x="10148" y="23955"/>
                    <a:pt x="9272" y="23537"/>
                    <a:pt x="9093" y="24194"/>
                  </a:cubicBezTo>
                  <a:cubicBezTo>
                    <a:pt x="9014" y="24492"/>
                    <a:pt x="9073" y="24711"/>
                    <a:pt x="9193" y="24851"/>
                  </a:cubicBezTo>
                  <a:cubicBezTo>
                    <a:pt x="9213" y="24890"/>
                    <a:pt x="9332" y="24871"/>
                    <a:pt x="9412" y="24930"/>
                  </a:cubicBezTo>
                  <a:cubicBezTo>
                    <a:pt x="9491" y="24970"/>
                    <a:pt x="9571" y="25010"/>
                    <a:pt x="9611" y="25109"/>
                  </a:cubicBezTo>
                  <a:cubicBezTo>
                    <a:pt x="10148" y="25109"/>
                    <a:pt x="10745" y="24990"/>
                    <a:pt x="11322" y="24950"/>
                  </a:cubicBezTo>
                  <a:cubicBezTo>
                    <a:pt x="11381" y="24930"/>
                    <a:pt x="11461" y="24890"/>
                    <a:pt x="11521" y="24890"/>
                  </a:cubicBezTo>
                  <a:cubicBezTo>
                    <a:pt x="11580" y="24890"/>
                    <a:pt x="11640" y="24950"/>
                    <a:pt x="11720" y="24950"/>
                  </a:cubicBezTo>
                  <a:cubicBezTo>
                    <a:pt x="11859" y="24930"/>
                    <a:pt x="12018" y="24851"/>
                    <a:pt x="12157" y="24851"/>
                  </a:cubicBezTo>
                  <a:cubicBezTo>
                    <a:pt x="12197" y="24831"/>
                    <a:pt x="12297" y="24890"/>
                    <a:pt x="12356" y="24890"/>
                  </a:cubicBezTo>
                  <a:cubicBezTo>
                    <a:pt x="12436" y="24890"/>
                    <a:pt x="12495" y="24851"/>
                    <a:pt x="12575" y="24831"/>
                  </a:cubicBezTo>
                  <a:cubicBezTo>
                    <a:pt x="12655" y="24831"/>
                    <a:pt x="12714" y="24890"/>
                    <a:pt x="12774" y="24890"/>
                  </a:cubicBezTo>
                  <a:cubicBezTo>
                    <a:pt x="13013" y="24871"/>
                    <a:pt x="13192" y="24751"/>
                    <a:pt x="13371" y="24910"/>
                  </a:cubicBezTo>
                  <a:cubicBezTo>
                    <a:pt x="13590" y="24811"/>
                    <a:pt x="13829" y="24771"/>
                    <a:pt x="14027" y="24731"/>
                  </a:cubicBezTo>
                  <a:cubicBezTo>
                    <a:pt x="14127" y="24691"/>
                    <a:pt x="14127" y="24731"/>
                    <a:pt x="14226" y="24711"/>
                  </a:cubicBezTo>
                  <a:cubicBezTo>
                    <a:pt x="14525" y="24652"/>
                    <a:pt x="14843" y="24532"/>
                    <a:pt x="15142" y="24492"/>
                  </a:cubicBezTo>
                  <a:cubicBezTo>
                    <a:pt x="15261" y="24473"/>
                    <a:pt x="15380" y="24532"/>
                    <a:pt x="15500" y="24512"/>
                  </a:cubicBezTo>
                  <a:cubicBezTo>
                    <a:pt x="15599" y="24512"/>
                    <a:pt x="15679" y="24413"/>
                    <a:pt x="15778" y="24393"/>
                  </a:cubicBezTo>
                  <a:cubicBezTo>
                    <a:pt x="16534" y="24154"/>
                    <a:pt x="17310" y="24274"/>
                    <a:pt x="18126" y="24055"/>
                  </a:cubicBezTo>
                  <a:cubicBezTo>
                    <a:pt x="18285" y="24015"/>
                    <a:pt x="18444" y="23935"/>
                    <a:pt x="18604" y="23876"/>
                  </a:cubicBezTo>
                  <a:cubicBezTo>
                    <a:pt x="18604" y="23876"/>
                    <a:pt x="18663" y="23935"/>
                    <a:pt x="18703" y="23915"/>
                  </a:cubicBezTo>
                  <a:cubicBezTo>
                    <a:pt x="18822" y="23896"/>
                    <a:pt x="19002" y="23836"/>
                    <a:pt x="19141" y="23796"/>
                  </a:cubicBezTo>
                  <a:cubicBezTo>
                    <a:pt x="20215" y="23458"/>
                    <a:pt x="21230" y="22960"/>
                    <a:pt x="22066" y="22264"/>
                  </a:cubicBezTo>
                  <a:cubicBezTo>
                    <a:pt x="22125" y="22204"/>
                    <a:pt x="22185" y="22165"/>
                    <a:pt x="22245" y="22105"/>
                  </a:cubicBezTo>
                  <a:cubicBezTo>
                    <a:pt x="22563" y="21806"/>
                    <a:pt x="22861" y="21448"/>
                    <a:pt x="23100" y="21170"/>
                  </a:cubicBezTo>
                  <a:cubicBezTo>
                    <a:pt x="23319" y="20931"/>
                    <a:pt x="23558" y="20414"/>
                    <a:pt x="23797" y="20175"/>
                  </a:cubicBezTo>
                  <a:cubicBezTo>
                    <a:pt x="23816" y="20155"/>
                    <a:pt x="23777" y="20115"/>
                    <a:pt x="23777" y="20076"/>
                  </a:cubicBezTo>
                  <a:cubicBezTo>
                    <a:pt x="24015" y="19598"/>
                    <a:pt x="24155" y="19041"/>
                    <a:pt x="24254" y="18782"/>
                  </a:cubicBezTo>
                  <a:cubicBezTo>
                    <a:pt x="24413" y="18364"/>
                    <a:pt x="24433" y="17867"/>
                    <a:pt x="24533" y="17390"/>
                  </a:cubicBezTo>
                  <a:cubicBezTo>
                    <a:pt x="24612" y="16872"/>
                    <a:pt x="24771" y="16375"/>
                    <a:pt x="24732" y="15798"/>
                  </a:cubicBezTo>
                  <a:cubicBezTo>
                    <a:pt x="24712" y="15559"/>
                    <a:pt x="24712" y="15440"/>
                    <a:pt x="24712" y="15320"/>
                  </a:cubicBezTo>
                  <a:cubicBezTo>
                    <a:pt x="24712" y="15082"/>
                    <a:pt x="24632" y="14843"/>
                    <a:pt x="24612" y="14604"/>
                  </a:cubicBezTo>
                  <a:cubicBezTo>
                    <a:pt x="24592" y="14505"/>
                    <a:pt x="24652" y="14425"/>
                    <a:pt x="24632" y="14326"/>
                  </a:cubicBezTo>
                  <a:cubicBezTo>
                    <a:pt x="24573" y="13589"/>
                    <a:pt x="24493" y="12833"/>
                    <a:pt x="24354" y="12097"/>
                  </a:cubicBezTo>
                  <a:cubicBezTo>
                    <a:pt x="24194" y="11361"/>
                    <a:pt x="24015" y="10665"/>
                    <a:pt x="23797" y="9988"/>
                  </a:cubicBezTo>
                  <a:cubicBezTo>
                    <a:pt x="23757" y="9909"/>
                    <a:pt x="23816" y="9809"/>
                    <a:pt x="23777" y="9749"/>
                  </a:cubicBezTo>
                  <a:cubicBezTo>
                    <a:pt x="23757" y="9670"/>
                    <a:pt x="23657" y="9630"/>
                    <a:pt x="23617" y="9550"/>
                  </a:cubicBezTo>
                  <a:cubicBezTo>
                    <a:pt x="23598" y="9511"/>
                    <a:pt x="23657" y="9471"/>
                    <a:pt x="23637" y="9431"/>
                  </a:cubicBezTo>
                  <a:cubicBezTo>
                    <a:pt x="23617" y="9312"/>
                    <a:pt x="23419" y="8954"/>
                    <a:pt x="23379" y="8914"/>
                  </a:cubicBezTo>
                  <a:cubicBezTo>
                    <a:pt x="23339" y="8874"/>
                    <a:pt x="23419" y="8854"/>
                    <a:pt x="23399" y="8834"/>
                  </a:cubicBezTo>
                  <a:cubicBezTo>
                    <a:pt x="23379" y="8774"/>
                    <a:pt x="23339" y="8774"/>
                    <a:pt x="23319" y="8755"/>
                  </a:cubicBezTo>
                  <a:cubicBezTo>
                    <a:pt x="23299" y="8695"/>
                    <a:pt x="23359" y="8655"/>
                    <a:pt x="23319" y="8615"/>
                  </a:cubicBezTo>
                  <a:cubicBezTo>
                    <a:pt x="23279" y="8456"/>
                    <a:pt x="23140" y="8337"/>
                    <a:pt x="23080" y="8197"/>
                  </a:cubicBezTo>
                  <a:cubicBezTo>
                    <a:pt x="23060" y="8158"/>
                    <a:pt x="23100" y="8118"/>
                    <a:pt x="23100" y="8098"/>
                  </a:cubicBezTo>
                  <a:cubicBezTo>
                    <a:pt x="23080" y="8058"/>
                    <a:pt x="23021" y="8058"/>
                    <a:pt x="23001" y="8018"/>
                  </a:cubicBezTo>
                  <a:cubicBezTo>
                    <a:pt x="22941" y="7879"/>
                    <a:pt x="22842" y="7740"/>
                    <a:pt x="22782" y="7581"/>
                  </a:cubicBezTo>
                  <a:cubicBezTo>
                    <a:pt x="22742" y="7501"/>
                    <a:pt x="22762" y="7402"/>
                    <a:pt x="22722" y="7322"/>
                  </a:cubicBezTo>
                  <a:cubicBezTo>
                    <a:pt x="22643" y="7163"/>
                    <a:pt x="22503" y="7043"/>
                    <a:pt x="22404" y="6884"/>
                  </a:cubicBezTo>
                  <a:cubicBezTo>
                    <a:pt x="22245" y="6626"/>
                    <a:pt x="22066" y="6307"/>
                    <a:pt x="21887" y="5969"/>
                  </a:cubicBezTo>
                  <a:cubicBezTo>
                    <a:pt x="21767" y="5790"/>
                    <a:pt x="21727" y="5591"/>
                    <a:pt x="21648" y="5472"/>
                  </a:cubicBezTo>
                  <a:cubicBezTo>
                    <a:pt x="21608" y="5412"/>
                    <a:pt x="21469" y="5392"/>
                    <a:pt x="21429" y="5332"/>
                  </a:cubicBezTo>
                  <a:cubicBezTo>
                    <a:pt x="21389" y="5273"/>
                    <a:pt x="21369" y="5153"/>
                    <a:pt x="21329" y="5094"/>
                  </a:cubicBezTo>
                  <a:cubicBezTo>
                    <a:pt x="21310" y="5054"/>
                    <a:pt x="21250" y="5094"/>
                    <a:pt x="21230" y="5034"/>
                  </a:cubicBezTo>
                  <a:cubicBezTo>
                    <a:pt x="21230" y="5014"/>
                    <a:pt x="21270" y="4915"/>
                    <a:pt x="21270" y="4895"/>
                  </a:cubicBezTo>
                  <a:cubicBezTo>
                    <a:pt x="21210" y="4815"/>
                    <a:pt x="21111" y="4775"/>
                    <a:pt x="21071" y="4716"/>
                  </a:cubicBezTo>
                  <a:cubicBezTo>
                    <a:pt x="20852" y="4457"/>
                    <a:pt x="20534" y="4298"/>
                    <a:pt x="20295" y="4079"/>
                  </a:cubicBezTo>
                  <a:cubicBezTo>
                    <a:pt x="20156" y="3960"/>
                    <a:pt x="20036" y="3840"/>
                    <a:pt x="19897" y="3721"/>
                  </a:cubicBezTo>
                  <a:cubicBezTo>
                    <a:pt x="19857" y="3701"/>
                    <a:pt x="19797" y="3701"/>
                    <a:pt x="19797" y="3701"/>
                  </a:cubicBezTo>
                  <a:cubicBezTo>
                    <a:pt x="19738" y="3661"/>
                    <a:pt x="19758" y="3601"/>
                    <a:pt x="19738" y="3582"/>
                  </a:cubicBezTo>
                  <a:cubicBezTo>
                    <a:pt x="19698" y="3542"/>
                    <a:pt x="19579" y="3422"/>
                    <a:pt x="19579" y="3422"/>
                  </a:cubicBezTo>
                  <a:cubicBezTo>
                    <a:pt x="19081" y="3005"/>
                    <a:pt x="18564" y="2666"/>
                    <a:pt x="18106" y="2189"/>
                  </a:cubicBezTo>
                  <a:cubicBezTo>
                    <a:pt x="18345" y="2209"/>
                    <a:pt x="18524" y="2328"/>
                    <a:pt x="18723" y="2447"/>
                  </a:cubicBezTo>
                  <a:cubicBezTo>
                    <a:pt x="19141" y="2706"/>
                    <a:pt x="19559" y="2925"/>
                    <a:pt x="19937" y="3184"/>
                  </a:cubicBezTo>
                  <a:cubicBezTo>
                    <a:pt x="20016" y="3243"/>
                    <a:pt x="20116" y="3323"/>
                    <a:pt x="20215" y="3383"/>
                  </a:cubicBezTo>
                  <a:cubicBezTo>
                    <a:pt x="20315" y="3422"/>
                    <a:pt x="20454" y="3422"/>
                    <a:pt x="20534" y="3482"/>
                  </a:cubicBezTo>
                  <a:cubicBezTo>
                    <a:pt x="20573" y="3522"/>
                    <a:pt x="20633" y="3562"/>
                    <a:pt x="20693" y="3601"/>
                  </a:cubicBezTo>
                  <a:cubicBezTo>
                    <a:pt x="20733" y="3641"/>
                    <a:pt x="20792" y="3681"/>
                    <a:pt x="20792" y="3681"/>
                  </a:cubicBezTo>
                  <a:cubicBezTo>
                    <a:pt x="20792" y="3701"/>
                    <a:pt x="20772" y="3761"/>
                    <a:pt x="20812" y="3800"/>
                  </a:cubicBezTo>
                  <a:cubicBezTo>
                    <a:pt x="20852" y="3820"/>
                    <a:pt x="20971" y="3820"/>
                    <a:pt x="21011" y="3860"/>
                  </a:cubicBezTo>
                  <a:cubicBezTo>
                    <a:pt x="21031" y="3880"/>
                    <a:pt x="20991" y="3920"/>
                    <a:pt x="21011" y="3940"/>
                  </a:cubicBezTo>
                  <a:cubicBezTo>
                    <a:pt x="21031" y="3979"/>
                    <a:pt x="21071" y="3960"/>
                    <a:pt x="21111" y="3999"/>
                  </a:cubicBezTo>
                  <a:cubicBezTo>
                    <a:pt x="21310" y="4198"/>
                    <a:pt x="21389" y="4497"/>
                    <a:pt x="21668" y="4656"/>
                  </a:cubicBezTo>
                  <a:cubicBezTo>
                    <a:pt x="21707" y="5133"/>
                    <a:pt x="22105" y="5492"/>
                    <a:pt x="22404" y="5949"/>
                  </a:cubicBezTo>
                  <a:cubicBezTo>
                    <a:pt x="22503" y="6069"/>
                    <a:pt x="22603" y="6208"/>
                    <a:pt x="22682" y="6347"/>
                  </a:cubicBezTo>
                  <a:cubicBezTo>
                    <a:pt x="22702" y="6407"/>
                    <a:pt x="22643" y="6486"/>
                    <a:pt x="22662" y="6546"/>
                  </a:cubicBezTo>
                  <a:cubicBezTo>
                    <a:pt x="22682" y="6606"/>
                    <a:pt x="22782" y="6665"/>
                    <a:pt x="22802" y="6725"/>
                  </a:cubicBezTo>
                  <a:cubicBezTo>
                    <a:pt x="22921" y="6984"/>
                    <a:pt x="23060" y="7223"/>
                    <a:pt x="23200" y="7481"/>
                  </a:cubicBezTo>
                  <a:cubicBezTo>
                    <a:pt x="23419" y="7939"/>
                    <a:pt x="23498" y="8317"/>
                    <a:pt x="23677" y="8655"/>
                  </a:cubicBezTo>
                  <a:cubicBezTo>
                    <a:pt x="23856" y="9013"/>
                    <a:pt x="24035" y="9332"/>
                    <a:pt x="24155" y="9670"/>
                  </a:cubicBezTo>
                  <a:cubicBezTo>
                    <a:pt x="24155" y="9729"/>
                    <a:pt x="24115" y="9809"/>
                    <a:pt x="24135" y="9849"/>
                  </a:cubicBezTo>
                  <a:cubicBezTo>
                    <a:pt x="24155" y="9928"/>
                    <a:pt x="24214" y="9948"/>
                    <a:pt x="24234" y="10008"/>
                  </a:cubicBezTo>
                  <a:cubicBezTo>
                    <a:pt x="24274" y="10127"/>
                    <a:pt x="24234" y="10267"/>
                    <a:pt x="24274" y="10366"/>
                  </a:cubicBezTo>
                  <a:cubicBezTo>
                    <a:pt x="24274" y="10426"/>
                    <a:pt x="24374" y="10426"/>
                    <a:pt x="24393" y="10486"/>
                  </a:cubicBezTo>
                  <a:cubicBezTo>
                    <a:pt x="24433" y="10525"/>
                    <a:pt x="24374" y="10605"/>
                    <a:pt x="24393" y="10645"/>
                  </a:cubicBezTo>
                  <a:cubicBezTo>
                    <a:pt x="24393" y="10704"/>
                    <a:pt x="24413" y="10724"/>
                    <a:pt x="24413" y="10784"/>
                  </a:cubicBezTo>
                  <a:cubicBezTo>
                    <a:pt x="24433" y="11102"/>
                    <a:pt x="24672" y="11202"/>
                    <a:pt x="24752" y="11421"/>
                  </a:cubicBezTo>
                  <a:cubicBezTo>
                    <a:pt x="24831" y="11659"/>
                    <a:pt x="24851" y="11898"/>
                    <a:pt x="24891" y="12157"/>
                  </a:cubicBezTo>
                  <a:cubicBezTo>
                    <a:pt x="24931" y="12475"/>
                    <a:pt x="25030" y="12853"/>
                    <a:pt x="24970" y="13072"/>
                  </a:cubicBezTo>
                  <a:cubicBezTo>
                    <a:pt x="24871" y="13410"/>
                    <a:pt x="25070" y="13729"/>
                    <a:pt x="25130" y="14047"/>
                  </a:cubicBezTo>
                  <a:cubicBezTo>
                    <a:pt x="25189" y="14266"/>
                    <a:pt x="25150" y="14524"/>
                    <a:pt x="25150" y="14664"/>
                  </a:cubicBezTo>
                  <a:cubicBezTo>
                    <a:pt x="25150" y="14723"/>
                    <a:pt x="25209" y="14783"/>
                    <a:pt x="25209" y="14863"/>
                  </a:cubicBezTo>
                  <a:cubicBezTo>
                    <a:pt x="25209" y="14982"/>
                    <a:pt x="25229" y="15101"/>
                    <a:pt x="25229" y="15221"/>
                  </a:cubicBezTo>
                  <a:cubicBezTo>
                    <a:pt x="25249" y="15360"/>
                    <a:pt x="25309" y="15499"/>
                    <a:pt x="25249" y="15639"/>
                  </a:cubicBezTo>
                  <a:cubicBezTo>
                    <a:pt x="25269" y="15778"/>
                    <a:pt x="25408" y="15838"/>
                    <a:pt x="25428" y="15977"/>
                  </a:cubicBezTo>
                  <a:cubicBezTo>
                    <a:pt x="25309" y="16136"/>
                    <a:pt x="25468" y="16335"/>
                    <a:pt x="25468" y="16474"/>
                  </a:cubicBezTo>
                  <a:cubicBezTo>
                    <a:pt x="25468" y="16534"/>
                    <a:pt x="25408" y="16594"/>
                    <a:pt x="25408" y="16653"/>
                  </a:cubicBezTo>
                  <a:cubicBezTo>
                    <a:pt x="25428" y="16852"/>
                    <a:pt x="25488" y="17071"/>
                    <a:pt x="25488" y="17230"/>
                  </a:cubicBezTo>
                  <a:cubicBezTo>
                    <a:pt x="25488" y="17270"/>
                    <a:pt x="25428" y="17350"/>
                    <a:pt x="25428" y="17390"/>
                  </a:cubicBezTo>
                  <a:cubicBezTo>
                    <a:pt x="25408" y="17668"/>
                    <a:pt x="25428" y="17947"/>
                    <a:pt x="25388" y="18245"/>
                  </a:cubicBezTo>
                  <a:cubicBezTo>
                    <a:pt x="25368" y="18524"/>
                    <a:pt x="25329" y="18862"/>
                    <a:pt x="25249" y="19160"/>
                  </a:cubicBezTo>
                  <a:cubicBezTo>
                    <a:pt x="25150" y="19598"/>
                    <a:pt x="24970" y="19996"/>
                    <a:pt x="24851" y="20394"/>
                  </a:cubicBezTo>
                  <a:cubicBezTo>
                    <a:pt x="24851" y="20394"/>
                    <a:pt x="24771" y="20414"/>
                    <a:pt x="24752" y="20473"/>
                  </a:cubicBezTo>
                  <a:cubicBezTo>
                    <a:pt x="24712" y="20613"/>
                    <a:pt x="24712" y="20812"/>
                    <a:pt x="24652" y="20931"/>
                  </a:cubicBezTo>
                  <a:cubicBezTo>
                    <a:pt x="24592" y="21110"/>
                    <a:pt x="24433" y="21229"/>
                    <a:pt x="24453" y="21428"/>
                  </a:cubicBezTo>
                  <a:cubicBezTo>
                    <a:pt x="24354" y="21627"/>
                    <a:pt x="24155" y="21747"/>
                    <a:pt x="24075" y="21906"/>
                  </a:cubicBezTo>
                  <a:cubicBezTo>
                    <a:pt x="24035" y="21966"/>
                    <a:pt x="24055" y="22045"/>
                    <a:pt x="23996" y="22105"/>
                  </a:cubicBezTo>
                  <a:cubicBezTo>
                    <a:pt x="23916" y="22165"/>
                    <a:pt x="23836" y="22165"/>
                    <a:pt x="23757" y="22224"/>
                  </a:cubicBezTo>
                  <a:cubicBezTo>
                    <a:pt x="23578" y="22324"/>
                    <a:pt x="23518" y="22463"/>
                    <a:pt x="23419" y="22582"/>
                  </a:cubicBezTo>
                  <a:cubicBezTo>
                    <a:pt x="23339" y="22722"/>
                    <a:pt x="23200" y="22881"/>
                    <a:pt x="23040" y="23000"/>
                  </a:cubicBezTo>
                  <a:cubicBezTo>
                    <a:pt x="22643" y="23319"/>
                    <a:pt x="22105" y="23557"/>
                    <a:pt x="21747" y="23756"/>
                  </a:cubicBezTo>
                  <a:cubicBezTo>
                    <a:pt x="21688" y="23816"/>
                    <a:pt x="21648" y="23816"/>
                    <a:pt x="21568" y="23856"/>
                  </a:cubicBezTo>
                  <a:cubicBezTo>
                    <a:pt x="21409" y="23935"/>
                    <a:pt x="21270" y="24055"/>
                    <a:pt x="21130" y="24114"/>
                  </a:cubicBezTo>
                  <a:cubicBezTo>
                    <a:pt x="20772" y="24254"/>
                    <a:pt x="20414" y="24274"/>
                    <a:pt x="20096" y="24373"/>
                  </a:cubicBezTo>
                  <a:cubicBezTo>
                    <a:pt x="19897" y="24433"/>
                    <a:pt x="19718" y="24572"/>
                    <a:pt x="19519" y="24612"/>
                  </a:cubicBezTo>
                  <a:cubicBezTo>
                    <a:pt x="19280" y="24691"/>
                    <a:pt x="19021" y="24691"/>
                    <a:pt x="18803" y="24711"/>
                  </a:cubicBezTo>
                  <a:cubicBezTo>
                    <a:pt x="18743" y="24771"/>
                    <a:pt x="18624" y="24791"/>
                    <a:pt x="18584" y="24910"/>
                  </a:cubicBezTo>
                  <a:cubicBezTo>
                    <a:pt x="18504" y="24930"/>
                    <a:pt x="18484" y="24811"/>
                    <a:pt x="18405" y="24831"/>
                  </a:cubicBezTo>
                  <a:cubicBezTo>
                    <a:pt x="18405" y="24831"/>
                    <a:pt x="18345" y="24930"/>
                    <a:pt x="18345" y="24930"/>
                  </a:cubicBezTo>
                  <a:cubicBezTo>
                    <a:pt x="18305" y="24950"/>
                    <a:pt x="18246" y="24950"/>
                    <a:pt x="18206" y="24950"/>
                  </a:cubicBezTo>
                  <a:cubicBezTo>
                    <a:pt x="18007" y="24990"/>
                    <a:pt x="17768" y="24930"/>
                    <a:pt x="17629" y="25030"/>
                  </a:cubicBezTo>
                  <a:cubicBezTo>
                    <a:pt x="16912" y="25408"/>
                    <a:pt x="16077" y="25308"/>
                    <a:pt x="15420" y="25646"/>
                  </a:cubicBezTo>
                  <a:cubicBezTo>
                    <a:pt x="15042" y="25706"/>
                    <a:pt x="14425" y="25786"/>
                    <a:pt x="14067" y="26044"/>
                  </a:cubicBezTo>
                  <a:cubicBezTo>
                    <a:pt x="13709" y="25945"/>
                    <a:pt x="13351" y="26124"/>
                    <a:pt x="12993" y="26204"/>
                  </a:cubicBezTo>
                  <a:cubicBezTo>
                    <a:pt x="12774" y="26243"/>
                    <a:pt x="12555" y="26223"/>
                    <a:pt x="12336" y="26263"/>
                  </a:cubicBezTo>
                  <a:cubicBezTo>
                    <a:pt x="12297" y="26263"/>
                    <a:pt x="12177" y="26363"/>
                    <a:pt x="12157" y="26363"/>
                  </a:cubicBezTo>
                  <a:cubicBezTo>
                    <a:pt x="12137" y="26363"/>
                    <a:pt x="12137" y="26303"/>
                    <a:pt x="12098" y="26323"/>
                  </a:cubicBezTo>
                  <a:cubicBezTo>
                    <a:pt x="11978" y="26343"/>
                    <a:pt x="11899" y="26403"/>
                    <a:pt x="11779" y="26422"/>
                  </a:cubicBezTo>
                  <a:cubicBezTo>
                    <a:pt x="11620" y="26442"/>
                    <a:pt x="11441" y="26422"/>
                    <a:pt x="11282" y="26422"/>
                  </a:cubicBezTo>
                  <a:cubicBezTo>
                    <a:pt x="11083" y="26403"/>
                    <a:pt x="10904" y="26343"/>
                    <a:pt x="10725" y="26343"/>
                  </a:cubicBezTo>
                  <a:cubicBezTo>
                    <a:pt x="10347" y="26363"/>
                    <a:pt x="9949" y="26661"/>
                    <a:pt x="9571" y="26482"/>
                  </a:cubicBezTo>
                  <a:cubicBezTo>
                    <a:pt x="9412" y="26582"/>
                    <a:pt x="9292" y="26522"/>
                    <a:pt x="9173" y="26442"/>
                  </a:cubicBezTo>
                  <a:cubicBezTo>
                    <a:pt x="8874" y="26582"/>
                    <a:pt x="8576" y="26522"/>
                    <a:pt x="8297" y="26522"/>
                  </a:cubicBezTo>
                  <a:cubicBezTo>
                    <a:pt x="8118" y="26522"/>
                    <a:pt x="7979" y="26562"/>
                    <a:pt x="7820" y="26562"/>
                  </a:cubicBezTo>
                  <a:cubicBezTo>
                    <a:pt x="7661" y="26542"/>
                    <a:pt x="7621" y="26462"/>
                    <a:pt x="7502" y="26502"/>
                  </a:cubicBezTo>
                  <a:cubicBezTo>
                    <a:pt x="7362" y="26542"/>
                    <a:pt x="6885" y="26403"/>
                    <a:pt x="6765" y="26383"/>
                  </a:cubicBezTo>
                  <a:cubicBezTo>
                    <a:pt x="6686" y="26383"/>
                    <a:pt x="6626" y="26403"/>
                    <a:pt x="6586" y="26383"/>
                  </a:cubicBezTo>
                  <a:cubicBezTo>
                    <a:pt x="6566" y="26383"/>
                    <a:pt x="6566" y="26323"/>
                    <a:pt x="6566" y="26323"/>
                  </a:cubicBezTo>
                  <a:cubicBezTo>
                    <a:pt x="6328" y="26303"/>
                    <a:pt x="5890" y="26243"/>
                    <a:pt x="5790" y="26263"/>
                  </a:cubicBezTo>
                  <a:cubicBezTo>
                    <a:pt x="5651" y="26323"/>
                    <a:pt x="5512" y="26184"/>
                    <a:pt x="5412" y="26144"/>
                  </a:cubicBezTo>
                  <a:cubicBezTo>
                    <a:pt x="4935" y="25965"/>
                    <a:pt x="4636" y="25925"/>
                    <a:pt x="4219" y="25925"/>
                  </a:cubicBezTo>
                  <a:cubicBezTo>
                    <a:pt x="4119" y="25885"/>
                    <a:pt x="4079" y="25845"/>
                    <a:pt x="4040" y="25786"/>
                  </a:cubicBezTo>
                  <a:cubicBezTo>
                    <a:pt x="3980" y="25686"/>
                    <a:pt x="3841" y="25925"/>
                    <a:pt x="3861" y="25766"/>
                  </a:cubicBezTo>
                  <a:cubicBezTo>
                    <a:pt x="3662" y="25746"/>
                    <a:pt x="3642" y="25666"/>
                    <a:pt x="3443" y="25567"/>
                  </a:cubicBezTo>
                  <a:cubicBezTo>
                    <a:pt x="3343" y="25746"/>
                    <a:pt x="3204" y="25487"/>
                    <a:pt x="3204" y="25487"/>
                  </a:cubicBezTo>
                  <a:cubicBezTo>
                    <a:pt x="3144" y="25447"/>
                    <a:pt x="3085" y="25507"/>
                    <a:pt x="3065" y="25487"/>
                  </a:cubicBezTo>
                  <a:cubicBezTo>
                    <a:pt x="2905" y="25388"/>
                    <a:pt x="2806" y="25209"/>
                    <a:pt x="2647" y="25129"/>
                  </a:cubicBezTo>
                  <a:cubicBezTo>
                    <a:pt x="2527" y="25089"/>
                    <a:pt x="2408" y="25109"/>
                    <a:pt x="2269" y="25089"/>
                  </a:cubicBezTo>
                  <a:cubicBezTo>
                    <a:pt x="1931" y="25030"/>
                    <a:pt x="1493" y="24791"/>
                    <a:pt x="1075" y="24552"/>
                  </a:cubicBezTo>
                  <a:cubicBezTo>
                    <a:pt x="916" y="24691"/>
                    <a:pt x="1155" y="24751"/>
                    <a:pt x="1214" y="24831"/>
                  </a:cubicBezTo>
                  <a:cubicBezTo>
                    <a:pt x="1354" y="25010"/>
                    <a:pt x="1473" y="25109"/>
                    <a:pt x="1592" y="25169"/>
                  </a:cubicBezTo>
                  <a:cubicBezTo>
                    <a:pt x="1672" y="25189"/>
                    <a:pt x="1692" y="25288"/>
                    <a:pt x="1712" y="25308"/>
                  </a:cubicBezTo>
                  <a:cubicBezTo>
                    <a:pt x="2030" y="25567"/>
                    <a:pt x="2508" y="25865"/>
                    <a:pt x="2806" y="25945"/>
                  </a:cubicBezTo>
                  <a:cubicBezTo>
                    <a:pt x="3284" y="26104"/>
                    <a:pt x="3681" y="26343"/>
                    <a:pt x="4139" y="26522"/>
                  </a:cubicBezTo>
                  <a:cubicBezTo>
                    <a:pt x="4378" y="26601"/>
                    <a:pt x="4676" y="26701"/>
                    <a:pt x="4855" y="26721"/>
                  </a:cubicBezTo>
                  <a:cubicBezTo>
                    <a:pt x="4935" y="26741"/>
                    <a:pt x="4955" y="26820"/>
                    <a:pt x="4995" y="26840"/>
                  </a:cubicBezTo>
                  <a:cubicBezTo>
                    <a:pt x="5174" y="26900"/>
                    <a:pt x="5412" y="26940"/>
                    <a:pt x="5611" y="26980"/>
                  </a:cubicBezTo>
                  <a:cubicBezTo>
                    <a:pt x="5850" y="27039"/>
                    <a:pt x="6089" y="27099"/>
                    <a:pt x="6228" y="27119"/>
                  </a:cubicBezTo>
                  <a:cubicBezTo>
                    <a:pt x="6268" y="27119"/>
                    <a:pt x="6268" y="27178"/>
                    <a:pt x="6268" y="27178"/>
                  </a:cubicBezTo>
                  <a:cubicBezTo>
                    <a:pt x="6507" y="27258"/>
                    <a:pt x="6606" y="27159"/>
                    <a:pt x="6765" y="27198"/>
                  </a:cubicBezTo>
                  <a:cubicBezTo>
                    <a:pt x="6765" y="27198"/>
                    <a:pt x="6825" y="27258"/>
                    <a:pt x="6885" y="27278"/>
                  </a:cubicBezTo>
                  <a:cubicBezTo>
                    <a:pt x="6964" y="27298"/>
                    <a:pt x="7024" y="27258"/>
                    <a:pt x="7064" y="27258"/>
                  </a:cubicBezTo>
                  <a:cubicBezTo>
                    <a:pt x="7322" y="27298"/>
                    <a:pt x="7581" y="27397"/>
                    <a:pt x="7820" y="27417"/>
                  </a:cubicBezTo>
                  <a:cubicBezTo>
                    <a:pt x="8019" y="27417"/>
                    <a:pt x="8258" y="27338"/>
                    <a:pt x="8437" y="27358"/>
                  </a:cubicBezTo>
                  <a:cubicBezTo>
                    <a:pt x="8556" y="27358"/>
                    <a:pt x="8596" y="27417"/>
                    <a:pt x="8636" y="27437"/>
                  </a:cubicBezTo>
                  <a:cubicBezTo>
                    <a:pt x="8656" y="27437"/>
                    <a:pt x="8675" y="27377"/>
                    <a:pt x="8675" y="27377"/>
                  </a:cubicBezTo>
                  <a:cubicBezTo>
                    <a:pt x="9034" y="27417"/>
                    <a:pt x="9451" y="27457"/>
                    <a:pt x="9670" y="27497"/>
                  </a:cubicBezTo>
                  <a:cubicBezTo>
                    <a:pt x="9730" y="27497"/>
                    <a:pt x="9750" y="27457"/>
                    <a:pt x="9790" y="27457"/>
                  </a:cubicBezTo>
                  <a:cubicBezTo>
                    <a:pt x="10008" y="27417"/>
                    <a:pt x="10148" y="27437"/>
                    <a:pt x="10367" y="27437"/>
                  </a:cubicBezTo>
                  <a:cubicBezTo>
                    <a:pt x="10585" y="27437"/>
                    <a:pt x="10904" y="27377"/>
                    <a:pt x="11162" y="27358"/>
                  </a:cubicBezTo>
                  <a:cubicBezTo>
                    <a:pt x="11222" y="27358"/>
                    <a:pt x="11302" y="27377"/>
                    <a:pt x="11381" y="27377"/>
                  </a:cubicBezTo>
                  <a:cubicBezTo>
                    <a:pt x="12018" y="27318"/>
                    <a:pt x="12973" y="27318"/>
                    <a:pt x="13649" y="27178"/>
                  </a:cubicBezTo>
                  <a:cubicBezTo>
                    <a:pt x="14346" y="27039"/>
                    <a:pt x="14983" y="26860"/>
                    <a:pt x="15599" y="26741"/>
                  </a:cubicBezTo>
                  <a:cubicBezTo>
                    <a:pt x="15957" y="26661"/>
                    <a:pt x="16256" y="26562"/>
                    <a:pt x="16554" y="26502"/>
                  </a:cubicBezTo>
                  <a:cubicBezTo>
                    <a:pt x="16952" y="26422"/>
                    <a:pt x="17390" y="26442"/>
                    <a:pt x="17828" y="26323"/>
                  </a:cubicBezTo>
                  <a:cubicBezTo>
                    <a:pt x="17967" y="26283"/>
                    <a:pt x="18106" y="26223"/>
                    <a:pt x="18246" y="26164"/>
                  </a:cubicBezTo>
                  <a:cubicBezTo>
                    <a:pt x="18763" y="26005"/>
                    <a:pt x="19101" y="25905"/>
                    <a:pt x="19539" y="25806"/>
                  </a:cubicBezTo>
                  <a:lnTo>
                    <a:pt x="20116" y="25666"/>
                  </a:lnTo>
                  <a:cubicBezTo>
                    <a:pt x="20315" y="25607"/>
                    <a:pt x="20534" y="25547"/>
                    <a:pt x="20733" y="25487"/>
                  </a:cubicBezTo>
                  <a:cubicBezTo>
                    <a:pt x="21130" y="25348"/>
                    <a:pt x="21528" y="25209"/>
                    <a:pt x="21906" y="25030"/>
                  </a:cubicBezTo>
                  <a:cubicBezTo>
                    <a:pt x="22583" y="24751"/>
                    <a:pt x="23220" y="24333"/>
                    <a:pt x="23797" y="23856"/>
                  </a:cubicBezTo>
                  <a:cubicBezTo>
                    <a:pt x="24433" y="23279"/>
                    <a:pt x="25010" y="22602"/>
                    <a:pt x="25468" y="21866"/>
                  </a:cubicBezTo>
                  <a:cubicBezTo>
                    <a:pt x="26105" y="20891"/>
                    <a:pt x="26542" y="19697"/>
                    <a:pt x="26662" y="18563"/>
                  </a:cubicBezTo>
                  <a:cubicBezTo>
                    <a:pt x="26761" y="17608"/>
                    <a:pt x="26861" y="16474"/>
                    <a:pt x="26781" y="1547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7"/>
            <p:cNvSpPr/>
            <p:nvPr/>
          </p:nvSpPr>
          <p:spPr>
            <a:xfrm>
              <a:off x="549975" y="474400"/>
              <a:ext cx="272625" cy="588450"/>
            </a:xfrm>
            <a:custGeom>
              <a:avLst/>
              <a:gdLst/>
              <a:ahLst/>
              <a:cxnLst/>
              <a:rect l="l" t="t" r="r" b="b"/>
              <a:pathLst>
                <a:path w="10905" h="23538" extrusionOk="0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4" name="Google Shape;2414;p27"/>
          <p:cNvSpPr/>
          <p:nvPr/>
        </p:nvSpPr>
        <p:spPr>
          <a:xfrm rot="4144145">
            <a:off x="890906" y="671673"/>
            <a:ext cx="1318427" cy="993147"/>
          </a:xfrm>
          <a:custGeom>
            <a:avLst/>
            <a:gdLst/>
            <a:ahLst/>
            <a:cxnLst/>
            <a:rect l="l" t="t" r="r" b="b"/>
            <a:pathLst>
              <a:path w="13789" h="10387" extrusionOk="0">
                <a:moveTo>
                  <a:pt x="5267" y="0"/>
                </a:moveTo>
                <a:cubicBezTo>
                  <a:pt x="4358" y="0"/>
                  <a:pt x="3499" y="191"/>
                  <a:pt x="2786" y="634"/>
                </a:cubicBezTo>
                <a:cubicBezTo>
                  <a:pt x="1234" y="1649"/>
                  <a:pt x="1" y="4573"/>
                  <a:pt x="1035" y="6623"/>
                </a:cubicBezTo>
                <a:cubicBezTo>
                  <a:pt x="2262" y="8933"/>
                  <a:pt x="5711" y="10386"/>
                  <a:pt x="8376" y="10386"/>
                </a:cubicBezTo>
                <a:cubicBezTo>
                  <a:pt x="8695" y="10386"/>
                  <a:pt x="9002" y="10366"/>
                  <a:pt x="9292" y="10323"/>
                </a:cubicBezTo>
                <a:cubicBezTo>
                  <a:pt x="12615" y="9846"/>
                  <a:pt x="13789" y="5309"/>
                  <a:pt x="11819" y="2942"/>
                </a:cubicBezTo>
                <a:cubicBezTo>
                  <a:pt x="10514" y="1376"/>
                  <a:pt x="7709" y="0"/>
                  <a:pt x="526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5" name="Google Shape;2415;p27"/>
          <p:cNvSpPr/>
          <p:nvPr/>
        </p:nvSpPr>
        <p:spPr>
          <a:xfrm>
            <a:off x="7695775" y="2061200"/>
            <a:ext cx="559090" cy="510541"/>
          </a:xfrm>
          <a:custGeom>
            <a:avLst/>
            <a:gdLst/>
            <a:ahLst/>
            <a:cxnLst/>
            <a:rect l="l" t="t" r="r" b="b"/>
            <a:pathLst>
              <a:path w="11919" h="10884" extrusionOk="0">
                <a:moveTo>
                  <a:pt x="3204" y="0"/>
                </a:moveTo>
                <a:lnTo>
                  <a:pt x="5074" y="4238"/>
                </a:lnTo>
                <a:lnTo>
                  <a:pt x="1" y="3940"/>
                </a:lnTo>
                <a:lnTo>
                  <a:pt x="4497" y="5889"/>
                </a:lnTo>
                <a:lnTo>
                  <a:pt x="2607" y="9132"/>
                </a:lnTo>
                <a:lnTo>
                  <a:pt x="5771" y="6208"/>
                </a:lnTo>
                <a:lnTo>
                  <a:pt x="6089" y="10883"/>
                </a:lnTo>
                <a:lnTo>
                  <a:pt x="7163" y="6307"/>
                </a:lnTo>
                <a:lnTo>
                  <a:pt x="11919" y="6964"/>
                </a:lnTo>
                <a:lnTo>
                  <a:pt x="7900" y="4457"/>
                </a:lnTo>
                <a:lnTo>
                  <a:pt x="8974" y="119"/>
                </a:lnTo>
                <a:lnTo>
                  <a:pt x="6348" y="3681"/>
                </a:lnTo>
                <a:lnTo>
                  <a:pt x="32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6" name="Google Shape;2416;p27"/>
          <p:cNvSpPr/>
          <p:nvPr/>
        </p:nvSpPr>
        <p:spPr>
          <a:xfrm>
            <a:off x="773175" y="3566375"/>
            <a:ext cx="429971" cy="510546"/>
          </a:xfrm>
          <a:custGeom>
            <a:avLst/>
            <a:gdLst/>
            <a:ahLst/>
            <a:cxnLst/>
            <a:rect l="l" t="t" r="r" b="b"/>
            <a:pathLst>
              <a:path w="4776" h="5671" extrusionOk="0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7" name="Google Shape;2417;p27"/>
          <p:cNvSpPr/>
          <p:nvPr/>
        </p:nvSpPr>
        <p:spPr>
          <a:xfrm>
            <a:off x="1015250" y="1475600"/>
            <a:ext cx="888513" cy="765982"/>
          </a:xfrm>
          <a:custGeom>
            <a:avLst/>
            <a:gdLst/>
            <a:ahLst/>
            <a:cxnLst/>
            <a:rect l="l" t="t" r="r" b="b"/>
            <a:pathLst>
              <a:path w="20514" h="17685" extrusionOk="0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18" name="Google Shape;2418;p27"/>
          <p:cNvGrpSpPr/>
          <p:nvPr/>
        </p:nvGrpSpPr>
        <p:grpSpPr>
          <a:xfrm>
            <a:off x="7993745" y="3647770"/>
            <a:ext cx="559096" cy="955702"/>
            <a:chOff x="478350" y="474400"/>
            <a:chExt cx="344250" cy="588450"/>
          </a:xfrm>
        </p:grpSpPr>
        <p:sp>
          <p:nvSpPr>
            <p:cNvPr id="2419" name="Google Shape;2419;p27"/>
            <p:cNvSpPr/>
            <p:nvPr/>
          </p:nvSpPr>
          <p:spPr>
            <a:xfrm>
              <a:off x="478350" y="590800"/>
              <a:ext cx="58225" cy="311400"/>
            </a:xfrm>
            <a:custGeom>
              <a:avLst/>
              <a:gdLst/>
              <a:ahLst/>
              <a:cxnLst/>
              <a:rect l="l" t="t" r="r" b="b"/>
              <a:pathLst>
                <a:path w="2329" h="12456" extrusionOk="0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7"/>
            <p:cNvSpPr/>
            <p:nvPr/>
          </p:nvSpPr>
          <p:spPr>
            <a:xfrm>
              <a:off x="549975" y="474400"/>
              <a:ext cx="272625" cy="588450"/>
            </a:xfrm>
            <a:custGeom>
              <a:avLst/>
              <a:gdLst/>
              <a:ahLst/>
              <a:cxnLst/>
              <a:rect l="l" t="t" r="r" b="b"/>
              <a:pathLst>
                <a:path w="10905" h="23538" extrusionOk="0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1" name="Google Shape;2421;p27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22" name="Google Shape;2422;p27"/>
          <p:cNvGrpSpPr/>
          <p:nvPr/>
        </p:nvGrpSpPr>
        <p:grpSpPr>
          <a:xfrm>
            <a:off x="600600" y="519300"/>
            <a:ext cx="7942800" cy="494700"/>
            <a:chOff x="600600" y="519300"/>
            <a:chExt cx="7942800" cy="494700"/>
          </a:xfrm>
        </p:grpSpPr>
        <p:sp>
          <p:nvSpPr>
            <p:cNvPr id="2423" name="Google Shape;2423;p27"/>
            <p:cNvSpPr/>
            <p:nvPr/>
          </p:nvSpPr>
          <p:spPr>
            <a:xfrm>
              <a:off x="600600" y="519300"/>
              <a:ext cx="7942800" cy="494700"/>
            </a:xfrm>
            <a:prstGeom prst="rect">
              <a:avLst/>
            </a:prstGeom>
            <a:solidFill>
              <a:schemeClr val="accent4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24" name="Google Shape;2424;p27"/>
            <p:cNvGrpSpPr/>
            <p:nvPr/>
          </p:nvGrpSpPr>
          <p:grpSpPr>
            <a:xfrm>
              <a:off x="7542569" y="681111"/>
              <a:ext cx="789243" cy="171052"/>
              <a:chOff x="733775" y="310686"/>
              <a:chExt cx="789243" cy="171052"/>
            </a:xfrm>
          </p:grpSpPr>
          <p:sp>
            <p:nvSpPr>
              <p:cNvPr id="2425" name="Google Shape;2425;p27"/>
              <p:cNvSpPr/>
              <p:nvPr/>
            </p:nvSpPr>
            <p:spPr>
              <a:xfrm>
                <a:off x="1364945" y="310686"/>
                <a:ext cx="158072" cy="1710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x</a:t>
                </a:r>
              </a:p>
            </p:txBody>
          </p:sp>
          <p:sp>
            <p:nvSpPr>
              <p:cNvPr id="2426" name="Google Shape;2426;p27"/>
              <p:cNvSpPr/>
              <p:nvPr/>
            </p:nvSpPr>
            <p:spPr>
              <a:xfrm>
                <a:off x="733775" y="385383"/>
                <a:ext cx="155474" cy="21652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-</a:t>
                </a:r>
              </a:p>
            </p:txBody>
          </p:sp>
          <p:grpSp>
            <p:nvGrpSpPr>
              <p:cNvPr id="2427" name="Google Shape;2427;p27"/>
              <p:cNvGrpSpPr/>
              <p:nvPr/>
            </p:nvGrpSpPr>
            <p:grpSpPr>
              <a:xfrm>
                <a:off x="1015525" y="313175"/>
                <a:ext cx="184510" cy="164017"/>
                <a:chOff x="7228702" y="774508"/>
                <a:chExt cx="285046" cy="253347"/>
              </a:xfrm>
            </p:grpSpPr>
            <p:grpSp>
              <p:nvGrpSpPr>
                <p:cNvPr id="2428" name="Google Shape;2428;p27"/>
                <p:cNvGrpSpPr/>
                <p:nvPr/>
              </p:nvGrpSpPr>
              <p:grpSpPr>
                <a:xfrm>
                  <a:off x="7313001" y="774508"/>
                  <a:ext cx="200747" cy="228523"/>
                  <a:chOff x="7313001" y="774508"/>
                  <a:chExt cx="200747" cy="228523"/>
                </a:xfrm>
              </p:grpSpPr>
              <p:sp>
                <p:nvSpPr>
                  <p:cNvPr id="2429" name="Google Shape;2429;p27"/>
                  <p:cNvSpPr/>
                  <p:nvPr/>
                </p:nvSpPr>
                <p:spPr>
                  <a:xfrm>
                    <a:off x="7315737" y="774508"/>
                    <a:ext cx="198011" cy="228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430" name="Google Shape;2430;p27"/>
                  <p:cNvSpPr/>
                  <p:nvPr/>
                </p:nvSpPr>
                <p:spPr>
                  <a:xfrm>
                    <a:off x="7313001" y="778289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431" name="Google Shape;2431;p27"/>
                <p:cNvGrpSpPr/>
                <p:nvPr/>
              </p:nvGrpSpPr>
              <p:grpSpPr>
                <a:xfrm>
                  <a:off x="7228702" y="809455"/>
                  <a:ext cx="200757" cy="218400"/>
                  <a:chOff x="7269477" y="781280"/>
                  <a:chExt cx="200757" cy="218400"/>
                </a:xfrm>
              </p:grpSpPr>
              <p:sp>
                <p:nvSpPr>
                  <p:cNvPr id="2432" name="Google Shape;2432;p27"/>
                  <p:cNvSpPr/>
                  <p:nvPr/>
                </p:nvSpPr>
                <p:spPr>
                  <a:xfrm>
                    <a:off x="7269477" y="781280"/>
                    <a:ext cx="200749" cy="217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0" h="9811" extrusionOk="0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433" name="Google Shape;2433;p27"/>
                  <p:cNvSpPr/>
                  <p:nvPr/>
                </p:nvSpPr>
                <p:spPr>
                  <a:xfrm>
                    <a:off x="7269491" y="782465"/>
                    <a:ext cx="200743" cy="217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30" h="32566" extrusionOk="0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2434" name="Google Shape;2434;p27"/>
            <p:cNvGrpSpPr/>
            <p:nvPr/>
          </p:nvGrpSpPr>
          <p:grpSpPr>
            <a:xfrm>
              <a:off x="812189" y="664537"/>
              <a:ext cx="800559" cy="204209"/>
              <a:chOff x="747420" y="664537"/>
              <a:chExt cx="800559" cy="204209"/>
            </a:xfrm>
          </p:grpSpPr>
          <p:grpSp>
            <p:nvGrpSpPr>
              <p:cNvPr id="2435" name="Google Shape;2435;p27"/>
              <p:cNvGrpSpPr/>
              <p:nvPr/>
            </p:nvGrpSpPr>
            <p:grpSpPr>
              <a:xfrm>
                <a:off x="1339984" y="664537"/>
                <a:ext cx="207995" cy="204209"/>
                <a:chOff x="1541700" y="658850"/>
                <a:chExt cx="253838" cy="249218"/>
              </a:xfrm>
            </p:grpSpPr>
            <p:sp>
              <p:nvSpPr>
                <p:cNvPr id="2436" name="Google Shape;2436;p27"/>
                <p:cNvSpPr/>
                <p:nvPr/>
              </p:nvSpPr>
              <p:spPr>
                <a:xfrm>
                  <a:off x="1541700" y="658850"/>
                  <a:ext cx="253838" cy="2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16128" extrusionOk="0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7" name="Google Shape;2437;p27"/>
                <p:cNvSpPr/>
                <p:nvPr/>
              </p:nvSpPr>
              <p:spPr>
                <a:xfrm>
                  <a:off x="1610522" y="731473"/>
                  <a:ext cx="118892" cy="10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536" extrusionOk="0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438" name="Google Shape;2438;p27"/>
              <p:cNvSpPr/>
              <p:nvPr/>
            </p:nvSpPr>
            <p:spPr>
              <a:xfrm rot="-5400000">
                <a:off x="71510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  <p:sp>
            <p:nvSpPr>
              <p:cNvPr id="2439" name="Google Shape;2439;p27"/>
              <p:cNvSpPr/>
              <p:nvPr/>
            </p:nvSpPr>
            <p:spPr>
              <a:xfrm rot="5400000" flipH="1">
                <a:off x="1011380" y="702546"/>
                <a:ext cx="192827" cy="128187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Gaegu;300"/>
                  </a:rPr>
                  <a:t>^</a:t>
                </a:r>
              </a:p>
            </p:txBody>
          </p:sp>
        </p:grpSp>
      </p:grpSp>
      <p:sp>
        <p:nvSpPr>
          <p:cNvPr id="2440" name="Google Shape;2440;p27"/>
          <p:cNvSpPr txBox="1">
            <a:spLocks noGrp="1"/>
          </p:cNvSpPr>
          <p:nvPr>
            <p:ph type="subTitle" idx="1"/>
          </p:nvPr>
        </p:nvSpPr>
        <p:spPr>
          <a:xfrm>
            <a:off x="3164550" y="2267675"/>
            <a:ext cx="28149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43434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41" name="Google Shape;2441;p27"/>
          <p:cNvSpPr txBox="1">
            <a:spLocks noGrp="1"/>
          </p:cNvSpPr>
          <p:nvPr>
            <p:ph type="title"/>
          </p:nvPr>
        </p:nvSpPr>
        <p:spPr>
          <a:xfrm>
            <a:off x="720000" y="1035825"/>
            <a:ext cx="7704000" cy="75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42" name="Google Shape;2442;p27"/>
          <p:cNvSpPr txBox="1">
            <a:spLocks noGrp="1"/>
          </p:cNvSpPr>
          <p:nvPr>
            <p:ph type="subTitle" idx="2"/>
          </p:nvPr>
        </p:nvSpPr>
        <p:spPr>
          <a:xfrm>
            <a:off x="3164550" y="2686775"/>
            <a:ext cx="2814900" cy="7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43" name="Google Shape;2443;p27"/>
          <p:cNvSpPr txBox="1"/>
          <p:nvPr/>
        </p:nvSpPr>
        <p:spPr>
          <a:xfrm>
            <a:off x="2214600" y="3595325"/>
            <a:ext cx="4714800" cy="5301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Varela Round"/>
                <a:ea typeface="Varela Round"/>
                <a:cs typeface="Varela Round"/>
                <a:sym typeface="Varela Round"/>
              </a:rPr>
              <a:t>CREDITS: This presentation template was created by </a:t>
            </a:r>
            <a:r>
              <a:rPr lang="en" sz="1200" b="1">
                <a:solidFill>
                  <a:srgbClr val="434343"/>
                </a:solidFill>
                <a:uFill>
                  <a:noFill/>
                </a:uFill>
                <a:latin typeface="Varela Round"/>
                <a:ea typeface="Varela Round"/>
                <a:cs typeface="Varela Round"/>
                <a:sym typeface="Varela Round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rgbClr val="434343"/>
                </a:solidFill>
                <a:latin typeface="Varela Round"/>
                <a:ea typeface="Varela Round"/>
                <a:cs typeface="Varela Round"/>
                <a:sym typeface="Varela Round"/>
              </a:rPr>
              <a:t>, including icons by </a:t>
            </a:r>
            <a:r>
              <a:rPr lang="en" sz="1200" b="1">
                <a:solidFill>
                  <a:srgbClr val="434343"/>
                </a:solidFill>
                <a:uFill>
                  <a:noFill/>
                </a:uFill>
                <a:latin typeface="Varela Round"/>
                <a:ea typeface="Varela Round"/>
                <a:cs typeface="Varela Round"/>
                <a:sym typeface="Varela Roun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rgbClr val="434343"/>
                </a:solidFill>
                <a:latin typeface="Varela Round"/>
                <a:ea typeface="Varela Round"/>
                <a:cs typeface="Varela Round"/>
                <a:sym typeface="Varela Round"/>
              </a:rPr>
              <a:t>, infographics &amp; images by </a:t>
            </a:r>
            <a:r>
              <a:rPr lang="en" sz="1200" b="1">
                <a:solidFill>
                  <a:srgbClr val="434343"/>
                </a:solidFill>
                <a:uFill>
                  <a:noFill/>
                </a:uFill>
                <a:latin typeface="Varela Round"/>
                <a:ea typeface="Varela Round"/>
                <a:cs typeface="Varela Round"/>
                <a:sym typeface="Varela Round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aegu"/>
              <a:buNone/>
              <a:defRPr sz="3000" b="1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●"/>
              <a:defRPr sz="1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○"/>
              <a:defRPr sz="1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■"/>
              <a:defRPr sz="1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●"/>
              <a:defRPr sz="1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○"/>
              <a:defRPr sz="1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■"/>
              <a:defRPr sz="1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●"/>
              <a:defRPr sz="1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○"/>
              <a:defRPr sz="1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Varela Round"/>
              <a:buChar char="■"/>
              <a:defRPr sz="1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5" r:id="rId4"/>
    <p:sldLayoutId id="2147483658" r:id="rId5"/>
    <p:sldLayoutId id="2147483659" r:id="rId6"/>
    <p:sldLayoutId id="2147483665" r:id="rId7"/>
    <p:sldLayoutId id="2147483669" r:id="rId8"/>
    <p:sldLayoutId id="2147483673" r:id="rId9"/>
    <p:sldLayoutId id="2147483674" r:id="rId10"/>
    <p:sldLayoutId id="214748367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p34"/>
          <p:cNvSpPr/>
          <p:nvPr/>
        </p:nvSpPr>
        <p:spPr>
          <a:xfrm rot="3599982">
            <a:off x="6531639" y="-461262"/>
            <a:ext cx="7613" cy="10468"/>
          </a:xfrm>
          <a:custGeom>
            <a:avLst/>
            <a:gdLst/>
            <a:ahLst/>
            <a:cxnLst/>
            <a:rect l="l" t="t" r="r" b="b"/>
            <a:pathLst>
              <a:path w="160" h="220" extrusionOk="0">
                <a:moveTo>
                  <a:pt x="160" y="0"/>
                </a:moveTo>
                <a:lnTo>
                  <a:pt x="160" y="0"/>
                </a:lnTo>
                <a:cubicBezTo>
                  <a:pt x="0" y="219"/>
                  <a:pt x="120" y="160"/>
                  <a:pt x="140" y="219"/>
                </a:cubicBezTo>
                <a:lnTo>
                  <a:pt x="1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0" name="Google Shape;2700;p34"/>
          <p:cNvSpPr/>
          <p:nvPr/>
        </p:nvSpPr>
        <p:spPr>
          <a:xfrm rot="3599982">
            <a:off x="6759282" y="-286817"/>
            <a:ext cx="1951" cy="999"/>
          </a:xfrm>
          <a:custGeom>
            <a:avLst/>
            <a:gdLst/>
            <a:ahLst/>
            <a:cxnLst/>
            <a:rect l="l" t="t" r="r" b="b"/>
            <a:pathLst>
              <a:path w="41" h="21" extrusionOk="0">
                <a:moveTo>
                  <a:pt x="1" y="1"/>
                </a:moveTo>
                <a:cubicBezTo>
                  <a:pt x="1" y="1"/>
                  <a:pt x="1" y="21"/>
                  <a:pt x="1" y="21"/>
                </a:cubicBezTo>
                <a:cubicBezTo>
                  <a:pt x="41" y="1"/>
                  <a:pt x="41" y="1"/>
                  <a:pt x="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1" name="Google Shape;2701;p34"/>
          <p:cNvSpPr/>
          <p:nvPr/>
        </p:nvSpPr>
        <p:spPr>
          <a:xfrm rot="3599982">
            <a:off x="6992440" y="-378235"/>
            <a:ext cx="3045" cy="4901"/>
          </a:xfrm>
          <a:custGeom>
            <a:avLst/>
            <a:gdLst/>
            <a:ahLst/>
            <a:cxnLst/>
            <a:rect l="l" t="t" r="r" b="b"/>
            <a:pathLst>
              <a:path w="64" h="103" extrusionOk="0">
                <a:moveTo>
                  <a:pt x="60" y="1"/>
                </a:moveTo>
                <a:cubicBezTo>
                  <a:pt x="56" y="1"/>
                  <a:pt x="35" y="45"/>
                  <a:pt x="1" y="103"/>
                </a:cubicBezTo>
                <a:cubicBezTo>
                  <a:pt x="20" y="83"/>
                  <a:pt x="20" y="83"/>
                  <a:pt x="40" y="83"/>
                </a:cubicBezTo>
                <a:cubicBezTo>
                  <a:pt x="57" y="24"/>
                  <a:pt x="63" y="1"/>
                  <a:pt x="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2" name="Google Shape;2702;p34"/>
          <p:cNvSpPr/>
          <p:nvPr/>
        </p:nvSpPr>
        <p:spPr>
          <a:xfrm rot="3599982">
            <a:off x="6845545" y="-416022"/>
            <a:ext cx="999" cy="1903"/>
          </a:xfrm>
          <a:custGeom>
            <a:avLst/>
            <a:gdLst/>
            <a:ahLst/>
            <a:cxnLst/>
            <a:rect l="l" t="t" r="r" b="b"/>
            <a:pathLst>
              <a:path w="21" h="40" extrusionOk="0">
                <a:moveTo>
                  <a:pt x="20" y="0"/>
                </a:moveTo>
                <a:lnTo>
                  <a:pt x="20" y="0"/>
                </a:lnTo>
                <a:cubicBezTo>
                  <a:pt x="20" y="20"/>
                  <a:pt x="0" y="40"/>
                  <a:pt x="0" y="40"/>
                </a:cubicBezTo>
                <a:cubicBezTo>
                  <a:pt x="20" y="20"/>
                  <a:pt x="20" y="20"/>
                  <a:pt x="2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3" name="Google Shape;2703;p34"/>
          <p:cNvSpPr/>
          <p:nvPr/>
        </p:nvSpPr>
        <p:spPr>
          <a:xfrm rot="3599982">
            <a:off x="6531676" y="-450822"/>
            <a:ext cx="999" cy="999"/>
          </a:xfrm>
          <a:custGeom>
            <a:avLst/>
            <a:gdLst/>
            <a:ahLst/>
            <a:cxnLst/>
            <a:rect l="l" t="t" r="r" b="b"/>
            <a:pathLst>
              <a:path w="21" h="21" extrusionOk="0">
                <a:moveTo>
                  <a:pt x="1" y="0"/>
                </a:moveTo>
                <a:lnTo>
                  <a:pt x="1" y="20"/>
                </a:lnTo>
                <a:lnTo>
                  <a:pt x="21" y="20"/>
                </a:lnTo>
                <a:cubicBezTo>
                  <a:pt x="21" y="0"/>
                  <a:pt x="21" y="0"/>
                  <a:pt x="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4" name="Google Shape;2704;p34"/>
          <p:cNvSpPr/>
          <p:nvPr/>
        </p:nvSpPr>
        <p:spPr>
          <a:xfrm rot="3599982">
            <a:off x="6660619" y="-281384"/>
            <a:ext cx="8564" cy="5139"/>
          </a:xfrm>
          <a:custGeom>
            <a:avLst/>
            <a:gdLst/>
            <a:ahLst/>
            <a:cxnLst/>
            <a:rect l="l" t="t" r="r" b="b"/>
            <a:pathLst>
              <a:path w="180" h="108" extrusionOk="0">
                <a:moveTo>
                  <a:pt x="180" y="1"/>
                </a:moveTo>
                <a:lnTo>
                  <a:pt x="180" y="1"/>
                </a:lnTo>
                <a:cubicBezTo>
                  <a:pt x="100" y="60"/>
                  <a:pt x="40" y="80"/>
                  <a:pt x="1" y="100"/>
                </a:cubicBezTo>
                <a:cubicBezTo>
                  <a:pt x="5" y="105"/>
                  <a:pt x="12" y="107"/>
                  <a:pt x="20" y="107"/>
                </a:cubicBezTo>
                <a:cubicBezTo>
                  <a:pt x="49" y="107"/>
                  <a:pt x="103" y="78"/>
                  <a:pt x="18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5" name="Google Shape;2705;p34"/>
          <p:cNvSpPr/>
          <p:nvPr/>
        </p:nvSpPr>
        <p:spPr>
          <a:xfrm rot="3599982">
            <a:off x="7112092" y="-234514"/>
            <a:ext cx="11419" cy="10468"/>
          </a:xfrm>
          <a:custGeom>
            <a:avLst/>
            <a:gdLst/>
            <a:ahLst/>
            <a:cxnLst/>
            <a:rect l="l" t="t" r="r" b="b"/>
            <a:pathLst>
              <a:path w="240" h="220" extrusionOk="0">
                <a:moveTo>
                  <a:pt x="239" y="0"/>
                </a:moveTo>
                <a:lnTo>
                  <a:pt x="159" y="60"/>
                </a:lnTo>
                <a:lnTo>
                  <a:pt x="0" y="219"/>
                </a:lnTo>
                <a:lnTo>
                  <a:pt x="0" y="219"/>
                </a:lnTo>
                <a:lnTo>
                  <a:pt x="2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6" name="Google Shape;2706;p34"/>
          <p:cNvSpPr/>
          <p:nvPr/>
        </p:nvSpPr>
        <p:spPr>
          <a:xfrm rot="3599982">
            <a:off x="6942150" y="-252139"/>
            <a:ext cx="8564" cy="8564"/>
          </a:xfrm>
          <a:custGeom>
            <a:avLst/>
            <a:gdLst/>
            <a:ahLst/>
            <a:cxnLst/>
            <a:rect l="l" t="t" r="r" b="b"/>
            <a:pathLst>
              <a:path w="180" h="180" extrusionOk="0">
                <a:moveTo>
                  <a:pt x="179" y="1"/>
                </a:moveTo>
                <a:lnTo>
                  <a:pt x="179" y="1"/>
                </a:lnTo>
                <a:cubicBezTo>
                  <a:pt x="100" y="61"/>
                  <a:pt x="60" y="61"/>
                  <a:pt x="0" y="61"/>
                </a:cubicBezTo>
                <a:lnTo>
                  <a:pt x="120" y="180"/>
                </a:lnTo>
                <a:lnTo>
                  <a:pt x="17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7" name="Google Shape;2707;p34"/>
          <p:cNvSpPr/>
          <p:nvPr/>
        </p:nvSpPr>
        <p:spPr>
          <a:xfrm rot="3599982">
            <a:off x="6892432" y="-257988"/>
            <a:ext cx="12133" cy="17319"/>
          </a:xfrm>
          <a:custGeom>
            <a:avLst/>
            <a:gdLst/>
            <a:ahLst/>
            <a:cxnLst/>
            <a:rect l="l" t="t" r="r" b="b"/>
            <a:pathLst>
              <a:path w="255" h="364" extrusionOk="0">
                <a:moveTo>
                  <a:pt x="222" y="0"/>
                </a:moveTo>
                <a:cubicBezTo>
                  <a:pt x="210" y="0"/>
                  <a:pt x="177" y="25"/>
                  <a:pt x="111" y="91"/>
                </a:cubicBezTo>
                <a:cubicBezTo>
                  <a:pt x="125" y="133"/>
                  <a:pt x="1" y="363"/>
                  <a:pt x="23" y="363"/>
                </a:cubicBezTo>
                <a:cubicBezTo>
                  <a:pt x="33" y="363"/>
                  <a:pt x="68" y="323"/>
                  <a:pt x="150" y="211"/>
                </a:cubicBezTo>
                <a:cubicBezTo>
                  <a:pt x="150" y="168"/>
                  <a:pt x="254" y="0"/>
                  <a:pt x="2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8" name="Google Shape;2708;p34"/>
          <p:cNvSpPr/>
          <p:nvPr/>
        </p:nvSpPr>
        <p:spPr>
          <a:xfrm rot="3599982">
            <a:off x="6412561" y="-475900"/>
            <a:ext cx="15178" cy="13275"/>
          </a:xfrm>
          <a:custGeom>
            <a:avLst/>
            <a:gdLst/>
            <a:ahLst/>
            <a:cxnLst/>
            <a:rect l="l" t="t" r="r" b="b"/>
            <a:pathLst>
              <a:path w="319" h="279" extrusionOk="0">
                <a:moveTo>
                  <a:pt x="160" y="0"/>
                </a:moveTo>
                <a:cubicBezTo>
                  <a:pt x="100" y="80"/>
                  <a:pt x="40" y="199"/>
                  <a:pt x="0" y="279"/>
                </a:cubicBezTo>
                <a:cubicBezTo>
                  <a:pt x="140" y="100"/>
                  <a:pt x="319" y="80"/>
                  <a:pt x="1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9" name="Google Shape;2709;p34"/>
          <p:cNvSpPr/>
          <p:nvPr/>
        </p:nvSpPr>
        <p:spPr>
          <a:xfrm rot="3599982">
            <a:off x="6476240" y="-484414"/>
            <a:ext cx="999" cy="999"/>
          </a:xfrm>
          <a:custGeom>
            <a:avLst/>
            <a:gdLst/>
            <a:ahLst/>
            <a:cxnLst/>
            <a:rect l="l" t="t" r="r" b="b"/>
            <a:pathLst>
              <a:path w="21" h="21" extrusionOk="0">
                <a:moveTo>
                  <a:pt x="1" y="1"/>
                </a:moveTo>
                <a:lnTo>
                  <a:pt x="1" y="21"/>
                </a:lnTo>
                <a:lnTo>
                  <a:pt x="2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0" name="Google Shape;2710;p34"/>
          <p:cNvSpPr/>
          <p:nvPr/>
        </p:nvSpPr>
        <p:spPr>
          <a:xfrm rot="3599982">
            <a:off x="6416406" y="-490678"/>
            <a:ext cx="9516" cy="6661"/>
          </a:xfrm>
          <a:custGeom>
            <a:avLst/>
            <a:gdLst/>
            <a:ahLst/>
            <a:cxnLst/>
            <a:rect l="l" t="t" r="r" b="b"/>
            <a:pathLst>
              <a:path w="200" h="140" extrusionOk="0">
                <a:moveTo>
                  <a:pt x="200" y="0"/>
                </a:moveTo>
                <a:lnTo>
                  <a:pt x="200" y="0"/>
                </a:lnTo>
                <a:cubicBezTo>
                  <a:pt x="140" y="40"/>
                  <a:pt x="80" y="80"/>
                  <a:pt x="1" y="139"/>
                </a:cubicBezTo>
                <a:cubicBezTo>
                  <a:pt x="80" y="100"/>
                  <a:pt x="200" y="20"/>
                  <a:pt x="2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1" name="Google Shape;2711;p34"/>
          <p:cNvSpPr/>
          <p:nvPr/>
        </p:nvSpPr>
        <p:spPr>
          <a:xfrm rot="3599982">
            <a:off x="6449170" y="-499092"/>
            <a:ext cx="21791" cy="25598"/>
          </a:xfrm>
          <a:custGeom>
            <a:avLst/>
            <a:gdLst/>
            <a:ahLst/>
            <a:cxnLst/>
            <a:rect l="l" t="t" r="r" b="b"/>
            <a:pathLst>
              <a:path w="458" h="538" extrusionOk="0">
                <a:moveTo>
                  <a:pt x="438" y="1"/>
                </a:moveTo>
                <a:lnTo>
                  <a:pt x="60" y="478"/>
                </a:lnTo>
                <a:lnTo>
                  <a:pt x="80" y="419"/>
                </a:lnTo>
                <a:lnTo>
                  <a:pt x="0" y="538"/>
                </a:lnTo>
                <a:cubicBezTo>
                  <a:pt x="100" y="438"/>
                  <a:pt x="199" y="379"/>
                  <a:pt x="378" y="279"/>
                </a:cubicBezTo>
                <a:cubicBezTo>
                  <a:pt x="458" y="80"/>
                  <a:pt x="458" y="41"/>
                  <a:pt x="43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2" name="Google Shape;2712;p34"/>
          <p:cNvSpPr/>
          <p:nvPr/>
        </p:nvSpPr>
        <p:spPr>
          <a:xfrm rot="3599982">
            <a:off x="6405738" y="-511171"/>
            <a:ext cx="31307" cy="33211"/>
          </a:xfrm>
          <a:custGeom>
            <a:avLst/>
            <a:gdLst/>
            <a:ahLst/>
            <a:cxnLst/>
            <a:rect l="l" t="t" r="r" b="b"/>
            <a:pathLst>
              <a:path w="658" h="698" extrusionOk="0">
                <a:moveTo>
                  <a:pt x="657" y="1"/>
                </a:moveTo>
                <a:lnTo>
                  <a:pt x="657" y="1"/>
                </a:lnTo>
                <a:cubicBezTo>
                  <a:pt x="578" y="81"/>
                  <a:pt x="478" y="200"/>
                  <a:pt x="319" y="439"/>
                </a:cubicBezTo>
                <a:cubicBezTo>
                  <a:pt x="357" y="401"/>
                  <a:pt x="375" y="387"/>
                  <a:pt x="381" y="387"/>
                </a:cubicBezTo>
                <a:cubicBezTo>
                  <a:pt x="394" y="387"/>
                  <a:pt x="353" y="451"/>
                  <a:pt x="339" y="478"/>
                </a:cubicBezTo>
                <a:cubicBezTo>
                  <a:pt x="339" y="478"/>
                  <a:pt x="319" y="459"/>
                  <a:pt x="319" y="439"/>
                </a:cubicBezTo>
                <a:cubicBezTo>
                  <a:pt x="302" y="300"/>
                  <a:pt x="405" y="86"/>
                  <a:pt x="287" y="86"/>
                </a:cubicBezTo>
                <a:cubicBezTo>
                  <a:pt x="270" y="86"/>
                  <a:pt x="248" y="90"/>
                  <a:pt x="220" y="100"/>
                </a:cubicBezTo>
                <a:cubicBezTo>
                  <a:pt x="1" y="379"/>
                  <a:pt x="140" y="359"/>
                  <a:pt x="60" y="558"/>
                </a:cubicBezTo>
                <a:cubicBezTo>
                  <a:pt x="153" y="419"/>
                  <a:pt x="187" y="374"/>
                  <a:pt x="195" y="374"/>
                </a:cubicBezTo>
                <a:cubicBezTo>
                  <a:pt x="210" y="374"/>
                  <a:pt x="147" y="512"/>
                  <a:pt x="192" y="512"/>
                </a:cubicBezTo>
                <a:cubicBezTo>
                  <a:pt x="209" y="512"/>
                  <a:pt x="241" y="493"/>
                  <a:pt x="299" y="439"/>
                </a:cubicBezTo>
                <a:lnTo>
                  <a:pt x="299" y="439"/>
                </a:lnTo>
                <a:cubicBezTo>
                  <a:pt x="259" y="538"/>
                  <a:pt x="200" y="618"/>
                  <a:pt x="140" y="697"/>
                </a:cubicBezTo>
                <a:cubicBezTo>
                  <a:pt x="220" y="618"/>
                  <a:pt x="299" y="558"/>
                  <a:pt x="359" y="498"/>
                </a:cubicBezTo>
                <a:lnTo>
                  <a:pt x="65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3" name="Google Shape;2713;p34"/>
          <p:cNvSpPr/>
          <p:nvPr/>
        </p:nvSpPr>
        <p:spPr>
          <a:xfrm rot="3599982">
            <a:off x="6480543" y="-487433"/>
            <a:ext cx="4758" cy="15225"/>
          </a:xfrm>
          <a:custGeom>
            <a:avLst/>
            <a:gdLst/>
            <a:ahLst/>
            <a:cxnLst/>
            <a:rect l="l" t="t" r="r" b="b"/>
            <a:pathLst>
              <a:path w="100" h="320" extrusionOk="0">
                <a:moveTo>
                  <a:pt x="100" y="1"/>
                </a:moveTo>
                <a:lnTo>
                  <a:pt x="0" y="200"/>
                </a:lnTo>
                <a:lnTo>
                  <a:pt x="60" y="319"/>
                </a:lnTo>
                <a:lnTo>
                  <a:pt x="10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4" name="Google Shape;2714;p34"/>
          <p:cNvSpPr/>
          <p:nvPr/>
        </p:nvSpPr>
        <p:spPr>
          <a:xfrm rot="3599982">
            <a:off x="6508541" y="-479224"/>
            <a:ext cx="5710" cy="8564"/>
          </a:xfrm>
          <a:custGeom>
            <a:avLst/>
            <a:gdLst/>
            <a:ahLst/>
            <a:cxnLst/>
            <a:rect l="l" t="t" r="r" b="b"/>
            <a:pathLst>
              <a:path w="120" h="180" extrusionOk="0">
                <a:moveTo>
                  <a:pt x="120" y="0"/>
                </a:moveTo>
                <a:lnTo>
                  <a:pt x="1" y="100"/>
                </a:lnTo>
                <a:lnTo>
                  <a:pt x="80" y="179"/>
                </a:lnTo>
                <a:lnTo>
                  <a:pt x="12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5" name="Google Shape;2715;p34"/>
          <p:cNvSpPr/>
          <p:nvPr/>
        </p:nvSpPr>
        <p:spPr>
          <a:xfrm rot="3599982">
            <a:off x="6817266" y="-440356"/>
            <a:ext cx="18033" cy="14274"/>
          </a:xfrm>
          <a:custGeom>
            <a:avLst/>
            <a:gdLst/>
            <a:ahLst/>
            <a:cxnLst/>
            <a:rect l="l" t="t" r="r" b="b"/>
            <a:pathLst>
              <a:path w="379" h="300" extrusionOk="0">
                <a:moveTo>
                  <a:pt x="379" y="1"/>
                </a:moveTo>
                <a:lnTo>
                  <a:pt x="379" y="1"/>
                </a:lnTo>
                <a:cubicBezTo>
                  <a:pt x="200" y="120"/>
                  <a:pt x="1" y="200"/>
                  <a:pt x="41" y="299"/>
                </a:cubicBezTo>
                <a:cubicBezTo>
                  <a:pt x="200" y="200"/>
                  <a:pt x="299" y="81"/>
                  <a:pt x="3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6" name="Google Shape;2716;p34"/>
          <p:cNvSpPr/>
          <p:nvPr/>
        </p:nvSpPr>
        <p:spPr>
          <a:xfrm rot="3599982">
            <a:off x="6841712" y="-437320"/>
            <a:ext cx="15225" cy="19888"/>
          </a:xfrm>
          <a:custGeom>
            <a:avLst/>
            <a:gdLst/>
            <a:ahLst/>
            <a:cxnLst/>
            <a:rect l="l" t="t" r="r" b="b"/>
            <a:pathLst>
              <a:path w="320" h="418" extrusionOk="0">
                <a:moveTo>
                  <a:pt x="319" y="0"/>
                </a:moveTo>
                <a:cubicBezTo>
                  <a:pt x="299" y="20"/>
                  <a:pt x="280" y="40"/>
                  <a:pt x="240" y="60"/>
                </a:cubicBezTo>
                <a:cubicBezTo>
                  <a:pt x="180" y="179"/>
                  <a:pt x="100" y="299"/>
                  <a:pt x="1" y="418"/>
                </a:cubicBezTo>
                <a:cubicBezTo>
                  <a:pt x="140" y="318"/>
                  <a:pt x="280" y="199"/>
                  <a:pt x="3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7" name="Google Shape;2717;p34"/>
          <p:cNvSpPr/>
          <p:nvPr/>
        </p:nvSpPr>
        <p:spPr>
          <a:xfrm rot="3599982">
            <a:off x="6627397" y="-459563"/>
            <a:ext cx="1808" cy="2807"/>
          </a:xfrm>
          <a:custGeom>
            <a:avLst/>
            <a:gdLst/>
            <a:ahLst/>
            <a:cxnLst/>
            <a:rect l="l" t="t" r="r" b="b"/>
            <a:pathLst>
              <a:path w="38" h="59" extrusionOk="0">
                <a:moveTo>
                  <a:pt x="37" y="1"/>
                </a:moveTo>
                <a:cubicBezTo>
                  <a:pt x="8" y="44"/>
                  <a:pt x="0" y="59"/>
                  <a:pt x="2" y="59"/>
                </a:cubicBezTo>
                <a:cubicBezTo>
                  <a:pt x="5" y="59"/>
                  <a:pt x="37" y="14"/>
                  <a:pt x="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8" name="Google Shape;2718;p34"/>
          <p:cNvSpPr/>
          <p:nvPr/>
        </p:nvSpPr>
        <p:spPr>
          <a:xfrm rot="3599982">
            <a:off x="6603706" y="-486395"/>
            <a:ext cx="48" cy="3806"/>
          </a:xfrm>
          <a:custGeom>
            <a:avLst/>
            <a:gdLst/>
            <a:ahLst/>
            <a:cxnLst/>
            <a:rect l="l" t="t" r="r" b="b"/>
            <a:pathLst>
              <a:path w="1" h="80" extrusionOk="0">
                <a:moveTo>
                  <a:pt x="0" y="80"/>
                </a:moveTo>
                <a:cubicBezTo>
                  <a:pt x="0" y="40"/>
                  <a:pt x="0" y="20"/>
                  <a:pt x="0" y="0"/>
                </a:cubicBezTo>
                <a:cubicBezTo>
                  <a:pt x="0" y="20"/>
                  <a:pt x="0" y="60"/>
                  <a:pt x="0" y="8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9" name="Google Shape;2719;p34"/>
          <p:cNvSpPr/>
          <p:nvPr/>
        </p:nvSpPr>
        <p:spPr>
          <a:xfrm rot="3599982">
            <a:off x="6621556" y="-462533"/>
            <a:ext cx="6709" cy="4806"/>
          </a:xfrm>
          <a:custGeom>
            <a:avLst/>
            <a:gdLst/>
            <a:ahLst/>
            <a:cxnLst/>
            <a:rect l="l" t="t" r="r" b="b"/>
            <a:pathLst>
              <a:path w="141" h="101" extrusionOk="0">
                <a:moveTo>
                  <a:pt x="140" y="1"/>
                </a:moveTo>
                <a:cubicBezTo>
                  <a:pt x="100" y="1"/>
                  <a:pt x="61" y="41"/>
                  <a:pt x="1" y="100"/>
                </a:cubicBezTo>
                <a:cubicBezTo>
                  <a:pt x="41" y="80"/>
                  <a:pt x="81" y="41"/>
                  <a:pt x="1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0" name="Google Shape;2720;p34"/>
          <p:cNvSpPr/>
          <p:nvPr/>
        </p:nvSpPr>
        <p:spPr>
          <a:xfrm rot="3599982">
            <a:off x="6616926" y="-461694"/>
            <a:ext cx="3806" cy="4710"/>
          </a:xfrm>
          <a:custGeom>
            <a:avLst/>
            <a:gdLst/>
            <a:ahLst/>
            <a:cxnLst/>
            <a:rect l="l" t="t" r="r" b="b"/>
            <a:pathLst>
              <a:path w="80" h="99" extrusionOk="0">
                <a:moveTo>
                  <a:pt x="80" y="0"/>
                </a:moveTo>
                <a:lnTo>
                  <a:pt x="80" y="0"/>
                </a:lnTo>
                <a:cubicBezTo>
                  <a:pt x="40" y="40"/>
                  <a:pt x="20" y="60"/>
                  <a:pt x="0" y="80"/>
                </a:cubicBezTo>
                <a:cubicBezTo>
                  <a:pt x="0" y="92"/>
                  <a:pt x="2" y="99"/>
                  <a:pt x="7" y="99"/>
                </a:cubicBezTo>
                <a:cubicBezTo>
                  <a:pt x="17" y="99"/>
                  <a:pt x="39" y="68"/>
                  <a:pt x="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1" name="Google Shape;2721;p34"/>
          <p:cNvSpPr/>
          <p:nvPr/>
        </p:nvSpPr>
        <p:spPr>
          <a:xfrm rot="3599982">
            <a:off x="6630608" y="-461917"/>
            <a:ext cx="6566" cy="8422"/>
          </a:xfrm>
          <a:custGeom>
            <a:avLst/>
            <a:gdLst/>
            <a:ahLst/>
            <a:cxnLst/>
            <a:rect l="l" t="t" r="r" b="b"/>
            <a:pathLst>
              <a:path w="138" h="177" extrusionOk="0">
                <a:moveTo>
                  <a:pt x="138" y="0"/>
                </a:moveTo>
                <a:lnTo>
                  <a:pt x="138" y="0"/>
                </a:lnTo>
                <a:cubicBezTo>
                  <a:pt x="79" y="78"/>
                  <a:pt x="40" y="118"/>
                  <a:pt x="0" y="177"/>
                </a:cubicBezTo>
                <a:cubicBezTo>
                  <a:pt x="20" y="157"/>
                  <a:pt x="20" y="157"/>
                  <a:pt x="20" y="157"/>
                </a:cubicBezTo>
                <a:cubicBezTo>
                  <a:pt x="40" y="118"/>
                  <a:pt x="79" y="78"/>
                  <a:pt x="13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2" name="Google Shape;2722;p34"/>
          <p:cNvSpPr/>
          <p:nvPr/>
        </p:nvSpPr>
        <p:spPr>
          <a:xfrm rot="3599982">
            <a:off x="6563926" y="-465023"/>
            <a:ext cx="999" cy="952"/>
          </a:xfrm>
          <a:custGeom>
            <a:avLst/>
            <a:gdLst/>
            <a:ahLst/>
            <a:cxnLst/>
            <a:rect l="l" t="t" r="r" b="b"/>
            <a:pathLst>
              <a:path w="21" h="20" extrusionOk="0">
                <a:moveTo>
                  <a:pt x="20" y="0"/>
                </a:moveTo>
                <a:lnTo>
                  <a:pt x="0" y="20"/>
                </a:lnTo>
                <a:cubicBezTo>
                  <a:pt x="20" y="0"/>
                  <a:pt x="20" y="0"/>
                  <a:pt x="2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3" name="Google Shape;2723;p34"/>
          <p:cNvSpPr/>
          <p:nvPr/>
        </p:nvSpPr>
        <p:spPr>
          <a:xfrm rot="3599982">
            <a:off x="6566161" y="-471286"/>
            <a:ext cx="9516" cy="11419"/>
          </a:xfrm>
          <a:custGeom>
            <a:avLst/>
            <a:gdLst/>
            <a:ahLst/>
            <a:cxnLst/>
            <a:rect l="l" t="t" r="r" b="b"/>
            <a:pathLst>
              <a:path w="200" h="240" extrusionOk="0">
                <a:moveTo>
                  <a:pt x="200" y="0"/>
                </a:moveTo>
                <a:cubicBezTo>
                  <a:pt x="120" y="120"/>
                  <a:pt x="60" y="140"/>
                  <a:pt x="1" y="179"/>
                </a:cubicBezTo>
                <a:cubicBezTo>
                  <a:pt x="20" y="199"/>
                  <a:pt x="80" y="199"/>
                  <a:pt x="60" y="239"/>
                </a:cubicBezTo>
                <a:lnTo>
                  <a:pt x="2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4" name="Google Shape;2724;p34"/>
          <p:cNvSpPr/>
          <p:nvPr/>
        </p:nvSpPr>
        <p:spPr>
          <a:xfrm rot="3599982">
            <a:off x="6537576" y="-495988"/>
            <a:ext cx="13275" cy="15130"/>
          </a:xfrm>
          <a:custGeom>
            <a:avLst/>
            <a:gdLst/>
            <a:ahLst/>
            <a:cxnLst/>
            <a:rect l="l" t="t" r="r" b="b"/>
            <a:pathLst>
              <a:path w="279" h="318" extrusionOk="0">
                <a:moveTo>
                  <a:pt x="12" y="272"/>
                </a:moveTo>
                <a:cubicBezTo>
                  <a:pt x="0" y="277"/>
                  <a:pt x="0" y="291"/>
                  <a:pt x="0" y="291"/>
                </a:cubicBezTo>
                <a:cubicBezTo>
                  <a:pt x="4" y="285"/>
                  <a:pt x="8" y="279"/>
                  <a:pt x="12" y="272"/>
                </a:cubicBezTo>
                <a:close/>
                <a:moveTo>
                  <a:pt x="240" y="0"/>
                </a:moveTo>
                <a:cubicBezTo>
                  <a:pt x="161" y="0"/>
                  <a:pt x="93" y="140"/>
                  <a:pt x="12" y="272"/>
                </a:cubicBezTo>
                <a:lnTo>
                  <a:pt x="12" y="272"/>
                </a:lnTo>
                <a:cubicBezTo>
                  <a:pt x="14" y="271"/>
                  <a:pt x="17" y="271"/>
                  <a:pt x="20" y="271"/>
                </a:cubicBezTo>
                <a:cubicBezTo>
                  <a:pt x="39" y="303"/>
                  <a:pt x="57" y="317"/>
                  <a:pt x="76" y="317"/>
                </a:cubicBezTo>
                <a:cubicBezTo>
                  <a:pt x="138" y="317"/>
                  <a:pt x="203" y="165"/>
                  <a:pt x="279" y="12"/>
                </a:cubicBezTo>
                <a:cubicBezTo>
                  <a:pt x="266" y="4"/>
                  <a:pt x="252" y="0"/>
                  <a:pt x="2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5" name="Google Shape;2725;p34"/>
          <p:cNvSpPr/>
          <p:nvPr/>
        </p:nvSpPr>
        <p:spPr>
          <a:xfrm rot="3599982">
            <a:off x="6525012" y="-496276"/>
            <a:ext cx="5710" cy="8374"/>
          </a:xfrm>
          <a:custGeom>
            <a:avLst/>
            <a:gdLst/>
            <a:ahLst/>
            <a:cxnLst/>
            <a:rect l="l" t="t" r="r" b="b"/>
            <a:pathLst>
              <a:path w="120" h="176" extrusionOk="0">
                <a:moveTo>
                  <a:pt x="120" y="1"/>
                </a:moveTo>
                <a:cubicBezTo>
                  <a:pt x="80" y="60"/>
                  <a:pt x="60" y="120"/>
                  <a:pt x="0" y="160"/>
                </a:cubicBezTo>
                <a:cubicBezTo>
                  <a:pt x="8" y="171"/>
                  <a:pt x="14" y="176"/>
                  <a:pt x="21" y="176"/>
                </a:cubicBezTo>
                <a:cubicBezTo>
                  <a:pt x="49" y="176"/>
                  <a:pt x="71" y="82"/>
                  <a:pt x="1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6" name="Google Shape;2726;p34"/>
          <p:cNvSpPr/>
          <p:nvPr/>
        </p:nvSpPr>
        <p:spPr>
          <a:xfrm rot="3599982">
            <a:off x="6645653" y="-464577"/>
            <a:ext cx="12276" cy="14940"/>
          </a:xfrm>
          <a:custGeom>
            <a:avLst/>
            <a:gdLst/>
            <a:ahLst/>
            <a:cxnLst/>
            <a:rect l="l" t="t" r="r" b="b"/>
            <a:pathLst>
              <a:path w="258" h="314" extrusionOk="0">
                <a:moveTo>
                  <a:pt x="203" y="0"/>
                </a:moveTo>
                <a:cubicBezTo>
                  <a:pt x="183" y="0"/>
                  <a:pt x="145" y="40"/>
                  <a:pt x="80" y="147"/>
                </a:cubicBezTo>
                <a:cubicBezTo>
                  <a:pt x="0" y="207"/>
                  <a:pt x="160" y="266"/>
                  <a:pt x="100" y="286"/>
                </a:cubicBezTo>
                <a:cubicBezTo>
                  <a:pt x="104" y="305"/>
                  <a:pt x="111" y="314"/>
                  <a:pt x="118" y="314"/>
                </a:cubicBezTo>
                <a:cubicBezTo>
                  <a:pt x="164" y="314"/>
                  <a:pt x="257" y="0"/>
                  <a:pt x="2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7" name="Google Shape;2727;p34"/>
          <p:cNvSpPr/>
          <p:nvPr/>
        </p:nvSpPr>
        <p:spPr>
          <a:xfrm rot="3599982">
            <a:off x="6548797" y="-505347"/>
            <a:ext cx="7660" cy="6661"/>
          </a:xfrm>
          <a:custGeom>
            <a:avLst/>
            <a:gdLst/>
            <a:ahLst/>
            <a:cxnLst/>
            <a:rect l="l" t="t" r="r" b="b"/>
            <a:pathLst>
              <a:path w="161" h="140" extrusionOk="0">
                <a:moveTo>
                  <a:pt x="140" y="0"/>
                </a:moveTo>
                <a:lnTo>
                  <a:pt x="1" y="120"/>
                </a:lnTo>
                <a:lnTo>
                  <a:pt x="160" y="140"/>
                </a:lnTo>
                <a:lnTo>
                  <a:pt x="14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8" name="Google Shape;2728;p34"/>
          <p:cNvSpPr/>
          <p:nvPr/>
        </p:nvSpPr>
        <p:spPr>
          <a:xfrm rot="3599982">
            <a:off x="6608248" y="-496841"/>
            <a:ext cx="13322" cy="16129"/>
          </a:xfrm>
          <a:custGeom>
            <a:avLst/>
            <a:gdLst/>
            <a:ahLst/>
            <a:cxnLst/>
            <a:rect l="l" t="t" r="r" b="b"/>
            <a:pathLst>
              <a:path w="280" h="339" extrusionOk="0">
                <a:moveTo>
                  <a:pt x="239" y="0"/>
                </a:moveTo>
                <a:lnTo>
                  <a:pt x="1" y="239"/>
                </a:lnTo>
                <a:cubicBezTo>
                  <a:pt x="20" y="259"/>
                  <a:pt x="20" y="298"/>
                  <a:pt x="1" y="338"/>
                </a:cubicBezTo>
                <a:cubicBezTo>
                  <a:pt x="120" y="179"/>
                  <a:pt x="279" y="20"/>
                  <a:pt x="2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9" name="Google Shape;2729;p34"/>
          <p:cNvSpPr/>
          <p:nvPr/>
        </p:nvSpPr>
        <p:spPr>
          <a:xfrm rot="3599982">
            <a:off x="6594417" y="-496408"/>
            <a:ext cx="7613" cy="10468"/>
          </a:xfrm>
          <a:custGeom>
            <a:avLst/>
            <a:gdLst/>
            <a:ahLst/>
            <a:cxnLst/>
            <a:rect l="l" t="t" r="r" b="b"/>
            <a:pathLst>
              <a:path w="160" h="220" extrusionOk="0">
                <a:moveTo>
                  <a:pt x="160" y="0"/>
                </a:moveTo>
                <a:lnTo>
                  <a:pt x="160" y="0"/>
                </a:lnTo>
                <a:cubicBezTo>
                  <a:pt x="80" y="80"/>
                  <a:pt x="20" y="159"/>
                  <a:pt x="0" y="219"/>
                </a:cubicBezTo>
                <a:cubicBezTo>
                  <a:pt x="40" y="179"/>
                  <a:pt x="120" y="80"/>
                  <a:pt x="1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0" name="Google Shape;2730;p34"/>
          <p:cNvSpPr/>
          <p:nvPr/>
        </p:nvSpPr>
        <p:spPr>
          <a:xfrm rot="3599982">
            <a:off x="6791859" y="-472335"/>
            <a:ext cx="11895" cy="15463"/>
          </a:xfrm>
          <a:custGeom>
            <a:avLst/>
            <a:gdLst/>
            <a:ahLst/>
            <a:cxnLst/>
            <a:rect l="l" t="t" r="r" b="b"/>
            <a:pathLst>
              <a:path w="250" h="325" extrusionOk="0">
                <a:moveTo>
                  <a:pt x="223" y="1"/>
                </a:moveTo>
                <a:cubicBezTo>
                  <a:pt x="189" y="1"/>
                  <a:pt x="134" y="56"/>
                  <a:pt x="91" y="143"/>
                </a:cubicBezTo>
                <a:cubicBezTo>
                  <a:pt x="54" y="217"/>
                  <a:pt x="0" y="325"/>
                  <a:pt x="39" y="325"/>
                </a:cubicBezTo>
                <a:cubicBezTo>
                  <a:pt x="43" y="325"/>
                  <a:pt x="46" y="324"/>
                  <a:pt x="51" y="322"/>
                </a:cubicBezTo>
                <a:lnTo>
                  <a:pt x="250" y="24"/>
                </a:lnTo>
                <a:cubicBezTo>
                  <a:pt x="245" y="8"/>
                  <a:pt x="235" y="1"/>
                  <a:pt x="2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1" name="Google Shape;2731;p34"/>
          <p:cNvSpPr/>
          <p:nvPr/>
        </p:nvSpPr>
        <p:spPr>
          <a:xfrm rot="3599982">
            <a:off x="6659190" y="-247824"/>
            <a:ext cx="6661" cy="8564"/>
          </a:xfrm>
          <a:custGeom>
            <a:avLst/>
            <a:gdLst/>
            <a:ahLst/>
            <a:cxnLst/>
            <a:rect l="l" t="t" r="r" b="b"/>
            <a:pathLst>
              <a:path w="140" h="180" extrusionOk="0">
                <a:moveTo>
                  <a:pt x="140" y="1"/>
                </a:moveTo>
                <a:cubicBezTo>
                  <a:pt x="0" y="160"/>
                  <a:pt x="100" y="140"/>
                  <a:pt x="140" y="180"/>
                </a:cubicBezTo>
                <a:lnTo>
                  <a:pt x="14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2" name="Google Shape;2732;p34"/>
          <p:cNvSpPr/>
          <p:nvPr/>
        </p:nvSpPr>
        <p:spPr>
          <a:xfrm rot="3599982">
            <a:off x="6855669" y="-51682"/>
            <a:ext cx="1903" cy="999"/>
          </a:xfrm>
          <a:custGeom>
            <a:avLst/>
            <a:gdLst/>
            <a:ahLst/>
            <a:cxnLst/>
            <a:rect l="l" t="t" r="r" b="b"/>
            <a:pathLst>
              <a:path w="40" h="21" extrusionOk="0">
                <a:moveTo>
                  <a:pt x="0" y="0"/>
                </a:moveTo>
                <a:cubicBezTo>
                  <a:pt x="0" y="0"/>
                  <a:pt x="0" y="20"/>
                  <a:pt x="0" y="20"/>
                </a:cubicBezTo>
                <a:cubicBezTo>
                  <a:pt x="40" y="0"/>
                  <a:pt x="20" y="0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3" name="Google Shape;2733;p34"/>
          <p:cNvSpPr/>
          <p:nvPr/>
        </p:nvSpPr>
        <p:spPr>
          <a:xfrm rot="3599982">
            <a:off x="7043861" y="-151778"/>
            <a:ext cx="2094" cy="3664"/>
          </a:xfrm>
          <a:custGeom>
            <a:avLst/>
            <a:gdLst/>
            <a:ahLst/>
            <a:cxnLst/>
            <a:rect l="l" t="t" r="r" b="b"/>
            <a:pathLst>
              <a:path w="44" h="77" extrusionOk="0">
                <a:moveTo>
                  <a:pt x="41" y="1"/>
                </a:moveTo>
                <a:cubicBezTo>
                  <a:pt x="38" y="1"/>
                  <a:pt x="22" y="33"/>
                  <a:pt x="0" y="76"/>
                </a:cubicBezTo>
                <a:lnTo>
                  <a:pt x="20" y="76"/>
                </a:lnTo>
                <a:cubicBezTo>
                  <a:pt x="38" y="22"/>
                  <a:pt x="44" y="1"/>
                  <a:pt x="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4" name="Google Shape;2734;p34"/>
          <p:cNvSpPr/>
          <p:nvPr/>
        </p:nvSpPr>
        <p:spPr>
          <a:xfrm rot="3599982">
            <a:off x="6921084" y="-191582"/>
            <a:ext cx="1951" cy="1903"/>
          </a:xfrm>
          <a:custGeom>
            <a:avLst/>
            <a:gdLst/>
            <a:ahLst/>
            <a:cxnLst/>
            <a:rect l="l" t="t" r="r" b="b"/>
            <a:pathLst>
              <a:path w="41" h="40" extrusionOk="0">
                <a:moveTo>
                  <a:pt x="41" y="0"/>
                </a:moveTo>
                <a:cubicBezTo>
                  <a:pt x="21" y="0"/>
                  <a:pt x="1" y="20"/>
                  <a:pt x="1" y="40"/>
                </a:cubicBezTo>
                <a:cubicBezTo>
                  <a:pt x="21" y="20"/>
                  <a:pt x="21" y="0"/>
                  <a:pt x="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5" name="Google Shape;2735;p34"/>
          <p:cNvSpPr/>
          <p:nvPr/>
        </p:nvSpPr>
        <p:spPr>
          <a:xfrm rot="3599982">
            <a:off x="6659638" y="-239048"/>
            <a:ext cx="48" cy="1951"/>
          </a:xfrm>
          <a:custGeom>
            <a:avLst/>
            <a:gdLst/>
            <a:ahLst/>
            <a:cxnLst/>
            <a:rect l="l" t="t" r="r" b="b"/>
            <a:pathLst>
              <a:path w="1" h="41" extrusionOk="0">
                <a:moveTo>
                  <a:pt x="1" y="41"/>
                </a:moveTo>
                <a:lnTo>
                  <a:pt x="1" y="21"/>
                </a:lnTo>
                <a:cubicBezTo>
                  <a:pt x="1" y="21"/>
                  <a:pt x="1" y="1"/>
                  <a:pt x="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6" name="Google Shape;2736;p34"/>
          <p:cNvSpPr/>
          <p:nvPr/>
        </p:nvSpPr>
        <p:spPr>
          <a:xfrm rot="3599982">
            <a:off x="6771533" y="-45936"/>
            <a:ext cx="6661" cy="4139"/>
          </a:xfrm>
          <a:custGeom>
            <a:avLst/>
            <a:gdLst/>
            <a:ahLst/>
            <a:cxnLst/>
            <a:rect l="l" t="t" r="r" b="b"/>
            <a:pathLst>
              <a:path w="140" h="87" extrusionOk="0">
                <a:moveTo>
                  <a:pt x="139" y="0"/>
                </a:moveTo>
                <a:lnTo>
                  <a:pt x="139" y="0"/>
                </a:lnTo>
                <a:cubicBezTo>
                  <a:pt x="80" y="40"/>
                  <a:pt x="40" y="60"/>
                  <a:pt x="0" y="80"/>
                </a:cubicBezTo>
                <a:cubicBezTo>
                  <a:pt x="5" y="84"/>
                  <a:pt x="11" y="87"/>
                  <a:pt x="18" y="87"/>
                </a:cubicBezTo>
                <a:cubicBezTo>
                  <a:pt x="41" y="87"/>
                  <a:pt x="79" y="61"/>
                  <a:pt x="1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7" name="Google Shape;2737;p34"/>
          <p:cNvSpPr/>
          <p:nvPr/>
        </p:nvSpPr>
        <p:spPr>
          <a:xfrm rot="3599982">
            <a:off x="7153366" y="-3454"/>
            <a:ext cx="10420" cy="9516"/>
          </a:xfrm>
          <a:custGeom>
            <a:avLst/>
            <a:gdLst/>
            <a:ahLst/>
            <a:cxnLst/>
            <a:rect l="l" t="t" r="r" b="b"/>
            <a:pathLst>
              <a:path w="219" h="200" extrusionOk="0">
                <a:moveTo>
                  <a:pt x="219" y="0"/>
                </a:moveTo>
                <a:lnTo>
                  <a:pt x="139" y="40"/>
                </a:lnTo>
                <a:lnTo>
                  <a:pt x="0" y="199"/>
                </a:lnTo>
                <a:lnTo>
                  <a:pt x="2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8" name="Google Shape;2738;p34"/>
          <p:cNvSpPr/>
          <p:nvPr/>
        </p:nvSpPr>
        <p:spPr>
          <a:xfrm rot="3599982">
            <a:off x="7008983" y="-18351"/>
            <a:ext cx="7613" cy="7613"/>
          </a:xfrm>
          <a:custGeom>
            <a:avLst/>
            <a:gdLst/>
            <a:ahLst/>
            <a:cxnLst/>
            <a:rect l="l" t="t" r="r" b="b"/>
            <a:pathLst>
              <a:path w="160" h="160" extrusionOk="0">
                <a:moveTo>
                  <a:pt x="160" y="0"/>
                </a:moveTo>
                <a:lnTo>
                  <a:pt x="160" y="0"/>
                </a:lnTo>
                <a:cubicBezTo>
                  <a:pt x="124" y="36"/>
                  <a:pt x="95" y="43"/>
                  <a:pt x="65" y="43"/>
                </a:cubicBezTo>
                <a:cubicBezTo>
                  <a:pt x="45" y="43"/>
                  <a:pt x="24" y="40"/>
                  <a:pt x="0" y="40"/>
                </a:cubicBezTo>
                <a:lnTo>
                  <a:pt x="120" y="160"/>
                </a:lnTo>
                <a:lnTo>
                  <a:pt x="1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9" name="Google Shape;2739;p34"/>
          <p:cNvSpPr/>
          <p:nvPr/>
        </p:nvSpPr>
        <p:spPr>
          <a:xfrm rot="3599982">
            <a:off x="6967478" y="-22530"/>
            <a:ext cx="10610" cy="15083"/>
          </a:xfrm>
          <a:custGeom>
            <a:avLst/>
            <a:gdLst/>
            <a:ahLst/>
            <a:cxnLst/>
            <a:rect l="l" t="t" r="r" b="b"/>
            <a:pathLst>
              <a:path w="223" h="317" extrusionOk="0">
                <a:moveTo>
                  <a:pt x="183" y="1"/>
                </a:moveTo>
                <a:cubicBezTo>
                  <a:pt x="169" y="1"/>
                  <a:pt x="139" y="20"/>
                  <a:pt x="82" y="72"/>
                </a:cubicBezTo>
                <a:cubicBezTo>
                  <a:pt x="97" y="114"/>
                  <a:pt x="0" y="317"/>
                  <a:pt x="29" y="317"/>
                </a:cubicBezTo>
                <a:cubicBezTo>
                  <a:pt x="40" y="317"/>
                  <a:pt x="73" y="283"/>
                  <a:pt x="142" y="191"/>
                </a:cubicBezTo>
                <a:cubicBezTo>
                  <a:pt x="127" y="161"/>
                  <a:pt x="222" y="1"/>
                  <a:pt x="18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0" name="Google Shape;2740;p34"/>
          <p:cNvSpPr/>
          <p:nvPr/>
        </p:nvSpPr>
        <p:spPr>
          <a:xfrm rot="3599982">
            <a:off x="6556359" y="-270066"/>
            <a:ext cx="1903" cy="2902"/>
          </a:xfrm>
          <a:custGeom>
            <a:avLst/>
            <a:gdLst/>
            <a:ahLst/>
            <a:cxnLst/>
            <a:rect l="l" t="t" r="r" b="b"/>
            <a:pathLst>
              <a:path w="40" h="61" extrusionOk="0">
                <a:moveTo>
                  <a:pt x="0" y="60"/>
                </a:moveTo>
                <a:cubicBezTo>
                  <a:pt x="20" y="41"/>
                  <a:pt x="40" y="21"/>
                  <a:pt x="40" y="1"/>
                </a:cubicBezTo>
                <a:cubicBezTo>
                  <a:pt x="40" y="21"/>
                  <a:pt x="20" y="41"/>
                  <a:pt x="0" y="6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1" name="Google Shape;2741;p34"/>
          <p:cNvSpPr/>
          <p:nvPr/>
        </p:nvSpPr>
        <p:spPr>
          <a:xfrm rot="3599982">
            <a:off x="6559704" y="-269792"/>
            <a:ext cx="15225" cy="10468"/>
          </a:xfrm>
          <a:custGeom>
            <a:avLst/>
            <a:gdLst/>
            <a:ahLst/>
            <a:cxnLst/>
            <a:rect l="l" t="t" r="r" b="b"/>
            <a:pathLst>
              <a:path w="320" h="220" extrusionOk="0">
                <a:moveTo>
                  <a:pt x="160" y="1"/>
                </a:moveTo>
                <a:lnTo>
                  <a:pt x="160" y="1"/>
                </a:lnTo>
                <a:cubicBezTo>
                  <a:pt x="100" y="61"/>
                  <a:pt x="61" y="140"/>
                  <a:pt x="1" y="220"/>
                </a:cubicBezTo>
                <a:cubicBezTo>
                  <a:pt x="140" y="81"/>
                  <a:pt x="319" y="81"/>
                  <a:pt x="1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2" name="Google Shape;2742;p34"/>
          <p:cNvSpPr txBox="1">
            <a:spLocks noGrp="1"/>
          </p:cNvSpPr>
          <p:nvPr>
            <p:ph type="subTitle" idx="1"/>
          </p:nvPr>
        </p:nvSpPr>
        <p:spPr>
          <a:xfrm>
            <a:off x="2050919" y="3476800"/>
            <a:ext cx="4583700" cy="541500"/>
          </a:xfrm>
          <a:prstGeom prst="rect">
            <a:avLst/>
          </a:prstGeom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Kelompok</a:t>
            </a:r>
            <a:r>
              <a:rPr lang="en-US" dirty="0"/>
              <a:t> 12</a:t>
            </a:r>
            <a:endParaRPr dirty="0"/>
          </a:p>
        </p:txBody>
      </p:sp>
      <p:sp>
        <p:nvSpPr>
          <p:cNvPr id="2743" name="Google Shape;2743;p34"/>
          <p:cNvSpPr txBox="1">
            <a:spLocks noGrp="1"/>
          </p:cNvSpPr>
          <p:nvPr>
            <p:ph type="ctrTitle"/>
          </p:nvPr>
        </p:nvSpPr>
        <p:spPr>
          <a:xfrm>
            <a:off x="1649100" y="1477409"/>
            <a:ext cx="5845800" cy="169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b="1" dirty="0">
                <a:effectLst/>
                <a:latin typeface="Gaegu" panose="020B0604020202020204" charset="0"/>
                <a:ea typeface="Gaegu" panose="020B0604020202020204" charset="0"/>
                <a:cs typeface="Times New Roman" panose="02020603050405020304" pitchFamily="18" charset="0"/>
              </a:rPr>
              <a:t>MUNCULNYA NEGARA-NEGARA NASIONAL PRANCIS DAN BELANDA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D" b="1" dirty="0"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2744" name="Google Shape;2744;p34"/>
          <p:cNvSpPr/>
          <p:nvPr/>
        </p:nvSpPr>
        <p:spPr>
          <a:xfrm>
            <a:off x="6591800" y="3476800"/>
            <a:ext cx="645600" cy="5415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45" name="Google Shape;2745;p34"/>
          <p:cNvGrpSpPr/>
          <p:nvPr/>
        </p:nvGrpSpPr>
        <p:grpSpPr>
          <a:xfrm>
            <a:off x="6773659" y="3561555"/>
            <a:ext cx="296817" cy="371986"/>
            <a:chOff x="1677825" y="3820225"/>
            <a:chExt cx="345900" cy="433500"/>
          </a:xfrm>
        </p:grpSpPr>
        <p:sp>
          <p:nvSpPr>
            <p:cNvPr id="2746" name="Google Shape;2746;p34"/>
            <p:cNvSpPr/>
            <p:nvPr/>
          </p:nvSpPr>
          <p:spPr>
            <a:xfrm>
              <a:off x="1677825" y="3820225"/>
              <a:ext cx="345900" cy="433500"/>
            </a:xfrm>
            <a:custGeom>
              <a:avLst/>
              <a:gdLst/>
              <a:ahLst/>
              <a:cxnLst/>
              <a:rect l="l" t="t" r="r" b="b"/>
              <a:pathLst>
                <a:path w="13836" h="17340" extrusionOk="0">
                  <a:moveTo>
                    <a:pt x="7664" y="663"/>
                  </a:moveTo>
                  <a:cubicBezTo>
                    <a:pt x="9900" y="663"/>
                    <a:pt x="12122" y="2143"/>
                    <a:pt x="12629" y="4431"/>
                  </a:cubicBezTo>
                  <a:cubicBezTo>
                    <a:pt x="13115" y="6657"/>
                    <a:pt x="11579" y="8961"/>
                    <a:pt x="9557" y="9776"/>
                  </a:cubicBezTo>
                  <a:cubicBezTo>
                    <a:pt x="8881" y="10051"/>
                    <a:pt x="8203" y="10182"/>
                    <a:pt x="7547" y="10182"/>
                  </a:cubicBezTo>
                  <a:cubicBezTo>
                    <a:pt x="5556" y="10182"/>
                    <a:pt x="3775" y="8979"/>
                    <a:pt x="2926" y="6986"/>
                  </a:cubicBezTo>
                  <a:cubicBezTo>
                    <a:pt x="2926" y="6939"/>
                    <a:pt x="2926" y="6892"/>
                    <a:pt x="2911" y="6829"/>
                  </a:cubicBezTo>
                  <a:cubicBezTo>
                    <a:pt x="1923" y="4446"/>
                    <a:pt x="3961" y="1531"/>
                    <a:pt x="6296" y="857"/>
                  </a:cubicBezTo>
                  <a:cubicBezTo>
                    <a:pt x="6743" y="726"/>
                    <a:pt x="7204" y="663"/>
                    <a:pt x="7664" y="663"/>
                  </a:cubicBezTo>
                  <a:close/>
                  <a:moveTo>
                    <a:pt x="7643" y="0"/>
                  </a:moveTo>
                  <a:cubicBezTo>
                    <a:pt x="7132" y="0"/>
                    <a:pt x="6620" y="69"/>
                    <a:pt x="6124" y="214"/>
                  </a:cubicBezTo>
                  <a:cubicBezTo>
                    <a:pt x="3522" y="982"/>
                    <a:pt x="1218" y="4196"/>
                    <a:pt x="2237" y="6907"/>
                  </a:cubicBezTo>
                  <a:cubicBezTo>
                    <a:pt x="2221" y="6954"/>
                    <a:pt x="2237" y="7001"/>
                    <a:pt x="2252" y="7064"/>
                  </a:cubicBezTo>
                  <a:cubicBezTo>
                    <a:pt x="2707" y="8161"/>
                    <a:pt x="3397" y="9070"/>
                    <a:pt x="4243" y="9713"/>
                  </a:cubicBezTo>
                  <a:cubicBezTo>
                    <a:pt x="4227" y="9729"/>
                    <a:pt x="4227" y="9744"/>
                    <a:pt x="4212" y="9760"/>
                  </a:cubicBezTo>
                  <a:cubicBezTo>
                    <a:pt x="2942" y="11986"/>
                    <a:pt x="1563" y="14133"/>
                    <a:pt x="293" y="16359"/>
                  </a:cubicBezTo>
                  <a:cubicBezTo>
                    <a:pt x="1" y="16868"/>
                    <a:pt x="449" y="17339"/>
                    <a:pt x="894" y="17339"/>
                  </a:cubicBezTo>
                  <a:cubicBezTo>
                    <a:pt x="1092" y="17339"/>
                    <a:pt x="1291" y="17245"/>
                    <a:pt x="1422" y="17017"/>
                  </a:cubicBezTo>
                  <a:cubicBezTo>
                    <a:pt x="2675" y="14792"/>
                    <a:pt x="4071" y="12644"/>
                    <a:pt x="5340" y="10418"/>
                  </a:cubicBezTo>
                  <a:cubicBezTo>
                    <a:pt x="5340" y="10403"/>
                    <a:pt x="5356" y="10403"/>
                    <a:pt x="5356" y="10387"/>
                  </a:cubicBezTo>
                  <a:cubicBezTo>
                    <a:pt x="6037" y="10684"/>
                    <a:pt x="6777" y="10845"/>
                    <a:pt x="7548" y="10845"/>
                  </a:cubicBezTo>
                  <a:cubicBezTo>
                    <a:pt x="8160" y="10845"/>
                    <a:pt x="8793" y="10743"/>
                    <a:pt x="9431" y="10528"/>
                  </a:cubicBezTo>
                  <a:cubicBezTo>
                    <a:pt x="11955" y="9697"/>
                    <a:pt x="13836" y="6954"/>
                    <a:pt x="13256" y="4258"/>
                  </a:cubicBezTo>
                  <a:cubicBezTo>
                    <a:pt x="12695" y="1690"/>
                    <a:pt x="10172" y="0"/>
                    <a:pt x="76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4"/>
            <p:cNvSpPr/>
            <p:nvPr/>
          </p:nvSpPr>
          <p:spPr>
            <a:xfrm>
              <a:off x="1763950" y="3857550"/>
              <a:ext cx="206875" cy="190725"/>
            </a:xfrm>
            <a:custGeom>
              <a:avLst/>
              <a:gdLst/>
              <a:ahLst/>
              <a:cxnLst/>
              <a:rect l="l" t="t" r="r" b="b"/>
              <a:pathLst>
                <a:path w="8275" h="7629" extrusionOk="0">
                  <a:moveTo>
                    <a:pt x="4059" y="656"/>
                  </a:moveTo>
                  <a:cubicBezTo>
                    <a:pt x="5402" y="656"/>
                    <a:pt x="6850" y="1450"/>
                    <a:pt x="7224" y="2734"/>
                  </a:cubicBezTo>
                  <a:cubicBezTo>
                    <a:pt x="7789" y="4646"/>
                    <a:pt x="6644" y="6856"/>
                    <a:pt x="4544" y="6966"/>
                  </a:cubicBezTo>
                  <a:cubicBezTo>
                    <a:pt x="4474" y="6970"/>
                    <a:pt x="4404" y="6972"/>
                    <a:pt x="4333" y="6972"/>
                  </a:cubicBezTo>
                  <a:cubicBezTo>
                    <a:pt x="2635" y="6972"/>
                    <a:pt x="659" y="5899"/>
                    <a:pt x="704" y="3988"/>
                  </a:cubicBezTo>
                  <a:cubicBezTo>
                    <a:pt x="704" y="3957"/>
                    <a:pt x="688" y="3925"/>
                    <a:pt x="688" y="3894"/>
                  </a:cubicBezTo>
                  <a:cubicBezTo>
                    <a:pt x="704" y="3863"/>
                    <a:pt x="720" y="3831"/>
                    <a:pt x="720" y="3800"/>
                  </a:cubicBezTo>
                  <a:cubicBezTo>
                    <a:pt x="892" y="2279"/>
                    <a:pt x="1864" y="1073"/>
                    <a:pt x="3384" y="728"/>
                  </a:cubicBezTo>
                  <a:cubicBezTo>
                    <a:pt x="3602" y="680"/>
                    <a:pt x="3829" y="656"/>
                    <a:pt x="4059" y="656"/>
                  </a:cubicBezTo>
                  <a:close/>
                  <a:moveTo>
                    <a:pt x="4101" y="0"/>
                  </a:moveTo>
                  <a:cubicBezTo>
                    <a:pt x="3961" y="0"/>
                    <a:pt x="3821" y="8"/>
                    <a:pt x="3682" y="22"/>
                  </a:cubicBezTo>
                  <a:cubicBezTo>
                    <a:pt x="1644" y="226"/>
                    <a:pt x="281" y="1825"/>
                    <a:pt x="61" y="3800"/>
                  </a:cubicBezTo>
                  <a:cubicBezTo>
                    <a:pt x="61" y="3831"/>
                    <a:pt x="61" y="3863"/>
                    <a:pt x="61" y="3878"/>
                  </a:cubicBezTo>
                  <a:cubicBezTo>
                    <a:pt x="61" y="3910"/>
                    <a:pt x="46" y="3941"/>
                    <a:pt x="46" y="3988"/>
                  </a:cubicBezTo>
                  <a:cubicBezTo>
                    <a:pt x="0" y="6264"/>
                    <a:pt x="2275" y="7629"/>
                    <a:pt x="4340" y="7629"/>
                  </a:cubicBezTo>
                  <a:cubicBezTo>
                    <a:pt x="4408" y="7629"/>
                    <a:pt x="4476" y="7627"/>
                    <a:pt x="4544" y="7624"/>
                  </a:cubicBezTo>
                  <a:cubicBezTo>
                    <a:pt x="6974" y="7499"/>
                    <a:pt x="8275" y="5242"/>
                    <a:pt x="7930" y="2985"/>
                  </a:cubicBezTo>
                  <a:cubicBezTo>
                    <a:pt x="7654" y="1183"/>
                    <a:pt x="5881" y="0"/>
                    <a:pt x="4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8" name="Google Shape;2748;p34"/>
          <p:cNvSpPr/>
          <p:nvPr/>
        </p:nvSpPr>
        <p:spPr>
          <a:xfrm>
            <a:off x="1165600" y="1313725"/>
            <a:ext cx="483494" cy="441537"/>
          </a:xfrm>
          <a:custGeom>
            <a:avLst/>
            <a:gdLst/>
            <a:ahLst/>
            <a:cxnLst/>
            <a:rect l="l" t="t" r="r" b="b"/>
            <a:pathLst>
              <a:path w="11919" h="10884" extrusionOk="0">
                <a:moveTo>
                  <a:pt x="3204" y="0"/>
                </a:moveTo>
                <a:lnTo>
                  <a:pt x="5074" y="4238"/>
                </a:lnTo>
                <a:lnTo>
                  <a:pt x="1" y="3940"/>
                </a:lnTo>
                <a:lnTo>
                  <a:pt x="4497" y="5889"/>
                </a:lnTo>
                <a:lnTo>
                  <a:pt x="2607" y="9132"/>
                </a:lnTo>
                <a:lnTo>
                  <a:pt x="5771" y="6208"/>
                </a:lnTo>
                <a:lnTo>
                  <a:pt x="6089" y="10883"/>
                </a:lnTo>
                <a:lnTo>
                  <a:pt x="7163" y="6307"/>
                </a:lnTo>
                <a:lnTo>
                  <a:pt x="11919" y="6964"/>
                </a:lnTo>
                <a:lnTo>
                  <a:pt x="7900" y="4457"/>
                </a:lnTo>
                <a:lnTo>
                  <a:pt x="8974" y="119"/>
                </a:lnTo>
                <a:lnTo>
                  <a:pt x="6348" y="3681"/>
                </a:lnTo>
                <a:lnTo>
                  <a:pt x="320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9" name="Google Shape;2749;p34"/>
          <p:cNvSpPr/>
          <p:nvPr/>
        </p:nvSpPr>
        <p:spPr>
          <a:xfrm>
            <a:off x="7433629" y="2673825"/>
            <a:ext cx="296813" cy="271066"/>
          </a:xfrm>
          <a:custGeom>
            <a:avLst/>
            <a:gdLst/>
            <a:ahLst/>
            <a:cxnLst/>
            <a:rect l="l" t="t" r="r" b="b"/>
            <a:pathLst>
              <a:path w="11919" h="10884" extrusionOk="0">
                <a:moveTo>
                  <a:pt x="3204" y="0"/>
                </a:moveTo>
                <a:lnTo>
                  <a:pt x="5074" y="4238"/>
                </a:lnTo>
                <a:lnTo>
                  <a:pt x="1" y="3940"/>
                </a:lnTo>
                <a:lnTo>
                  <a:pt x="4497" y="5889"/>
                </a:lnTo>
                <a:lnTo>
                  <a:pt x="2607" y="9132"/>
                </a:lnTo>
                <a:lnTo>
                  <a:pt x="5771" y="6208"/>
                </a:lnTo>
                <a:lnTo>
                  <a:pt x="6089" y="10883"/>
                </a:lnTo>
                <a:lnTo>
                  <a:pt x="7163" y="6307"/>
                </a:lnTo>
                <a:lnTo>
                  <a:pt x="11919" y="6964"/>
                </a:lnTo>
                <a:lnTo>
                  <a:pt x="7900" y="4457"/>
                </a:lnTo>
                <a:lnTo>
                  <a:pt x="8974" y="119"/>
                </a:lnTo>
                <a:lnTo>
                  <a:pt x="6348" y="3681"/>
                </a:lnTo>
                <a:lnTo>
                  <a:pt x="320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8" name="Google Shape;3378;p5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Nama Anggota Kelompok</a:t>
            </a:r>
            <a:endParaRPr dirty="0"/>
          </a:p>
        </p:txBody>
      </p:sp>
      <p:sp>
        <p:nvSpPr>
          <p:cNvPr id="3379" name="Google Shape;3379;p52"/>
          <p:cNvSpPr txBox="1"/>
          <p:nvPr/>
        </p:nvSpPr>
        <p:spPr>
          <a:xfrm>
            <a:off x="2465908" y="1526040"/>
            <a:ext cx="1575600" cy="4860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rPr>
              <a:t>Alifa .C</a:t>
            </a:r>
            <a:endParaRPr sz="2600" b="1" dirty="0">
              <a:solidFill>
                <a:schemeClr val="accent3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3380" name="Google Shape;3380;p52"/>
          <p:cNvSpPr txBox="1"/>
          <p:nvPr/>
        </p:nvSpPr>
        <p:spPr>
          <a:xfrm>
            <a:off x="733675" y="1526040"/>
            <a:ext cx="1526100" cy="39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rPr>
              <a:t>1913033014</a:t>
            </a:r>
            <a:endParaRPr sz="2000" b="1" dirty="0">
              <a:solidFill>
                <a:schemeClr val="dk1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3381" name="Google Shape;3381;p52"/>
          <p:cNvSpPr txBox="1"/>
          <p:nvPr/>
        </p:nvSpPr>
        <p:spPr>
          <a:xfrm flipH="1">
            <a:off x="5102492" y="2088118"/>
            <a:ext cx="1575600" cy="4860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rPr>
              <a:t>Intan .P</a:t>
            </a:r>
            <a:endParaRPr sz="2600" b="1" dirty="0">
              <a:solidFill>
                <a:schemeClr val="accent3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3382" name="Google Shape;3382;p52"/>
          <p:cNvSpPr txBox="1"/>
          <p:nvPr/>
        </p:nvSpPr>
        <p:spPr>
          <a:xfrm flipH="1">
            <a:off x="6884225" y="2088118"/>
            <a:ext cx="1526100" cy="4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rPr>
              <a:t>1913033017</a:t>
            </a:r>
          </a:p>
        </p:txBody>
      </p:sp>
      <p:sp>
        <p:nvSpPr>
          <p:cNvPr id="3383" name="Google Shape;3383;p52"/>
          <p:cNvSpPr txBox="1"/>
          <p:nvPr/>
        </p:nvSpPr>
        <p:spPr>
          <a:xfrm>
            <a:off x="2465908" y="2650197"/>
            <a:ext cx="1575600" cy="4860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rPr>
              <a:t>Irma .M</a:t>
            </a:r>
            <a:endParaRPr sz="2600" b="1" dirty="0">
              <a:solidFill>
                <a:schemeClr val="accent3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grpSp>
        <p:nvGrpSpPr>
          <p:cNvPr id="3384" name="Google Shape;3384;p52"/>
          <p:cNvGrpSpPr/>
          <p:nvPr/>
        </p:nvGrpSpPr>
        <p:grpSpPr>
          <a:xfrm>
            <a:off x="4041508" y="1222500"/>
            <a:ext cx="1060984" cy="3341400"/>
            <a:chOff x="4041508" y="1222500"/>
            <a:chExt cx="1060984" cy="3341400"/>
          </a:xfrm>
        </p:grpSpPr>
        <p:cxnSp>
          <p:nvCxnSpPr>
            <p:cNvPr id="3385" name="Google Shape;3385;p52"/>
            <p:cNvCxnSpPr/>
            <p:nvPr/>
          </p:nvCxnSpPr>
          <p:spPr>
            <a:xfrm>
              <a:off x="4572000" y="1222500"/>
              <a:ext cx="0" cy="33414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386" name="Google Shape;3386;p52"/>
            <p:cNvCxnSpPr>
              <a:stCxn id="3383" idx="3"/>
              <a:endCxn id="3387" idx="1"/>
            </p:cNvCxnSpPr>
            <p:nvPr/>
          </p:nvCxnSpPr>
          <p:spPr>
            <a:xfrm>
              <a:off x="4041508" y="2893197"/>
              <a:ext cx="40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388" name="Google Shape;3388;p52"/>
            <p:cNvSpPr/>
            <p:nvPr/>
          </p:nvSpPr>
          <p:spPr>
            <a:xfrm>
              <a:off x="4429287" y="2741349"/>
              <a:ext cx="285441" cy="303751"/>
            </a:xfrm>
            <a:custGeom>
              <a:avLst/>
              <a:gdLst/>
              <a:ahLst/>
              <a:cxnLst/>
              <a:rect l="l" t="t" r="r" b="b"/>
              <a:pathLst>
                <a:path w="32027" h="34091" extrusionOk="0">
                  <a:moveTo>
                    <a:pt x="22230" y="1396"/>
                  </a:moveTo>
                  <a:cubicBezTo>
                    <a:pt x="20029" y="585"/>
                    <a:pt x="17654" y="63"/>
                    <a:pt x="15279" y="5"/>
                  </a:cubicBezTo>
                  <a:cubicBezTo>
                    <a:pt x="12904" y="-53"/>
                    <a:pt x="9950" y="411"/>
                    <a:pt x="7981" y="1048"/>
                  </a:cubicBezTo>
                  <a:cubicBezTo>
                    <a:pt x="6012" y="1685"/>
                    <a:pt x="4679" y="2206"/>
                    <a:pt x="3463" y="3828"/>
                  </a:cubicBezTo>
                  <a:cubicBezTo>
                    <a:pt x="2247" y="5450"/>
                    <a:pt x="1204" y="8115"/>
                    <a:pt x="683" y="10779"/>
                  </a:cubicBezTo>
                  <a:cubicBezTo>
                    <a:pt x="162" y="13444"/>
                    <a:pt x="-360" y="16629"/>
                    <a:pt x="335" y="19815"/>
                  </a:cubicBezTo>
                  <a:cubicBezTo>
                    <a:pt x="1030" y="23001"/>
                    <a:pt x="2189" y="27518"/>
                    <a:pt x="4853" y="29893"/>
                  </a:cubicBezTo>
                  <a:cubicBezTo>
                    <a:pt x="7518" y="32268"/>
                    <a:pt x="12499" y="34354"/>
                    <a:pt x="16322" y="34064"/>
                  </a:cubicBezTo>
                  <a:cubicBezTo>
                    <a:pt x="20145" y="33775"/>
                    <a:pt x="25185" y="30994"/>
                    <a:pt x="27791" y="28156"/>
                  </a:cubicBezTo>
                  <a:cubicBezTo>
                    <a:pt x="30398" y="25318"/>
                    <a:pt x="31556" y="20221"/>
                    <a:pt x="31961" y="17035"/>
                  </a:cubicBezTo>
                  <a:cubicBezTo>
                    <a:pt x="32366" y="13849"/>
                    <a:pt x="30802" y="11068"/>
                    <a:pt x="30223" y="9041"/>
                  </a:cubicBezTo>
                  <a:cubicBezTo>
                    <a:pt x="29644" y="7014"/>
                    <a:pt x="29818" y="6145"/>
                    <a:pt x="28486" y="4871"/>
                  </a:cubicBezTo>
                  <a:cubicBezTo>
                    <a:pt x="27154" y="3597"/>
                    <a:pt x="24431" y="2207"/>
                    <a:pt x="22230" y="13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cxnSp>
          <p:nvCxnSpPr>
            <p:cNvPr id="3389" name="Google Shape;3389;p52"/>
            <p:cNvCxnSpPr>
              <a:stCxn id="3379" idx="3"/>
              <a:endCxn id="3390" idx="1"/>
            </p:cNvCxnSpPr>
            <p:nvPr/>
          </p:nvCxnSpPr>
          <p:spPr>
            <a:xfrm>
              <a:off x="4041508" y="1769040"/>
              <a:ext cx="40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1" name="Google Shape;3391;p52"/>
            <p:cNvCxnSpPr>
              <a:stCxn id="3392" idx="3"/>
              <a:endCxn id="3393" idx="3"/>
            </p:cNvCxnSpPr>
            <p:nvPr/>
          </p:nvCxnSpPr>
          <p:spPr>
            <a:xfrm rot="10800000">
              <a:off x="4700492" y="3455275"/>
              <a:ext cx="40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4" name="Google Shape;3394;p52"/>
            <p:cNvCxnSpPr>
              <a:stCxn id="3381" idx="3"/>
              <a:endCxn id="3395" idx="3"/>
            </p:cNvCxnSpPr>
            <p:nvPr/>
          </p:nvCxnSpPr>
          <p:spPr>
            <a:xfrm rot="10800000">
              <a:off x="4700492" y="2331118"/>
              <a:ext cx="40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6" name="Google Shape;3396;p52"/>
            <p:cNvCxnSpPr>
              <a:stCxn id="3397" idx="3"/>
              <a:endCxn id="3398" idx="1"/>
            </p:cNvCxnSpPr>
            <p:nvPr/>
          </p:nvCxnSpPr>
          <p:spPr>
            <a:xfrm>
              <a:off x="4041508" y="4017353"/>
              <a:ext cx="40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399" name="Google Shape;3399;p52"/>
            <p:cNvSpPr/>
            <p:nvPr/>
          </p:nvSpPr>
          <p:spPr>
            <a:xfrm>
              <a:off x="4429275" y="1617124"/>
              <a:ext cx="285441" cy="303751"/>
            </a:xfrm>
            <a:custGeom>
              <a:avLst/>
              <a:gdLst/>
              <a:ahLst/>
              <a:cxnLst/>
              <a:rect l="l" t="t" r="r" b="b"/>
              <a:pathLst>
                <a:path w="32027" h="34091" extrusionOk="0">
                  <a:moveTo>
                    <a:pt x="22230" y="1396"/>
                  </a:moveTo>
                  <a:cubicBezTo>
                    <a:pt x="20029" y="585"/>
                    <a:pt x="17654" y="63"/>
                    <a:pt x="15279" y="5"/>
                  </a:cubicBezTo>
                  <a:cubicBezTo>
                    <a:pt x="12904" y="-53"/>
                    <a:pt x="9950" y="411"/>
                    <a:pt x="7981" y="1048"/>
                  </a:cubicBezTo>
                  <a:cubicBezTo>
                    <a:pt x="6012" y="1685"/>
                    <a:pt x="4679" y="2206"/>
                    <a:pt x="3463" y="3828"/>
                  </a:cubicBezTo>
                  <a:cubicBezTo>
                    <a:pt x="2247" y="5450"/>
                    <a:pt x="1204" y="8115"/>
                    <a:pt x="683" y="10779"/>
                  </a:cubicBezTo>
                  <a:cubicBezTo>
                    <a:pt x="162" y="13444"/>
                    <a:pt x="-360" y="16629"/>
                    <a:pt x="335" y="19815"/>
                  </a:cubicBezTo>
                  <a:cubicBezTo>
                    <a:pt x="1030" y="23001"/>
                    <a:pt x="2189" y="27518"/>
                    <a:pt x="4853" y="29893"/>
                  </a:cubicBezTo>
                  <a:cubicBezTo>
                    <a:pt x="7518" y="32268"/>
                    <a:pt x="12499" y="34354"/>
                    <a:pt x="16322" y="34064"/>
                  </a:cubicBezTo>
                  <a:cubicBezTo>
                    <a:pt x="20145" y="33775"/>
                    <a:pt x="25185" y="30994"/>
                    <a:pt x="27791" y="28156"/>
                  </a:cubicBezTo>
                  <a:cubicBezTo>
                    <a:pt x="30398" y="25318"/>
                    <a:pt x="31556" y="20221"/>
                    <a:pt x="31961" y="17035"/>
                  </a:cubicBezTo>
                  <a:cubicBezTo>
                    <a:pt x="32366" y="13849"/>
                    <a:pt x="30802" y="11068"/>
                    <a:pt x="30223" y="9041"/>
                  </a:cubicBezTo>
                  <a:cubicBezTo>
                    <a:pt x="29644" y="7014"/>
                    <a:pt x="29818" y="6145"/>
                    <a:pt x="28486" y="4871"/>
                  </a:cubicBezTo>
                  <a:cubicBezTo>
                    <a:pt x="27154" y="3597"/>
                    <a:pt x="24431" y="2207"/>
                    <a:pt x="22230" y="13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3400" name="Google Shape;3400;p52"/>
            <p:cNvSpPr/>
            <p:nvPr/>
          </p:nvSpPr>
          <p:spPr>
            <a:xfrm>
              <a:off x="4443624" y="2194503"/>
              <a:ext cx="256776" cy="273239"/>
            </a:xfrm>
            <a:custGeom>
              <a:avLst/>
              <a:gdLst/>
              <a:ahLst/>
              <a:cxnLst/>
              <a:rect l="l" t="t" r="r" b="b"/>
              <a:pathLst>
                <a:path w="32027" h="34091" extrusionOk="0">
                  <a:moveTo>
                    <a:pt x="22230" y="1396"/>
                  </a:moveTo>
                  <a:cubicBezTo>
                    <a:pt x="20029" y="585"/>
                    <a:pt x="17654" y="63"/>
                    <a:pt x="15279" y="5"/>
                  </a:cubicBezTo>
                  <a:cubicBezTo>
                    <a:pt x="12904" y="-53"/>
                    <a:pt x="9950" y="411"/>
                    <a:pt x="7981" y="1048"/>
                  </a:cubicBezTo>
                  <a:cubicBezTo>
                    <a:pt x="6012" y="1685"/>
                    <a:pt x="4679" y="2206"/>
                    <a:pt x="3463" y="3828"/>
                  </a:cubicBezTo>
                  <a:cubicBezTo>
                    <a:pt x="2247" y="5450"/>
                    <a:pt x="1204" y="8115"/>
                    <a:pt x="683" y="10779"/>
                  </a:cubicBezTo>
                  <a:cubicBezTo>
                    <a:pt x="162" y="13444"/>
                    <a:pt x="-360" y="16629"/>
                    <a:pt x="335" y="19815"/>
                  </a:cubicBezTo>
                  <a:cubicBezTo>
                    <a:pt x="1030" y="23001"/>
                    <a:pt x="2189" y="27518"/>
                    <a:pt x="4853" y="29893"/>
                  </a:cubicBezTo>
                  <a:cubicBezTo>
                    <a:pt x="7518" y="32268"/>
                    <a:pt x="12499" y="34354"/>
                    <a:pt x="16322" y="34064"/>
                  </a:cubicBezTo>
                  <a:cubicBezTo>
                    <a:pt x="20145" y="33775"/>
                    <a:pt x="25185" y="30994"/>
                    <a:pt x="27791" y="28156"/>
                  </a:cubicBezTo>
                  <a:cubicBezTo>
                    <a:pt x="30398" y="25318"/>
                    <a:pt x="31556" y="20221"/>
                    <a:pt x="31961" y="17035"/>
                  </a:cubicBezTo>
                  <a:cubicBezTo>
                    <a:pt x="32366" y="13849"/>
                    <a:pt x="30802" y="11068"/>
                    <a:pt x="30223" y="9041"/>
                  </a:cubicBezTo>
                  <a:cubicBezTo>
                    <a:pt x="29644" y="7014"/>
                    <a:pt x="29818" y="6145"/>
                    <a:pt x="28486" y="4871"/>
                  </a:cubicBezTo>
                  <a:cubicBezTo>
                    <a:pt x="27154" y="3597"/>
                    <a:pt x="24431" y="2207"/>
                    <a:pt x="22230" y="13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401" name="Google Shape;3401;p52"/>
            <p:cNvSpPr/>
            <p:nvPr/>
          </p:nvSpPr>
          <p:spPr>
            <a:xfrm>
              <a:off x="4429287" y="2179274"/>
              <a:ext cx="285441" cy="303751"/>
            </a:xfrm>
            <a:custGeom>
              <a:avLst/>
              <a:gdLst/>
              <a:ahLst/>
              <a:cxnLst/>
              <a:rect l="l" t="t" r="r" b="b"/>
              <a:pathLst>
                <a:path w="32027" h="34091" extrusionOk="0">
                  <a:moveTo>
                    <a:pt x="22230" y="1396"/>
                  </a:moveTo>
                  <a:cubicBezTo>
                    <a:pt x="20029" y="585"/>
                    <a:pt x="17654" y="63"/>
                    <a:pt x="15279" y="5"/>
                  </a:cubicBezTo>
                  <a:cubicBezTo>
                    <a:pt x="12904" y="-53"/>
                    <a:pt x="9950" y="411"/>
                    <a:pt x="7981" y="1048"/>
                  </a:cubicBezTo>
                  <a:cubicBezTo>
                    <a:pt x="6012" y="1685"/>
                    <a:pt x="4679" y="2206"/>
                    <a:pt x="3463" y="3828"/>
                  </a:cubicBezTo>
                  <a:cubicBezTo>
                    <a:pt x="2247" y="5450"/>
                    <a:pt x="1204" y="8115"/>
                    <a:pt x="683" y="10779"/>
                  </a:cubicBezTo>
                  <a:cubicBezTo>
                    <a:pt x="162" y="13444"/>
                    <a:pt x="-360" y="16629"/>
                    <a:pt x="335" y="19815"/>
                  </a:cubicBezTo>
                  <a:cubicBezTo>
                    <a:pt x="1030" y="23001"/>
                    <a:pt x="2189" y="27518"/>
                    <a:pt x="4853" y="29893"/>
                  </a:cubicBezTo>
                  <a:cubicBezTo>
                    <a:pt x="7518" y="32268"/>
                    <a:pt x="12499" y="34354"/>
                    <a:pt x="16322" y="34064"/>
                  </a:cubicBezTo>
                  <a:cubicBezTo>
                    <a:pt x="20145" y="33775"/>
                    <a:pt x="25185" y="30994"/>
                    <a:pt x="27791" y="28156"/>
                  </a:cubicBezTo>
                  <a:cubicBezTo>
                    <a:pt x="30398" y="25318"/>
                    <a:pt x="31556" y="20221"/>
                    <a:pt x="31961" y="17035"/>
                  </a:cubicBezTo>
                  <a:cubicBezTo>
                    <a:pt x="32366" y="13849"/>
                    <a:pt x="30802" y="11068"/>
                    <a:pt x="30223" y="9041"/>
                  </a:cubicBezTo>
                  <a:cubicBezTo>
                    <a:pt x="29644" y="7014"/>
                    <a:pt x="29818" y="6145"/>
                    <a:pt x="28486" y="4871"/>
                  </a:cubicBezTo>
                  <a:cubicBezTo>
                    <a:pt x="27154" y="3597"/>
                    <a:pt x="24431" y="2207"/>
                    <a:pt x="22230" y="13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3402" name="Google Shape;3402;p52"/>
            <p:cNvSpPr/>
            <p:nvPr/>
          </p:nvSpPr>
          <p:spPr>
            <a:xfrm>
              <a:off x="4429287" y="3303449"/>
              <a:ext cx="285441" cy="303751"/>
            </a:xfrm>
            <a:custGeom>
              <a:avLst/>
              <a:gdLst/>
              <a:ahLst/>
              <a:cxnLst/>
              <a:rect l="l" t="t" r="r" b="b"/>
              <a:pathLst>
                <a:path w="32027" h="34091" extrusionOk="0">
                  <a:moveTo>
                    <a:pt x="22230" y="1396"/>
                  </a:moveTo>
                  <a:cubicBezTo>
                    <a:pt x="20029" y="585"/>
                    <a:pt x="17654" y="63"/>
                    <a:pt x="15279" y="5"/>
                  </a:cubicBezTo>
                  <a:cubicBezTo>
                    <a:pt x="12904" y="-53"/>
                    <a:pt x="9950" y="411"/>
                    <a:pt x="7981" y="1048"/>
                  </a:cubicBezTo>
                  <a:cubicBezTo>
                    <a:pt x="6012" y="1685"/>
                    <a:pt x="4679" y="2206"/>
                    <a:pt x="3463" y="3828"/>
                  </a:cubicBezTo>
                  <a:cubicBezTo>
                    <a:pt x="2247" y="5450"/>
                    <a:pt x="1204" y="8115"/>
                    <a:pt x="683" y="10779"/>
                  </a:cubicBezTo>
                  <a:cubicBezTo>
                    <a:pt x="162" y="13444"/>
                    <a:pt x="-360" y="16629"/>
                    <a:pt x="335" y="19815"/>
                  </a:cubicBezTo>
                  <a:cubicBezTo>
                    <a:pt x="1030" y="23001"/>
                    <a:pt x="2189" y="27518"/>
                    <a:pt x="4853" y="29893"/>
                  </a:cubicBezTo>
                  <a:cubicBezTo>
                    <a:pt x="7518" y="32268"/>
                    <a:pt x="12499" y="34354"/>
                    <a:pt x="16322" y="34064"/>
                  </a:cubicBezTo>
                  <a:cubicBezTo>
                    <a:pt x="20145" y="33775"/>
                    <a:pt x="25185" y="30994"/>
                    <a:pt x="27791" y="28156"/>
                  </a:cubicBezTo>
                  <a:cubicBezTo>
                    <a:pt x="30398" y="25318"/>
                    <a:pt x="31556" y="20221"/>
                    <a:pt x="31961" y="17035"/>
                  </a:cubicBezTo>
                  <a:cubicBezTo>
                    <a:pt x="32366" y="13849"/>
                    <a:pt x="30802" y="11068"/>
                    <a:pt x="30223" y="9041"/>
                  </a:cubicBezTo>
                  <a:cubicBezTo>
                    <a:pt x="29644" y="7014"/>
                    <a:pt x="29818" y="6145"/>
                    <a:pt x="28486" y="4871"/>
                  </a:cubicBezTo>
                  <a:cubicBezTo>
                    <a:pt x="27154" y="3597"/>
                    <a:pt x="24431" y="2207"/>
                    <a:pt x="22230" y="13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3403" name="Google Shape;3403;p52"/>
            <p:cNvSpPr/>
            <p:nvPr/>
          </p:nvSpPr>
          <p:spPr>
            <a:xfrm>
              <a:off x="4429287" y="3865549"/>
              <a:ext cx="285441" cy="303751"/>
            </a:xfrm>
            <a:custGeom>
              <a:avLst/>
              <a:gdLst/>
              <a:ahLst/>
              <a:cxnLst/>
              <a:rect l="l" t="t" r="r" b="b"/>
              <a:pathLst>
                <a:path w="32027" h="34091" extrusionOk="0">
                  <a:moveTo>
                    <a:pt x="22230" y="1396"/>
                  </a:moveTo>
                  <a:cubicBezTo>
                    <a:pt x="20029" y="585"/>
                    <a:pt x="17654" y="63"/>
                    <a:pt x="15279" y="5"/>
                  </a:cubicBezTo>
                  <a:cubicBezTo>
                    <a:pt x="12904" y="-53"/>
                    <a:pt x="9950" y="411"/>
                    <a:pt x="7981" y="1048"/>
                  </a:cubicBezTo>
                  <a:cubicBezTo>
                    <a:pt x="6012" y="1685"/>
                    <a:pt x="4679" y="2206"/>
                    <a:pt x="3463" y="3828"/>
                  </a:cubicBezTo>
                  <a:cubicBezTo>
                    <a:pt x="2247" y="5450"/>
                    <a:pt x="1204" y="8115"/>
                    <a:pt x="683" y="10779"/>
                  </a:cubicBezTo>
                  <a:cubicBezTo>
                    <a:pt x="162" y="13444"/>
                    <a:pt x="-360" y="16629"/>
                    <a:pt x="335" y="19815"/>
                  </a:cubicBezTo>
                  <a:cubicBezTo>
                    <a:pt x="1030" y="23001"/>
                    <a:pt x="2189" y="27518"/>
                    <a:pt x="4853" y="29893"/>
                  </a:cubicBezTo>
                  <a:cubicBezTo>
                    <a:pt x="7518" y="32268"/>
                    <a:pt x="12499" y="34354"/>
                    <a:pt x="16322" y="34064"/>
                  </a:cubicBezTo>
                  <a:cubicBezTo>
                    <a:pt x="20145" y="33775"/>
                    <a:pt x="25185" y="30994"/>
                    <a:pt x="27791" y="28156"/>
                  </a:cubicBezTo>
                  <a:cubicBezTo>
                    <a:pt x="30398" y="25318"/>
                    <a:pt x="31556" y="20221"/>
                    <a:pt x="31961" y="17035"/>
                  </a:cubicBezTo>
                  <a:cubicBezTo>
                    <a:pt x="32366" y="13849"/>
                    <a:pt x="30802" y="11068"/>
                    <a:pt x="30223" y="9041"/>
                  </a:cubicBezTo>
                  <a:cubicBezTo>
                    <a:pt x="29644" y="7014"/>
                    <a:pt x="29818" y="6145"/>
                    <a:pt x="28486" y="4871"/>
                  </a:cubicBezTo>
                  <a:cubicBezTo>
                    <a:pt x="27154" y="3597"/>
                    <a:pt x="24431" y="2207"/>
                    <a:pt x="22230" y="13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sp>
        <p:nvSpPr>
          <p:cNvPr id="3404" name="Google Shape;3404;p52"/>
          <p:cNvSpPr txBox="1"/>
          <p:nvPr/>
        </p:nvSpPr>
        <p:spPr>
          <a:xfrm>
            <a:off x="733675" y="2650197"/>
            <a:ext cx="1526100" cy="4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rPr>
              <a:t>2013033010</a:t>
            </a:r>
            <a:endParaRPr sz="2000" b="1" dirty="0">
              <a:solidFill>
                <a:schemeClr val="dk1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3392" name="Google Shape;3392;p52"/>
          <p:cNvSpPr txBox="1"/>
          <p:nvPr/>
        </p:nvSpPr>
        <p:spPr>
          <a:xfrm flipH="1">
            <a:off x="5102492" y="3212275"/>
            <a:ext cx="1575600" cy="4860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rPr>
              <a:t>Riska .R</a:t>
            </a:r>
            <a:endParaRPr sz="2600" b="1" dirty="0">
              <a:solidFill>
                <a:schemeClr val="accent3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3405" name="Google Shape;3405;p52"/>
          <p:cNvSpPr txBox="1"/>
          <p:nvPr/>
        </p:nvSpPr>
        <p:spPr>
          <a:xfrm flipH="1">
            <a:off x="6884225" y="3212275"/>
            <a:ext cx="1526100" cy="4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smtClean="0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rPr>
              <a:t>2013033021</a:t>
            </a:r>
            <a:endParaRPr sz="2000" b="1" dirty="0">
              <a:solidFill>
                <a:schemeClr val="dk1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3397" name="Google Shape;3397;p52"/>
          <p:cNvSpPr txBox="1"/>
          <p:nvPr/>
        </p:nvSpPr>
        <p:spPr>
          <a:xfrm>
            <a:off x="2465908" y="3774353"/>
            <a:ext cx="1575600" cy="4860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rPr>
              <a:t>Zahrotun .N</a:t>
            </a:r>
            <a:endParaRPr sz="2400" b="1" dirty="0">
              <a:solidFill>
                <a:schemeClr val="accent3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3406" name="Google Shape;3406;p52"/>
          <p:cNvSpPr txBox="1"/>
          <p:nvPr/>
        </p:nvSpPr>
        <p:spPr>
          <a:xfrm>
            <a:off x="733675" y="3774353"/>
            <a:ext cx="1526100" cy="4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rPr>
              <a:t>2013033054</a:t>
            </a:r>
            <a:endParaRPr sz="2000" b="1" dirty="0">
              <a:solidFill>
                <a:schemeClr val="dk1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3390" name="Google Shape;3390;p52"/>
          <p:cNvSpPr txBox="1"/>
          <p:nvPr/>
        </p:nvSpPr>
        <p:spPr>
          <a:xfrm>
            <a:off x="4443600" y="1655350"/>
            <a:ext cx="256800" cy="2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2"/>
                </a:solidFill>
                <a:latin typeface="Gaegu"/>
                <a:ea typeface="Gaegu"/>
                <a:cs typeface="Gaegu"/>
                <a:sym typeface="Gaegu"/>
              </a:rPr>
              <a:t>1</a:t>
            </a:r>
            <a:endParaRPr sz="2000" b="1">
              <a:solidFill>
                <a:schemeClr val="lt2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3395" name="Google Shape;3395;p52"/>
          <p:cNvSpPr txBox="1"/>
          <p:nvPr/>
        </p:nvSpPr>
        <p:spPr>
          <a:xfrm>
            <a:off x="4443600" y="2217425"/>
            <a:ext cx="256800" cy="2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2"/>
                </a:solidFill>
                <a:latin typeface="Gaegu"/>
                <a:ea typeface="Gaegu"/>
                <a:cs typeface="Gaegu"/>
                <a:sym typeface="Gaegu"/>
              </a:rPr>
              <a:t>2</a:t>
            </a:r>
            <a:endParaRPr sz="2000" b="1">
              <a:solidFill>
                <a:schemeClr val="lt2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3387" name="Google Shape;3387;p52"/>
          <p:cNvSpPr txBox="1"/>
          <p:nvPr/>
        </p:nvSpPr>
        <p:spPr>
          <a:xfrm>
            <a:off x="4443600" y="2779513"/>
            <a:ext cx="256800" cy="2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7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2"/>
                </a:solidFill>
                <a:latin typeface="Gaegu"/>
                <a:ea typeface="Gaegu"/>
                <a:cs typeface="Gaegu"/>
                <a:sym typeface="Gaegu"/>
              </a:rPr>
              <a:t>3</a:t>
            </a:r>
            <a:endParaRPr sz="2000" b="1">
              <a:solidFill>
                <a:schemeClr val="lt2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3393" name="Google Shape;3393;p52"/>
          <p:cNvSpPr txBox="1"/>
          <p:nvPr/>
        </p:nvSpPr>
        <p:spPr>
          <a:xfrm>
            <a:off x="4443600" y="3341613"/>
            <a:ext cx="256800" cy="2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7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2"/>
                </a:solidFill>
                <a:latin typeface="Gaegu"/>
                <a:ea typeface="Gaegu"/>
                <a:cs typeface="Gaegu"/>
                <a:sym typeface="Gaegu"/>
              </a:rPr>
              <a:t>4</a:t>
            </a:r>
            <a:endParaRPr sz="2000" b="1">
              <a:solidFill>
                <a:schemeClr val="lt2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3398" name="Google Shape;3398;p52"/>
          <p:cNvSpPr txBox="1"/>
          <p:nvPr/>
        </p:nvSpPr>
        <p:spPr>
          <a:xfrm>
            <a:off x="4443600" y="3903713"/>
            <a:ext cx="256800" cy="2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7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2"/>
                </a:solidFill>
                <a:latin typeface="Gaegu"/>
                <a:ea typeface="Gaegu"/>
                <a:cs typeface="Gaegu"/>
                <a:sym typeface="Gaegu"/>
              </a:rPr>
              <a:t>5</a:t>
            </a:r>
            <a:endParaRPr sz="2000" b="1">
              <a:solidFill>
                <a:schemeClr val="lt2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3407" name="Google Shape;3407;p52"/>
          <p:cNvSpPr/>
          <p:nvPr/>
        </p:nvSpPr>
        <p:spPr>
          <a:xfrm>
            <a:off x="6102350" y="1134800"/>
            <a:ext cx="370474" cy="439899"/>
          </a:xfrm>
          <a:custGeom>
            <a:avLst/>
            <a:gdLst/>
            <a:ahLst/>
            <a:cxnLst/>
            <a:rect l="l" t="t" r="r" b="b"/>
            <a:pathLst>
              <a:path w="4776" h="5671" extrusionOk="0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" name="Google Shape;2754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Latar Belakang </a:t>
            </a:r>
            <a:endParaRPr dirty="0"/>
          </a:p>
        </p:txBody>
      </p:sp>
      <p:sp>
        <p:nvSpPr>
          <p:cNvPr id="2755" name="Google Shape;2755;p35"/>
          <p:cNvSpPr txBox="1">
            <a:spLocks noGrp="1"/>
          </p:cNvSpPr>
          <p:nvPr>
            <p:ph type="body" idx="1"/>
          </p:nvPr>
        </p:nvSpPr>
        <p:spPr>
          <a:xfrm>
            <a:off x="861300" y="1243050"/>
            <a:ext cx="7421400" cy="3290400"/>
          </a:xfrm>
          <a:prstGeom prst="rect">
            <a:avLst/>
          </a:prstGeom>
        </p:spPr>
        <p:txBody>
          <a:bodyPr spcFirstLastPara="1" wrap="square" lIns="90000" tIns="91425" rIns="91425" bIns="91425" anchor="ctr" anchorCtr="0">
            <a:noAutofit/>
          </a:bodyPr>
          <a:lstStyle/>
          <a:p>
            <a:pPr marL="15240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</a:pP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Negara nasional di Eropa adalah negara-negara yang diperintah oleh bangsa sendiri. Terbentuknya negara nasional pada mulai didasarkan pada adanya persamaan bahasa atau kebudayaan baru kemudian atas kesadaran nasional.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5240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</a:pP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Negara-negara nasional Eropa menjalankan politik</a:t>
            </a:r>
            <a:r>
              <a:rPr lang="id-ID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merkantilisme yaitu paham yang melaksanakan kegitan perdagangan yang diatur sepenuhnya oleh negara untuk memperoleh neraca perdagangan 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 aktif. 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5240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5240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</a:pPr>
            <a:r>
              <a:rPr lang="en-US" sz="1800" dirty="0">
                <a:latin typeface="Times New Roman" panose="02020603050405020304" pitchFamily="18" charset="0"/>
              </a:rPr>
              <a:t>A. </a:t>
            </a:r>
            <a:r>
              <a:rPr lang="en-US" sz="1800" dirty="0" err="1">
                <a:latin typeface="Times New Roman" panose="02020603050405020304" pitchFamily="18" charset="0"/>
              </a:rPr>
              <a:t>Perancis</a:t>
            </a:r>
            <a:endParaRPr lang="en-US" sz="1800" dirty="0">
              <a:latin typeface="Times New Roman" panose="02020603050405020304" pitchFamily="18" charset="0"/>
            </a:endParaRPr>
          </a:p>
          <a:p>
            <a:pPr marL="15240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</a:pPr>
            <a:r>
              <a:rPr lang="en-US" sz="1800" dirty="0">
                <a:latin typeface="Times New Roman" panose="02020603050405020304" pitchFamily="18" charset="0"/>
              </a:rPr>
              <a:t>B. Belanda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0" name="Google Shape;2760;p36"/>
          <p:cNvSpPr txBox="1">
            <a:spLocks noGrp="1"/>
          </p:cNvSpPr>
          <p:nvPr>
            <p:ph type="title"/>
          </p:nvPr>
        </p:nvSpPr>
        <p:spPr>
          <a:xfrm>
            <a:off x="2530050" y="1239686"/>
            <a:ext cx="4083900" cy="841800"/>
          </a:xfrm>
          <a:prstGeom prst="rect">
            <a:avLst/>
          </a:prstGeom>
        </p:spPr>
        <p:txBody>
          <a:bodyPr spcFirstLastPara="1" wrap="square" lIns="91425" tIns="91425" rIns="91425" bIns="25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P</a:t>
            </a:r>
            <a:r>
              <a:rPr lang="en-ID" sz="2200" dirty="0" err="1"/>
              <a:t>erkembangan</a:t>
            </a:r>
            <a:r>
              <a:rPr lang="en-ID" sz="2200" dirty="0"/>
              <a:t> Negara-Negara </a:t>
            </a:r>
            <a:br>
              <a:rPr lang="en-ID" sz="2200" dirty="0"/>
            </a:br>
            <a:r>
              <a:rPr lang="en-ID" sz="2200" dirty="0"/>
              <a:t>Nasional</a:t>
            </a:r>
          </a:p>
        </p:txBody>
      </p:sp>
      <p:sp>
        <p:nvSpPr>
          <p:cNvPr id="2761" name="Google Shape;2761;p36"/>
          <p:cNvSpPr txBox="1">
            <a:spLocks noGrp="1"/>
          </p:cNvSpPr>
          <p:nvPr>
            <p:ph type="subTitle" idx="1"/>
          </p:nvPr>
        </p:nvSpPr>
        <p:spPr>
          <a:xfrm>
            <a:off x="2205809" y="2302932"/>
            <a:ext cx="5162866" cy="188524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Perkembangan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negara-negara Nasional di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eropa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barat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memiliki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akar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d-ID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historis</a:t>
            </a:r>
            <a:r>
              <a:rPr lang="id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dengan munculnya fenomena </a:t>
            </a:r>
            <a:r>
              <a:rPr lang="id-ID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renaissance</a:t>
            </a:r>
            <a:r>
              <a:rPr lang="id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id-ID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aufklarung</a:t>
            </a:r>
            <a:r>
              <a:rPr lang="id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revolusi industri dan revolusi P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id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ancis. Fenomena tersebut telah membawa perubahan-perubahan yang signifikan terhadap gerakan kebangkitan dan kemajuan Eropa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Barat</a:t>
            </a:r>
            <a:r>
              <a:rPr lang="id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dirty="0"/>
          </a:p>
        </p:txBody>
      </p:sp>
      <p:sp>
        <p:nvSpPr>
          <p:cNvPr id="2762" name="Google Shape;2762;p36"/>
          <p:cNvSpPr/>
          <p:nvPr/>
        </p:nvSpPr>
        <p:spPr>
          <a:xfrm>
            <a:off x="1775325" y="3530275"/>
            <a:ext cx="430483" cy="426290"/>
          </a:xfrm>
          <a:custGeom>
            <a:avLst/>
            <a:gdLst/>
            <a:ahLst/>
            <a:cxnLst/>
            <a:rect l="l" t="t" r="r" b="b"/>
            <a:pathLst>
              <a:path w="13040" h="12913" extrusionOk="0">
                <a:moveTo>
                  <a:pt x="12211" y="724"/>
                </a:moveTo>
                <a:cubicBezTo>
                  <a:pt x="11302" y="3780"/>
                  <a:pt x="10942" y="6962"/>
                  <a:pt x="10205" y="10066"/>
                </a:cubicBezTo>
                <a:cubicBezTo>
                  <a:pt x="9374" y="9298"/>
                  <a:pt x="8449" y="8624"/>
                  <a:pt x="7775" y="7714"/>
                </a:cubicBezTo>
                <a:cubicBezTo>
                  <a:pt x="7701" y="7621"/>
                  <a:pt x="7587" y="7561"/>
                  <a:pt x="7474" y="7561"/>
                </a:cubicBezTo>
                <a:cubicBezTo>
                  <a:pt x="7398" y="7561"/>
                  <a:pt x="7321" y="7589"/>
                  <a:pt x="7258" y="7652"/>
                </a:cubicBezTo>
                <a:cubicBezTo>
                  <a:pt x="5879" y="9062"/>
                  <a:pt x="4562" y="10536"/>
                  <a:pt x="3308" y="12072"/>
                </a:cubicBezTo>
                <a:cubicBezTo>
                  <a:pt x="2572" y="11179"/>
                  <a:pt x="1678" y="10442"/>
                  <a:pt x="879" y="9595"/>
                </a:cubicBezTo>
                <a:cubicBezTo>
                  <a:pt x="2117" y="8326"/>
                  <a:pt x="3622" y="7338"/>
                  <a:pt x="4829" y="6022"/>
                </a:cubicBezTo>
                <a:cubicBezTo>
                  <a:pt x="4954" y="5896"/>
                  <a:pt x="4954" y="5692"/>
                  <a:pt x="4829" y="5567"/>
                </a:cubicBezTo>
                <a:cubicBezTo>
                  <a:pt x="3967" y="4658"/>
                  <a:pt x="3120" y="3733"/>
                  <a:pt x="2227" y="2855"/>
                </a:cubicBezTo>
                <a:cubicBezTo>
                  <a:pt x="5597" y="2291"/>
                  <a:pt x="8841" y="1225"/>
                  <a:pt x="12211" y="724"/>
                </a:cubicBezTo>
                <a:close/>
                <a:moveTo>
                  <a:pt x="12701" y="0"/>
                </a:moveTo>
                <a:cubicBezTo>
                  <a:pt x="12690" y="0"/>
                  <a:pt x="12678" y="1"/>
                  <a:pt x="12666" y="3"/>
                </a:cubicBezTo>
                <a:cubicBezTo>
                  <a:pt x="8873" y="504"/>
                  <a:pt x="5236" y="1758"/>
                  <a:pt x="1459" y="2323"/>
                </a:cubicBezTo>
                <a:cubicBezTo>
                  <a:pt x="1208" y="2370"/>
                  <a:pt x="1145" y="2714"/>
                  <a:pt x="1318" y="2871"/>
                </a:cubicBezTo>
                <a:cubicBezTo>
                  <a:pt x="2305" y="3812"/>
                  <a:pt x="3214" y="4815"/>
                  <a:pt x="4155" y="5787"/>
                </a:cubicBezTo>
                <a:cubicBezTo>
                  <a:pt x="2932" y="7040"/>
                  <a:pt x="1474" y="8012"/>
                  <a:pt x="267" y="9282"/>
                </a:cubicBezTo>
                <a:cubicBezTo>
                  <a:pt x="111" y="9376"/>
                  <a:pt x="1" y="9627"/>
                  <a:pt x="173" y="9815"/>
                </a:cubicBezTo>
                <a:cubicBezTo>
                  <a:pt x="1082" y="10818"/>
                  <a:pt x="2211" y="11649"/>
                  <a:pt x="3026" y="12746"/>
                </a:cubicBezTo>
                <a:cubicBezTo>
                  <a:pt x="3093" y="12841"/>
                  <a:pt x="3211" y="12913"/>
                  <a:pt x="3329" y="12913"/>
                </a:cubicBezTo>
                <a:cubicBezTo>
                  <a:pt x="3405" y="12913"/>
                  <a:pt x="3482" y="12883"/>
                  <a:pt x="3543" y="12809"/>
                </a:cubicBezTo>
                <a:cubicBezTo>
                  <a:pt x="4782" y="11273"/>
                  <a:pt x="6098" y="9783"/>
                  <a:pt x="7478" y="8373"/>
                </a:cubicBezTo>
                <a:cubicBezTo>
                  <a:pt x="8277" y="9313"/>
                  <a:pt x="9280" y="10034"/>
                  <a:pt x="10142" y="10912"/>
                </a:cubicBezTo>
                <a:cubicBezTo>
                  <a:pt x="10206" y="10981"/>
                  <a:pt x="10288" y="11012"/>
                  <a:pt x="10370" y="11012"/>
                </a:cubicBezTo>
                <a:cubicBezTo>
                  <a:pt x="10511" y="11012"/>
                  <a:pt x="10651" y="10920"/>
                  <a:pt x="10691" y="10771"/>
                </a:cubicBezTo>
                <a:cubicBezTo>
                  <a:pt x="11584" y="7354"/>
                  <a:pt x="11913" y="3796"/>
                  <a:pt x="12995" y="410"/>
                </a:cubicBezTo>
                <a:cubicBezTo>
                  <a:pt x="13039" y="247"/>
                  <a:pt x="12902" y="0"/>
                  <a:pt x="127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" name="Google Shape;2767;p37"/>
          <p:cNvSpPr/>
          <p:nvPr/>
        </p:nvSpPr>
        <p:spPr>
          <a:xfrm>
            <a:off x="901926" y="3540938"/>
            <a:ext cx="538054" cy="572729"/>
          </a:xfrm>
          <a:custGeom>
            <a:avLst/>
            <a:gdLst/>
            <a:ahLst/>
            <a:cxnLst/>
            <a:rect l="l" t="t" r="r" b="b"/>
            <a:pathLst>
              <a:path w="32027" h="34091" extrusionOk="0">
                <a:moveTo>
                  <a:pt x="22230" y="1396"/>
                </a:moveTo>
                <a:cubicBezTo>
                  <a:pt x="20029" y="585"/>
                  <a:pt x="17654" y="63"/>
                  <a:pt x="15279" y="5"/>
                </a:cubicBezTo>
                <a:cubicBezTo>
                  <a:pt x="12904" y="-53"/>
                  <a:pt x="9950" y="411"/>
                  <a:pt x="7981" y="1048"/>
                </a:cubicBezTo>
                <a:cubicBezTo>
                  <a:pt x="6012" y="1685"/>
                  <a:pt x="4679" y="2206"/>
                  <a:pt x="3463" y="3828"/>
                </a:cubicBezTo>
                <a:cubicBezTo>
                  <a:pt x="2247" y="5450"/>
                  <a:pt x="1204" y="8115"/>
                  <a:pt x="683" y="10779"/>
                </a:cubicBezTo>
                <a:cubicBezTo>
                  <a:pt x="162" y="13444"/>
                  <a:pt x="-360" y="16629"/>
                  <a:pt x="335" y="19815"/>
                </a:cubicBezTo>
                <a:cubicBezTo>
                  <a:pt x="1030" y="23001"/>
                  <a:pt x="2189" y="27518"/>
                  <a:pt x="4853" y="29893"/>
                </a:cubicBezTo>
                <a:cubicBezTo>
                  <a:pt x="7518" y="32268"/>
                  <a:pt x="12499" y="34354"/>
                  <a:pt x="16322" y="34064"/>
                </a:cubicBezTo>
                <a:cubicBezTo>
                  <a:pt x="20145" y="33775"/>
                  <a:pt x="25185" y="30994"/>
                  <a:pt x="27791" y="28156"/>
                </a:cubicBezTo>
                <a:cubicBezTo>
                  <a:pt x="30398" y="25318"/>
                  <a:pt x="31556" y="20221"/>
                  <a:pt x="31961" y="17035"/>
                </a:cubicBezTo>
                <a:cubicBezTo>
                  <a:pt x="32366" y="13849"/>
                  <a:pt x="30802" y="11068"/>
                  <a:pt x="30223" y="9041"/>
                </a:cubicBezTo>
                <a:cubicBezTo>
                  <a:pt x="29644" y="7014"/>
                  <a:pt x="29818" y="6145"/>
                  <a:pt x="28486" y="4871"/>
                </a:cubicBezTo>
                <a:cubicBezTo>
                  <a:pt x="27154" y="3597"/>
                  <a:pt x="24431" y="2207"/>
                  <a:pt x="22230" y="13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768" name="Google Shape;2768;p37"/>
          <p:cNvSpPr/>
          <p:nvPr/>
        </p:nvSpPr>
        <p:spPr>
          <a:xfrm>
            <a:off x="1629350" y="3183013"/>
            <a:ext cx="2699700" cy="11643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9" name="Google Shape;2769;p37"/>
          <p:cNvSpPr/>
          <p:nvPr/>
        </p:nvSpPr>
        <p:spPr>
          <a:xfrm>
            <a:off x="4839926" y="1768513"/>
            <a:ext cx="538054" cy="572729"/>
          </a:xfrm>
          <a:custGeom>
            <a:avLst/>
            <a:gdLst/>
            <a:ahLst/>
            <a:cxnLst/>
            <a:rect l="l" t="t" r="r" b="b"/>
            <a:pathLst>
              <a:path w="32027" h="34091" extrusionOk="0">
                <a:moveTo>
                  <a:pt x="22230" y="1396"/>
                </a:moveTo>
                <a:cubicBezTo>
                  <a:pt x="20029" y="585"/>
                  <a:pt x="17654" y="63"/>
                  <a:pt x="15279" y="5"/>
                </a:cubicBezTo>
                <a:cubicBezTo>
                  <a:pt x="12904" y="-53"/>
                  <a:pt x="9950" y="411"/>
                  <a:pt x="7981" y="1048"/>
                </a:cubicBezTo>
                <a:cubicBezTo>
                  <a:pt x="6012" y="1685"/>
                  <a:pt x="4679" y="2206"/>
                  <a:pt x="3463" y="3828"/>
                </a:cubicBezTo>
                <a:cubicBezTo>
                  <a:pt x="2247" y="5450"/>
                  <a:pt x="1204" y="8115"/>
                  <a:pt x="683" y="10779"/>
                </a:cubicBezTo>
                <a:cubicBezTo>
                  <a:pt x="162" y="13444"/>
                  <a:pt x="-360" y="16629"/>
                  <a:pt x="335" y="19815"/>
                </a:cubicBezTo>
                <a:cubicBezTo>
                  <a:pt x="1030" y="23001"/>
                  <a:pt x="2189" y="27518"/>
                  <a:pt x="4853" y="29893"/>
                </a:cubicBezTo>
                <a:cubicBezTo>
                  <a:pt x="7518" y="32268"/>
                  <a:pt x="12499" y="34354"/>
                  <a:pt x="16322" y="34064"/>
                </a:cubicBezTo>
                <a:cubicBezTo>
                  <a:pt x="20145" y="33775"/>
                  <a:pt x="25185" y="30994"/>
                  <a:pt x="27791" y="28156"/>
                </a:cubicBezTo>
                <a:cubicBezTo>
                  <a:pt x="30398" y="25318"/>
                  <a:pt x="31556" y="20221"/>
                  <a:pt x="31961" y="17035"/>
                </a:cubicBezTo>
                <a:cubicBezTo>
                  <a:pt x="32366" y="13849"/>
                  <a:pt x="30802" y="11068"/>
                  <a:pt x="30223" y="9041"/>
                </a:cubicBezTo>
                <a:cubicBezTo>
                  <a:pt x="29644" y="7014"/>
                  <a:pt x="29818" y="6145"/>
                  <a:pt x="28486" y="4871"/>
                </a:cubicBezTo>
                <a:cubicBezTo>
                  <a:pt x="27154" y="3597"/>
                  <a:pt x="24431" y="2207"/>
                  <a:pt x="22230" y="13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770" name="Google Shape;2770;p37"/>
          <p:cNvSpPr/>
          <p:nvPr/>
        </p:nvSpPr>
        <p:spPr>
          <a:xfrm>
            <a:off x="4839926" y="3540938"/>
            <a:ext cx="538054" cy="572729"/>
          </a:xfrm>
          <a:custGeom>
            <a:avLst/>
            <a:gdLst/>
            <a:ahLst/>
            <a:cxnLst/>
            <a:rect l="l" t="t" r="r" b="b"/>
            <a:pathLst>
              <a:path w="32027" h="34091" extrusionOk="0">
                <a:moveTo>
                  <a:pt x="22230" y="1396"/>
                </a:moveTo>
                <a:cubicBezTo>
                  <a:pt x="20029" y="585"/>
                  <a:pt x="17654" y="63"/>
                  <a:pt x="15279" y="5"/>
                </a:cubicBezTo>
                <a:cubicBezTo>
                  <a:pt x="12904" y="-53"/>
                  <a:pt x="9950" y="411"/>
                  <a:pt x="7981" y="1048"/>
                </a:cubicBezTo>
                <a:cubicBezTo>
                  <a:pt x="6012" y="1685"/>
                  <a:pt x="4679" y="2206"/>
                  <a:pt x="3463" y="3828"/>
                </a:cubicBezTo>
                <a:cubicBezTo>
                  <a:pt x="2247" y="5450"/>
                  <a:pt x="1204" y="8115"/>
                  <a:pt x="683" y="10779"/>
                </a:cubicBezTo>
                <a:cubicBezTo>
                  <a:pt x="162" y="13444"/>
                  <a:pt x="-360" y="16629"/>
                  <a:pt x="335" y="19815"/>
                </a:cubicBezTo>
                <a:cubicBezTo>
                  <a:pt x="1030" y="23001"/>
                  <a:pt x="2189" y="27518"/>
                  <a:pt x="4853" y="29893"/>
                </a:cubicBezTo>
                <a:cubicBezTo>
                  <a:pt x="7518" y="32268"/>
                  <a:pt x="12499" y="34354"/>
                  <a:pt x="16322" y="34064"/>
                </a:cubicBezTo>
                <a:cubicBezTo>
                  <a:pt x="20145" y="33775"/>
                  <a:pt x="25185" y="30994"/>
                  <a:pt x="27791" y="28156"/>
                </a:cubicBezTo>
                <a:cubicBezTo>
                  <a:pt x="30398" y="25318"/>
                  <a:pt x="31556" y="20221"/>
                  <a:pt x="31961" y="17035"/>
                </a:cubicBezTo>
                <a:cubicBezTo>
                  <a:pt x="32366" y="13849"/>
                  <a:pt x="30802" y="11068"/>
                  <a:pt x="30223" y="9041"/>
                </a:cubicBezTo>
                <a:cubicBezTo>
                  <a:pt x="29644" y="7014"/>
                  <a:pt x="29818" y="6145"/>
                  <a:pt x="28486" y="4871"/>
                </a:cubicBezTo>
                <a:cubicBezTo>
                  <a:pt x="27154" y="3597"/>
                  <a:pt x="24431" y="2207"/>
                  <a:pt x="22230" y="13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771" name="Google Shape;2771;p37"/>
          <p:cNvSpPr/>
          <p:nvPr/>
        </p:nvSpPr>
        <p:spPr>
          <a:xfrm>
            <a:off x="5567350" y="1429188"/>
            <a:ext cx="2699700" cy="11643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2" name="Google Shape;2772;p37"/>
          <p:cNvSpPr/>
          <p:nvPr/>
        </p:nvSpPr>
        <p:spPr>
          <a:xfrm>
            <a:off x="5567350" y="3183013"/>
            <a:ext cx="2699700" cy="11643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4" name="Google Shape;2774;p37"/>
          <p:cNvSpPr txBox="1">
            <a:spLocks noGrp="1"/>
          </p:cNvSpPr>
          <p:nvPr>
            <p:ph type="subTitle" idx="1"/>
          </p:nvPr>
        </p:nvSpPr>
        <p:spPr>
          <a:xfrm>
            <a:off x="1804316" y="3670956"/>
            <a:ext cx="23673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n-US" sz="2000" b="1" dirty="0" err="1">
                <a:effectLst/>
                <a:latin typeface="Gaegu" panose="020B0604020202020204" charset="0"/>
                <a:ea typeface="Gaegu" panose="020B0604020202020204" charset="0"/>
                <a:cs typeface="Times New Roman" panose="02020603050405020304" pitchFamily="18" charset="0"/>
              </a:rPr>
              <a:t>Perkembangan</a:t>
            </a:r>
            <a:r>
              <a:rPr lang="id-ID" sz="2000" b="1" dirty="0">
                <a:effectLst/>
                <a:latin typeface="Gaegu" panose="020B0604020202020204" charset="0"/>
                <a:ea typeface="Gaegu" panose="020B0604020202020204" charset="0"/>
                <a:cs typeface="Times New Roman" panose="02020603050405020304" pitchFamily="18" charset="0"/>
              </a:rPr>
              <a:t> Bidang Sosial Budaya Belanda</a:t>
            </a:r>
            <a:endParaRPr lang="en-ID" sz="2000" dirty="0">
              <a:effectLst/>
              <a:latin typeface="Gaegu" panose="020B0604020202020204" charset="0"/>
              <a:ea typeface="Gaegu" panose="020B060402020202020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Gaegu" panose="020B0604020202020204" charset="0"/>
              <a:ea typeface="Gaegu" panose="020B0604020202020204" charset="0"/>
            </a:endParaRPr>
          </a:p>
        </p:txBody>
      </p:sp>
      <p:sp>
        <p:nvSpPr>
          <p:cNvPr id="2775" name="Google Shape;2775;p37"/>
          <p:cNvSpPr/>
          <p:nvPr/>
        </p:nvSpPr>
        <p:spPr>
          <a:xfrm>
            <a:off x="1629350" y="1429188"/>
            <a:ext cx="2699700" cy="11643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6" name="Google Shape;2776;p37"/>
          <p:cNvSpPr/>
          <p:nvPr/>
        </p:nvSpPr>
        <p:spPr>
          <a:xfrm>
            <a:off x="901926" y="1768513"/>
            <a:ext cx="538054" cy="572729"/>
          </a:xfrm>
          <a:custGeom>
            <a:avLst/>
            <a:gdLst/>
            <a:ahLst/>
            <a:cxnLst/>
            <a:rect l="l" t="t" r="r" b="b"/>
            <a:pathLst>
              <a:path w="32027" h="34091" extrusionOk="0">
                <a:moveTo>
                  <a:pt x="22230" y="1396"/>
                </a:moveTo>
                <a:cubicBezTo>
                  <a:pt x="20029" y="585"/>
                  <a:pt x="17654" y="63"/>
                  <a:pt x="15279" y="5"/>
                </a:cubicBezTo>
                <a:cubicBezTo>
                  <a:pt x="12904" y="-53"/>
                  <a:pt x="9950" y="411"/>
                  <a:pt x="7981" y="1048"/>
                </a:cubicBezTo>
                <a:cubicBezTo>
                  <a:pt x="6012" y="1685"/>
                  <a:pt x="4679" y="2206"/>
                  <a:pt x="3463" y="3828"/>
                </a:cubicBezTo>
                <a:cubicBezTo>
                  <a:pt x="2247" y="5450"/>
                  <a:pt x="1204" y="8115"/>
                  <a:pt x="683" y="10779"/>
                </a:cubicBezTo>
                <a:cubicBezTo>
                  <a:pt x="162" y="13444"/>
                  <a:pt x="-360" y="16629"/>
                  <a:pt x="335" y="19815"/>
                </a:cubicBezTo>
                <a:cubicBezTo>
                  <a:pt x="1030" y="23001"/>
                  <a:pt x="2189" y="27518"/>
                  <a:pt x="4853" y="29893"/>
                </a:cubicBezTo>
                <a:cubicBezTo>
                  <a:pt x="7518" y="32268"/>
                  <a:pt x="12499" y="34354"/>
                  <a:pt x="16322" y="34064"/>
                </a:cubicBezTo>
                <a:cubicBezTo>
                  <a:pt x="20145" y="33775"/>
                  <a:pt x="25185" y="30994"/>
                  <a:pt x="27791" y="28156"/>
                </a:cubicBezTo>
                <a:cubicBezTo>
                  <a:pt x="30398" y="25318"/>
                  <a:pt x="31556" y="20221"/>
                  <a:pt x="31961" y="17035"/>
                </a:cubicBezTo>
                <a:cubicBezTo>
                  <a:pt x="32366" y="13849"/>
                  <a:pt x="30802" y="11068"/>
                  <a:pt x="30223" y="9041"/>
                </a:cubicBezTo>
                <a:cubicBezTo>
                  <a:pt x="29644" y="7014"/>
                  <a:pt x="29818" y="6145"/>
                  <a:pt x="28486" y="4871"/>
                </a:cubicBezTo>
                <a:cubicBezTo>
                  <a:pt x="27154" y="3597"/>
                  <a:pt x="24431" y="2207"/>
                  <a:pt x="22230" y="13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778" name="Google Shape;2778;p37"/>
          <p:cNvSpPr txBox="1">
            <a:spLocks noGrp="1"/>
          </p:cNvSpPr>
          <p:nvPr>
            <p:ph type="title" idx="3"/>
          </p:nvPr>
        </p:nvSpPr>
        <p:spPr>
          <a:xfrm>
            <a:off x="876950" y="3579613"/>
            <a:ext cx="588000" cy="37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779" name="Google Shape;2779;p37"/>
          <p:cNvSpPr txBox="1">
            <a:spLocks noGrp="1"/>
          </p:cNvSpPr>
          <p:nvPr>
            <p:ph type="subTitle" idx="4"/>
          </p:nvPr>
        </p:nvSpPr>
        <p:spPr>
          <a:xfrm>
            <a:off x="5733550" y="3530263"/>
            <a:ext cx="23673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n-US" sz="2000" b="1" dirty="0" err="1">
                <a:effectLst/>
                <a:latin typeface="Gaegu" panose="020B0604020202020204" charset="0"/>
                <a:ea typeface="Gaegu" panose="020B0604020202020204" charset="0"/>
                <a:cs typeface="Times New Roman" panose="02020603050405020304" pitchFamily="18" charset="0"/>
              </a:rPr>
              <a:t>Perkembangan</a:t>
            </a:r>
            <a:r>
              <a:rPr lang="id-ID" sz="2000" b="1" dirty="0">
                <a:effectLst/>
                <a:latin typeface="Gaegu" panose="020B0604020202020204" charset="0"/>
                <a:ea typeface="Gaegu" panose="020B0604020202020204" charset="0"/>
                <a:cs typeface="Times New Roman" panose="02020603050405020304" pitchFamily="18" charset="0"/>
              </a:rPr>
              <a:t> Bidang Ekonomi</a:t>
            </a:r>
            <a:r>
              <a:rPr lang="en-US" sz="2000" b="1" dirty="0">
                <a:effectLst/>
                <a:latin typeface="Gaegu" panose="020B0604020202020204" charset="0"/>
                <a:ea typeface="Gaegu" panose="020B0604020202020204" charset="0"/>
                <a:cs typeface="Times New Roman" panose="02020603050405020304" pitchFamily="18" charset="0"/>
              </a:rPr>
              <a:t> Belanda</a:t>
            </a:r>
            <a:endParaRPr lang="en-ID" sz="2000" dirty="0">
              <a:effectLst/>
              <a:latin typeface="Gaegu" panose="020B0604020202020204" charset="0"/>
              <a:ea typeface="Gaegu" panose="020B060402020202020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Gaegu" panose="020B0604020202020204" charset="0"/>
              <a:ea typeface="Gaegu" panose="020B0604020202020204" charset="0"/>
            </a:endParaRPr>
          </a:p>
        </p:txBody>
      </p:sp>
      <p:sp>
        <p:nvSpPr>
          <p:cNvPr id="2781" name="Google Shape;2781;p37"/>
          <p:cNvSpPr txBox="1">
            <a:spLocks noGrp="1"/>
          </p:cNvSpPr>
          <p:nvPr>
            <p:ph type="title" idx="6"/>
          </p:nvPr>
        </p:nvSpPr>
        <p:spPr>
          <a:xfrm>
            <a:off x="4814950" y="3579613"/>
            <a:ext cx="588000" cy="37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782" name="Google Shape;2782;p37"/>
          <p:cNvSpPr txBox="1">
            <a:spLocks noGrp="1"/>
          </p:cNvSpPr>
          <p:nvPr>
            <p:ph type="subTitle" idx="7"/>
          </p:nvPr>
        </p:nvSpPr>
        <p:spPr>
          <a:xfrm>
            <a:off x="1795550" y="1842879"/>
            <a:ext cx="23673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n-US" sz="2000" b="1" dirty="0" err="1">
                <a:effectLst/>
                <a:latin typeface="Gaegu" panose="020B0604020202020204" charset="0"/>
                <a:ea typeface="Gaegu" panose="020B0604020202020204" charset="0"/>
                <a:cs typeface="Times New Roman" panose="02020603050405020304" pitchFamily="18" charset="0"/>
              </a:rPr>
              <a:t>Perkembangan</a:t>
            </a:r>
            <a:r>
              <a:rPr lang="id-ID" sz="2000" b="1" dirty="0">
                <a:effectLst/>
                <a:latin typeface="Gaegu" panose="020B0604020202020204" charset="0"/>
                <a:ea typeface="Gaegu" panose="020B0604020202020204" charset="0"/>
                <a:cs typeface="Times New Roman" panose="02020603050405020304" pitchFamily="18" charset="0"/>
              </a:rPr>
              <a:t> Bidang Sosial Budaya Prancis</a:t>
            </a:r>
            <a:endParaRPr lang="en-ID" sz="2000" dirty="0">
              <a:effectLst/>
              <a:latin typeface="Gaegu" panose="020B0604020202020204" charset="0"/>
              <a:ea typeface="Gaegu" panose="020B060402020202020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3"/>
              </a:solidFill>
              <a:latin typeface="Gaegu" panose="020B0604020202020204" charset="0"/>
              <a:ea typeface="Gaegu" panose="020B0604020202020204" charset="0"/>
            </a:endParaRPr>
          </a:p>
        </p:txBody>
      </p:sp>
      <p:sp>
        <p:nvSpPr>
          <p:cNvPr id="2784" name="Google Shape;2784;p37"/>
          <p:cNvSpPr txBox="1">
            <a:spLocks noGrp="1"/>
          </p:cNvSpPr>
          <p:nvPr>
            <p:ph type="title" idx="9"/>
          </p:nvPr>
        </p:nvSpPr>
        <p:spPr>
          <a:xfrm>
            <a:off x="876950" y="1825788"/>
            <a:ext cx="588000" cy="37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785" name="Google Shape;2785;p37"/>
          <p:cNvSpPr txBox="1">
            <a:spLocks noGrp="1"/>
          </p:cNvSpPr>
          <p:nvPr>
            <p:ph type="subTitle" idx="13"/>
          </p:nvPr>
        </p:nvSpPr>
        <p:spPr>
          <a:xfrm>
            <a:off x="5733550" y="1842879"/>
            <a:ext cx="23673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n-US" sz="2000" b="1" dirty="0" err="1">
                <a:effectLst/>
                <a:latin typeface="Gaegu" panose="020B0604020202020204" charset="0"/>
                <a:ea typeface="Gaegu" panose="020B0604020202020204" charset="0"/>
                <a:cs typeface="Times New Roman" panose="02020603050405020304" pitchFamily="18" charset="0"/>
              </a:rPr>
              <a:t>Perkembangan</a:t>
            </a:r>
            <a:r>
              <a:rPr lang="id-ID" sz="2000" b="1" dirty="0">
                <a:effectLst/>
                <a:latin typeface="Gaegu" panose="020B0604020202020204" charset="0"/>
                <a:ea typeface="Gaegu" panose="020B0604020202020204" charset="0"/>
                <a:cs typeface="Times New Roman" panose="02020603050405020304" pitchFamily="18" charset="0"/>
              </a:rPr>
              <a:t> Bidang Ekonomi Prancis</a:t>
            </a:r>
            <a:endParaRPr lang="en-ID" sz="2000" dirty="0">
              <a:effectLst/>
              <a:latin typeface="Gaegu" panose="020B0604020202020204" charset="0"/>
              <a:ea typeface="Gaegu" panose="020B060402020202020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Gaegu" panose="020B0604020202020204" charset="0"/>
              <a:ea typeface="Gaegu" panose="020B0604020202020204" charset="0"/>
            </a:endParaRPr>
          </a:p>
        </p:txBody>
      </p:sp>
      <p:sp>
        <p:nvSpPr>
          <p:cNvPr id="2787" name="Google Shape;2787;p37"/>
          <p:cNvSpPr txBox="1">
            <a:spLocks noGrp="1"/>
          </p:cNvSpPr>
          <p:nvPr>
            <p:ph type="title" idx="15"/>
          </p:nvPr>
        </p:nvSpPr>
        <p:spPr>
          <a:xfrm>
            <a:off x="4814950" y="1825788"/>
            <a:ext cx="588000" cy="37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6" name="Google Shape;3846;p63"/>
          <p:cNvSpPr/>
          <p:nvPr/>
        </p:nvSpPr>
        <p:spPr>
          <a:xfrm>
            <a:off x="1590900" y="1442200"/>
            <a:ext cx="5962200" cy="29019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7" name="Google Shape;3847;p63"/>
          <p:cNvSpPr txBox="1">
            <a:spLocks noGrp="1"/>
          </p:cNvSpPr>
          <p:nvPr>
            <p:ph type="title"/>
          </p:nvPr>
        </p:nvSpPr>
        <p:spPr>
          <a:xfrm>
            <a:off x="640977" y="695650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Peristiwa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Besar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Negara-Negara Nasional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/>
          </a:p>
        </p:txBody>
      </p:sp>
      <p:sp>
        <p:nvSpPr>
          <p:cNvPr id="3848" name="Google Shape;3848;p63"/>
          <p:cNvSpPr txBox="1">
            <a:spLocks noGrp="1"/>
          </p:cNvSpPr>
          <p:nvPr>
            <p:ph type="subTitle" idx="1"/>
          </p:nvPr>
        </p:nvSpPr>
        <p:spPr>
          <a:xfrm>
            <a:off x="2057700" y="1616050"/>
            <a:ext cx="5028600" cy="2554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Deklarasi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kemerdekaan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kebebasan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pada negara-negara Nasional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ditandai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peristiwa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revolusi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Munculnya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gagasan revolusi akibat dari gagalnya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pemerintah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penguasa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 menata bangsa dan negaranya. Revolusi adalah perubahan radikal dan fundamental dalam tata kehidupan secara cepat. </a:t>
            </a:r>
            <a:endParaRPr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1" name="Google Shape;2821;p40"/>
          <p:cNvSpPr/>
          <p:nvPr/>
        </p:nvSpPr>
        <p:spPr>
          <a:xfrm>
            <a:off x="4939675" y="2682488"/>
            <a:ext cx="2860500" cy="15234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2" name="Google Shape;2822;p40"/>
          <p:cNvSpPr/>
          <p:nvPr/>
        </p:nvSpPr>
        <p:spPr>
          <a:xfrm>
            <a:off x="1343800" y="2682488"/>
            <a:ext cx="2860500" cy="15234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3" name="Google Shape;2823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Peristiwa Besar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824" name="Google Shape;2824;p40"/>
          <p:cNvSpPr txBox="1">
            <a:spLocks noGrp="1"/>
          </p:cNvSpPr>
          <p:nvPr>
            <p:ph type="subTitle" idx="1"/>
          </p:nvPr>
        </p:nvSpPr>
        <p:spPr>
          <a:xfrm>
            <a:off x="1485700" y="3278813"/>
            <a:ext cx="25185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n-US" sz="2500" b="1" dirty="0" err="1">
                <a:effectLst/>
                <a:latin typeface="Gaegu" panose="020B0604020202020204" charset="0"/>
                <a:ea typeface="Gaegu" panose="020B0604020202020204" charset="0"/>
                <a:cs typeface="Times New Roman" panose="02020603050405020304" pitchFamily="18" charset="0"/>
              </a:rPr>
              <a:t>Revolusi</a:t>
            </a:r>
            <a:r>
              <a:rPr lang="en-US" sz="2500" b="1" dirty="0">
                <a:effectLst/>
                <a:latin typeface="Gaegu" panose="020B0604020202020204" charset="0"/>
                <a:ea typeface="Gaegu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Gaegu" panose="020B0604020202020204" charset="0"/>
                <a:ea typeface="Gaegu" panose="020B0604020202020204" charset="0"/>
                <a:cs typeface="Times New Roman" panose="02020603050405020304" pitchFamily="18" charset="0"/>
              </a:rPr>
              <a:t>Prancis</a:t>
            </a:r>
            <a:r>
              <a:rPr lang="en-US" sz="2500" b="1" dirty="0">
                <a:effectLst/>
                <a:latin typeface="Gaegu" panose="020B0604020202020204" charset="0"/>
                <a:ea typeface="Gaegu" panose="020B0604020202020204" charset="0"/>
                <a:cs typeface="Times New Roman" panose="02020603050405020304" pitchFamily="18" charset="0"/>
              </a:rPr>
              <a:t> 1789-1814</a:t>
            </a:r>
            <a:endParaRPr lang="en-ID" sz="2500" dirty="0">
              <a:effectLst/>
              <a:latin typeface="Gaegu" panose="020B0604020202020204" charset="0"/>
              <a:ea typeface="Gaegu" panose="020B0604020202020204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latin typeface="Gaegu" panose="020B0604020202020204" charset="0"/>
              <a:ea typeface="Gaegu" panose="020B0604020202020204" charset="0"/>
            </a:endParaRPr>
          </a:p>
        </p:txBody>
      </p:sp>
      <p:sp>
        <p:nvSpPr>
          <p:cNvPr id="2826" name="Google Shape;2826;p40"/>
          <p:cNvSpPr txBox="1">
            <a:spLocks noGrp="1"/>
          </p:cNvSpPr>
          <p:nvPr>
            <p:ph type="subTitle" idx="3"/>
          </p:nvPr>
        </p:nvSpPr>
        <p:spPr>
          <a:xfrm>
            <a:off x="5167736" y="3278813"/>
            <a:ext cx="25185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n-US" sz="2500" b="1" dirty="0" err="1">
                <a:effectLst/>
                <a:latin typeface="Gaegu" panose="020B0604020202020204" charset="0"/>
                <a:ea typeface="Gaegu" panose="020B0604020202020204" charset="0"/>
                <a:cs typeface="Times New Roman" panose="02020603050405020304" pitchFamily="18" charset="0"/>
              </a:rPr>
              <a:t>Revolusi</a:t>
            </a:r>
            <a:r>
              <a:rPr lang="en-US" sz="2500" b="1" dirty="0">
                <a:effectLst/>
                <a:latin typeface="Gaegu" panose="020B0604020202020204" charset="0"/>
                <a:ea typeface="Gaegu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Gaegu" panose="020B0604020202020204" charset="0"/>
                <a:ea typeface="Gaegu" panose="020B0604020202020204" charset="0"/>
                <a:cs typeface="Times New Roman" panose="02020603050405020304" pitchFamily="18" charset="0"/>
              </a:rPr>
              <a:t>Prancis</a:t>
            </a:r>
            <a:r>
              <a:rPr lang="en-US" sz="2500" b="1" dirty="0">
                <a:effectLst/>
                <a:latin typeface="Gaegu" panose="020B0604020202020204" charset="0"/>
                <a:ea typeface="Gaegu" panose="020B0604020202020204" charset="0"/>
                <a:cs typeface="Times New Roman" panose="02020603050405020304" pitchFamily="18" charset="0"/>
              </a:rPr>
              <a:t> 1789-1814</a:t>
            </a:r>
            <a:endParaRPr lang="en-ID" sz="2500" dirty="0">
              <a:effectLst/>
              <a:latin typeface="Gaegu" panose="020B0604020202020204" charset="0"/>
              <a:ea typeface="Gaegu" panose="020B0604020202020204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latin typeface="Gaegu" panose="020B0604020202020204" charset="0"/>
              <a:ea typeface="Gaegu" panose="020B0604020202020204" charset="0"/>
            </a:endParaRPr>
          </a:p>
        </p:txBody>
      </p:sp>
      <p:sp>
        <p:nvSpPr>
          <p:cNvPr id="2828" name="Google Shape;2828;p40"/>
          <p:cNvSpPr/>
          <p:nvPr/>
        </p:nvSpPr>
        <p:spPr>
          <a:xfrm>
            <a:off x="2388487" y="1570603"/>
            <a:ext cx="771130" cy="820826"/>
          </a:xfrm>
          <a:custGeom>
            <a:avLst/>
            <a:gdLst/>
            <a:ahLst/>
            <a:cxnLst/>
            <a:rect l="l" t="t" r="r" b="b"/>
            <a:pathLst>
              <a:path w="32027" h="34091" extrusionOk="0">
                <a:moveTo>
                  <a:pt x="22230" y="1396"/>
                </a:moveTo>
                <a:cubicBezTo>
                  <a:pt x="20029" y="585"/>
                  <a:pt x="17654" y="63"/>
                  <a:pt x="15279" y="5"/>
                </a:cubicBezTo>
                <a:cubicBezTo>
                  <a:pt x="12904" y="-53"/>
                  <a:pt x="9950" y="411"/>
                  <a:pt x="7981" y="1048"/>
                </a:cubicBezTo>
                <a:cubicBezTo>
                  <a:pt x="6012" y="1685"/>
                  <a:pt x="4679" y="2206"/>
                  <a:pt x="3463" y="3828"/>
                </a:cubicBezTo>
                <a:cubicBezTo>
                  <a:pt x="2247" y="5450"/>
                  <a:pt x="1204" y="8115"/>
                  <a:pt x="683" y="10779"/>
                </a:cubicBezTo>
                <a:cubicBezTo>
                  <a:pt x="162" y="13444"/>
                  <a:pt x="-360" y="16629"/>
                  <a:pt x="335" y="19815"/>
                </a:cubicBezTo>
                <a:cubicBezTo>
                  <a:pt x="1030" y="23001"/>
                  <a:pt x="2189" y="27518"/>
                  <a:pt x="4853" y="29893"/>
                </a:cubicBezTo>
                <a:cubicBezTo>
                  <a:pt x="7518" y="32268"/>
                  <a:pt x="12499" y="34354"/>
                  <a:pt x="16322" y="34064"/>
                </a:cubicBezTo>
                <a:cubicBezTo>
                  <a:pt x="20145" y="33775"/>
                  <a:pt x="25185" y="30994"/>
                  <a:pt x="27791" y="28156"/>
                </a:cubicBezTo>
                <a:cubicBezTo>
                  <a:pt x="30398" y="25318"/>
                  <a:pt x="31556" y="20221"/>
                  <a:pt x="31961" y="17035"/>
                </a:cubicBezTo>
                <a:cubicBezTo>
                  <a:pt x="32366" y="13849"/>
                  <a:pt x="30802" y="11068"/>
                  <a:pt x="30223" y="9041"/>
                </a:cubicBezTo>
                <a:cubicBezTo>
                  <a:pt x="29644" y="7014"/>
                  <a:pt x="29818" y="6145"/>
                  <a:pt x="28486" y="4871"/>
                </a:cubicBezTo>
                <a:cubicBezTo>
                  <a:pt x="27154" y="3597"/>
                  <a:pt x="24431" y="2207"/>
                  <a:pt x="22230" y="13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829" name="Google Shape;2829;p40"/>
          <p:cNvSpPr/>
          <p:nvPr/>
        </p:nvSpPr>
        <p:spPr>
          <a:xfrm>
            <a:off x="5984362" y="1570603"/>
            <a:ext cx="771130" cy="820826"/>
          </a:xfrm>
          <a:custGeom>
            <a:avLst/>
            <a:gdLst/>
            <a:ahLst/>
            <a:cxnLst/>
            <a:rect l="l" t="t" r="r" b="b"/>
            <a:pathLst>
              <a:path w="32027" h="34091" extrusionOk="0">
                <a:moveTo>
                  <a:pt x="22230" y="1396"/>
                </a:moveTo>
                <a:cubicBezTo>
                  <a:pt x="20029" y="585"/>
                  <a:pt x="17654" y="63"/>
                  <a:pt x="15279" y="5"/>
                </a:cubicBezTo>
                <a:cubicBezTo>
                  <a:pt x="12904" y="-53"/>
                  <a:pt x="9950" y="411"/>
                  <a:pt x="7981" y="1048"/>
                </a:cubicBezTo>
                <a:cubicBezTo>
                  <a:pt x="6012" y="1685"/>
                  <a:pt x="4679" y="2206"/>
                  <a:pt x="3463" y="3828"/>
                </a:cubicBezTo>
                <a:cubicBezTo>
                  <a:pt x="2247" y="5450"/>
                  <a:pt x="1204" y="8115"/>
                  <a:pt x="683" y="10779"/>
                </a:cubicBezTo>
                <a:cubicBezTo>
                  <a:pt x="162" y="13444"/>
                  <a:pt x="-360" y="16629"/>
                  <a:pt x="335" y="19815"/>
                </a:cubicBezTo>
                <a:cubicBezTo>
                  <a:pt x="1030" y="23001"/>
                  <a:pt x="2189" y="27518"/>
                  <a:pt x="4853" y="29893"/>
                </a:cubicBezTo>
                <a:cubicBezTo>
                  <a:pt x="7518" y="32268"/>
                  <a:pt x="12499" y="34354"/>
                  <a:pt x="16322" y="34064"/>
                </a:cubicBezTo>
                <a:cubicBezTo>
                  <a:pt x="20145" y="33775"/>
                  <a:pt x="25185" y="30994"/>
                  <a:pt x="27791" y="28156"/>
                </a:cubicBezTo>
                <a:cubicBezTo>
                  <a:pt x="30398" y="25318"/>
                  <a:pt x="31556" y="20221"/>
                  <a:pt x="31961" y="17035"/>
                </a:cubicBezTo>
                <a:cubicBezTo>
                  <a:pt x="32366" y="13849"/>
                  <a:pt x="30802" y="11068"/>
                  <a:pt x="30223" y="9041"/>
                </a:cubicBezTo>
                <a:cubicBezTo>
                  <a:pt x="29644" y="7014"/>
                  <a:pt x="29818" y="6145"/>
                  <a:pt x="28486" y="4871"/>
                </a:cubicBezTo>
                <a:cubicBezTo>
                  <a:pt x="27154" y="3597"/>
                  <a:pt x="24431" y="2207"/>
                  <a:pt x="22230" y="13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grpSp>
        <p:nvGrpSpPr>
          <p:cNvPr id="2830" name="Google Shape;2830;p40"/>
          <p:cNvGrpSpPr/>
          <p:nvPr/>
        </p:nvGrpSpPr>
        <p:grpSpPr>
          <a:xfrm>
            <a:off x="2573213" y="1763125"/>
            <a:ext cx="401700" cy="402575"/>
            <a:chOff x="1103450" y="4011300"/>
            <a:chExt cx="401700" cy="402575"/>
          </a:xfrm>
        </p:grpSpPr>
        <p:sp>
          <p:nvSpPr>
            <p:cNvPr id="2831" name="Google Shape;2831;p40"/>
            <p:cNvSpPr/>
            <p:nvPr/>
          </p:nvSpPr>
          <p:spPr>
            <a:xfrm>
              <a:off x="1220100" y="4066600"/>
              <a:ext cx="225275" cy="265425"/>
            </a:xfrm>
            <a:custGeom>
              <a:avLst/>
              <a:gdLst/>
              <a:ahLst/>
              <a:cxnLst/>
              <a:rect l="l" t="t" r="r" b="b"/>
              <a:pathLst>
                <a:path w="9011" h="10617" extrusionOk="0">
                  <a:moveTo>
                    <a:pt x="0" y="1"/>
                  </a:moveTo>
                  <a:lnTo>
                    <a:pt x="0" y="10617"/>
                  </a:lnTo>
                  <a:lnTo>
                    <a:pt x="9011" y="10617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40"/>
            <p:cNvSpPr/>
            <p:nvPr/>
          </p:nvSpPr>
          <p:spPr>
            <a:xfrm>
              <a:off x="1191775" y="4042075"/>
              <a:ext cx="225275" cy="265425"/>
            </a:xfrm>
            <a:custGeom>
              <a:avLst/>
              <a:gdLst/>
              <a:ahLst/>
              <a:cxnLst/>
              <a:rect l="l" t="t" r="r" b="b"/>
              <a:pathLst>
                <a:path w="9011" h="10617" extrusionOk="0">
                  <a:moveTo>
                    <a:pt x="0" y="0"/>
                  </a:moveTo>
                  <a:lnTo>
                    <a:pt x="0" y="10616"/>
                  </a:lnTo>
                  <a:lnTo>
                    <a:pt x="9011" y="10616"/>
                  </a:lnTo>
                  <a:lnTo>
                    <a:pt x="90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40"/>
            <p:cNvSpPr/>
            <p:nvPr/>
          </p:nvSpPr>
          <p:spPr>
            <a:xfrm>
              <a:off x="1162550" y="4016875"/>
              <a:ext cx="225275" cy="265425"/>
            </a:xfrm>
            <a:custGeom>
              <a:avLst/>
              <a:gdLst/>
              <a:ahLst/>
              <a:cxnLst/>
              <a:rect l="l" t="t" r="r" b="b"/>
              <a:pathLst>
                <a:path w="9011" h="10617" extrusionOk="0">
                  <a:moveTo>
                    <a:pt x="1" y="0"/>
                  </a:moveTo>
                  <a:lnTo>
                    <a:pt x="1" y="10616"/>
                  </a:lnTo>
                  <a:lnTo>
                    <a:pt x="9011" y="10616"/>
                  </a:lnTo>
                  <a:lnTo>
                    <a:pt x="90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40"/>
            <p:cNvSpPr/>
            <p:nvPr/>
          </p:nvSpPr>
          <p:spPr>
            <a:xfrm>
              <a:off x="1109025" y="4124825"/>
              <a:ext cx="389875" cy="283700"/>
            </a:xfrm>
            <a:custGeom>
              <a:avLst/>
              <a:gdLst/>
              <a:ahLst/>
              <a:cxnLst/>
              <a:rect l="l" t="t" r="r" b="b"/>
              <a:pathLst>
                <a:path w="15595" h="11348" extrusionOk="0">
                  <a:moveTo>
                    <a:pt x="1044" y="0"/>
                  </a:moveTo>
                  <a:cubicBezTo>
                    <a:pt x="465" y="0"/>
                    <a:pt x="1" y="473"/>
                    <a:pt x="1" y="1062"/>
                  </a:cubicBezTo>
                  <a:lnTo>
                    <a:pt x="1" y="10286"/>
                  </a:lnTo>
                  <a:cubicBezTo>
                    <a:pt x="1" y="10875"/>
                    <a:pt x="465" y="11348"/>
                    <a:pt x="1044" y="11348"/>
                  </a:cubicBezTo>
                  <a:lnTo>
                    <a:pt x="14551" y="11348"/>
                  </a:lnTo>
                  <a:cubicBezTo>
                    <a:pt x="15131" y="11348"/>
                    <a:pt x="15595" y="10875"/>
                    <a:pt x="15595" y="10286"/>
                  </a:cubicBezTo>
                  <a:lnTo>
                    <a:pt x="15595" y="2480"/>
                  </a:lnTo>
                  <a:cubicBezTo>
                    <a:pt x="15595" y="1891"/>
                    <a:pt x="15122" y="1419"/>
                    <a:pt x="14542" y="1419"/>
                  </a:cubicBezTo>
                  <a:lnTo>
                    <a:pt x="4354" y="1419"/>
                  </a:lnTo>
                  <a:cubicBezTo>
                    <a:pt x="3997" y="1419"/>
                    <a:pt x="3667" y="1240"/>
                    <a:pt x="3471" y="937"/>
                  </a:cubicBezTo>
                  <a:lnTo>
                    <a:pt x="3177" y="482"/>
                  </a:lnTo>
                  <a:cubicBezTo>
                    <a:pt x="2989" y="178"/>
                    <a:pt x="2650" y="0"/>
                    <a:pt x="2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0"/>
            <p:cNvSpPr/>
            <p:nvPr/>
          </p:nvSpPr>
          <p:spPr>
            <a:xfrm>
              <a:off x="1109025" y="4356325"/>
              <a:ext cx="389875" cy="52200"/>
            </a:xfrm>
            <a:custGeom>
              <a:avLst/>
              <a:gdLst/>
              <a:ahLst/>
              <a:cxnLst/>
              <a:rect l="l" t="t" r="r" b="b"/>
              <a:pathLst>
                <a:path w="15595" h="2088" extrusionOk="0">
                  <a:moveTo>
                    <a:pt x="1" y="0"/>
                  </a:moveTo>
                  <a:lnTo>
                    <a:pt x="1" y="1017"/>
                  </a:lnTo>
                  <a:cubicBezTo>
                    <a:pt x="1" y="1606"/>
                    <a:pt x="465" y="2088"/>
                    <a:pt x="1044" y="2088"/>
                  </a:cubicBezTo>
                  <a:lnTo>
                    <a:pt x="14551" y="2088"/>
                  </a:lnTo>
                  <a:cubicBezTo>
                    <a:pt x="15131" y="2088"/>
                    <a:pt x="15595" y="1606"/>
                    <a:pt x="15595" y="1017"/>
                  </a:cubicBezTo>
                  <a:lnTo>
                    <a:pt x="1559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0"/>
            <p:cNvSpPr/>
            <p:nvPr/>
          </p:nvSpPr>
          <p:spPr>
            <a:xfrm>
              <a:off x="1441350" y="4356325"/>
              <a:ext cx="57550" cy="52200"/>
            </a:xfrm>
            <a:custGeom>
              <a:avLst/>
              <a:gdLst/>
              <a:ahLst/>
              <a:cxnLst/>
              <a:rect l="l" t="t" r="r" b="b"/>
              <a:pathLst>
                <a:path w="2302" h="2088" extrusionOk="0">
                  <a:moveTo>
                    <a:pt x="1044" y="0"/>
                  </a:moveTo>
                  <a:lnTo>
                    <a:pt x="1044" y="1017"/>
                  </a:lnTo>
                  <a:cubicBezTo>
                    <a:pt x="1044" y="1606"/>
                    <a:pt x="571" y="2088"/>
                    <a:pt x="0" y="2088"/>
                  </a:cubicBezTo>
                  <a:lnTo>
                    <a:pt x="1258" y="2088"/>
                  </a:lnTo>
                  <a:cubicBezTo>
                    <a:pt x="1838" y="2088"/>
                    <a:pt x="2302" y="1606"/>
                    <a:pt x="2302" y="1017"/>
                  </a:cubicBezTo>
                  <a:lnTo>
                    <a:pt x="23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0"/>
            <p:cNvSpPr/>
            <p:nvPr/>
          </p:nvSpPr>
          <p:spPr>
            <a:xfrm>
              <a:off x="1224100" y="4231875"/>
              <a:ext cx="159950" cy="64025"/>
            </a:xfrm>
            <a:custGeom>
              <a:avLst/>
              <a:gdLst/>
              <a:ahLst/>
              <a:cxnLst/>
              <a:rect l="l" t="t" r="r" b="b"/>
              <a:pathLst>
                <a:path w="6398" h="2561" extrusionOk="0">
                  <a:moveTo>
                    <a:pt x="1321" y="0"/>
                  </a:moveTo>
                  <a:cubicBezTo>
                    <a:pt x="590" y="0"/>
                    <a:pt x="1" y="616"/>
                    <a:pt x="46" y="1356"/>
                  </a:cubicBezTo>
                  <a:cubicBezTo>
                    <a:pt x="81" y="2016"/>
                    <a:pt x="679" y="2560"/>
                    <a:pt x="1339" y="2560"/>
                  </a:cubicBezTo>
                  <a:lnTo>
                    <a:pt x="5077" y="2560"/>
                  </a:lnTo>
                  <a:cubicBezTo>
                    <a:pt x="5809" y="2560"/>
                    <a:pt x="6397" y="1945"/>
                    <a:pt x="6353" y="1204"/>
                  </a:cubicBezTo>
                  <a:cubicBezTo>
                    <a:pt x="6317" y="544"/>
                    <a:pt x="5719" y="0"/>
                    <a:pt x="5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0"/>
            <p:cNvSpPr/>
            <p:nvPr/>
          </p:nvSpPr>
          <p:spPr>
            <a:xfrm>
              <a:off x="1103450" y="4011300"/>
              <a:ext cx="401700" cy="402575"/>
            </a:xfrm>
            <a:custGeom>
              <a:avLst/>
              <a:gdLst/>
              <a:ahLst/>
              <a:cxnLst/>
              <a:rect l="l" t="t" r="r" b="b"/>
              <a:pathLst>
                <a:path w="16068" h="16103" extrusionOk="0">
                  <a:moveTo>
                    <a:pt x="12294" y="1454"/>
                  </a:moveTo>
                  <a:lnTo>
                    <a:pt x="12294" y="5710"/>
                  </a:lnTo>
                  <a:lnTo>
                    <a:pt x="11598" y="5710"/>
                  </a:lnTo>
                  <a:lnTo>
                    <a:pt x="11598" y="1454"/>
                  </a:lnTo>
                  <a:close/>
                  <a:moveTo>
                    <a:pt x="13454" y="2427"/>
                  </a:moveTo>
                  <a:lnTo>
                    <a:pt x="13454" y="5710"/>
                  </a:lnTo>
                  <a:lnTo>
                    <a:pt x="12767" y="5710"/>
                  </a:lnTo>
                  <a:lnTo>
                    <a:pt x="12767" y="2427"/>
                  </a:lnTo>
                  <a:close/>
                  <a:moveTo>
                    <a:pt x="2606" y="4764"/>
                  </a:moveTo>
                  <a:cubicBezTo>
                    <a:pt x="2882" y="4764"/>
                    <a:pt x="3141" y="4898"/>
                    <a:pt x="3284" y="5139"/>
                  </a:cubicBezTo>
                  <a:lnTo>
                    <a:pt x="3578" y="5585"/>
                  </a:lnTo>
                  <a:cubicBezTo>
                    <a:pt x="3819" y="5960"/>
                    <a:pt x="4220" y="6183"/>
                    <a:pt x="4657" y="6183"/>
                  </a:cubicBezTo>
                  <a:lnTo>
                    <a:pt x="14792" y="6183"/>
                  </a:lnTo>
                  <a:cubicBezTo>
                    <a:pt x="15238" y="6183"/>
                    <a:pt x="15595" y="6548"/>
                    <a:pt x="15595" y="7003"/>
                  </a:cubicBezTo>
                  <a:lnTo>
                    <a:pt x="15595" y="13587"/>
                  </a:lnTo>
                  <a:lnTo>
                    <a:pt x="14337" y="13587"/>
                  </a:lnTo>
                  <a:cubicBezTo>
                    <a:pt x="14033" y="13587"/>
                    <a:pt x="14033" y="14060"/>
                    <a:pt x="14337" y="14060"/>
                  </a:cubicBezTo>
                  <a:lnTo>
                    <a:pt x="15595" y="14060"/>
                  </a:lnTo>
                  <a:lnTo>
                    <a:pt x="15595" y="14836"/>
                  </a:lnTo>
                  <a:cubicBezTo>
                    <a:pt x="15595" y="15291"/>
                    <a:pt x="15238" y="15666"/>
                    <a:pt x="14792" y="15666"/>
                  </a:cubicBezTo>
                  <a:lnTo>
                    <a:pt x="1285" y="15666"/>
                  </a:lnTo>
                  <a:cubicBezTo>
                    <a:pt x="839" y="15666"/>
                    <a:pt x="473" y="15291"/>
                    <a:pt x="473" y="14836"/>
                  </a:cubicBezTo>
                  <a:lnTo>
                    <a:pt x="473" y="14060"/>
                  </a:lnTo>
                  <a:lnTo>
                    <a:pt x="13079" y="14060"/>
                  </a:lnTo>
                  <a:cubicBezTo>
                    <a:pt x="13382" y="14060"/>
                    <a:pt x="13382" y="13587"/>
                    <a:pt x="13079" y="13587"/>
                  </a:cubicBezTo>
                  <a:lnTo>
                    <a:pt x="473" y="13587"/>
                  </a:lnTo>
                  <a:lnTo>
                    <a:pt x="473" y="5585"/>
                  </a:lnTo>
                  <a:cubicBezTo>
                    <a:pt x="473" y="5130"/>
                    <a:pt x="839" y="4764"/>
                    <a:pt x="1285" y="4764"/>
                  </a:cubicBezTo>
                  <a:close/>
                  <a:moveTo>
                    <a:pt x="2347" y="0"/>
                  </a:moveTo>
                  <a:cubicBezTo>
                    <a:pt x="2222" y="0"/>
                    <a:pt x="2115" y="107"/>
                    <a:pt x="2115" y="241"/>
                  </a:cubicBezTo>
                  <a:lnTo>
                    <a:pt x="2115" y="1508"/>
                  </a:lnTo>
                  <a:cubicBezTo>
                    <a:pt x="2115" y="1660"/>
                    <a:pt x="2233" y="1735"/>
                    <a:pt x="2351" y="1735"/>
                  </a:cubicBezTo>
                  <a:cubicBezTo>
                    <a:pt x="2470" y="1735"/>
                    <a:pt x="2588" y="1660"/>
                    <a:pt x="2588" y="1508"/>
                  </a:cubicBezTo>
                  <a:lnTo>
                    <a:pt x="2588" y="446"/>
                  </a:lnTo>
                  <a:lnTo>
                    <a:pt x="11125" y="446"/>
                  </a:lnTo>
                  <a:lnTo>
                    <a:pt x="11125" y="5710"/>
                  </a:lnTo>
                  <a:lnTo>
                    <a:pt x="4640" y="5710"/>
                  </a:lnTo>
                  <a:cubicBezTo>
                    <a:pt x="4640" y="5710"/>
                    <a:pt x="4113" y="5576"/>
                    <a:pt x="3962" y="5344"/>
                  </a:cubicBezTo>
                  <a:lnTo>
                    <a:pt x="3676" y="4889"/>
                  </a:lnTo>
                  <a:cubicBezTo>
                    <a:pt x="3435" y="4523"/>
                    <a:pt x="3034" y="4300"/>
                    <a:pt x="2588" y="4300"/>
                  </a:cubicBezTo>
                  <a:lnTo>
                    <a:pt x="2588" y="2748"/>
                  </a:lnTo>
                  <a:cubicBezTo>
                    <a:pt x="2591" y="2647"/>
                    <a:pt x="2542" y="2613"/>
                    <a:pt x="2476" y="2613"/>
                  </a:cubicBezTo>
                  <a:cubicBezTo>
                    <a:pt x="2344" y="2613"/>
                    <a:pt x="2142" y="2748"/>
                    <a:pt x="2142" y="2748"/>
                  </a:cubicBezTo>
                  <a:lnTo>
                    <a:pt x="2142" y="4291"/>
                  </a:lnTo>
                  <a:lnTo>
                    <a:pt x="1285" y="4291"/>
                  </a:lnTo>
                  <a:cubicBezTo>
                    <a:pt x="581" y="4291"/>
                    <a:pt x="1" y="4871"/>
                    <a:pt x="1" y="5585"/>
                  </a:cubicBezTo>
                  <a:lnTo>
                    <a:pt x="1" y="14809"/>
                  </a:lnTo>
                  <a:cubicBezTo>
                    <a:pt x="1" y="15523"/>
                    <a:pt x="581" y="16103"/>
                    <a:pt x="1285" y="16103"/>
                  </a:cubicBezTo>
                  <a:lnTo>
                    <a:pt x="14792" y="16103"/>
                  </a:lnTo>
                  <a:cubicBezTo>
                    <a:pt x="15497" y="16103"/>
                    <a:pt x="16067" y="15523"/>
                    <a:pt x="16067" y="14809"/>
                  </a:cubicBezTo>
                  <a:lnTo>
                    <a:pt x="16067" y="7003"/>
                  </a:lnTo>
                  <a:cubicBezTo>
                    <a:pt x="16067" y="6290"/>
                    <a:pt x="15497" y="5710"/>
                    <a:pt x="14792" y="5710"/>
                  </a:cubicBezTo>
                  <a:lnTo>
                    <a:pt x="13926" y="5710"/>
                  </a:lnTo>
                  <a:lnTo>
                    <a:pt x="13926" y="2195"/>
                  </a:lnTo>
                  <a:cubicBezTo>
                    <a:pt x="13926" y="2061"/>
                    <a:pt x="13819" y="1954"/>
                    <a:pt x="13694" y="1954"/>
                  </a:cubicBezTo>
                  <a:lnTo>
                    <a:pt x="12767" y="1954"/>
                  </a:lnTo>
                  <a:lnTo>
                    <a:pt x="12767" y="1214"/>
                  </a:lnTo>
                  <a:cubicBezTo>
                    <a:pt x="12767" y="1089"/>
                    <a:pt x="12660" y="982"/>
                    <a:pt x="12526" y="982"/>
                  </a:cubicBezTo>
                  <a:lnTo>
                    <a:pt x="11598" y="982"/>
                  </a:lnTo>
                  <a:lnTo>
                    <a:pt x="11598" y="241"/>
                  </a:lnTo>
                  <a:cubicBezTo>
                    <a:pt x="11598" y="107"/>
                    <a:pt x="11491" y="0"/>
                    <a:pt x="11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40"/>
            <p:cNvSpPr/>
            <p:nvPr/>
          </p:nvSpPr>
          <p:spPr>
            <a:xfrm>
              <a:off x="1218100" y="4225625"/>
              <a:ext cx="171975" cy="75625"/>
            </a:xfrm>
            <a:custGeom>
              <a:avLst/>
              <a:gdLst/>
              <a:ahLst/>
              <a:cxnLst/>
              <a:rect l="l" t="t" r="r" b="b"/>
              <a:pathLst>
                <a:path w="6879" h="3025" extrusionOk="0">
                  <a:moveTo>
                    <a:pt x="5299" y="473"/>
                  </a:moveTo>
                  <a:cubicBezTo>
                    <a:pt x="5834" y="473"/>
                    <a:pt x="6325" y="910"/>
                    <a:pt x="6361" y="1446"/>
                  </a:cubicBezTo>
                  <a:cubicBezTo>
                    <a:pt x="6396" y="2052"/>
                    <a:pt x="5915" y="2552"/>
                    <a:pt x="5317" y="2552"/>
                  </a:cubicBezTo>
                  <a:lnTo>
                    <a:pt x="1579" y="2552"/>
                  </a:lnTo>
                  <a:cubicBezTo>
                    <a:pt x="1044" y="2552"/>
                    <a:pt x="553" y="2115"/>
                    <a:pt x="517" y="1579"/>
                  </a:cubicBezTo>
                  <a:cubicBezTo>
                    <a:pt x="482" y="982"/>
                    <a:pt x="964" y="473"/>
                    <a:pt x="1561" y="473"/>
                  </a:cubicBezTo>
                  <a:close/>
                  <a:moveTo>
                    <a:pt x="1579" y="0"/>
                  </a:moveTo>
                  <a:cubicBezTo>
                    <a:pt x="776" y="0"/>
                    <a:pt x="89" y="625"/>
                    <a:pt x="45" y="1428"/>
                  </a:cubicBezTo>
                  <a:cubicBezTo>
                    <a:pt x="0" y="2302"/>
                    <a:pt x="696" y="3025"/>
                    <a:pt x="1561" y="3025"/>
                  </a:cubicBezTo>
                  <a:lnTo>
                    <a:pt x="5299" y="3025"/>
                  </a:lnTo>
                  <a:cubicBezTo>
                    <a:pt x="6102" y="3025"/>
                    <a:pt x="6789" y="2400"/>
                    <a:pt x="6834" y="1597"/>
                  </a:cubicBezTo>
                  <a:cubicBezTo>
                    <a:pt x="6878" y="723"/>
                    <a:pt x="6182" y="0"/>
                    <a:pt x="53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0" name="Google Shape;2840;p40"/>
          <p:cNvGrpSpPr/>
          <p:nvPr/>
        </p:nvGrpSpPr>
        <p:grpSpPr>
          <a:xfrm>
            <a:off x="6168275" y="1762775"/>
            <a:ext cx="403275" cy="403275"/>
            <a:chOff x="6207400" y="1084975"/>
            <a:chExt cx="403275" cy="403275"/>
          </a:xfrm>
        </p:grpSpPr>
        <p:sp>
          <p:nvSpPr>
            <p:cNvPr id="2841" name="Google Shape;2841;p40"/>
            <p:cNvSpPr/>
            <p:nvPr/>
          </p:nvSpPr>
          <p:spPr>
            <a:xfrm>
              <a:off x="6262725" y="1090550"/>
              <a:ext cx="293075" cy="335475"/>
            </a:xfrm>
            <a:custGeom>
              <a:avLst/>
              <a:gdLst/>
              <a:ahLst/>
              <a:cxnLst/>
              <a:rect l="l" t="t" r="r" b="b"/>
              <a:pathLst>
                <a:path w="11723" h="13419" extrusionOk="0">
                  <a:moveTo>
                    <a:pt x="607" y="1"/>
                  </a:moveTo>
                  <a:cubicBezTo>
                    <a:pt x="268" y="1"/>
                    <a:pt x="0" y="269"/>
                    <a:pt x="0" y="599"/>
                  </a:cubicBezTo>
                  <a:lnTo>
                    <a:pt x="0" y="12820"/>
                  </a:lnTo>
                  <a:cubicBezTo>
                    <a:pt x="0" y="13150"/>
                    <a:pt x="268" y="13418"/>
                    <a:pt x="607" y="13418"/>
                  </a:cubicBezTo>
                  <a:lnTo>
                    <a:pt x="11116" y="13418"/>
                  </a:lnTo>
                  <a:cubicBezTo>
                    <a:pt x="11455" y="13418"/>
                    <a:pt x="11722" y="13150"/>
                    <a:pt x="11722" y="12820"/>
                  </a:cubicBezTo>
                  <a:lnTo>
                    <a:pt x="11722" y="599"/>
                  </a:lnTo>
                  <a:cubicBezTo>
                    <a:pt x="11722" y="269"/>
                    <a:pt x="11455" y="1"/>
                    <a:pt x="11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40"/>
            <p:cNvSpPr/>
            <p:nvPr/>
          </p:nvSpPr>
          <p:spPr>
            <a:xfrm>
              <a:off x="6509150" y="1090550"/>
              <a:ext cx="46650" cy="335475"/>
            </a:xfrm>
            <a:custGeom>
              <a:avLst/>
              <a:gdLst/>
              <a:ahLst/>
              <a:cxnLst/>
              <a:rect l="l" t="t" r="r" b="b"/>
              <a:pathLst>
                <a:path w="1866" h="13419" extrusionOk="0">
                  <a:moveTo>
                    <a:pt x="1" y="1"/>
                  </a:moveTo>
                  <a:cubicBezTo>
                    <a:pt x="331" y="1"/>
                    <a:pt x="608" y="269"/>
                    <a:pt x="608" y="599"/>
                  </a:cubicBezTo>
                  <a:lnTo>
                    <a:pt x="608" y="12820"/>
                  </a:lnTo>
                  <a:cubicBezTo>
                    <a:pt x="608" y="13150"/>
                    <a:pt x="331" y="13418"/>
                    <a:pt x="1" y="13418"/>
                  </a:cubicBezTo>
                  <a:lnTo>
                    <a:pt x="1259" y="13418"/>
                  </a:lnTo>
                  <a:cubicBezTo>
                    <a:pt x="1598" y="13418"/>
                    <a:pt x="1865" y="13150"/>
                    <a:pt x="1865" y="12820"/>
                  </a:cubicBezTo>
                  <a:lnTo>
                    <a:pt x="1865" y="599"/>
                  </a:lnTo>
                  <a:cubicBezTo>
                    <a:pt x="1865" y="269"/>
                    <a:pt x="1598" y="1"/>
                    <a:pt x="12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40"/>
            <p:cNvSpPr/>
            <p:nvPr/>
          </p:nvSpPr>
          <p:spPr>
            <a:xfrm>
              <a:off x="6262725" y="1090550"/>
              <a:ext cx="293075" cy="53550"/>
            </a:xfrm>
            <a:custGeom>
              <a:avLst/>
              <a:gdLst/>
              <a:ahLst/>
              <a:cxnLst/>
              <a:rect l="l" t="t" r="r" b="b"/>
              <a:pathLst>
                <a:path w="11723" h="2142" extrusionOk="0">
                  <a:moveTo>
                    <a:pt x="607" y="1"/>
                  </a:moveTo>
                  <a:cubicBezTo>
                    <a:pt x="268" y="1"/>
                    <a:pt x="0" y="269"/>
                    <a:pt x="0" y="599"/>
                  </a:cubicBezTo>
                  <a:lnTo>
                    <a:pt x="0" y="2142"/>
                  </a:lnTo>
                  <a:lnTo>
                    <a:pt x="11722" y="2142"/>
                  </a:lnTo>
                  <a:lnTo>
                    <a:pt x="11722" y="599"/>
                  </a:lnTo>
                  <a:cubicBezTo>
                    <a:pt x="11722" y="269"/>
                    <a:pt x="11455" y="1"/>
                    <a:pt x="11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0"/>
            <p:cNvSpPr/>
            <p:nvPr/>
          </p:nvSpPr>
          <p:spPr>
            <a:xfrm>
              <a:off x="6509150" y="1090550"/>
              <a:ext cx="46650" cy="53550"/>
            </a:xfrm>
            <a:custGeom>
              <a:avLst/>
              <a:gdLst/>
              <a:ahLst/>
              <a:cxnLst/>
              <a:rect l="l" t="t" r="r" b="b"/>
              <a:pathLst>
                <a:path w="1866" h="2142" extrusionOk="0">
                  <a:moveTo>
                    <a:pt x="1" y="1"/>
                  </a:moveTo>
                  <a:cubicBezTo>
                    <a:pt x="331" y="1"/>
                    <a:pt x="608" y="269"/>
                    <a:pt x="608" y="599"/>
                  </a:cubicBezTo>
                  <a:lnTo>
                    <a:pt x="608" y="2142"/>
                  </a:lnTo>
                  <a:lnTo>
                    <a:pt x="1865" y="2142"/>
                  </a:lnTo>
                  <a:lnTo>
                    <a:pt x="1865" y="599"/>
                  </a:lnTo>
                  <a:cubicBezTo>
                    <a:pt x="1865" y="269"/>
                    <a:pt x="1598" y="1"/>
                    <a:pt x="12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0"/>
            <p:cNvSpPr/>
            <p:nvPr/>
          </p:nvSpPr>
          <p:spPr>
            <a:xfrm>
              <a:off x="6212525" y="1394550"/>
              <a:ext cx="393000" cy="87450"/>
            </a:xfrm>
            <a:custGeom>
              <a:avLst/>
              <a:gdLst/>
              <a:ahLst/>
              <a:cxnLst/>
              <a:rect l="l" t="t" r="r" b="b"/>
              <a:pathLst>
                <a:path w="15720" h="3498" extrusionOk="0">
                  <a:moveTo>
                    <a:pt x="1803" y="0"/>
                  </a:moveTo>
                  <a:cubicBezTo>
                    <a:pt x="866" y="0"/>
                    <a:pt x="108" y="732"/>
                    <a:pt x="54" y="1651"/>
                  </a:cubicBezTo>
                  <a:cubicBezTo>
                    <a:pt x="1" y="2659"/>
                    <a:pt x="822" y="3497"/>
                    <a:pt x="1830" y="3497"/>
                  </a:cubicBezTo>
                  <a:lnTo>
                    <a:pt x="13918" y="3497"/>
                  </a:lnTo>
                  <a:cubicBezTo>
                    <a:pt x="14846" y="3497"/>
                    <a:pt x="15613" y="2766"/>
                    <a:pt x="15666" y="1847"/>
                  </a:cubicBezTo>
                  <a:cubicBezTo>
                    <a:pt x="15720" y="839"/>
                    <a:pt x="14890" y="0"/>
                    <a:pt x="13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0"/>
            <p:cNvSpPr/>
            <p:nvPr/>
          </p:nvSpPr>
          <p:spPr>
            <a:xfrm>
              <a:off x="6529450" y="1394550"/>
              <a:ext cx="76525" cy="87450"/>
            </a:xfrm>
            <a:custGeom>
              <a:avLst/>
              <a:gdLst/>
              <a:ahLst/>
              <a:cxnLst/>
              <a:rect l="l" t="t" r="r" b="b"/>
              <a:pathLst>
                <a:path w="3061" h="3498" extrusionOk="0">
                  <a:moveTo>
                    <a:pt x="1" y="0"/>
                  </a:moveTo>
                  <a:cubicBezTo>
                    <a:pt x="964" y="0"/>
                    <a:pt x="1749" y="785"/>
                    <a:pt x="1749" y="1749"/>
                  </a:cubicBezTo>
                  <a:cubicBezTo>
                    <a:pt x="1749" y="2712"/>
                    <a:pt x="964" y="3497"/>
                    <a:pt x="1" y="3497"/>
                  </a:cubicBezTo>
                  <a:lnTo>
                    <a:pt x="1259" y="3497"/>
                  </a:lnTo>
                  <a:cubicBezTo>
                    <a:pt x="2195" y="3497"/>
                    <a:pt x="2954" y="2766"/>
                    <a:pt x="3007" y="1847"/>
                  </a:cubicBezTo>
                  <a:cubicBezTo>
                    <a:pt x="3061" y="839"/>
                    <a:pt x="2231" y="0"/>
                    <a:pt x="1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0"/>
            <p:cNvSpPr/>
            <p:nvPr/>
          </p:nvSpPr>
          <p:spPr>
            <a:xfrm>
              <a:off x="6286125" y="1111300"/>
              <a:ext cx="15425" cy="11850"/>
            </a:xfrm>
            <a:custGeom>
              <a:avLst/>
              <a:gdLst/>
              <a:ahLst/>
              <a:cxnLst/>
              <a:rect l="l" t="t" r="r" b="b"/>
              <a:pathLst>
                <a:path w="617" h="474" extrusionOk="0">
                  <a:moveTo>
                    <a:pt x="313" y="1"/>
                  </a:moveTo>
                  <a:cubicBezTo>
                    <a:pt x="1" y="1"/>
                    <a:pt x="1" y="473"/>
                    <a:pt x="313" y="473"/>
                  </a:cubicBezTo>
                  <a:cubicBezTo>
                    <a:pt x="616" y="473"/>
                    <a:pt x="616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40"/>
            <p:cNvSpPr/>
            <p:nvPr/>
          </p:nvSpPr>
          <p:spPr>
            <a:xfrm>
              <a:off x="6311550" y="1111300"/>
              <a:ext cx="15200" cy="11850"/>
            </a:xfrm>
            <a:custGeom>
              <a:avLst/>
              <a:gdLst/>
              <a:ahLst/>
              <a:cxnLst/>
              <a:rect l="l" t="t" r="r" b="b"/>
              <a:pathLst>
                <a:path w="608" h="474" extrusionOk="0">
                  <a:moveTo>
                    <a:pt x="304" y="1"/>
                  </a:moveTo>
                  <a:cubicBezTo>
                    <a:pt x="1" y="1"/>
                    <a:pt x="1" y="473"/>
                    <a:pt x="304" y="473"/>
                  </a:cubicBezTo>
                  <a:cubicBezTo>
                    <a:pt x="608" y="473"/>
                    <a:pt x="608" y="1"/>
                    <a:pt x="3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40"/>
            <p:cNvSpPr/>
            <p:nvPr/>
          </p:nvSpPr>
          <p:spPr>
            <a:xfrm>
              <a:off x="6336750" y="1111300"/>
              <a:ext cx="15425" cy="11850"/>
            </a:xfrm>
            <a:custGeom>
              <a:avLst/>
              <a:gdLst/>
              <a:ahLst/>
              <a:cxnLst/>
              <a:rect l="l" t="t" r="r" b="b"/>
              <a:pathLst>
                <a:path w="617" h="474" extrusionOk="0">
                  <a:moveTo>
                    <a:pt x="313" y="1"/>
                  </a:moveTo>
                  <a:cubicBezTo>
                    <a:pt x="10" y="1"/>
                    <a:pt x="1" y="473"/>
                    <a:pt x="313" y="473"/>
                  </a:cubicBezTo>
                  <a:cubicBezTo>
                    <a:pt x="617" y="473"/>
                    <a:pt x="617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40"/>
            <p:cNvSpPr/>
            <p:nvPr/>
          </p:nvSpPr>
          <p:spPr>
            <a:xfrm>
              <a:off x="6207400" y="1084975"/>
              <a:ext cx="403275" cy="403275"/>
            </a:xfrm>
            <a:custGeom>
              <a:avLst/>
              <a:gdLst/>
              <a:ahLst/>
              <a:cxnLst/>
              <a:rect l="l" t="t" r="r" b="b"/>
              <a:pathLst>
                <a:path w="16131" h="16131" extrusionOk="0">
                  <a:moveTo>
                    <a:pt x="13320" y="474"/>
                  </a:moveTo>
                  <a:cubicBezTo>
                    <a:pt x="13516" y="474"/>
                    <a:pt x="13686" y="634"/>
                    <a:pt x="13686" y="839"/>
                  </a:cubicBezTo>
                  <a:lnTo>
                    <a:pt x="13686" y="2142"/>
                  </a:lnTo>
                  <a:lnTo>
                    <a:pt x="2436" y="2142"/>
                  </a:lnTo>
                  <a:lnTo>
                    <a:pt x="2436" y="839"/>
                  </a:lnTo>
                  <a:cubicBezTo>
                    <a:pt x="2436" y="634"/>
                    <a:pt x="2597" y="474"/>
                    <a:pt x="2802" y="474"/>
                  </a:cubicBezTo>
                  <a:close/>
                  <a:moveTo>
                    <a:pt x="2213" y="1"/>
                  </a:moveTo>
                  <a:cubicBezTo>
                    <a:pt x="2070" y="1"/>
                    <a:pt x="1963" y="108"/>
                    <a:pt x="1963" y="251"/>
                  </a:cubicBezTo>
                  <a:lnTo>
                    <a:pt x="1963" y="3676"/>
                  </a:lnTo>
                  <a:cubicBezTo>
                    <a:pt x="1963" y="3694"/>
                    <a:pt x="1963" y="3712"/>
                    <a:pt x="1981" y="3730"/>
                  </a:cubicBezTo>
                  <a:cubicBezTo>
                    <a:pt x="2052" y="3800"/>
                    <a:pt x="2127" y="3830"/>
                    <a:pt x="2196" y="3830"/>
                  </a:cubicBezTo>
                  <a:cubicBezTo>
                    <a:pt x="2328" y="3830"/>
                    <a:pt x="2436" y="3722"/>
                    <a:pt x="2436" y="3587"/>
                  </a:cubicBezTo>
                  <a:lnTo>
                    <a:pt x="2436" y="2615"/>
                  </a:lnTo>
                  <a:lnTo>
                    <a:pt x="13686" y="2615"/>
                  </a:lnTo>
                  <a:lnTo>
                    <a:pt x="13686" y="12133"/>
                  </a:lnTo>
                  <a:lnTo>
                    <a:pt x="2436" y="12133"/>
                  </a:lnTo>
                  <a:lnTo>
                    <a:pt x="2436" y="4925"/>
                  </a:lnTo>
                  <a:cubicBezTo>
                    <a:pt x="2436" y="4925"/>
                    <a:pt x="2338" y="4693"/>
                    <a:pt x="2204" y="4693"/>
                  </a:cubicBezTo>
                  <a:cubicBezTo>
                    <a:pt x="2070" y="4693"/>
                    <a:pt x="1972" y="4800"/>
                    <a:pt x="1963" y="4925"/>
                  </a:cubicBezTo>
                  <a:lnTo>
                    <a:pt x="1963" y="12133"/>
                  </a:lnTo>
                  <a:cubicBezTo>
                    <a:pt x="884" y="12151"/>
                    <a:pt x="1" y="13034"/>
                    <a:pt x="1" y="14132"/>
                  </a:cubicBezTo>
                  <a:cubicBezTo>
                    <a:pt x="1" y="15229"/>
                    <a:pt x="893" y="16121"/>
                    <a:pt x="1990" y="16130"/>
                  </a:cubicBezTo>
                  <a:lnTo>
                    <a:pt x="10617" y="16130"/>
                  </a:lnTo>
                  <a:cubicBezTo>
                    <a:pt x="10920" y="16121"/>
                    <a:pt x="10617" y="15630"/>
                    <a:pt x="10617" y="15630"/>
                  </a:cubicBezTo>
                  <a:lnTo>
                    <a:pt x="2035" y="15630"/>
                  </a:lnTo>
                  <a:cubicBezTo>
                    <a:pt x="1205" y="15630"/>
                    <a:pt x="509" y="14970"/>
                    <a:pt x="500" y="14141"/>
                  </a:cubicBezTo>
                  <a:cubicBezTo>
                    <a:pt x="483" y="13293"/>
                    <a:pt x="1169" y="12606"/>
                    <a:pt x="2008" y="12606"/>
                  </a:cubicBezTo>
                  <a:lnTo>
                    <a:pt x="14096" y="12606"/>
                  </a:lnTo>
                  <a:cubicBezTo>
                    <a:pt x="14917" y="12606"/>
                    <a:pt x="15613" y="13257"/>
                    <a:pt x="15630" y="14087"/>
                  </a:cubicBezTo>
                  <a:cubicBezTo>
                    <a:pt x="15648" y="14935"/>
                    <a:pt x="14961" y="15630"/>
                    <a:pt x="14123" y="15630"/>
                  </a:cubicBezTo>
                  <a:lnTo>
                    <a:pt x="11875" y="15630"/>
                  </a:lnTo>
                  <a:cubicBezTo>
                    <a:pt x="11875" y="15630"/>
                    <a:pt x="11571" y="16121"/>
                    <a:pt x="11875" y="16130"/>
                  </a:cubicBezTo>
                  <a:lnTo>
                    <a:pt x="14141" y="16130"/>
                  </a:lnTo>
                  <a:cubicBezTo>
                    <a:pt x="15238" y="16121"/>
                    <a:pt x="16130" y="15229"/>
                    <a:pt x="16130" y="14132"/>
                  </a:cubicBezTo>
                  <a:cubicBezTo>
                    <a:pt x="16130" y="13034"/>
                    <a:pt x="15247" y="12151"/>
                    <a:pt x="14158" y="12133"/>
                  </a:cubicBezTo>
                  <a:lnTo>
                    <a:pt x="14158" y="839"/>
                  </a:lnTo>
                  <a:cubicBezTo>
                    <a:pt x="14158" y="376"/>
                    <a:pt x="13784" y="1"/>
                    <a:pt x="133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40"/>
            <p:cNvSpPr/>
            <p:nvPr/>
          </p:nvSpPr>
          <p:spPr>
            <a:xfrm>
              <a:off x="6525000" y="1411725"/>
              <a:ext cx="54725" cy="51250"/>
            </a:xfrm>
            <a:custGeom>
              <a:avLst/>
              <a:gdLst/>
              <a:ahLst/>
              <a:cxnLst/>
              <a:rect l="l" t="t" r="r" b="b"/>
              <a:pathLst>
                <a:path w="2189" h="2050" extrusionOk="0">
                  <a:moveTo>
                    <a:pt x="875" y="473"/>
                  </a:moveTo>
                  <a:cubicBezTo>
                    <a:pt x="1098" y="473"/>
                    <a:pt x="1276" y="660"/>
                    <a:pt x="1276" y="874"/>
                  </a:cubicBezTo>
                  <a:cubicBezTo>
                    <a:pt x="1276" y="1097"/>
                    <a:pt x="1098" y="1285"/>
                    <a:pt x="875" y="1285"/>
                  </a:cubicBezTo>
                  <a:cubicBezTo>
                    <a:pt x="652" y="1285"/>
                    <a:pt x="473" y="1097"/>
                    <a:pt x="473" y="874"/>
                  </a:cubicBezTo>
                  <a:cubicBezTo>
                    <a:pt x="473" y="660"/>
                    <a:pt x="652" y="473"/>
                    <a:pt x="875" y="473"/>
                  </a:cubicBezTo>
                  <a:close/>
                  <a:moveTo>
                    <a:pt x="875" y="0"/>
                  </a:moveTo>
                  <a:cubicBezTo>
                    <a:pt x="393" y="0"/>
                    <a:pt x="0" y="393"/>
                    <a:pt x="0" y="874"/>
                  </a:cubicBezTo>
                  <a:cubicBezTo>
                    <a:pt x="0" y="1365"/>
                    <a:pt x="393" y="1758"/>
                    <a:pt x="875" y="1758"/>
                  </a:cubicBezTo>
                  <a:cubicBezTo>
                    <a:pt x="1044" y="1758"/>
                    <a:pt x="1196" y="1704"/>
                    <a:pt x="1330" y="1624"/>
                  </a:cubicBezTo>
                  <a:lnTo>
                    <a:pt x="1686" y="1981"/>
                  </a:lnTo>
                  <a:cubicBezTo>
                    <a:pt x="1735" y="2029"/>
                    <a:pt x="1790" y="2050"/>
                    <a:pt x="1844" y="2050"/>
                  </a:cubicBezTo>
                  <a:cubicBezTo>
                    <a:pt x="2026" y="2050"/>
                    <a:pt x="2189" y="1814"/>
                    <a:pt x="2017" y="1642"/>
                  </a:cubicBezTo>
                  <a:lnTo>
                    <a:pt x="1651" y="1276"/>
                  </a:lnTo>
                  <a:cubicBezTo>
                    <a:pt x="1713" y="1160"/>
                    <a:pt x="1749" y="1026"/>
                    <a:pt x="1749" y="874"/>
                  </a:cubicBezTo>
                  <a:cubicBezTo>
                    <a:pt x="1749" y="393"/>
                    <a:pt x="1356" y="0"/>
                    <a:pt x="8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40"/>
            <p:cNvSpPr/>
            <p:nvPr/>
          </p:nvSpPr>
          <p:spPr>
            <a:xfrm>
              <a:off x="6334075" y="1243675"/>
              <a:ext cx="39625" cy="61200"/>
            </a:xfrm>
            <a:custGeom>
              <a:avLst/>
              <a:gdLst/>
              <a:ahLst/>
              <a:cxnLst/>
              <a:rect l="l" t="t" r="r" b="b"/>
              <a:pathLst>
                <a:path w="1585" h="2448" extrusionOk="0">
                  <a:moveTo>
                    <a:pt x="1250" y="0"/>
                  </a:moveTo>
                  <a:cubicBezTo>
                    <a:pt x="1190" y="0"/>
                    <a:pt x="1129" y="22"/>
                    <a:pt x="1080" y="67"/>
                  </a:cubicBezTo>
                  <a:lnTo>
                    <a:pt x="99" y="1057"/>
                  </a:lnTo>
                  <a:cubicBezTo>
                    <a:pt x="1" y="1164"/>
                    <a:pt x="1" y="1280"/>
                    <a:pt x="99" y="1387"/>
                  </a:cubicBezTo>
                  <a:lnTo>
                    <a:pt x="1080" y="2378"/>
                  </a:lnTo>
                  <a:cubicBezTo>
                    <a:pt x="1131" y="2427"/>
                    <a:pt x="1188" y="2447"/>
                    <a:pt x="1242" y="2447"/>
                  </a:cubicBezTo>
                  <a:cubicBezTo>
                    <a:pt x="1426" y="2447"/>
                    <a:pt x="1585" y="2213"/>
                    <a:pt x="1419" y="2048"/>
                  </a:cubicBezTo>
                  <a:lnTo>
                    <a:pt x="599" y="1227"/>
                  </a:lnTo>
                  <a:lnTo>
                    <a:pt x="1419" y="397"/>
                  </a:lnTo>
                  <a:cubicBezTo>
                    <a:pt x="1509" y="308"/>
                    <a:pt x="1509" y="156"/>
                    <a:pt x="1419" y="67"/>
                  </a:cubicBezTo>
                  <a:cubicBezTo>
                    <a:pt x="1370" y="22"/>
                    <a:pt x="1310" y="0"/>
                    <a:pt x="1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40"/>
            <p:cNvSpPr/>
            <p:nvPr/>
          </p:nvSpPr>
          <p:spPr>
            <a:xfrm>
              <a:off x="6444375" y="1243600"/>
              <a:ext cx="39375" cy="61200"/>
            </a:xfrm>
            <a:custGeom>
              <a:avLst/>
              <a:gdLst/>
              <a:ahLst/>
              <a:cxnLst/>
              <a:rect l="l" t="t" r="r" b="b"/>
              <a:pathLst>
                <a:path w="1575" h="2448" extrusionOk="0">
                  <a:moveTo>
                    <a:pt x="339" y="1"/>
                  </a:moveTo>
                  <a:cubicBezTo>
                    <a:pt x="159" y="1"/>
                    <a:pt x="0" y="235"/>
                    <a:pt x="165" y="400"/>
                  </a:cubicBezTo>
                  <a:lnTo>
                    <a:pt x="986" y="1230"/>
                  </a:lnTo>
                  <a:lnTo>
                    <a:pt x="165" y="2051"/>
                  </a:lnTo>
                  <a:cubicBezTo>
                    <a:pt x="67" y="2140"/>
                    <a:pt x="67" y="2291"/>
                    <a:pt x="165" y="2381"/>
                  </a:cubicBezTo>
                  <a:cubicBezTo>
                    <a:pt x="219" y="2425"/>
                    <a:pt x="275" y="2448"/>
                    <a:pt x="330" y="2448"/>
                  </a:cubicBezTo>
                  <a:cubicBezTo>
                    <a:pt x="386" y="2448"/>
                    <a:pt x="442" y="2425"/>
                    <a:pt x="496" y="2381"/>
                  </a:cubicBezTo>
                  <a:lnTo>
                    <a:pt x="1486" y="1390"/>
                  </a:lnTo>
                  <a:cubicBezTo>
                    <a:pt x="1575" y="1283"/>
                    <a:pt x="1575" y="1167"/>
                    <a:pt x="1486" y="1060"/>
                  </a:cubicBezTo>
                  <a:lnTo>
                    <a:pt x="496" y="70"/>
                  </a:lnTo>
                  <a:cubicBezTo>
                    <a:pt x="447" y="21"/>
                    <a:pt x="392" y="1"/>
                    <a:pt x="3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40"/>
            <p:cNvSpPr/>
            <p:nvPr/>
          </p:nvSpPr>
          <p:spPr>
            <a:xfrm>
              <a:off x="6386500" y="1215125"/>
              <a:ext cx="45325" cy="118325"/>
            </a:xfrm>
            <a:custGeom>
              <a:avLst/>
              <a:gdLst/>
              <a:ahLst/>
              <a:cxnLst/>
              <a:rect l="l" t="t" r="r" b="b"/>
              <a:pathLst>
                <a:path w="1813" h="4733" extrusionOk="0">
                  <a:moveTo>
                    <a:pt x="1521" y="0"/>
                  </a:moveTo>
                  <a:cubicBezTo>
                    <a:pt x="1429" y="0"/>
                    <a:pt x="1338" y="50"/>
                    <a:pt x="1303" y="165"/>
                  </a:cubicBezTo>
                  <a:lnTo>
                    <a:pt x="36" y="4430"/>
                  </a:lnTo>
                  <a:cubicBezTo>
                    <a:pt x="0" y="4572"/>
                    <a:pt x="125" y="4733"/>
                    <a:pt x="268" y="4733"/>
                  </a:cubicBezTo>
                  <a:cubicBezTo>
                    <a:pt x="366" y="4733"/>
                    <a:pt x="464" y="4670"/>
                    <a:pt x="491" y="4563"/>
                  </a:cubicBezTo>
                  <a:lnTo>
                    <a:pt x="1758" y="299"/>
                  </a:lnTo>
                  <a:cubicBezTo>
                    <a:pt x="1812" y="120"/>
                    <a:pt x="1665" y="0"/>
                    <a:pt x="1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5" name="Google Shape;2855;p40"/>
          <p:cNvGrpSpPr/>
          <p:nvPr/>
        </p:nvGrpSpPr>
        <p:grpSpPr>
          <a:xfrm>
            <a:off x="763096" y="2710477"/>
            <a:ext cx="401699" cy="355554"/>
            <a:chOff x="3279750" y="4755375"/>
            <a:chExt cx="144725" cy="128100"/>
          </a:xfrm>
        </p:grpSpPr>
        <p:sp>
          <p:nvSpPr>
            <p:cNvPr id="2856" name="Google Shape;2856;p40"/>
            <p:cNvSpPr/>
            <p:nvPr/>
          </p:nvSpPr>
          <p:spPr>
            <a:xfrm>
              <a:off x="3279750" y="4755375"/>
              <a:ext cx="144725" cy="128100"/>
            </a:xfrm>
            <a:custGeom>
              <a:avLst/>
              <a:gdLst/>
              <a:ahLst/>
              <a:cxnLst/>
              <a:rect l="l" t="t" r="r" b="b"/>
              <a:pathLst>
                <a:path w="5789" h="5124" extrusionOk="0">
                  <a:moveTo>
                    <a:pt x="3097" y="1"/>
                  </a:moveTo>
                  <a:cubicBezTo>
                    <a:pt x="3055" y="1"/>
                    <a:pt x="3011" y="3"/>
                    <a:pt x="2965" y="8"/>
                  </a:cubicBezTo>
                  <a:cubicBezTo>
                    <a:pt x="2030" y="148"/>
                    <a:pt x="2348" y="1302"/>
                    <a:pt x="2567" y="1938"/>
                  </a:cubicBezTo>
                  <a:cubicBezTo>
                    <a:pt x="2378" y="1445"/>
                    <a:pt x="1787" y="877"/>
                    <a:pt x="1272" y="877"/>
                  </a:cubicBezTo>
                  <a:cubicBezTo>
                    <a:pt x="1082" y="877"/>
                    <a:pt x="902" y="954"/>
                    <a:pt x="757" y="1143"/>
                  </a:cubicBezTo>
                  <a:cubicBezTo>
                    <a:pt x="1" y="2137"/>
                    <a:pt x="1533" y="2515"/>
                    <a:pt x="2169" y="2515"/>
                  </a:cubicBezTo>
                  <a:cubicBezTo>
                    <a:pt x="1473" y="2515"/>
                    <a:pt x="200" y="2515"/>
                    <a:pt x="438" y="3530"/>
                  </a:cubicBezTo>
                  <a:cubicBezTo>
                    <a:pt x="510" y="3845"/>
                    <a:pt x="761" y="3969"/>
                    <a:pt x="1065" y="3969"/>
                  </a:cubicBezTo>
                  <a:cubicBezTo>
                    <a:pt x="1519" y="3969"/>
                    <a:pt x="2091" y="3690"/>
                    <a:pt x="2354" y="3352"/>
                  </a:cubicBezTo>
                  <a:lnTo>
                    <a:pt x="2354" y="3352"/>
                  </a:lnTo>
                  <a:cubicBezTo>
                    <a:pt x="1937" y="4109"/>
                    <a:pt x="1599" y="5067"/>
                    <a:pt x="2766" y="5122"/>
                  </a:cubicBezTo>
                  <a:cubicBezTo>
                    <a:pt x="2785" y="5123"/>
                    <a:pt x="2804" y="5123"/>
                    <a:pt x="2823" y="5123"/>
                  </a:cubicBezTo>
                  <a:cubicBezTo>
                    <a:pt x="3696" y="5123"/>
                    <a:pt x="3575" y="4206"/>
                    <a:pt x="3244" y="3212"/>
                  </a:cubicBezTo>
                  <a:lnTo>
                    <a:pt x="3244" y="3212"/>
                  </a:lnTo>
                  <a:cubicBezTo>
                    <a:pt x="3554" y="3899"/>
                    <a:pt x="4083" y="4413"/>
                    <a:pt x="4559" y="4413"/>
                  </a:cubicBezTo>
                  <a:cubicBezTo>
                    <a:pt x="4786" y="4413"/>
                    <a:pt x="5000" y="4297"/>
                    <a:pt x="5174" y="4028"/>
                  </a:cubicBezTo>
                  <a:cubicBezTo>
                    <a:pt x="5609" y="3334"/>
                    <a:pt x="5040" y="2898"/>
                    <a:pt x="3759" y="2697"/>
                  </a:cubicBezTo>
                  <a:lnTo>
                    <a:pt x="3759" y="2697"/>
                  </a:lnTo>
                  <a:cubicBezTo>
                    <a:pt x="3920" y="2722"/>
                    <a:pt x="4078" y="2734"/>
                    <a:pt x="4229" y="2734"/>
                  </a:cubicBezTo>
                  <a:cubicBezTo>
                    <a:pt x="5133" y="2734"/>
                    <a:pt x="5788" y="2301"/>
                    <a:pt x="5432" y="1521"/>
                  </a:cubicBezTo>
                  <a:cubicBezTo>
                    <a:pt x="5295" y="1219"/>
                    <a:pt x="5074" y="1099"/>
                    <a:pt x="4825" y="1099"/>
                  </a:cubicBezTo>
                  <a:cubicBezTo>
                    <a:pt x="4352" y="1099"/>
                    <a:pt x="3783" y="1535"/>
                    <a:pt x="3522" y="1978"/>
                  </a:cubicBezTo>
                  <a:cubicBezTo>
                    <a:pt x="3846" y="1236"/>
                    <a:pt x="4024" y="1"/>
                    <a:pt x="30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40"/>
            <p:cNvSpPr/>
            <p:nvPr/>
          </p:nvSpPr>
          <p:spPr>
            <a:xfrm>
              <a:off x="3324800" y="4798525"/>
              <a:ext cx="57975" cy="41975"/>
            </a:xfrm>
            <a:custGeom>
              <a:avLst/>
              <a:gdLst/>
              <a:ahLst/>
              <a:cxnLst/>
              <a:rect l="l" t="t" r="r" b="b"/>
              <a:pathLst>
                <a:path w="2319" h="1679" extrusionOk="0">
                  <a:moveTo>
                    <a:pt x="1142" y="0"/>
                  </a:moveTo>
                  <a:cubicBezTo>
                    <a:pt x="60" y="0"/>
                    <a:pt x="0" y="1533"/>
                    <a:pt x="964" y="1665"/>
                  </a:cubicBezTo>
                  <a:cubicBezTo>
                    <a:pt x="1034" y="1674"/>
                    <a:pt x="1100" y="1678"/>
                    <a:pt x="1162" y="1678"/>
                  </a:cubicBezTo>
                  <a:cubicBezTo>
                    <a:pt x="2318" y="1678"/>
                    <a:pt x="2304" y="183"/>
                    <a:pt x="1322" y="13"/>
                  </a:cubicBezTo>
                  <a:cubicBezTo>
                    <a:pt x="1259" y="4"/>
                    <a:pt x="1199" y="0"/>
                    <a:pt x="1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58" name="Google Shape;2858;p40"/>
          <p:cNvSpPr/>
          <p:nvPr/>
        </p:nvSpPr>
        <p:spPr>
          <a:xfrm>
            <a:off x="4095939" y="1077873"/>
            <a:ext cx="952106" cy="820805"/>
          </a:xfrm>
          <a:custGeom>
            <a:avLst/>
            <a:gdLst/>
            <a:ahLst/>
            <a:cxnLst/>
            <a:rect l="l" t="t" r="r" b="b"/>
            <a:pathLst>
              <a:path w="20514" h="17685" extrusionOk="0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59" name="Google Shape;2859;p40"/>
          <p:cNvGrpSpPr/>
          <p:nvPr/>
        </p:nvGrpSpPr>
        <p:grpSpPr>
          <a:xfrm rot="-1544681">
            <a:off x="7784165" y="1330387"/>
            <a:ext cx="483213" cy="561331"/>
            <a:chOff x="5151000" y="2658925"/>
            <a:chExt cx="176600" cy="205150"/>
          </a:xfrm>
        </p:grpSpPr>
        <p:sp>
          <p:nvSpPr>
            <p:cNvPr id="2860" name="Google Shape;2860;p40"/>
            <p:cNvSpPr/>
            <p:nvPr/>
          </p:nvSpPr>
          <p:spPr>
            <a:xfrm>
              <a:off x="5151000" y="2658925"/>
              <a:ext cx="176600" cy="205150"/>
            </a:xfrm>
            <a:custGeom>
              <a:avLst/>
              <a:gdLst/>
              <a:ahLst/>
              <a:cxnLst/>
              <a:rect l="l" t="t" r="r" b="b"/>
              <a:pathLst>
                <a:path w="7064" h="8206" extrusionOk="0">
                  <a:moveTo>
                    <a:pt x="3564" y="0"/>
                  </a:moveTo>
                  <a:cubicBezTo>
                    <a:pt x="2841" y="0"/>
                    <a:pt x="2175" y="294"/>
                    <a:pt x="1632" y="800"/>
                  </a:cubicBezTo>
                  <a:cubicBezTo>
                    <a:pt x="1493" y="919"/>
                    <a:pt x="1373" y="1058"/>
                    <a:pt x="1254" y="1198"/>
                  </a:cubicBezTo>
                  <a:cubicBezTo>
                    <a:pt x="1075" y="1417"/>
                    <a:pt x="896" y="1655"/>
                    <a:pt x="756" y="1934"/>
                  </a:cubicBezTo>
                  <a:cubicBezTo>
                    <a:pt x="697" y="2033"/>
                    <a:pt x="637" y="2153"/>
                    <a:pt x="577" y="2272"/>
                  </a:cubicBezTo>
                  <a:cubicBezTo>
                    <a:pt x="438" y="2571"/>
                    <a:pt x="319" y="2889"/>
                    <a:pt x="239" y="3227"/>
                  </a:cubicBezTo>
                  <a:cubicBezTo>
                    <a:pt x="199" y="3307"/>
                    <a:pt x="179" y="3386"/>
                    <a:pt x="159" y="3466"/>
                  </a:cubicBezTo>
                  <a:cubicBezTo>
                    <a:pt x="120" y="3645"/>
                    <a:pt x="100" y="3804"/>
                    <a:pt x="80" y="3983"/>
                  </a:cubicBezTo>
                  <a:cubicBezTo>
                    <a:pt x="40" y="4142"/>
                    <a:pt x="20" y="4321"/>
                    <a:pt x="20" y="4481"/>
                  </a:cubicBezTo>
                  <a:cubicBezTo>
                    <a:pt x="20" y="4500"/>
                    <a:pt x="20" y="4520"/>
                    <a:pt x="20" y="4540"/>
                  </a:cubicBezTo>
                  <a:cubicBezTo>
                    <a:pt x="0" y="4779"/>
                    <a:pt x="0" y="5058"/>
                    <a:pt x="20" y="5316"/>
                  </a:cubicBezTo>
                  <a:cubicBezTo>
                    <a:pt x="20" y="5455"/>
                    <a:pt x="40" y="5595"/>
                    <a:pt x="60" y="5734"/>
                  </a:cubicBezTo>
                  <a:cubicBezTo>
                    <a:pt x="120" y="6032"/>
                    <a:pt x="199" y="6311"/>
                    <a:pt x="319" y="6570"/>
                  </a:cubicBezTo>
                  <a:cubicBezTo>
                    <a:pt x="358" y="6689"/>
                    <a:pt x="418" y="6789"/>
                    <a:pt x="478" y="6888"/>
                  </a:cubicBezTo>
                  <a:cubicBezTo>
                    <a:pt x="657" y="7167"/>
                    <a:pt x="876" y="7425"/>
                    <a:pt x="1174" y="7624"/>
                  </a:cubicBezTo>
                  <a:cubicBezTo>
                    <a:pt x="1751" y="8057"/>
                    <a:pt x="2753" y="8205"/>
                    <a:pt x="3569" y="8205"/>
                  </a:cubicBezTo>
                  <a:cubicBezTo>
                    <a:pt x="3766" y="8205"/>
                    <a:pt x="3952" y="8197"/>
                    <a:pt x="4119" y="8181"/>
                  </a:cubicBezTo>
                  <a:cubicBezTo>
                    <a:pt x="5631" y="8082"/>
                    <a:pt x="6467" y="7425"/>
                    <a:pt x="6845" y="6410"/>
                  </a:cubicBezTo>
                  <a:cubicBezTo>
                    <a:pt x="6884" y="6291"/>
                    <a:pt x="6924" y="6172"/>
                    <a:pt x="6944" y="6052"/>
                  </a:cubicBezTo>
                  <a:cubicBezTo>
                    <a:pt x="6984" y="5933"/>
                    <a:pt x="7004" y="5814"/>
                    <a:pt x="7024" y="5694"/>
                  </a:cubicBezTo>
                  <a:cubicBezTo>
                    <a:pt x="7044" y="5555"/>
                    <a:pt x="7044" y="5396"/>
                    <a:pt x="7063" y="5257"/>
                  </a:cubicBezTo>
                  <a:cubicBezTo>
                    <a:pt x="7063" y="5177"/>
                    <a:pt x="7063" y="5097"/>
                    <a:pt x="7063" y="5018"/>
                  </a:cubicBezTo>
                  <a:cubicBezTo>
                    <a:pt x="7063" y="4859"/>
                    <a:pt x="7063" y="4680"/>
                    <a:pt x="7044" y="4520"/>
                  </a:cubicBezTo>
                  <a:cubicBezTo>
                    <a:pt x="7044" y="4500"/>
                    <a:pt x="7044" y="4500"/>
                    <a:pt x="7044" y="4481"/>
                  </a:cubicBezTo>
                  <a:cubicBezTo>
                    <a:pt x="7004" y="4142"/>
                    <a:pt x="6924" y="3685"/>
                    <a:pt x="6805" y="3207"/>
                  </a:cubicBezTo>
                  <a:cubicBezTo>
                    <a:pt x="6785" y="3128"/>
                    <a:pt x="6745" y="3028"/>
                    <a:pt x="6725" y="2949"/>
                  </a:cubicBezTo>
                  <a:cubicBezTo>
                    <a:pt x="6705" y="2829"/>
                    <a:pt x="6666" y="2710"/>
                    <a:pt x="6626" y="2610"/>
                  </a:cubicBezTo>
                  <a:cubicBezTo>
                    <a:pt x="6566" y="2471"/>
                    <a:pt x="6526" y="2352"/>
                    <a:pt x="6467" y="2232"/>
                  </a:cubicBezTo>
                  <a:cubicBezTo>
                    <a:pt x="6447" y="2173"/>
                    <a:pt x="6427" y="2133"/>
                    <a:pt x="6407" y="2073"/>
                  </a:cubicBezTo>
                  <a:cubicBezTo>
                    <a:pt x="6327" y="1894"/>
                    <a:pt x="6248" y="1735"/>
                    <a:pt x="6148" y="1576"/>
                  </a:cubicBezTo>
                  <a:cubicBezTo>
                    <a:pt x="5631" y="700"/>
                    <a:pt x="4855" y="4"/>
                    <a:pt x="3701" y="4"/>
                  </a:cubicBezTo>
                  <a:cubicBezTo>
                    <a:pt x="3655" y="2"/>
                    <a:pt x="3609" y="0"/>
                    <a:pt x="35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40"/>
            <p:cNvSpPr/>
            <p:nvPr/>
          </p:nvSpPr>
          <p:spPr>
            <a:xfrm>
              <a:off x="5182325" y="2678900"/>
              <a:ext cx="128850" cy="33225"/>
            </a:xfrm>
            <a:custGeom>
              <a:avLst/>
              <a:gdLst/>
              <a:ahLst/>
              <a:cxnLst/>
              <a:rect l="l" t="t" r="r" b="b"/>
              <a:pathLst>
                <a:path w="5154" h="1329" extrusionOk="0">
                  <a:moveTo>
                    <a:pt x="379" y="1"/>
                  </a:moveTo>
                  <a:cubicBezTo>
                    <a:pt x="240" y="120"/>
                    <a:pt x="120" y="259"/>
                    <a:pt x="1" y="399"/>
                  </a:cubicBezTo>
                  <a:cubicBezTo>
                    <a:pt x="1227" y="1082"/>
                    <a:pt x="2587" y="1329"/>
                    <a:pt x="3975" y="1329"/>
                  </a:cubicBezTo>
                  <a:cubicBezTo>
                    <a:pt x="4367" y="1329"/>
                    <a:pt x="4760" y="1309"/>
                    <a:pt x="5154" y="1274"/>
                  </a:cubicBezTo>
                  <a:cubicBezTo>
                    <a:pt x="5074" y="1095"/>
                    <a:pt x="4995" y="936"/>
                    <a:pt x="4895" y="777"/>
                  </a:cubicBezTo>
                  <a:cubicBezTo>
                    <a:pt x="4590" y="800"/>
                    <a:pt x="4286" y="813"/>
                    <a:pt x="3983" y="813"/>
                  </a:cubicBezTo>
                  <a:cubicBezTo>
                    <a:pt x="2727" y="813"/>
                    <a:pt x="1501" y="594"/>
                    <a:pt x="3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40"/>
            <p:cNvSpPr/>
            <p:nvPr/>
          </p:nvSpPr>
          <p:spPr>
            <a:xfrm>
              <a:off x="5154975" y="2732625"/>
              <a:ext cx="166150" cy="24500"/>
            </a:xfrm>
            <a:custGeom>
              <a:avLst/>
              <a:gdLst/>
              <a:ahLst/>
              <a:cxnLst/>
              <a:rect l="l" t="t" r="r" b="b"/>
              <a:pathLst>
                <a:path w="6646" h="980" extrusionOk="0">
                  <a:moveTo>
                    <a:pt x="6566" y="1"/>
                  </a:moveTo>
                  <a:cubicBezTo>
                    <a:pt x="5493" y="516"/>
                    <a:pt x="4337" y="731"/>
                    <a:pt x="3170" y="731"/>
                  </a:cubicBezTo>
                  <a:cubicBezTo>
                    <a:pt x="2131" y="731"/>
                    <a:pt x="1083" y="560"/>
                    <a:pt x="80" y="279"/>
                  </a:cubicBezTo>
                  <a:cubicBezTo>
                    <a:pt x="40" y="359"/>
                    <a:pt x="20" y="438"/>
                    <a:pt x="0" y="518"/>
                  </a:cubicBezTo>
                  <a:cubicBezTo>
                    <a:pt x="1032" y="809"/>
                    <a:pt x="2103" y="980"/>
                    <a:pt x="3166" y="980"/>
                  </a:cubicBezTo>
                  <a:cubicBezTo>
                    <a:pt x="4359" y="980"/>
                    <a:pt x="5541" y="764"/>
                    <a:pt x="6646" y="259"/>
                  </a:cubicBezTo>
                  <a:cubicBezTo>
                    <a:pt x="6626" y="180"/>
                    <a:pt x="6586" y="80"/>
                    <a:pt x="65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40"/>
            <p:cNvSpPr/>
            <p:nvPr/>
          </p:nvSpPr>
          <p:spPr>
            <a:xfrm>
              <a:off x="5151500" y="2758500"/>
              <a:ext cx="176100" cy="34075"/>
            </a:xfrm>
            <a:custGeom>
              <a:avLst/>
              <a:gdLst/>
              <a:ahLst/>
              <a:cxnLst/>
              <a:rect l="l" t="t" r="r" b="b"/>
              <a:pathLst>
                <a:path w="7044" h="1363" extrusionOk="0">
                  <a:moveTo>
                    <a:pt x="60" y="0"/>
                  </a:moveTo>
                  <a:cubicBezTo>
                    <a:pt x="20" y="159"/>
                    <a:pt x="0" y="338"/>
                    <a:pt x="0" y="498"/>
                  </a:cubicBezTo>
                  <a:cubicBezTo>
                    <a:pt x="0" y="517"/>
                    <a:pt x="0" y="537"/>
                    <a:pt x="0" y="557"/>
                  </a:cubicBezTo>
                  <a:cubicBezTo>
                    <a:pt x="995" y="1075"/>
                    <a:pt x="2169" y="1274"/>
                    <a:pt x="3283" y="1333"/>
                  </a:cubicBezTo>
                  <a:cubicBezTo>
                    <a:pt x="3583" y="1352"/>
                    <a:pt x="3885" y="1362"/>
                    <a:pt x="4188" y="1362"/>
                  </a:cubicBezTo>
                  <a:cubicBezTo>
                    <a:pt x="5151" y="1362"/>
                    <a:pt x="6120" y="1262"/>
                    <a:pt x="7043" y="1035"/>
                  </a:cubicBezTo>
                  <a:cubicBezTo>
                    <a:pt x="7043" y="876"/>
                    <a:pt x="7043" y="697"/>
                    <a:pt x="7024" y="537"/>
                  </a:cubicBezTo>
                  <a:cubicBezTo>
                    <a:pt x="7024" y="517"/>
                    <a:pt x="7024" y="517"/>
                    <a:pt x="7024" y="498"/>
                  </a:cubicBezTo>
                  <a:cubicBezTo>
                    <a:pt x="6069" y="743"/>
                    <a:pt x="4987" y="899"/>
                    <a:pt x="3907" y="899"/>
                  </a:cubicBezTo>
                  <a:cubicBezTo>
                    <a:pt x="2533" y="899"/>
                    <a:pt x="1163" y="646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40"/>
            <p:cNvSpPr/>
            <p:nvPr/>
          </p:nvSpPr>
          <p:spPr>
            <a:xfrm>
              <a:off x="5158950" y="2810225"/>
              <a:ext cx="165675" cy="29700"/>
            </a:xfrm>
            <a:custGeom>
              <a:avLst/>
              <a:gdLst/>
              <a:ahLst/>
              <a:cxnLst/>
              <a:rect l="l" t="t" r="r" b="b"/>
              <a:pathLst>
                <a:path w="6627" h="1188" extrusionOk="0">
                  <a:moveTo>
                    <a:pt x="6626" y="0"/>
                  </a:moveTo>
                  <a:lnTo>
                    <a:pt x="6626" y="0"/>
                  </a:lnTo>
                  <a:cubicBezTo>
                    <a:pt x="5550" y="653"/>
                    <a:pt x="4203" y="930"/>
                    <a:pt x="2859" y="930"/>
                  </a:cubicBezTo>
                  <a:cubicBezTo>
                    <a:pt x="1868" y="930"/>
                    <a:pt x="879" y="779"/>
                    <a:pt x="1" y="518"/>
                  </a:cubicBezTo>
                  <a:lnTo>
                    <a:pt x="1" y="518"/>
                  </a:lnTo>
                  <a:cubicBezTo>
                    <a:pt x="40" y="637"/>
                    <a:pt x="100" y="737"/>
                    <a:pt x="160" y="836"/>
                  </a:cubicBezTo>
                  <a:cubicBezTo>
                    <a:pt x="998" y="1060"/>
                    <a:pt x="1922" y="1187"/>
                    <a:pt x="2849" y="1187"/>
                  </a:cubicBezTo>
                  <a:cubicBezTo>
                    <a:pt x="4146" y="1187"/>
                    <a:pt x="5448" y="939"/>
                    <a:pt x="6527" y="358"/>
                  </a:cubicBezTo>
                  <a:cubicBezTo>
                    <a:pt x="6566" y="239"/>
                    <a:pt x="6606" y="120"/>
                    <a:pt x="66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40"/>
            <p:cNvSpPr/>
            <p:nvPr/>
          </p:nvSpPr>
          <p:spPr>
            <a:xfrm>
              <a:off x="5165425" y="2707250"/>
              <a:ext cx="151225" cy="26175"/>
            </a:xfrm>
            <a:custGeom>
              <a:avLst/>
              <a:gdLst/>
              <a:ahLst/>
              <a:cxnLst/>
              <a:rect l="l" t="t" r="r" b="b"/>
              <a:pathLst>
                <a:path w="6049" h="1047" extrusionOk="0">
                  <a:moveTo>
                    <a:pt x="179" y="1"/>
                  </a:moveTo>
                  <a:cubicBezTo>
                    <a:pt x="120" y="100"/>
                    <a:pt x="60" y="220"/>
                    <a:pt x="0" y="339"/>
                  </a:cubicBezTo>
                  <a:cubicBezTo>
                    <a:pt x="856" y="797"/>
                    <a:pt x="1890" y="956"/>
                    <a:pt x="2845" y="1016"/>
                  </a:cubicBezTo>
                  <a:cubicBezTo>
                    <a:pt x="3109" y="1035"/>
                    <a:pt x="3378" y="1047"/>
                    <a:pt x="3648" y="1047"/>
                  </a:cubicBezTo>
                  <a:cubicBezTo>
                    <a:pt x="4460" y="1047"/>
                    <a:pt x="5288" y="946"/>
                    <a:pt x="6049" y="677"/>
                  </a:cubicBezTo>
                  <a:cubicBezTo>
                    <a:pt x="5989" y="538"/>
                    <a:pt x="5949" y="419"/>
                    <a:pt x="5890" y="299"/>
                  </a:cubicBezTo>
                  <a:cubicBezTo>
                    <a:pt x="5157" y="554"/>
                    <a:pt x="4374" y="656"/>
                    <a:pt x="3591" y="656"/>
                  </a:cubicBezTo>
                  <a:cubicBezTo>
                    <a:pt x="3395" y="656"/>
                    <a:pt x="3200" y="649"/>
                    <a:pt x="3005" y="638"/>
                  </a:cubicBezTo>
                  <a:cubicBezTo>
                    <a:pt x="2050" y="598"/>
                    <a:pt x="1035" y="439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40"/>
            <p:cNvSpPr/>
            <p:nvPr/>
          </p:nvSpPr>
          <p:spPr>
            <a:xfrm>
              <a:off x="5151500" y="2790325"/>
              <a:ext cx="176100" cy="25650"/>
            </a:xfrm>
            <a:custGeom>
              <a:avLst/>
              <a:gdLst/>
              <a:ahLst/>
              <a:cxnLst/>
              <a:rect l="l" t="t" r="r" b="b"/>
              <a:pathLst>
                <a:path w="7044" h="1026" extrusionOk="0">
                  <a:moveTo>
                    <a:pt x="7043" y="1"/>
                  </a:moveTo>
                  <a:lnTo>
                    <a:pt x="7043" y="1"/>
                  </a:lnTo>
                  <a:cubicBezTo>
                    <a:pt x="5924" y="433"/>
                    <a:pt x="4750" y="627"/>
                    <a:pt x="3574" y="627"/>
                  </a:cubicBezTo>
                  <a:cubicBezTo>
                    <a:pt x="2368" y="627"/>
                    <a:pt x="1159" y="423"/>
                    <a:pt x="0" y="60"/>
                  </a:cubicBezTo>
                  <a:lnTo>
                    <a:pt x="0" y="60"/>
                  </a:lnTo>
                  <a:cubicBezTo>
                    <a:pt x="0" y="199"/>
                    <a:pt x="20" y="339"/>
                    <a:pt x="40" y="478"/>
                  </a:cubicBezTo>
                  <a:cubicBezTo>
                    <a:pt x="1189" y="831"/>
                    <a:pt x="2384" y="1025"/>
                    <a:pt x="3576" y="1025"/>
                  </a:cubicBezTo>
                  <a:cubicBezTo>
                    <a:pt x="4737" y="1025"/>
                    <a:pt x="5894" y="841"/>
                    <a:pt x="7004" y="438"/>
                  </a:cubicBezTo>
                  <a:cubicBezTo>
                    <a:pt x="7024" y="299"/>
                    <a:pt x="7024" y="140"/>
                    <a:pt x="70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5" name="Google Shape;3915;p69"/>
          <p:cNvSpPr txBox="1">
            <a:spLocks noGrp="1"/>
          </p:cNvSpPr>
          <p:nvPr>
            <p:ph type="subTitle" idx="1"/>
          </p:nvPr>
        </p:nvSpPr>
        <p:spPr>
          <a:xfrm>
            <a:off x="3164550" y="2267675"/>
            <a:ext cx="2814900" cy="41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you have any questions?</a:t>
            </a:r>
            <a:endParaRPr/>
          </a:p>
        </p:txBody>
      </p:sp>
      <p:sp>
        <p:nvSpPr>
          <p:cNvPr id="3916" name="Google Shape;3916;p69"/>
          <p:cNvSpPr txBox="1">
            <a:spLocks noGrp="1"/>
          </p:cNvSpPr>
          <p:nvPr>
            <p:ph type="title"/>
          </p:nvPr>
        </p:nvSpPr>
        <p:spPr>
          <a:xfrm>
            <a:off x="720000" y="1035825"/>
            <a:ext cx="7704000" cy="759300"/>
          </a:xfrm>
          <a:prstGeom prst="rect">
            <a:avLst/>
          </a:prstGeom>
        </p:spPr>
        <p:txBody>
          <a:bodyPr spcFirstLastPara="1" wrap="square" lIns="91425" tIns="91425" rIns="91425" bIns="180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3919" name="Google Shape;3919;p69"/>
          <p:cNvSpPr/>
          <p:nvPr/>
        </p:nvSpPr>
        <p:spPr>
          <a:xfrm flipH="1">
            <a:off x="3730708" y="1895976"/>
            <a:ext cx="324674" cy="345598"/>
          </a:xfrm>
          <a:custGeom>
            <a:avLst/>
            <a:gdLst/>
            <a:ahLst/>
            <a:cxnLst/>
            <a:rect l="l" t="t" r="r" b="b"/>
            <a:pathLst>
              <a:path w="32027" h="34091" extrusionOk="0">
                <a:moveTo>
                  <a:pt x="22230" y="1396"/>
                </a:moveTo>
                <a:cubicBezTo>
                  <a:pt x="20029" y="585"/>
                  <a:pt x="17654" y="63"/>
                  <a:pt x="15279" y="5"/>
                </a:cubicBezTo>
                <a:cubicBezTo>
                  <a:pt x="12904" y="-53"/>
                  <a:pt x="9950" y="411"/>
                  <a:pt x="7981" y="1048"/>
                </a:cubicBezTo>
                <a:cubicBezTo>
                  <a:pt x="6012" y="1685"/>
                  <a:pt x="4679" y="2206"/>
                  <a:pt x="3463" y="3828"/>
                </a:cubicBezTo>
                <a:cubicBezTo>
                  <a:pt x="2247" y="5450"/>
                  <a:pt x="1204" y="8115"/>
                  <a:pt x="683" y="10779"/>
                </a:cubicBezTo>
                <a:cubicBezTo>
                  <a:pt x="162" y="13444"/>
                  <a:pt x="-360" y="16629"/>
                  <a:pt x="335" y="19815"/>
                </a:cubicBezTo>
                <a:cubicBezTo>
                  <a:pt x="1030" y="23001"/>
                  <a:pt x="2189" y="27518"/>
                  <a:pt x="4853" y="29893"/>
                </a:cubicBezTo>
                <a:cubicBezTo>
                  <a:pt x="7518" y="32268"/>
                  <a:pt x="12499" y="34354"/>
                  <a:pt x="16322" y="34064"/>
                </a:cubicBezTo>
                <a:cubicBezTo>
                  <a:pt x="20145" y="33775"/>
                  <a:pt x="25185" y="30994"/>
                  <a:pt x="27791" y="28156"/>
                </a:cubicBezTo>
                <a:cubicBezTo>
                  <a:pt x="30398" y="25318"/>
                  <a:pt x="31556" y="20221"/>
                  <a:pt x="31961" y="17035"/>
                </a:cubicBezTo>
                <a:cubicBezTo>
                  <a:pt x="32366" y="13849"/>
                  <a:pt x="30802" y="11068"/>
                  <a:pt x="30223" y="9041"/>
                </a:cubicBezTo>
                <a:cubicBezTo>
                  <a:pt x="29644" y="7014"/>
                  <a:pt x="29818" y="6145"/>
                  <a:pt x="28486" y="4871"/>
                </a:cubicBezTo>
                <a:cubicBezTo>
                  <a:pt x="27154" y="3597"/>
                  <a:pt x="24431" y="2207"/>
                  <a:pt x="22230" y="13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grpSp>
        <p:nvGrpSpPr>
          <p:cNvPr id="3920" name="Google Shape;3920;p69"/>
          <p:cNvGrpSpPr/>
          <p:nvPr/>
        </p:nvGrpSpPr>
        <p:grpSpPr>
          <a:xfrm>
            <a:off x="3773216" y="1960603"/>
            <a:ext cx="239517" cy="216285"/>
            <a:chOff x="1846340" y="2678006"/>
            <a:chExt cx="381336" cy="344348"/>
          </a:xfrm>
        </p:grpSpPr>
        <p:sp>
          <p:nvSpPr>
            <p:cNvPr id="3921" name="Google Shape;3921;p69"/>
            <p:cNvSpPr/>
            <p:nvPr/>
          </p:nvSpPr>
          <p:spPr>
            <a:xfrm>
              <a:off x="1880709" y="2683595"/>
              <a:ext cx="317378" cy="333310"/>
            </a:xfrm>
            <a:custGeom>
              <a:avLst/>
              <a:gdLst/>
              <a:ahLst/>
              <a:cxnLst/>
              <a:rect l="l" t="t" r="r" b="b"/>
              <a:pathLst>
                <a:path w="13686" h="14373" extrusionOk="0">
                  <a:moveTo>
                    <a:pt x="6843" y="1"/>
                  </a:moveTo>
                  <a:cubicBezTo>
                    <a:pt x="3060" y="1"/>
                    <a:pt x="1" y="3078"/>
                    <a:pt x="1" y="6870"/>
                  </a:cubicBezTo>
                  <a:cubicBezTo>
                    <a:pt x="1" y="10670"/>
                    <a:pt x="3060" y="13739"/>
                    <a:pt x="6843" y="13739"/>
                  </a:cubicBezTo>
                  <a:cubicBezTo>
                    <a:pt x="7637" y="13739"/>
                    <a:pt x="8395" y="13605"/>
                    <a:pt x="9109" y="13355"/>
                  </a:cubicBezTo>
                  <a:lnTo>
                    <a:pt x="11196" y="14372"/>
                  </a:lnTo>
                  <a:lnTo>
                    <a:pt x="11196" y="12178"/>
                  </a:lnTo>
                  <a:cubicBezTo>
                    <a:pt x="12713" y="10911"/>
                    <a:pt x="13685" y="9002"/>
                    <a:pt x="13685" y="6870"/>
                  </a:cubicBezTo>
                  <a:cubicBezTo>
                    <a:pt x="13685" y="3078"/>
                    <a:pt x="10626" y="1"/>
                    <a:pt x="68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69"/>
            <p:cNvSpPr/>
            <p:nvPr/>
          </p:nvSpPr>
          <p:spPr>
            <a:xfrm>
              <a:off x="1853830" y="2746767"/>
              <a:ext cx="370715" cy="197092"/>
            </a:xfrm>
            <a:custGeom>
              <a:avLst/>
              <a:gdLst/>
              <a:ahLst/>
              <a:cxnLst/>
              <a:rect l="l" t="t" r="r" b="b"/>
              <a:pathLst>
                <a:path w="15986" h="8499" extrusionOk="0">
                  <a:moveTo>
                    <a:pt x="7408" y="1"/>
                  </a:moveTo>
                  <a:cubicBezTo>
                    <a:pt x="7299" y="1"/>
                    <a:pt x="7191" y="43"/>
                    <a:pt x="7110" y="131"/>
                  </a:cubicBezTo>
                  <a:lnTo>
                    <a:pt x="276" y="7339"/>
                  </a:lnTo>
                  <a:cubicBezTo>
                    <a:pt x="0" y="7631"/>
                    <a:pt x="243" y="8072"/>
                    <a:pt x="580" y="8072"/>
                  </a:cubicBezTo>
                  <a:cubicBezTo>
                    <a:pt x="646" y="8072"/>
                    <a:pt x="715" y="8055"/>
                    <a:pt x="785" y="8017"/>
                  </a:cubicBezTo>
                  <a:lnTo>
                    <a:pt x="5968" y="5279"/>
                  </a:lnTo>
                  <a:cubicBezTo>
                    <a:pt x="6033" y="5245"/>
                    <a:pt x="6102" y="5229"/>
                    <a:pt x="6169" y="5229"/>
                  </a:cubicBezTo>
                  <a:cubicBezTo>
                    <a:pt x="6317" y="5229"/>
                    <a:pt x="6459" y="5305"/>
                    <a:pt x="6539" y="5439"/>
                  </a:cubicBezTo>
                  <a:lnTo>
                    <a:pt x="8198" y="8285"/>
                  </a:lnTo>
                  <a:cubicBezTo>
                    <a:pt x="8279" y="8426"/>
                    <a:pt x="8421" y="8499"/>
                    <a:pt x="8566" y="8499"/>
                  </a:cubicBezTo>
                  <a:cubicBezTo>
                    <a:pt x="8678" y="8499"/>
                    <a:pt x="8791" y="8455"/>
                    <a:pt x="8876" y="8365"/>
                  </a:cubicBezTo>
                  <a:lnTo>
                    <a:pt x="15701" y="1157"/>
                  </a:lnTo>
                  <a:cubicBezTo>
                    <a:pt x="15986" y="865"/>
                    <a:pt x="15735" y="428"/>
                    <a:pt x="15394" y="428"/>
                  </a:cubicBezTo>
                  <a:cubicBezTo>
                    <a:pt x="15329" y="428"/>
                    <a:pt x="15261" y="444"/>
                    <a:pt x="15192" y="479"/>
                  </a:cubicBezTo>
                  <a:lnTo>
                    <a:pt x="10009" y="3218"/>
                  </a:lnTo>
                  <a:cubicBezTo>
                    <a:pt x="9945" y="3252"/>
                    <a:pt x="9876" y="3268"/>
                    <a:pt x="9808" y="3268"/>
                  </a:cubicBezTo>
                  <a:cubicBezTo>
                    <a:pt x="9660" y="3268"/>
                    <a:pt x="9518" y="3192"/>
                    <a:pt x="9438" y="3057"/>
                  </a:cubicBezTo>
                  <a:lnTo>
                    <a:pt x="7779" y="212"/>
                  </a:lnTo>
                  <a:cubicBezTo>
                    <a:pt x="7698" y="74"/>
                    <a:pt x="7553" y="1"/>
                    <a:pt x="74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69"/>
            <p:cNvSpPr/>
            <p:nvPr/>
          </p:nvSpPr>
          <p:spPr>
            <a:xfrm>
              <a:off x="1846340" y="2678006"/>
              <a:ext cx="381336" cy="344348"/>
            </a:xfrm>
            <a:custGeom>
              <a:avLst/>
              <a:gdLst/>
              <a:ahLst/>
              <a:cxnLst/>
              <a:rect l="l" t="t" r="r" b="b"/>
              <a:pathLst>
                <a:path w="16444" h="14849" extrusionOk="0">
                  <a:moveTo>
                    <a:pt x="7736" y="3206"/>
                  </a:moveTo>
                  <a:cubicBezTo>
                    <a:pt x="7800" y="3206"/>
                    <a:pt x="7862" y="3237"/>
                    <a:pt x="7897" y="3301"/>
                  </a:cubicBezTo>
                  <a:lnTo>
                    <a:pt x="9556" y="6138"/>
                  </a:lnTo>
                  <a:cubicBezTo>
                    <a:pt x="9679" y="6353"/>
                    <a:pt x="9903" y="6471"/>
                    <a:pt x="10133" y="6471"/>
                  </a:cubicBezTo>
                  <a:cubicBezTo>
                    <a:pt x="10237" y="6471"/>
                    <a:pt x="10342" y="6447"/>
                    <a:pt x="10439" y="6397"/>
                  </a:cubicBezTo>
                  <a:lnTo>
                    <a:pt x="15622" y="3658"/>
                  </a:lnTo>
                  <a:cubicBezTo>
                    <a:pt x="15655" y="3641"/>
                    <a:pt x="15686" y="3633"/>
                    <a:pt x="15716" y="3633"/>
                  </a:cubicBezTo>
                  <a:cubicBezTo>
                    <a:pt x="15868" y="3633"/>
                    <a:pt x="15972" y="3835"/>
                    <a:pt x="15845" y="3962"/>
                  </a:cubicBezTo>
                  <a:lnTo>
                    <a:pt x="11376" y="8681"/>
                  </a:lnTo>
                  <a:cubicBezTo>
                    <a:pt x="11220" y="8851"/>
                    <a:pt x="11379" y="9077"/>
                    <a:pt x="11558" y="9077"/>
                  </a:cubicBezTo>
                  <a:cubicBezTo>
                    <a:pt x="11615" y="9077"/>
                    <a:pt x="11673" y="9055"/>
                    <a:pt x="11724" y="9002"/>
                  </a:cubicBezTo>
                  <a:lnTo>
                    <a:pt x="14784" y="5782"/>
                  </a:lnTo>
                  <a:cubicBezTo>
                    <a:pt x="14873" y="6219"/>
                    <a:pt x="14918" y="6665"/>
                    <a:pt x="14918" y="7111"/>
                  </a:cubicBezTo>
                  <a:cubicBezTo>
                    <a:pt x="14918" y="9100"/>
                    <a:pt x="14034" y="10965"/>
                    <a:pt x="12509" y="12231"/>
                  </a:cubicBezTo>
                  <a:cubicBezTo>
                    <a:pt x="12455" y="12276"/>
                    <a:pt x="12420" y="12347"/>
                    <a:pt x="12420" y="12419"/>
                  </a:cubicBezTo>
                  <a:lnTo>
                    <a:pt x="12420" y="14239"/>
                  </a:lnTo>
                  <a:lnTo>
                    <a:pt x="10680" y="13382"/>
                  </a:lnTo>
                  <a:cubicBezTo>
                    <a:pt x="10646" y="13367"/>
                    <a:pt x="10611" y="13361"/>
                    <a:pt x="10577" y="13361"/>
                  </a:cubicBezTo>
                  <a:cubicBezTo>
                    <a:pt x="10549" y="13361"/>
                    <a:pt x="10521" y="13365"/>
                    <a:pt x="10493" y="13373"/>
                  </a:cubicBezTo>
                  <a:cubicBezTo>
                    <a:pt x="9797" y="13623"/>
                    <a:pt x="9057" y="13748"/>
                    <a:pt x="8307" y="13748"/>
                  </a:cubicBezTo>
                  <a:cubicBezTo>
                    <a:pt x="5961" y="13748"/>
                    <a:pt x="3793" y="12490"/>
                    <a:pt x="2607" y="10456"/>
                  </a:cubicBezTo>
                  <a:lnTo>
                    <a:pt x="6398" y="8449"/>
                  </a:lnTo>
                  <a:cubicBezTo>
                    <a:pt x="6424" y="8436"/>
                    <a:pt x="6452" y="8430"/>
                    <a:pt x="6481" y="8430"/>
                  </a:cubicBezTo>
                  <a:cubicBezTo>
                    <a:pt x="6550" y="8430"/>
                    <a:pt x="6619" y="8466"/>
                    <a:pt x="6657" y="8529"/>
                  </a:cubicBezTo>
                  <a:lnTo>
                    <a:pt x="8316" y="11366"/>
                  </a:lnTo>
                  <a:cubicBezTo>
                    <a:pt x="8442" y="11583"/>
                    <a:pt x="8666" y="11697"/>
                    <a:pt x="8891" y="11697"/>
                  </a:cubicBezTo>
                  <a:cubicBezTo>
                    <a:pt x="9064" y="11697"/>
                    <a:pt x="9237" y="11630"/>
                    <a:pt x="9369" y="11491"/>
                  </a:cubicBezTo>
                  <a:lnTo>
                    <a:pt x="10867" y="9912"/>
                  </a:lnTo>
                  <a:cubicBezTo>
                    <a:pt x="11025" y="9741"/>
                    <a:pt x="10862" y="9511"/>
                    <a:pt x="10680" y="9511"/>
                  </a:cubicBezTo>
                  <a:cubicBezTo>
                    <a:pt x="10626" y="9511"/>
                    <a:pt x="10569" y="9532"/>
                    <a:pt x="10520" y="9582"/>
                  </a:cubicBezTo>
                  <a:lnTo>
                    <a:pt x="9021" y="11170"/>
                  </a:lnTo>
                  <a:cubicBezTo>
                    <a:pt x="8986" y="11208"/>
                    <a:pt x="8938" y="11227"/>
                    <a:pt x="8890" y="11227"/>
                  </a:cubicBezTo>
                  <a:cubicBezTo>
                    <a:pt x="8826" y="11227"/>
                    <a:pt x="8762" y="11195"/>
                    <a:pt x="8726" y="11134"/>
                  </a:cubicBezTo>
                  <a:lnTo>
                    <a:pt x="7058" y="8288"/>
                  </a:lnTo>
                  <a:cubicBezTo>
                    <a:pt x="6937" y="8076"/>
                    <a:pt x="6720" y="7958"/>
                    <a:pt x="6496" y="7958"/>
                  </a:cubicBezTo>
                  <a:cubicBezTo>
                    <a:pt x="6391" y="7958"/>
                    <a:pt x="6284" y="7984"/>
                    <a:pt x="6184" y="8039"/>
                  </a:cubicBezTo>
                  <a:lnTo>
                    <a:pt x="992" y="10777"/>
                  </a:lnTo>
                  <a:cubicBezTo>
                    <a:pt x="961" y="10794"/>
                    <a:pt x="930" y="10802"/>
                    <a:pt x="901" y="10802"/>
                  </a:cubicBezTo>
                  <a:cubicBezTo>
                    <a:pt x="749" y="10802"/>
                    <a:pt x="649" y="10592"/>
                    <a:pt x="769" y="10465"/>
                  </a:cubicBezTo>
                  <a:lnTo>
                    <a:pt x="7593" y="3266"/>
                  </a:lnTo>
                  <a:cubicBezTo>
                    <a:pt x="7633" y="3226"/>
                    <a:pt x="7685" y="3206"/>
                    <a:pt x="7736" y="3206"/>
                  </a:cubicBezTo>
                  <a:close/>
                  <a:moveTo>
                    <a:pt x="8314" y="0"/>
                  </a:moveTo>
                  <a:cubicBezTo>
                    <a:pt x="8291" y="0"/>
                    <a:pt x="8268" y="0"/>
                    <a:pt x="8245" y="1"/>
                  </a:cubicBezTo>
                  <a:cubicBezTo>
                    <a:pt x="6505" y="19"/>
                    <a:pt x="4810" y="688"/>
                    <a:pt x="3534" y="1865"/>
                  </a:cubicBezTo>
                  <a:cubicBezTo>
                    <a:pt x="3359" y="2026"/>
                    <a:pt x="3520" y="2276"/>
                    <a:pt x="3705" y="2276"/>
                  </a:cubicBezTo>
                  <a:cubicBezTo>
                    <a:pt x="3755" y="2276"/>
                    <a:pt x="3808" y="2257"/>
                    <a:pt x="3856" y="2213"/>
                  </a:cubicBezTo>
                  <a:cubicBezTo>
                    <a:pt x="5051" y="1116"/>
                    <a:pt x="6630" y="491"/>
                    <a:pt x="8254" y="474"/>
                  </a:cubicBezTo>
                  <a:cubicBezTo>
                    <a:pt x="8265" y="473"/>
                    <a:pt x="8277" y="473"/>
                    <a:pt x="8289" y="473"/>
                  </a:cubicBezTo>
                  <a:cubicBezTo>
                    <a:pt x="9927" y="473"/>
                    <a:pt x="11536" y="1088"/>
                    <a:pt x="12750" y="2204"/>
                  </a:cubicBezTo>
                  <a:cubicBezTo>
                    <a:pt x="13294" y="2704"/>
                    <a:pt x="13749" y="3275"/>
                    <a:pt x="14106" y="3926"/>
                  </a:cubicBezTo>
                  <a:lnTo>
                    <a:pt x="10216" y="5978"/>
                  </a:lnTo>
                  <a:cubicBezTo>
                    <a:pt x="10188" y="5992"/>
                    <a:pt x="10158" y="5999"/>
                    <a:pt x="10128" y="5999"/>
                  </a:cubicBezTo>
                  <a:cubicBezTo>
                    <a:pt x="10064" y="5999"/>
                    <a:pt x="10003" y="5967"/>
                    <a:pt x="9966" y="5906"/>
                  </a:cubicBezTo>
                  <a:lnTo>
                    <a:pt x="8307" y="3061"/>
                  </a:lnTo>
                  <a:cubicBezTo>
                    <a:pt x="8181" y="2848"/>
                    <a:pt x="7953" y="2736"/>
                    <a:pt x="7727" y="2736"/>
                  </a:cubicBezTo>
                  <a:cubicBezTo>
                    <a:pt x="7554" y="2736"/>
                    <a:pt x="7382" y="2801"/>
                    <a:pt x="7254" y="2936"/>
                  </a:cubicBezTo>
                  <a:lnTo>
                    <a:pt x="1875" y="8609"/>
                  </a:lnTo>
                  <a:cubicBezTo>
                    <a:pt x="1679" y="7771"/>
                    <a:pt x="1652" y="6888"/>
                    <a:pt x="1795" y="6022"/>
                  </a:cubicBezTo>
                  <a:cubicBezTo>
                    <a:pt x="1955" y="5005"/>
                    <a:pt x="2357" y="4051"/>
                    <a:pt x="2937" y="3248"/>
                  </a:cubicBezTo>
                  <a:cubicBezTo>
                    <a:pt x="3066" y="3068"/>
                    <a:pt x="2906" y="2873"/>
                    <a:pt x="2737" y="2873"/>
                  </a:cubicBezTo>
                  <a:cubicBezTo>
                    <a:pt x="2672" y="2873"/>
                    <a:pt x="2605" y="2902"/>
                    <a:pt x="2553" y="2971"/>
                  </a:cubicBezTo>
                  <a:cubicBezTo>
                    <a:pt x="1929" y="3828"/>
                    <a:pt x="1500" y="4854"/>
                    <a:pt x="1322" y="5942"/>
                  </a:cubicBezTo>
                  <a:cubicBezTo>
                    <a:pt x="1161" y="6968"/>
                    <a:pt x="1215" y="8030"/>
                    <a:pt x="1491" y="9020"/>
                  </a:cubicBezTo>
                  <a:lnTo>
                    <a:pt x="430" y="10144"/>
                  </a:lnTo>
                  <a:cubicBezTo>
                    <a:pt x="1" y="10588"/>
                    <a:pt x="391" y="11273"/>
                    <a:pt x="914" y="11273"/>
                  </a:cubicBezTo>
                  <a:cubicBezTo>
                    <a:pt x="1011" y="11273"/>
                    <a:pt x="1113" y="11250"/>
                    <a:pt x="1215" y="11197"/>
                  </a:cubicBezTo>
                  <a:lnTo>
                    <a:pt x="2187" y="10679"/>
                  </a:lnTo>
                  <a:cubicBezTo>
                    <a:pt x="3454" y="12865"/>
                    <a:pt x="5782" y="14221"/>
                    <a:pt x="8307" y="14221"/>
                  </a:cubicBezTo>
                  <a:cubicBezTo>
                    <a:pt x="9074" y="14221"/>
                    <a:pt x="9833" y="14096"/>
                    <a:pt x="10555" y="13855"/>
                  </a:cubicBezTo>
                  <a:lnTo>
                    <a:pt x="12554" y="14827"/>
                  </a:lnTo>
                  <a:cubicBezTo>
                    <a:pt x="12587" y="14842"/>
                    <a:pt x="12620" y="14849"/>
                    <a:pt x="12653" y="14849"/>
                  </a:cubicBezTo>
                  <a:cubicBezTo>
                    <a:pt x="12780" y="14849"/>
                    <a:pt x="12893" y="14748"/>
                    <a:pt x="12893" y="14613"/>
                  </a:cubicBezTo>
                  <a:lnTo>
                    <a:pt x="12893" y="12526"/>
                  </a:lnTo>
                  <a:cubicBezTo>
                    <a:pt x="14481" y="11170"/>
                    <a:pt x="15390" y="9207"/>
                    <a:pt x="15390" y="7111"/>
                  </a:cubicBezTo>
                  <a:cubicBezTo>
                    <a:pt x="15390" y="6522"/>
                    <a:pt x="15319" y="5933"/>
                    <a:pt x="15176" y="5362"/>
                  </a:cubicBezTo>
                  <a:lnTo>
                    <a:pt x="16193" y="4292"/>
                  </a:lnTo>
                  <a:cubicBezTo>
                    <a:pt x="16425" y="4042"/>
                    <a:pt x="16443" y="3685"/>
                    <a:pt x="16238" y="3417"/>
                  </a:cubicBezTo>
                  <a:cubicBezTo>
                    <a:pt x="16110" y="3249"/>
                    <a:pt x="15918" y="3156"/>
                    <a:pt x="15721" y="3156"/>
                  </a:cubicBezTo>
                  <a:cubicBezTo>
                    <a:pt x="15615" y="3156"/>
                    <a:pt x="15508" y="3183"/>
                    <a:pt x="15408" y="3239"/>
                  </a:cubicBezTo>
                  <a:lnTo>
                    <a:pt x="14525" y="3703"/>
                  </a:lnTo>
                  <a:cubicBezTo>
                    <a:pt x="14142" y="3007"/>
                    <a:pt x="13660" y="2392"/>
                    <a:pt x="13071" y="1856"/>
                  </a:cubicBezTo>
                  <a:cubicBezTo>
                    <a:pt x="11777" y="668"/>
                    <a:pt x="10065" y="0"/>
                    <a:pt x="83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24" name="Google Shape;3924;p69"/>
          <p:cNvSpPr/>
          <p:nvPr/>
        </p:nvSpPr>
        <p:spPr>
          <a:xfrm flipH="1">
            <a:off x="4183347" y="1895976"/>
            <a:ext cx="324674" cy="345598"/>
          </a:xfrm>
          <a:custGeom>
            <a:avLst/>
            <a:gdLst/>
            <a:ahLst/>
            <a:cxnLst/>
            <a:rect l="l" t="t" r="r" b="b"/>
            <a:pathLst>
              <a:path w="32027" h="34091" extrusionOk="0">
                <a:moveTo>
                  <a:pt x="22230" y="1396"/>
                </a:moveTo>
                <a:cubicBezTo>
                  <a:pt x="20029" y="585"/>
                  <a:pt x="17654" y="63"/>
                  <a:pt x="15279" y="5"/>
                </a:cubicBezTo>
                <a:cubicBezTo>
                  <a:pt x="12904" y="-53"/>
                  <a:pt x="9950" y="411"/>
                  <a:pt x="7981" y="1048"/>
                </a:cubicBezTo>
                <a:cubicBezTo>
                  <a:pt x="6012" y="1685"/>
                  <a:pt x="4679" y="2206"/>
                  <a:pt x="3463" y="3828"/>
                </a:cubicBezTo>
                <a:cubicBezTo>
                  <a:pt x="2247" y="5450"/>
                  <a:pt x="1204" y="8115"/>
                  <a:pt x="683" y="10779"/>
                </a:cubicBezTo>
                <a:cubicBezTo>
                  <a:pt x="162" y="13444"/>
                  <a:pt x="-360" y="16629"/>
                  <a:pt x="335" y="19815"/>
                </a:cubicBezTo>
                <a:cubicBezTo>
                  <a:pt x="1030" y="23001"/>
                  <a:pt x="2189" y="27518"/>
                  <a:pt x="4853" y="29893"/>
                </a:cubicBezTo>
                <a:cubicBezTo>
                  <a:pt x="7518" y="32268"/>
                  <a:pt x="12499" y="34354"/>
                  <a:pt x="16322" y="34064"/>
                </a:cubicBezTo>
                <a:cubicBezTo>
                  <a:pt x="20145" y="33775"/>
                  <a:pt x="25185" y="30994"/>
                  <a:pt x="27791" y="28156"/>
                </a:cubicBezTo>
                <a:cubicBezTo>
                  <a:pt x="30398" y="25318"/>
                  <a:pt x="31556" y="20221"/>
                  <a:pt x="31961" y="17035"/>
                </a:cubicBezTo>
                <a:cubicBezTo>
                  <a:pt x="32366" y="13849"/>
                  <a:pt x="30802" y="11068"/>
                  <a:pt x="30223" y="9041"/>
                </a:cubicBezTo>
                <a:cubicBezTo>
                  <a:pt x="29644" y="7014"/>
                  <a:pt x="29818" y="6145"/>
                  <a:pt x="28486" y="4871"/>
                </a:cubicBezTo>
                <a:cubicBezTo>
                  <a:pt x="27154" y="3597"/>
                  <a:pt x="24431" y="2207"/>
                  <a:pt x="22230" y="13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grpSp>
        <p:nvGrpSpPr>
          <p:cNvPr id="3925" name="Google Shape;3925;p69"/>
          <p:cNvGrpSpPr/>
          <p:nvPr/>
        </p:nvGrpSpPr>
        <p:grpSpPr>
          <a:xfrm>
            <a:off x="4238091" y="1961341"/>
            <a:ext cx="214852" cy="214892"/>
            <a:chOff x="3767275" y="2333700"/>
            <a:chExt cx="403250" cy="403250"/>
          </a:xfrm>
        </p:grpSpPr>
        <p:sp>
          <p:nvSpPr>
            <p:cNvPr id="3926" name="Google Shape;3926;p69"/>
            <p:cNvSpPr/>
            <p:nvPr/>
          </p:nvSpPr>
          <p:spPr>
            <a:xfrm>
              <a:off x="3772850" y="2339275"/>
              <a:ext cx="391450" cy="391425"/>
            </a:xfrm>
            <a:custGeom>
              <a:avLst/>
              <a:gdLst/>
              <a:ahLst/>
              <a:cxnLst/>
              <a:rect l="l" t="t" r="r" b="b"/>
              <a:pathLst>
                <a:path w="15658" h="15657" extrusionOk="0">
                  <a:moveTo>
                    <a:pt x="1856" y="1"/>
                  </a:moveTo>
                  <a:cubicBezTo>
                    <a:pt x="830" y="1"/>
                    <a:pt x="1" y="830"/>
                    <a:pt x="1" y="1856"/>
                  </a:cubicBezTo>
                  <a:lnTo>
                    <a:pt x="1" y="13801"/>
                  </a:lnTo>
                  <a:cubicBezTo>
                    <a:pt x="1" y="14827"/>
                    <a:pt x="830" y="15657"/>
                    <a:pt x="1856" y="15657"/>
                  </a:cubicBezTo>
                  <a:lnTo>
                    <a:pt x="13802" y="15657"/>
                  </a:lnTo>
                  <a:cubicBezTo>
                    <a:pt x="14827" y="15657"/>
                    <a:pt x="15657" y="14827"/>
                    <a:pt x="15657" y="13801"/>
                  </a:cubicBezTo>
                  <a:lnTo>
                    <a:pt x="15657" y="1856"/>
                  </a:lnTo>
                  <a:cubicBezTo>
                    <a:pt x="15657" y="830"/>
                    <a:pt x="14827" y="1"/>
                    <a:pt x="138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69"/>
            <p:cNvSpPr/>
            <p:nvPr/>
          </p:nvSpPr>
          <p:spPr>
            <a:xfrm>
              <a:off x="3772850" y="2339275"/>
              <a:ext cx="391450" cy="94375"/>
            </a:xfrm>
            <a:custGeom>
              <a:avLst/>
              <a:gdLst/>
              <a:ahLst/>
              <a:cxnLst/>
              <a:rect l="l" t="t" r="r" b="b"/>
              <a:pathLst>
                <a:path w="15658" h="3775" extrusionOk="0">
                  <a:moveTo>
                    <a:pt x="1856" y="1"/>
                  </a:moveTo>
                  <a:cubicBezTo>
                    <a:pt x="830" y="1"/>
                    <a:pt x="1" y="830"/>
                    <a:pt x="1" y="1856"/>
                  </a:cubicBezTo>
                  <a:lnTo>
                    <a:pt x="1" y="3774"/>
                  </a:lnTo>
                  <a:lnTo>
                    <a:pt x="15657" y="3774"/>
                  </a:lnTo>
                  <a:lnTo>
                    <a:pt x="15657" y="1856"/>
                  </a:lnTo>
                  <a:cubicBezTo>
                    <a:pt x="15657" y="830"/>
                    <a:pt x="14827" y="1"/>
                    <a:pt x="13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69"/>
            <p:cNvSpPr/>
            <p:nvPr/>
          </p:nvSpPr>
          <p:spPr>
            <a:xfrm>
              <a:off x="4035125" y="2369825"/>
              <a:ext cx="92150" cy="33250"/>
            </a:xfrm>
            <a:custGeom>
              <a:avLst/>
              <a:gdLst/>
              <a:ahLst/>
              <a:cxnLst/>
              <a:rect l="l" t="t" r="r" b="b"/>
              <a:pathLst>
                <a:path w="3686" h="1330" extrusionOk="0">
                  <a:moveTo>
                    <a:pt x="661" y="1"/>
                  </a:moveTo>
                  <a:cubicBezTo>
                    <a:pt x="295" y="1"/>
                    <a:pt x="1" y="295"/>
                    <a:pt x="1" y="661"/>
                  </a:cubicBezTo>
                  <a:lnTo>
                    <a:pt x="1" y="670"/>
                  </a:lnTo>
                  <a:cubicBezTo>
                    <a:pt x="1" y="1036"/>
                    <a:pt x="295" y="1330"/>
                    <a:pt x="661" y="1330"/>
                  </a:cubicBezTo>
                  <a:lnTo>
                    <a:pt x="3025" y="1330"/>
                  </a:lnTo>
                  <a:cubicBezTo>
                    <a:pt x="3391" y="1330"/>
                    <a:pt x="3685" y="1036"/>
                    <a:pt x="3685" y="670"/>
                  </a:cubicBezTo>
                  <a:lnTo>
                    <a:pt x="3685" y="661"/>
                  </a:lnTo>
                  <a:cubicBezTo>
                    <a:pt x="3685" y="295"/>
                    <a:pt x="3391" y="1"/>
                    <a:pt x="30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69"/>
            <p:cNvSpPr/>
            <p:nvPr/>
          </p:nvSpPr>
          <p:spPr>
            <a:xfrm>
              <a:off x="3826600" y="2416450"/>
              <a:ext cx="284175" cy="284375"/>
            </a:xfrm>
            <a:custGeom>
              <a:avLst/>
              <a:gdLst/>
              <a:ahLst/>
              <a:cxnLst/>
              <a:rect l="l" t="t" r="r" b="b"/>
              <a:pathLst>
                <a:path w="11367" h="11375" extrusionOk="0">
                  <a:moveTo>
                    <a:pt x="5683" y="0"/>
                  </a:moveTo>
                  <a:cubicBezTo>
                    <a:pt x="2543" y="0"/>
                    <a:pt x="1" y="2552"/>
                    <a:pt x="1" y="5683"/>
                  </a:cubicBezTo>
                  <a:cubicBezTo>
                    <a:pt x="1" y="8823"/>
                    <a:pt x="2543" y="11375"/>
                    <a:pt x="5683" y="11375"/>
                  </a:cubicBezTo>
                  <a:cubicBezTo>
                    <a:pt x="8824" y="11375"/>
                    <a:pt x="11366" y="8823"/>
                    <a:pt x="11366" y="5683"/>
                  </a:cubicBezTo>
                  <a:cubicBezTo>
                    <a:pt x="11366" y="2552"/>
                    <a:pt x="8824" y="0"/>
                    <a:pt x="5683" y="0"/>
                  </a:cubicBezTo>
                  <a:close/>
                </a:path>
              </a:pathLst>
            </a:custGeom>
            <a:solidFill>
              <a:srgbClr val="FFD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69"/>
            <p:cNvSpPr/>
            <p:nvPr/>
          </p:nvSpPr>
          <p:spPr>
            <a:xfrm>
              <a:off x="3871875" y="2461725"/>
              <a:ext cx="193825" cy="193825"/>
            </a:xfrm>
            <a:custGeom>
              <a:avLst/>
              <a:gdLst/>
              <a:ahLst/>
              <a:cxnLst/>
              <a:rect l="l" t="t" r="r" b="b"/>
              <a:pathLst>
                <a:path w="7753" h="7753" extrusionOk="0">
                  <a:moveTo>
                    <a:pt x="3872" y="0"/>
                  </a:moveTo>
                  <a:cubicBezTo>
                    <a:pt x="1731" y="0"/>
                    <a:pt x="1" y="1740"/>
                    <a:pt x="1" y="3872"/>
                  </a:cubicBezTo>
                  <a:cubicBezTo>
                    <a:pt x="1" y="6013"/>
                    <a:pt x="1731" y="7753"/>
                    <a:pt x="3872" y="7753"/>
                  </a:cubicBezTo>
                  <a:cubicBezTo>
                    <a:pt x="6013" y="7753"/>
                    <a:pt x="7753" y="6013"/>
                    <a:pt x="7753" y="3872"/>
                  </a:cubicBezTo>
                  <a:cubicBezTo>
                    <a:pt x="7753" y="1740"/>
                    <a:pt x="6013" y="0"/>
                    <a:pt x="3872" y="0"/>
                  </a:cubicBezTo>
                  <a:close/>
                </a:path>
              </a:pathLst>
            </a:custGeom>
            <a:solidFill>
              <a:srgbClr val="59A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69"/>
            <p:cNvSpPr/>
            <p:nvPr/>
          </p:nvSpPr>
          <p:spPr>
            <a:xfrm>
              <a:off x="3826600" y="2416450"/>
              <a:ext cx="284175" cy="284375"/>
            </a:xfrm>
            <a:custGeom>
              <a:avLst/>
              <a:gdLst/>
              <a:ahLst/>
              <a:cxnLst/>
              <a:rect l="l" t="t" r="r" b="b"/>
              <a:pathLst>
                <a:path w="11367" h="11375" extrusionOk="0">
                  <a:moveTo>
                    <a:pt x="5683" y="0"/>
                  </a:moveTo>
                  <a:cubicBezTo>
                    <a:pt x="2543" y="0"/>
                    <a:pt x="1" y="2552"/>
                    <a:pt x="1" y="5683"/>
                  </a:cubicBezTo>
                  <a:cubicBezTo>
                    <a:pt x="1" y="8823"/>
                    <a:pt x="2543" y="11375"/>
                    <a:pt x="5683" y="11375"/>
                  </a:cubicBezTo>
                  <a:cubicBezTo>
                    <a:pt x="8824" y="11375"/>
                    <a:pt x="11366" y="8823"/>
                    <a:pt x="11366" y="5683"/>
                  </a:cubicBezTo>
                  <a:cubicBezTo>
                    <a:pt x="11366" y="2552"/>
                    <a:pt x="8824" y="0"/>
                    <a:pt x="5683" y="0"/>
                  </a:cubicBezTo>
                  <a:close/>
                </a:path>
              </a:pathLst>
            </a:custGeom>
            <a:solidFill>
              <a:srgbClr val="FFD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69"/>
            <p:cNvSpPr/>
            <p:nvPr/>
          </p:nvSpPr>
          <p:spPr>
            <a:xfrm>
              <a:off x="3871875" y="2461725"/>
              <a:ext cx="193825" cy="193825"/>
            </a:xfrm>
            <a:custGeom>
              <a:avLst/>
              <a:gdLst/>
              <a:ahLst/>
              <a:cxnLst/>
              <a:rect l="l" t="t" r="r" b="b"/>
              <a:pathLst>
                <a:path w="7753" h="7753" extrusionOk="0">
                  <a:moveTo>
                    <a:pt x="3872" y="0"/>
                  </a:moveTo>
                  <a:cubicBezTo>
                    <a:pt x="1731" y="0"/>
                    <a:pt x="1" y="1740"/>
                    <a:pt x="1" y="3872"/>
                  </a:cubicBezTo>
                  <a:cubicBezTo>
                    <a:pt x="1" y="6013"/>
                    <a:pt x="1731" y="7753"/>
                    <a:pt x="3872" y="7753"/>
                  </a:cubicBezTo>
                  <a:cubicBezTo>
                    <a:pt x="6013" y="7753"/>
                    <a:pt x="7753" y="6013"/>
                    <a:pt x="7753" y="3872"/>
                  </a:cubicBezTo>
                  <a:cubicBezTo>
                    <a:pt x="7753" y="1740"/>
                    <a:pt x="6013" y="0"/>
                    <a:pt x="3872" y="0"/>
                  </a:cubicBezTo>
                  <a:close/>
                </a:path>
              </a:pathLst>
            </a:custGeom>
            <a:solidFill>
              <a:srgbClr val="59A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69"/>
            <p:cNvSpPr/>
            <p:nvPr/>
          </p:nvSpPr>
          <p:spPr>
            <a:xfrm>
              <a:off x="3826600" y="2416450"/>
              <a:ext cx="284175" cy="284375"/>
            </a:xfrm>
            <a:custGeom>
              <a:avLst/>
              <a:gdLst/>
              <a:ahLst/>
              <a:cxnLst/>
              <a:rect l="l" t="t" r="r" b="b"/>
              <a:pathLst>
                <a:path w="11367" h="11375" extrusionOk="0">
                  <a:moveTo>
                    <a:pt x="5683" y="0"/>
                  </a:moveTo>
                  <a:cubicBezTo>
                    <a:pt x="2543" y="0"/>
                    <a:pt x="1" y="2552"/>
                    <a:pt x="1" y="5683"/>
                  </a:cubicBezTo>
                  <a:cubicBezTo>
                    <a:pt x="1" y="8823"/>
                    <a:pt x="2543" y="11375"/>
                    <a:pt x="5683" y="11375"/>
                  </a:cubicBezTo>
                  <a:cubicBezTo>
                    <a:pt x="8824" y="11375"/>
                    <a:pt x="11366" y="8823"/>
                    <a:pt x="11366" y="5683"/>
                  </a:cubicBezTo>
                  <a:cubicBezTo>
                    <a:pt x="11366" y="2552"/>
                    <a:pt x="8824" y="0"/>
                    <a:pt x="56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69"/>
            <p:cNvSpPr/>
            <p:nvPr/>
          </p:nvSpPr>
          <p:spPr>
            <a:xfrm>
              <a:off x="3871875" y="2461725"/>
              <a:ext cx="193825" cy="193825"/>
            </a:xfrm>
            <a:custGeom>
              <a:avLst/>
              <a:gdLst/>
              <a:ahLst/>
              <a:cxnLst/>
              <a:rect l="l" t="t" r="r" b="b"/>
              <a:pathLst>
                <a:path w="7753" h="7753" extrusionOk="0">
                  <a:moveTo>
                    <a:pt x="3872" y="0"/>
                  </a:moveTo>
                  <a:cubicBezTo>
                    <a:pt x="1731" y="0"/>
                    <a:pt x="1" y="1740"/>
                    <a:pt x="1" y="3872"/>
                  </a:cubicBezTo>
                  <a:cubicBezTo>
                    <a:pt x="1" y="6013"/>
                    <a:pt x="1731" y="7753"/>
                    <a:pt x="3872" y="7753"/>
                  </a:cubicBezTo>
                  <a:cubicBezTo>
                    <a:pt x="6013" y="7753"/>
                    <a:pt x="7753" y="6013"/>
                    <a:pt x="7753" y="3872"/>
                  </a:cubicBezTo>
                  <a:cubicBezTo>
                    <a:pt x="7753" y="1740"/>
                    <a:pt x="6013" y="0"/>
                    <a:pt x="38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69"/>
            <p:cNvSpPr/>
            <p:nvPr/>
          </p:nvSpPr>
          <p:spPr>
            <a:xfrm>
              <a:off x="3912925" y="2519475"/>
              <a:ext cx="111525" cy="89900"/>
            </a:xfrm>
            <a:custGeom>
              <a:avLst/>
              <a:gdLst/>
              <a:ahLst/>
              <a:cxnLst/>
              <a:rect l="l" t="t" r="r" b="b"/>
              <a:pathLst>
                <a:path w="4461" h="3596" extrusionOk="0">
                  <a:moveTo>
                    <a:pt x="1267" y="1"/>
                  </a:moveTo>
                  <a:cubicBezTo>
                    <a:pt x="571" y="1"/>
                    <a:pt x="0" y="572"/>
                    <a:pt x="0" y="1268"/>
                  </a:cubicBezTo>
                  <a:cubicBezTo>
                    <a:pt x="0" y="2775"/>
                    <a:pt x="2230" y="3596"/>
                    <a:pt x="2230" y="3596"/>
                  </a:cubicBezTo>
                  <a:cubicBezTo>
                    <a:pt x="2230" y="3596"/>
                    <a:pt x="4461" y="2775"/>
                    <a:pt x="4461" y="1268"/>
                  </a:cubicBezTo>
                  <a:cubicBezTo>
                    <a:pt x="4461" y="572"/>
                    <a:pt x="3890" y="1"/>
                    <a:pt x="3194" y="1"/>
                  </a:cubicBezTo>
                  <a:cubicBezTo>
                    <a:pt x="2810" y="1"/>
                    <a:pt x="2462" y="179"/>
                    <a:pt x="2230" y="447"/>
                  </a:cubicBezTo>
                  <a:cubicBezTo>
                    <a:pt x="1998" y="179"/>
                    <a:pt x="1650" y="1"/>
                    <a:pt x="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69"/>
            <p:cNvSpPr/>
            <p:nvPr/>
          </p:nvSpPr>
          <p:spPr>
            <a:xfrm>
              <a:off x="3767275" y="2333700"/>
              <a:ext cx="403250" cy="403250"/>
            </a:xfrm>
            <a:custGeom>
              <a:avLst/>
              <a:gdLst/>
              <a:ahLst/>
              <a:cxnLst/>
              <a:rect l="l" t="t" r="r" b="b"/>
              <a:pathLst>
                <a:path w="16130" h="16130" extrusionOk="0">
                  <a:moveTo>
                    <a:pt x="2097" y="1"/>
                  </a:moveTo>
                  <a:cubicBezTo>
                    <a:pt x="1593" y="1"/>
                    <a:pt x="1130" y="178"/>
                    <a:pt x="769" y="473"/>
                  </a:cubicBezTo>
                  <a:lnTo>
                    <a:pt x="3221" y="473"/>
                  </a:lnTo>
                  <a:cubicBezTo>
                    <a:pt x="3230" y="473"/>
                    <a:pt x="3239" y="464"/>
                    <a:pt x="3248" y="464"/>
                  </a:cubicBezTo>
                  <a:cubicBezTo>
                    <a:pt x="3471" y="259"/>
                    <a:pt x="3328" y="1"/>
                    <a:pt x="3123" y="1"/>
                  </a:cubicBezTo>
                  <a:close/>
                  <a:moveTo>
                    <a:pt x="723" y="473"/>
                  </a:moveTo>
                  <a:cubicBezTo>
                    <a:pt x="580" y="473"/>
                    <a:pt x="473" y="580"/>
                    <a:pt x="473" y="723"/>
                  </a:cubicBezTo>
                  <a:lnTo>
                    <a:pt x="473" y="769"/>
                  </a:lnTo>
                  <a:lnTo>
                    <a:pt x="473" y="769"/>
                  </a:lnTo>
                  <a:cubicBezTo>
                    <a:pt x="562" y="661"/>
                    <a:pt x="661" y="562"/>
                    <a:pt x="769" y="473"/>
                  </a:cubicBezTo>
                  <a:close/>
                  <a:moveTo>
                    <a:pt x="8056" y="3551"/>
                  </a:moveTo>
                  <a:cubicBezTo>
                    <a:pt x="11063" y="3551"/>
                    <a:pt x="13507" y="5995"/>
                    <a:pt x="13507" y="8993"/>
                  </a:cubicBezTo>
                  <a:cubicBezTo>
                    <a:pt x="13507" y="11999"/>
                    <a:pt x="11063" y="14444"/>
                    <a:pt x="8056" y="14444"/>
                  </a:cubicBezTo>
                  <a:cubicBezTo>
                    <a:pt x="5050" y="14444"/>
                    <a:pt x="2606" y="11999"/>
                    <a:pt x="2606" y="8993"/>
                  </a:cubicBezTo>
                  <a:cubicBezTo>
                    <a:pt x="2606" y="5995"/>
                    <a:pt x="5050" y="3551"/>
                    <a:pt x="8056" y="3551"/>
                  </a:cubicBezTo>
                  <a:close/>
                  <a:moveTo>
                    <a:pt x="15657" y="4193"/>
                  </a:moveTo>
                  <a:lnTo>
                    <a:pt x="15657" y="14033"/>
                  </a:lnTo>
                  <a:cubicBezTo>
                    <a:pt x="15657" y="14934"/>
                    <a:pt x="14934" y="15657"/>
                    <a:pt x="14033" y="15657"/>
                  </a:cubicBezTo>
                  <a:lnTo>
                    <a:pt x="2097" y="15657"/>
                  </a:lnTo>
                  <a:cubicBezTo>
                    <a:pt x="1196" y="15657"/>
                    <a:pt x="473" y="14934"/>
                    <a:pt x="473" y="14033"/>
                  </a:cubicBezTo>
                  <a:lnTo>
                    <a:pt x="473" y="4193"/>
                  </a:lnTo>
                  <a:lnTo>
                    <a:pt x="4613" y="4193"/>
                  </a:lnTo>
                  <a:cubicBezTo>
                    <a:pt x="3025" y="5335"/>
                    <a:pt x="2026" y="7253"/>
                    <a:pt x="2160" y="9385"/>
                  </a:cubicBezTo>
                  <a:cubicBezTo>
                    <a:pt x="2347" y="12365"/>
                    <a:pt x="4747" y="14756"/>
                    <a:pt x="7726" y="14925"/>
                  </a:cubicBezTo>
                  <a:cubicBezTo>
                    <a:pt x="7842" y="14932"/>
                    <a:pt x="7957" y="14935"/>
                    <a:pt x="8072" y="14935"/>
                  </a:cubicBezTo>
                  <a:cubicBezTo>
                    <a:pt x="11333" y="14935"/>
                    <a:pt x="13989" y="12268"/>
                    <a:pt x="13989" y="9002"/>
                  </a:cubicBezTo>
                  <a:cubicBezTo>
                    <a:pt x="13989" y="7021"/>
                    <a:pt x="13016" y="5264"/>
                    <a:pt x="11527" y="4193"/>
                  </a:cubicBezTo>
                  <a:close/>
                  <a:moveTo>
                    <a:pt x="4363" y="1"/>
                  </a:moveTo>
                  <a:cubicBezTo>
                    <a:pt x="4238" y="1"/>
                    <a:pt x="4140" y="90"/>
                    <a:pt x="4131" y="215"/>
                  </a:cubicBezTo>
                  <a:cubicBezTo>
                    <a:pt x="4131" y="340"/>
                    <a:pt x="4229" y="438"/>
                    <a:pt x="4354" y="438"/>
                  </a:cubicBezTo>
                  <a:lnTo>
                    <a:pt x="14033" y="438"/>
                  </a:lnTo>
                  <a:cubicBezTo>
                    <a:pt x="14934" y="438"/>
                    <a:pt x="15657" y="1169"/>
                    <a:pt x="15657" y="2061"/>
                  </a:cubicBezTo>
                  <a:lnTo>
                    <a:pt x="15657" y="3721"/>
                  </a:lnTo>
                  <a:lnTo>
                    <a:pt x="10750" y="3721"/>
                  </a:lnTo>
                  <a:cubicBezTo>
                    <a:pt x="9948" y="3301"/>
                    <a:pt x="9029" y="3069"/>
                    <a:pt x="8065" y="3069"/>
                  </a:cubicBezTo>
                  <a:cubicBezTo>
                    <a:pt x="7102" y="3069"/>
                    <a:pt x="6192" y="3301"/>
                    <a:pt x="5380" y="3721"/>
                  </a:cubicBezTo>
                  <a:lnTo>
                    <a:pt x="473" y="3721"/>
                  </a:lnTo>
                  <a:lnTo>
                    <a:pt x="473" y="769"/>
                  </a:lnTo>
                  <a:lnTo>
                    <a:pt x="473" y="769"/>
                  </a:lnTo>
                  <a:cubicBezTo>
                    <a:pt x="178" y="1130"/>
                    <a:pt x="1" y="1593"/>
                    <a:pt x="1" y="2097"/>
                  </a:cubicBezTo>
                  <a:lnTo>
                    <a:pt x="1" y="14033"/>
                  </a:lnTo>
                  <a:cubicBezTo>
                    <a:pt x="1" y="15193"/>
                    <a:pt x="937" y="16130"/>
                    <a:pt x="2097" y="16130"/>
                  </a:cubicBezTo>
                  <a:lnTo>
                    <a:pt x="14033" y="16130"/>
                  </a:lnTo>
                  <a:cubicBezTo>
                    <a:pt x="15193" y="16130"/>
                    <a:pt x="16130" y="15193"/>
                    <a:pt x="16130" y="14033"/>
                  </a:cubicBezTo>
                  <a:lnTo>
                    <a:pt x="16130" y="2097"/>
                  </a:lnTo>
                  <a:cubicBezTo>
                    <a:pt x="16130" y="937"/>
                    <a:pt x="15193" y="1"/>
                    <a:pt x="140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69"/>
            <p:cNvSpPr/>
            <p:nvPr/>
          </p:nvSpPr>
          <p:spPr>
            <a:xfrm>
              <a:off x="4029550" y="2364475"/>
              <a:ext cx="103950" cy="44850"/>
            </a:xfrm>
            <a:custGeom>
              <a:avLst/>
              <a:gdLst/>
              <a:ahLst/>
              <a:cxnLst/>
              <a:rect l="l" t="t" r="r" b="b"/>
              <a:pathLst>
                <a:path w="4158" h="1794" extrusionOk="0">
                  <a:moveTo>
                    <a:pt x="3266" y="473"/>
                  </a:moveTo>
                  <a:cubicBezTo>
                    <a:pt x="3498" y="473"/>
                    <a:pt x="3685" y="661"/>
                    <a:pt x="3685" y="893"/>
                  </a:cubicBezTo>
                  <a:lnTo>
                    <a:pt x="3685" y="902"/>
                  </a:lnTo>
                  <a:cubicBezTo>
                    <a:pt x="3685" y="1134"/>
                    <a:pt x="3498" y="1321"/>
                    <a:pt x="3266" y="1321"/>
                  </a:cubicBezTo>
                  <a:lnTo>
                    <a:pt x="902" y="1321"/>
                  </a:lnTo>
                  <a:cubicBezTo>
                    <a:pt x="670" y="1321"/>
                    <a:pt x="474" y="1134"/>
                    <a:pt x="474" y="902"/>
                  </a:cubicBezTo>
                  <a:lnTo>
                    <a:pt x="474" y="893"/>
                  </a:lnTo>
                  <a:cubicBezTo>
                    <a:pt x="474" y="661"/>
                    <a:pt x="661" y="473"/>
                    <a:pt x="902" y="473"/>
                  </a:cubicBezTo>
                  <a:close/>
                  <a:moveTo>
                    <a:pt x="902" y="1"/>
                  </a:moveTo>
                  <a:cubicBezTo>
                    <a:pt x="402" y="1"/>
                    <a:pt x="1" y="402"/>
                    <a:pt x="1" y="893"/>
                  </a:cubicBezTo>
                  <a:lnTo>
                    <a:pt x="1" y="902"/>
                  </a:lnTo>
                  <a:cubicBezTo>
                    <a:pt x="1" y="1392"/>
                    <a:pt x="402" y="1794"/>
                    <a:pt x="902" y="1794"/>
                  </a:cubicBezTo>
                  <a:lnTo>
                    <a:pt x="3266" y="1794"/>
                  </a:lnTo>
                  <a:cubicBezTo>
                    <a:pt x="3757" y="1794"/>
                    <a:pt x="4158" y="1392"/>
                    <a:pt x="4158" y="902"/>
                  </a:cubicBezTo>
                  <a:lnTo>
                    <a:pt x="4158" y="893"/>
                  </a:lnTo>
                  <a:cubicBezTo>
                    <a:pt x="4158" y="402"/>
                    <a:pt x="3757" y="1"/>
                    <a:pt x="32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69"/>
            <p:cNvSpPr/>
            <p:nvPr/>
          </p:nvSpPr>
          <p:spPr>
            <a:xfrm>
              <a:off x="3865850" y="2455700"/>
              <a:ext cx="205650" cy="205650"/>
            </a:xfrm>
            <a:custGeom>
              <a:avLst/>
              <a:gdLst/>
              <a:ahLst/>
              <a:cxnLst/>
              <a:rect l="l" t="t" r="r" b="b"/>
              <a:pathLst>
                <a:path w="8226" h="8226" extrusionOk="0">
                  <a:moveTo>
                    <a:pt x="4113" y="473"/>
                  </a:moveTo>
                  <a:cubicBezTo>
                    <a:pt x="6121" y="473"/>
                    <a:pt x="7753" y="2106"/>
                    <a:pt x="7753" y="4113"/>
                  </a:cubicBezTo>
                  <a:cubicBezTo>
                    <a:pt x="7753" y="6120"/>
                    <a:pt x="6121" y="7753"/>
                    <a:pt x="4113" y="7753"/>
                  </a:cubicBezTo>
                  <a:cubicBezTo>
                    <a:pt x="2106" y="7753"/>
                    <a:pt x="474" y="6120"/>
                    <a:pt x="474" y="4113"/>
                  </a:cubicBezTo>
                  <a:cubicBezTo>
                    <a:pt x="474" y="2106"/>
                    <a:pt x="2106" y="473"/>
                    <a:pt x="4113" y="473"/>
                  </a:cubicBezTo>
                  <a:close/>
                  <a:moveTo>
                    <a:pt x="4113" y="0"/>
                  </a:moveTo>
                  <a:cubicBezTo>
                    <a:pt x="1847" y="0"/>
                    <a:pt x="1" y="1847"/>
                    <a:pt x="1" y="4113"/>
                  </a:cubicBezTo>
                  <a:cubicBezTo>
                    <a:pt x="1" y="6388"/>
                    <a:pt x="1847" y="8225"/>
                    <a:pt x="4113" y="8225"/>
                  </a:cubicBezTo>
                  <a:cubicBezTo>
                    <a:pt x="6379" y="8225"/>
                    <a:pt x="8226" y="6388"/>
                    <a:pt x="8226" y="4113"/>
                  </a:cubicBezTo>
                  <a:cubicBezTo>
                    <a:pt x="8226" y="1847"/>
                    <a:pt x="6379" y="0"/>
                    <a:pt x="4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69"/>
            <p:cNvSpPr/>
            <p:nvPr/>
          </p:nvSpPr>
          <p:spPr>
            <a:xfrm>
              <a:off x="3907125" y="2513675"/>
              <a:ext cx="123125" cy="101625"/>
            </a:xfrm>
            <a:custGeom>
              <a:avLst/>
              <a:gdLst/>
              <a:ahLst/>
              <a:cxnLst/>
              <a:rect l="l" t="t" r="r" b="b"/>
              <a:pathLst>
                <a:path w="4925" h="4065" extrusionOk="0">
                  <a:moveTo>
                    <a:pt x="1499" y="1"/>
                  </a:moveTo>
                  <a:cubicBezTo>
                    <a:pt x="669" y="1"/>
                    <a:pt x="0" y="670"/>
                    <a:pt x="0" y="1500"/>
                  </a:cubicBezTo>
                  <a:cubicBezTo>
                    <a:pt x="0" y="2195"/>
                    <a:pt x="419" y="2864"/>
                    <a:pt x="1213" y="3426"/>
                  </a:cubicBezTo>
                  <a:cubicBezTo>
                    <a:pt x="1784" y="3828"/>
                    <a:pt x="2355" y="4042"/>
                    <a:pt x="2382" y="4051"/>
                  </a:cubicBezTo>
                  <a:cubicBezTo>
                    <a:pt x="2409" y="4060"/>
                    <a:pt x="2436" y="4064"/>
                    <a:pt x="2462" y="4064"/>
                  </a:cubicBezTo>
                  <a:cubicBezTo>
                    <a:pt x="2489" y="4064"/>
                    <a:pt x="2516" y="4060"/>
                    <a:pt x="2543" y="4051"/>
                  </a:cubicBezTo>
                  <a:cubicBezTo>
                    <a:pt x="2569" y="4042"/>
                    <a:pt x="3221" y="3801"/>
                    <a:pt x="3827" y="3337"/>
                  </a:cubicBezTo>
                  <a:cubicBezTo>
                    <a:pt x="4022" y="3186"/>
                    <a:pt x="3872" y="2912"/>
                    <a:pt x="3681" y="2912"/>
                  </a:cubicBezTo>
                  <a:cubicBezTo>
                    <a:pt x="3635" y="2912"/>
                    <a:pt x="3588" y="2927"/>
                    <a:pt x="3542" y="2963"/>
                  </a:cubicBezTo>
                  <a:cubicBezTo>
                    <a:pt x="3114" y="3284"/>
                    <a:pt x="2650" y="3498"/>
                    <a:pt x="2462" y="3578"/>
                  </a:cubicBezTo>
                  <a:cubicBezTo>
                    <a:pt x="2293" y="3507"/>
                    <a:pt x="1891" y="3319"/>
                    <a:pt x="1490" y="3034"/>
                  </a:cubicBezTo>
                  <a:cubicBezTo>
                    <a:pt x="651" y="2445"/>
                    <a:pt x="473" y="1874"/>
                    <a:pt x="473" y="1500"/>
                  </a:cubicBezTo>
                  <a:cubicBezTo>
                    <a:pt x="473" y="937"/>
                    <a:pt x="937" y="474"/>
                    <a:pt x="1499" y="474"/>
                  </a:cubicBezTo>
                  <a:cubicBezTo>
                    <a:pt x="1802" y="474"/>
                    <a:pt x="2088" y="607"/>
                    <a:pt x="2284" y="830"/>
                  </a:cubicBezTo>
                  <a:cubicBezTo>
                    <a:pt x="2342" y="884"/>
                    <a:pt x="2402" y="911"/>
                    <a:pt x="2462" y="911"/>
                  </a:cubicBezTo>
                  <a:cubicBezTo>
                    <a:pt x="2523" y="911"/>
                    <a:pt x="2583" y="884"/>
                    <a:pt x="2641" y="830"/>
                  </a:cubicBezTo>
                  <a:cubicBezTo>
                    <a:pt x="2837" y="607"/>
                    <a:pt x="3122" y="474"/>
                    <a:pt x="3426" y="474"/>
                  </a:cubicBezTo>
                  <a:cubicBezTo>
                    <a:pt x="3988" y="474"/>
                    <a:pt x="4452" y="937"/>
                    <a:pt x="4452" y="1500"/>
                  </a:cubicBezTo>
                  <a:cubicBezTo>
                    <a:pt x="4452" y="1705"/>
                    <a:pt x="4398" y="1910"/>
                    <a:pt x="4300" y="2106"/>
                  </a:cubicBezTo>
                  <a:cubicBezTo>
                    <a:pt x="4210" y="2292"/>
                    <a:pt x="4369" y="2449"/>
                    <a:pt x="4527" y="2449"/>
                  </a:cubicBezTo>
                  <a:cubicBezTo>
                    <a:pt x="4604" y="2449"/>
                    <a:pt x="4681" y="2411"/>
                    <a:pt x="4728" y="2320"/>
                  </a:cubicBezTo>
                  <a:cubicBezTo>
                    <a:pt x="4862" y="2053"/>
                    <a:pt x="4925" y="1785"/>
                    <a:pt x="4925" y="1500"/>
                  </a:cubicBezTo>
                  <a:cubicBezTo>
                    <a:pt x="4925" y="670"/>
                    <a:pt x="4255" y="1"/>
                    <a:pt x="3426" y="1"/>
                  </a:cubicBezTo>
                  <a:cubicBezTo>
                    <a:pt x="3069" y="1"/>
                    <a:pt x="2730" y="126"/>
                    <a:pt x="2462" y="349"/>
                  </a:cubicBezTo>
                  <a:cubicBezTo>
                    <a:pt x="2195" y="126"/>
                    <a:pt x="1856" y="1"/>
                    <a:pt x="1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40" name="Google Shape;3940;p69"/>
          <p:cNvSpPr/>
          <p:nvPr/>
        </p:nvSpPr>
        <p:spPr>
          <a:xfrm flipH="1">
            <a:off x="4635986" y="1895976"/>
            <a:ext cx="324674" cy="345598"/>
          </a:xfrm>
          <a:custGeom>
            <a:avLst/>
            <a:gdLst/>
            <a:ahLst/>
            <a:cxnLst/>
            <a:rect l="l" t="t" r="r" b="b"/>
            <a:pathLst>
              <a:path w="32027" h="34091" extrusionOk="0">
                <a:moveTo>
                  <a:pt x="22230" y="1396"/>
                </a:moveTo>
                <a:cubicBezTo>
                  <a:pt x="20029" y="585"/>
                  <a:pt x="17654" y="63"/>
                  <a:pt x="15279" y="5"/>
                </a:cubicBezTo>
                <a:cubicBezTo>
                  <a:pt x="12904" y="-53"/>
                  <a:pt x="9950" y="411"/>
                  <a:pt x="7981" y="1048"/>
                </a:cubicBezTo>
                <a:cubicBezTo>
                  <a:pt x="6012" y="1685"/>
                  <a:pt x="4679" y="2206"/>
                  <a:pt x="3463" y="3828"/>
                </a:cubicBezTo>
                <a:cubicBezTo>
                  <a:pt x="2247" y="5450"/>
                  <a:pt x="1204" y="8115"/>
                  <a:pt x="683" y="10779"/>
                </a:cubicBezTo>
                <a:cubicBezTo>
                  <a:pt x="162" y="13444"/>
                  <a:pt x="-360" y="16629"/>
                  <a:pt x="335" y="19815"/>
                </a:cubicBezTo>
                <a:cubicBezTo>
                  <a:pt x="1030" y="23001"/>
                  <a:pt x="2189" y="27518"/>
                  <a:pt x="4853" y="29893"/>
                </a:cubicBezTo>
                <a:cubicBezTo>
                  <a:pt x="7518" y="32268"/>
                  <a:pt x="12499" y="34354"/>
                  <a:pt x="16322" y="34064"/>
                </a:cubicBezTo>
                <a:cubicBezTo>
                  <a:pt x="20145" y="33775"/>
                  <a:pt x="25185" y="30994"/>
                  <a:pt x="27791" y="28156"/>
                </a:cubicBezTo>
                <a:cubicBezTo>
                  <a:pt x="30398" y="25318"/>
                  <a:pt x="31556" y="20221"/>
                  <a:pt x="31961" y="17035"/>
                </a:cubicBezTo>
                <a:cubicBezTo>
                  <a:pt x="32366" y="13849"/>
                  <a:pt x="30802" y="11068"/>
                  <a:pt x="30223" y="9041"/>
                </a:cubicBezTo>
                <a:cubicBezTo>
                  <a:pt x="29644" y="7014"/>
                  <a:pt x="29818" y="6145"/>
                  <a:pt x="28486" y="4871"/>
                </a:cubicBezTo>
                <a:cubicBezTo>
                  <a:pt x="27154" y="3597"/>
                  <a:pt x="24431" y="2207"/>
                  <a:pt x="22230" y="13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grpSp>
        <p:nvGrpSpPr>
          <p:cNvPr id="3941" name="Google Shape;3941;p69"/>
          <p:cNvGrpSpPr/>
          <p:nvPr/>
        </p:nvGrpSpPr>
        <p:grpSpPr>
          <a:xfrm>
            <a:off x="4686069" y="1947841"/>
            <a:ext cx="223768" cy="241528"/>
            <a:chOff x="5006155" y="2072861"/>
            <a:chExt cx="346551" cy="374056"/>
          </a:xfrm>
        </p:grpSpPr>
        <p:sp>
          <p:nvSpPr>
            <p:cNvPr id="3942" name="Google Shape;3942;p69"/>
            <p:cNvSpPr/>
            <p:nvPr/>
          </p:nvSpPr>
          <p:spPr>
            <a:xfrm>
              <a:off x="5166498" y="2124391"/>
              <a:ext cx="84226" cy="121933"/>
            </a:xfrm>
            <a:custGeom>
              <a:avLst/>
              <a:gdLst/>
              <a:ahLst/>
              <a:cxnLst/>
              <a:rect l="l" t="t" r="r" b="b"/>
              <a:pathLst>
                <a:path w="3632" h="5258" extrusionOk="0">
                  <a:moveTo>
                    <a:pt x="536" y="0"/>
                  </a:moveTo>
                  <a:cubicBezTo>
                    <a:pt x="206" y="0"/>
                    <a:pt x="1" y="268"/>
                    <a:pt x="1" y="562"/>
                  </a:cubicBezTo>
                  <a:lnTo>
                    <a:pt x="1" y="4719"/>
                  </a:lnTo>
                  <a:cubicBezTo>
                    <a:pt x="1" y="4960"/>
                    <a:pt x="188" y="5201"/>
                    <a:pt x="429" y="5246"/>
                  </a:cubicBezTo>
                  <a:cubicBezTo>
                    <a:pt x="467" y="5254"/>
                    <a:pt x="505" y="5258"/>
                    <a:pt x="542" y="5258"/>
                  </a:cubicBezTo>
                  <a:cubicBezTo>
                    <a:pt x="833" y="5258"/>
                    <a:pt x="1071" y="5022"/>
                    <a:pt x="1071" y="4737"/>
                  </a:cubicBezTo>
                  <a:lnTo>
                    <a:pt x="1071" y="1035"/>
                  </a:lnTo>
                  <a:lnTo>
                    <a:pt x="3087" y="1035"/>
                  </a:lnTo>
                  <a:cubicBezTo>
                    <a:pt x="3391" y="1035"/>
                    <a:pt x="3631" y="803"/>
                    <a:pt x="3631" y="518"/>
                  </a:cubicBezTo>
                  <a:cubicBezTo>
                    <a:pt x="3631" y="232"/>
                    <a:pt x="3391" y="0"/>
                    <a:pt x="30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69"/>
            <p:cNvSpPr/>
            <p:nvPr/>
          </p:nvSpPr>
          <p:spPr>
            <a:xfrm>
              <a:off x="5226493" y="2106186"/>
              <a:ext cx="59204" cy="58972"/>
            </a:xfrm>
            <a:custGeom>
              <a:avLst/>
              <a:gdLst/>
              <a:ahLst/>
              <a:cxnLst/>
              <a:rect l="l" t="t" r="r" b="b"/>
              <a:pathLst>
                <a:path w="2553" h="2543" extrusionOk="0">
                  <a:moveTo>
                    <a:pt x="1276" y="0"/>
                  </a:moveTo>
                  <a:cubicBezTo>
                    <a:pt x="572" y="0"/>
                    <a:pt x="1" y="571"/>
                    <a:pt x="1" y="1267"/>
                  </a:cubicBezTo>
                  <a:cubicBezTo>
                    <a:pt x="1" y="1972"/>
                    <a:pt x="572" y="2543"/>
                    <a:pt x="1276" y="2543"/>
                  </a:cubicBezTo>
                  <a:cubicBezTo>
                    <a:pt x="1981" y="2543"/>
                    <a:pt x="2552" y="1972"/>
                    <a:pt x="2552" y="1267"/>
                  </a:cubicBezTo>
                  <a:cubicBezTo>
                    <a:pt x="2552" y="571"/>
                    <a:pt x="1981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69"/>
            <p:cNvSpPr/>
            <p:nvPr/>
          </p:nvSpPr>
          <p:spPr>
            <a:xfrm>
              <a:off x="5011745" y="2198022"/>
              <a:ext cx="78846" cy="79055"/>
            </a:xfrm>
            <a:custGeom>
              <a:avLst/>
              <a:gdLst/>
              <a:ahLst/>
              <a:cxnLst/>
              <a:rect l="l" t="t" r="r" b="b"/>
              <a:pathLst>
                <a:path w="3400" h="3409" extrusionOk="0">
                  <a:moveTo>
                    <a:pt x="1696" y="1"/>
                  </a:moveTo>
                  <a:cubicBezTo>
                    <a:pt x="759" y="1"/>
                    <a:pt x="1" y="759"/>
                    <a:pt x="1" y="1705"/>
                  </a:cubicBezTo>
                  <a:cubicBezTo>
                    <a:pt x="1" y="2642"/>
                    <a:pt x="759" y="3409"/>
                    <a:pt x="1696" y="3409"/>
                  </a:cubicBezTo>
                  <a:cubicBezTo>
                    <a:pt x="2641" y="3409"/>
                    <a:pt x="3400" y="2642"/>
                    <a:pt x="3400" y="1705"/>
                  </a:cubicBezTo>
                  <a:cubicBezTo>
                    <a:pt x="3400" y="759"/>
                    <a:pt x="2641" y="1"/>
                    <a:pt x="16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69"/>
            <p:cNvSpPr/>
            <p:nvPr/>
          </p:nvSpPr>
          <p:spPr>
            <a:xfrm>
              <a:off x="5268283" y="2198022"/>
              <a:ext cx="78846" cy="79055"/>
            </a:xfrm>
            <a:custGeom>
              <a:avLst/>
              <a:gdLst/>
              <a:ahLst/>
              <a:cxnLst/>
              <a:rect l="l" t="t" r="r" b="b"/>
              <a:pathLst>
                <a:path w="3400" h="3409" extrusionOk="0">
                  <a:moveTo>
                    <a:pt x="1696" y="1"/>
                  </a:moveTo>
                  <a:cubicBezTo>
                    <a:pt x="759" y="1"/>
                    <a:pt x="1" y="759"/>
                    <a:pt x="1" y="1705"/>
                  </a:cubicBezTo>
                  <a:cubicBezTo>
                    <a:pt x="1" y="2642"/>
                    <a:pt x="759" y="3409"/>
                    <a:pt x="1696" y="3409"/>
                  </a:cubicBezTo>
                  <a:cubicBezTo>
                    <a:pt x="2641" y="3409"/>
                    <a:pt x="3400" y="2642"/>
                    <a:pt x="3400" y="1705"/>
                  </a:cubicBezTo>
                  <a:cubicBezTo>
                    <a:pt x="3400" y="759"/>
                    <a:pt x="2641" y="1"/>
                    <a:pt x="16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69"/>
            <p:cNvSpPr/>
            <p:nvPr/>
          </p:nvSpPr>
          <p:spPr>
            <a:xfrm>
              <a:off x="5026239" y="2187285"/>
              <a:ext cx="306409" cy="254255"/>
            </a:xfrm>
            <a:custGeom>
              <a:avLst/>
              <a:gdLst/>
              <a:ahLst/>
              <a:cxnLst/>
              <a:rect l="l" t="t" r="r" b="b"/>
              <a:pathLst>
                <a:path w="13213" h="10964" extrusionOk="0">
                  <a:moveTo>
                    <a:pt x="6602" y="0"/>
                  </a:moveTo>
                  <a:cubicBezTo>
                    <a:pt x="2953" y="0"/>
                    <a:pt x="0" y="2453"/>
                    <a:pt x="0" y="5478"/>
                  </a:cubicBezTo>
                  <a:cubicBezTo>
                    <a:pt x="0" y="8511"/>
                    <a:pt x="2953" y="10964"/>
                    <a:pt x="6602" y="10964"/>
                  </a:cubicBezTo>
                  <a:cubicBezTo>
                    <a:pt x="10250" y="10964"/>
                    <a:pt x="13212" y="8511"/>
                    <a:pt x="13212" y="5478"/>
                  </a:cubicBezTo>
                  <a:cubicBezTo>
                    <a:pt x="13212" y="2453"/>
                    <a:pt x="10250" y="0"/>
                    <a:pt x="6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69"/>
            <p:cNvSpPr/>
            <p:nvPr/>
          </p:nvSpPr>
          <p:spPr>
            <a:xfrm>
              <a:off x="5115408" y="2267618"/>
              <a:ext cx="30634" cy="98558"/>
            </a:xfrm>
            <a:custGeom>
              <a:avLst/>
              <a:gdLst/>
              <a:ahLst/>
              <a:cxnLst/>
              <a:rect l="l" t="t" r="r" b="b"/>
              <a:pathLst>
                <a:path w="1321" h="4250" extrusionOk="0">
                  <a:moveTo>
                    <a:pt x="654" y="0"/>
                  </a:moveTo>
                  <a:cubicBezTo>
                    <a:pt x="624" y="0"/>
                    <a:pt x="593" y="2"/>
                    <a:pt x="562" y="6"/>
                  </a:cubicBezTo>
                  <a:cubicBezTo>
                    <a:pt x="232" y="60"/>
                    <a:pt x="0" y="345"/>
                    <a:pt x="0" y="675"/>
                  </a:cubicBezTo>
                  <a:lnTo>
                    <a:pt x="0" y="3575"/>
                  </a:lnTo>
                  <a:cubicBezTo>
                    <a:pt x="0" y="3905"/>
                    <a:pt x="232" y="4199"/>
                    <a:pt x="562" y="4244"/>
                  </a:cubicBezTo>
                  <a:cubicBezTo>
                    <a:pt x="593" y="4248"/>
                    <a:pt x="624" y="4250"/>
                    <a:pt x="654" y="4250"/>
                  </a:cubicBezTo>
                  <a:cubicBezTo>
                    <a:pt x="1023" y="4250"/>
                    <a:pt x="1320" y="3955"/>
                    <a:pt x="1320" y="3584"/>
                  </a:cubicBezTo>
                  <a:lnTo>
                    <a:pt x="1320" y="667"/>
                  </a:lnTo>
                  <a:cubicBezTo>
                    <a:pt x="1320" y="295"/>
                    <a:pt x="1023" y="0"/>
                    <a:pt x="6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69"/>
            <p:cNvSpPr/>
            <p:nvPr/>
          </p:nvSpPr>
          <p:spPr>
            <a:xfrm>
              <a:off x="5212439" y="2267618"/>
              <a:ext cx="30843" cy="98558"/>
            </a:xfrm>
            <a:custGeom>
              <a:avLst/>
              <a:gdLst/>
              <a:ahLst/>
              <a:cxnLst/>
              <a:rect l="l" t="t" r="r" b="b"/>
              <a:pathLst>
                <a:path w="1330" h="4250" extrusionOk="0">
                  <a:moveTo>
                    <a:pt x="661" y="0"/>
                  </a:moveTo>
                  <a:cubicBezTo>
                    <a:pt x="631" y="0"/>
                    <a:pt x="601" y="2"/>
                    <a:pt x="571" y="6"/>
                  </a:cubicBezTo>
                  <a:cubicBezTo>
                    <a:pt x="241" y="60"/>
                    <a:pt x="0" y="345"/>
                    <a:pt x="0" y="675"/>
                  </a:cubicBezTo>
                  <a:lnTo>
                    <a:pt x="0" y="3575"/>
                  </a:lnTo>
                  <a:cubicBezTo>
                    <a:pt x="0" y="3905"/>
                    <a:pt x="241" y="4199"/>
                    <a:pt x="571" y="4244"/>
                  </a:cubicBezTo>
                  <a:cubicBezTo>
                    <a:pt x="601" y="4248"/>
                    <a:pt x="631" y="4250"/>
                    <a:pt x="661" y="4250"/>
                  </a:cubicBezTo>
                  <a:cubicBezTo>
                    <a:pt x="1024" y="4250"/>
                    <a:pt x="1329" y="3955"/>
                    <a:pt x="1329" y="3584"/>
                  </a:cubicBezTo>
                  <a:lnTo>
                    <a:pt x="1329" y="667"/>
                  </a:lnTo>
                  <a:cubicBezTo>
                    <a:pt x="1329" y="295"/>
                    <a:pt x="1024" y="0"/>
                    <a:pt x="6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69"/>
            <p:cNvSpPr/>
            <p:nvPr/>
          </p:nvSpPr>
          <p:spPr>
            <a:xfrm>
              <a:off x="5109402" y="2262238"/>
              <a:ext cx="41812" cy="109364"/>
            </a:xfrm>
            <a:custGeom>
              <a:avLst/>
              <a:gdLst/>
              <a:ahLst/>
              <a:cxnLst/>
              <a:rect l="l" t="t" r="r" b="b"/>
              <a:pathLst>
                <a:path w="1803" h="4716" extrusionOk="0">
                  <a:moveTo>
                    <a:pt x="896" y="471"/>
                  </a:moveTo>
                  <a:cubicBezTo>
                    <a:pt x="924" y="471"/>
                    <a:pt x="953" y="473"/>
                    <a:pt x="982" y="479"/>
                  </a:cubicBezTo>
                  <a:cubicBezTo>
                    <a:pt x="1187" y="515"/>
                    <a:pt x="1330" y="693"/>
                    <a:pt x="1330" y="907"/>
                  </a:cubicBezTo>
                  <a:lnTo>
                    <a:pt x="1330" y="3816"/>
                  </a:lnTo>
                  <a:cubicBezTo>
                    <a:pt x="1330" y="4021"/>
                    <a:pt x="1187" y="4199"/>
                    <a:pt x="982" y="4235"/>
                  </a:cubicBezTo>
                  <a:cubicBezTo>
                    <a:pt x="953" y="4241"/>
                    <a:pt x="924" y="4244"/>
                    <a:pt x="896" y="4244"/>
                  </a:cubicBezTo>
                  <a:cubicBezTo>
                    <a:pt x="665" y="4244"/>
                    <a:pt x="473" y="4055"/>
                    <a:pt x="473" y="3825"/>
                  </a:cubicBezTo>
                  <a:lnTo>
                    <a:pt x="473" y="899"/>
                  </a:lnTo>
                  <a:cubicBezTo>
                    <a:pt x="473" y="660"/>
                    <a:pt x="665" y="471"/>
                    <a:pt x="896" y="471"/>
                  </a:cubicBezTo>
                  <a:close/>
                  <a:moveTo>
                    <a:pt x="908" y="0"/>
                  </a:moveTo>
                  <a:cubicBezTo>
                    <a:pt x="405" y="0"/>
                    <a:pt x="0" y="399"/>
                    <a:pt x="0" y="899"/>
                  </a:cubicBezTo>
                  <a:lnTo>
                    <a:pt x="0" y="3816"/>
                  </a:lnTo>
                  <a:cubicBezTo>
                    <a:pt x="0" y="4312"/>
                    <a:pt x="399" y="4716"/>
                    <a:pt x="897" y="4716"/>
                  </a:cubicBezTo>
                  <a:cubicBezTo>
                    <a:pt x="936" y="4716"/>
                    <a:pt x="977" y="4713"/>
                    <a:pt x="1017" y="4708"/>
                  </a:cubicBezTo>
                  <a:cubicBezTo>
                    <a:pt x="1463" y="4654"/>
                    <a:pt x="1802" y="4262"/>
                    <a:pt x="1802" y="3798"/>
                  </a:cubicBezTo>
                  <a:lnTo>
                    <a:pt x="1802" y="916"/>
                  </a:lnTo>
                  <a:cubicBezTo>
                    <a:pt x="1802" y="461"/>
                    <a:pt x="1463" y="60"/>
                    <a:pt x="1017" y="6"/>
                  </a:cubicBezTo>
                  <a:cubicBezTo>
                    <a:pt x="981" y="2"/>
                    <a:pt x="944" y="0"/>
                    <a:pt x="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69"/>
            <p:cNvSpPr/>
            <p:nvPr/>
          </p:nvSpPr>
          <p:spPr>
            <a:xfrm>
              <a:off x="5207453" y="2262238"/>
              <a:ext cx="41626" cy="109364"/>
            </a:xfrm>
            <a:custGeom>
              <a:avLst/>
              <a:gdLst/>
              <a:ahLst/>
              <a:cxnLst/>
              <a:rect l="l" t="t" r="r" b="b"/>
              <a:pathLst>
                <a:path w="1795" h="4716" extrusionOk="0">
                  <a:moveTo>
                    <a:pt x="902" y="0"/>
                  </a:moveTo>
                  <a:cubicBezTo>
                    <a:pt x="405" y="0"/>
                    <a:pt x="1" y="399"/>
                    <a:pt x="1" y="899"/>
                  </a:cubicBezTo>
                  <a:lnTo>
                    <a:pt x="1" y="3798"/>
                  </a:lnTo>
                  <a:cubicBezTo>
                    <a:pt x="1" y="4262"/>
                    <a:pt x="331" y="4654"/>
                    <a:pt x="786" y="4708"/>
                  </a:cubicBezTo>
                  <a:cubicBezTo>
                    <a:pt x="826" y="4713"/>
                    <a:pt x="866" y="4716"/>
                    <a:pt x="905" y="4716"/>
                  </a:cubicBezTo>
                  <a:cubicBezTo>
                    <a:pt x="1396" y="4716"/>
                    <a:pt x="1794" y="4312"/>
                    <a:pt x="1794" y="3816"/>
                  </a:cubicBezTo>
                  <a:lnTo>
                    <a:pt x="1794" y="3521"/>
                  </a:lnTo>
                  <a:cubicBezTo>
                    <a:pt x="1794" y="3370"/>
                    <a:pt x="1676" y="3294"/>
                    <a:pt x="1558" y="3294"/>
                  </a:cubicBezTo>
                  <a:cubicBezTo>
                    <a:pt x="1439" y="3294"/>
                    <a:pt x="1321" y="3370"/>
                    <a:pt x="1321" y="3521"/>
                  </a:cubicBezTo>
                  <a:lnTo>
                    <a:pt x="1321" y="3816"/>
                  </a:lnTo>
                  <a:cubicBezTo>
                    <a:pt x="1321" y="4021"/>
                    <a:pt x="1179" y="4199"/>
                    <a:pt x="973" y="4235"/>
                  </a:cubicBezTo>
                  <a:cubicBezTo>
                    <a:pt x="944" y="4241"/>
                    <a:pt x="916" y="4244"/>
                    <a:pt x="888" y="4244"/>
                  </a:cubicBezTo>
                  <a:cubicBezTo>
                    <a:pt x="658" y="4244"/>
                    <a:pt x="474" y="4055"/>
                    <a:pt x="474" y="3825"/>
                  </a:cubicBezTo>
                  <a:lnTo>
                    <a:pt x="474" y="907"/>
                  </a:lnTo>
                  <a:cubicBezTo>
                    <a:pt x="474" y="693"/>
                    <a:pt x="617" y="515"/>
                    <a:pt x="813" y="479"/>
                  </a:cubicBezTo>
                  <a:cubicBezTo>
                    <a:pt x="843" y="473"/>
                    <a:pt x="872" y="471"/>
                    <a:pt x="900" y="471"/>
                  </a:cubicBezTo>
                  <a:cubicBezTo>
                    <a:pt x="1137" y="471"/>
                    <a:pt x="1321" y="660"/>
                    <a:pt x="1321" y="899"/>
                  </a:cubicBezTo>
                  <a:lnTo>
                    <a:pt x="1321" y="2263"/>
                  </a:lnTo>
                  <a:cubicBezTo>
                    <a:pt x="1321" y="2397"/>
                    <a:pt x="1428" y="2495"/>
                    <a:pt x="1553" y="2495"/>
                  </a:cubicBezTo>
                  <a:cubicBezTo>
                    <a:pt x="1687" y="2495"/>
                    <a:pt x="1794" y="2397"/>
                    <a:pt x="1794" y="2263"/>
                  </a:cubicBezTo>
                  <a:lnTo>
                    <a:pt x="1794" y="916"/>
                  </a:lnTo>
                  <a:cubicBezTo>
                    <a:pt x="1794" y="461"/>
                    <a:pt x="1464" y="60"/>
                    <a:pt x="1009" y="6"/>
                  </a:cubicBezTo>
                  <a:cubicBezTo>
                    <a:pt x="973" y="2"/>
                    <a:pt x="937" y="0"/>
                    <a:pt x="9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69"/>
            <p:cNvSpPr/>
            <p:nvPr/>
          </p:nvSpPr>
          <p:spPr>
            <a:xfrm>
              <a:off x="5220162" y="2079795"/>
              <a:ext cx="19155" cy="19596"/>
            </a:xfrm>
            <a:custGeom>
              <a:avLst/>
              <a:gdLst/>
              <a:ahLst/>
              <a:cxnLst/>
              <a:rect l="l" t="t" r="r" b="b"/>
              <a:pathLst>
                <a:path w="826" h="845" extrusionOk="0">
                  <a:moveTo>
                    <a:pt x="321" y="0"/>
                  </a:moveTo>
                  <a:cubicBezTo>
                    <a:pt x="162" y="0"/>
                    <a:pt x="1" y="162"/>
                    <a:pt x="104" y="344"/>
                  </a:cubicBezTo>
                  <a:lnTo>
                    <a:pt x="309" y="728"/>
                  </a:lnTo>
                  <a:cubicBezTo>
                    <a:pt x="355" y="810"/>
                    <a:pt x="428" y="845"/>
                    <a:pt x="503" y="845"/>
                  </a:cubicBezTo>
                  <a:cubicBezTo>
                    <a:pt x="662" y="845"/>
                    <a:pt x="826" y="687"/>
                    <a:pt x="729" y="505"/>
                  </a:cubicBezTo>
                  <a:lnTo>
                    <a:pt x="515" y="121"/>
                  </a:lnTo>
                  <a:cubicBezTo>
                    <a:pt x="469" y="36"/>
                    <a:pt x="395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69"/>
            <p:cNvSpPr/>
            <p:nvPr/>
          </p:nvSpPr>
          <p:spPr>
            <a:xfrm>
              <a:off x="5250704" y="2072861"/>
              <a:ext cx="11294" cy="20917"/>
            </a:xfrm>
            <a:custGeom>
              <a:avLst/>
              <a:gdLst/>
              <a:ahLst/>
              <a:cxnLst/>
              <a:rect l="l" t="t" r="r" b="b"/>
              <a:pathLst>
                <a:path w="487" h="902" extrusionOk="0">
                  <a:moveTo>
                    <a:pt x="247" y="1"/>
                  </a:moveTo>
                  <a:cubicBezTo>
                    <a:pt x="131" y="1"/>
                    <a:pt x="14" y="74"/>
                    <a:pt x="9" y="224"/>
                  </a:cubicBezTo>
                  <a:lnTo>
                    <a:pt x="0" y="661"/>
                  </a:lnTo>
                  <a:cubicBezTo>
                    <a:pt x="0" y="786"/>
                    <a:pt x="99" y="902"/>
                    <a:pt x="232" y="902"/>
                  </a:cubicBezTo>
                  <a:cubicBezTo>
                    <a:pt x="348" y="902"/>
                    <a:pt x="473" y="786"/>
                    <a:pt x="473" y="670"/>
                  </a:cubicBezTo>
                  <a:lnTo>
                    <a:pt x="482" y="233"/>
                  </a:lnTo>
                  <a:cubicBezTo>
                    <a:pt x="487" y="79"/>
                    <a:pt x="367" y="1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69"/>
            <p:cNvSpPr/>
            <p:nvPr/>
          </p:nvSpPr>
          <p:spPr>
            <a:xfrm>
              <a:off x="5273663" y="2081302"/>
              <a:ext cx="18784" cy="19503"/>
            </a:xfrm>
            <a:custGeom>
              <a:avLst/>
              <a:gdLst/>
              <a:ahLst/>
              <a:cxnLst/>
              <a:rect l="l" t="t" r="r" b="b"/>
              <a:pathLst>
                <a:path w="810" h="841" extrusionOk="0">
                  <a:moveTo>
                    <a:pt x="482" y="1"/>
                  </a:moveTo>
                  <a:cubicBezTo>
                    <a:pt x="412" y="1"/>
                    <a:pt x="343" y="33"/>
                    <a:pt x="295" y="110"/>
                  </a:cubicBezTo>
                  <a:lnTo>
                    <a:pt x="72" y="484"/>
                  </a:lnTo>
                  <a:cubicBezTo>
                    <a:pt x="1" y="591"/>
                    <a:pt x="36" y="743"/>
                    <a:pt x="143" y="805"/>
                  </a:cubicBezTo>
                  <a:cubicBezTo>
                    <a:pt x="180" y="830"/>
                    <a:pt x="222" y="840"/>
                    <a:pt x="265" y="840"/>
                  </a:cubicBezTo>
                  <a:cubicBezTo>
                    <a:pt x="348" y="840"/>
                    <a:pt x="432" y="799"/>
                    <a:pt x="473" y="734"/>
                  </a:cubicBezTo>
                  <a:lnTo>
                    <a:pt x="697" y="359"/>
                  </a:lnTo>
                  <a:cubicBezTo>
                    <a:pt x="809" y="178"/>
                    <a:pt x="645" y="1"/>
                    <a:pt x="4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69"/>
            <p:cNvSpPr/>
            <p:nvPr/>
          </p:nvSpPr>
          <p:spPr>
            <a:xfrm>
              <a:off x="5272712" y="2170889"/>
              <a:ext cx="19735" cy="19456"/>
            </a:xfrm>
            <a:custGeom>
              <a:avLst/>
              <a:gdLst/>
              <a:ahLst/>
              <a:cxnLst/>
              <a:rect l="l" t="t" r="r" b="b"/>
              <a:pathLst>
                <a:path w="851" h="839" extrusionOk="0">
                  <a:moveTo>
                    <a:pt x="328" y="0"/>
                  </a:moveTo>
                  <a:cubicBezTo>
                    <a:pt x="165" y="0"/>
                    <a:pt x="0" y="178"/>
                    <a:pt x="113" y="359"/>
                  </a:cubicBezTo>
                  <a:lnTo>
                    <a:pt x="336" y="734"/>
                  </a:lnTo>
                  <a:cubicBezTo>
                    <a:pt x="384" y="808"/>
                    <a:pt x="453" y="839"/>
                    <a:pt x="522" y="839"/>
                  </a:cubicBezTo>
                  <a:cubicBezTo>
                    <a:pt x="686" y="839"/>
                    <a:pt x="850" y="666"/>
                    <a:pt x="738" y="484"/>
                  </a:cubicBezTo>
                  <a:lnTo>
                    <a:pt x="514" y="109"/>
                  </a:lnTo>
                  <a:cubicBezTo>
                    <a:pt x="467" y="32"/>
                    <a:pt x="397" y="0"/>
                    <a:pt x="3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69"/>
            <p:cNvSpPr/>
            <p:nvPr/>
          </p:nvSpPr>
          <p:spPr>
            <a:xfrm>
              <a:off x="5289387" y="2103009"/>
              <a:ext cx="24373" cy="15816"/>
            </a:xfrm>
            <a:custGeom>
              <a:avLst/>
              <a:gdLst/>
              <a:ahLst/>
              <a:cxnLst/>
              <a:rect l="l" t="t" r="r" b="b"/>
              <a:pathLst>
                <a:path w="1051" h="682" extrusionOk="0">
                  <a:moveTo>
                    <a:pt x="710" y="0"/>
                  </a:moveTo>
                  <a:cubicBezTo>
                    <a:pt x="675" y="0"/>
                    <a:pt x="637" y="9"/>
                    <a:pt x="598" y="30"/>
                  </a:cubicBezTo>
                  <a:lnTo>
                    <a:pt x="215" y="235"/>
                  </a:lnTo>
                  <a:cubicBezTo>
                    <a:pt x="1" y="351"/>
                    <a:pt x="99" y="681"/>
                    <a:pt x="331" y="681"/>
                  </a:cubicBezTo>
                  <a:cubicBezTo>
                    <a:pt x="366" y="681"/>
                    <a:pt x="402" y="672"/>
                    <a:pt x="438" y="654"/>
                  </a:cubicBezTo>
                  <a:lnTo>
                    <a:pt x="821" y="449"/>
                  </a:lnTo>
                  <a:cubicBezTo>
                    <a:pt x="1050" y="320"/>
                    <a:pt x="920" y="0"/>
                    <a:pt x="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69"/>
            <p:cNvSpPr/>
            <p:nvPr/>
          </p:nvSpPr>
          <p:spPr>
            <a:xfrm>
              <a:off x="5297040" y="2131835"/>
              <a:ext cx="22726" cy="11409"/>
            </a:xfrm>
            <a:custGeom>
              <a:avLst/>
              <a:gdLst/>
              <a:ahLst/>
              <a:cxnLst/>
              <a:rect l="l" t="t" r="r" b="b"/>
              <a:pathLst>
                <a:path w="980" h="492" extrusionOk="0">
                  <a:moveTo>
                    <a:pt x="251" y="0"/>
                  </a:moveTo>
                  <a:cubicBezTo>
                    <a:pt x="126" y="0"/>
                    <a:pt x="10" y="98"/>
                    <a:pt x="10" y="232"/>
                  </a:cubicBezTo>
                  <a:cubicBezTo>
                    <a:pt x="1" y="366"/>
                    <a:pt x="108" y="473"/>
                    <a:pt x="242" y="473"/>
                  </a:cubicBezTo>
                  <a:lnTo>
                    <a:pt x="679" y="491"/>
                  </a:lnTo>
                  <a:cubicBezTo>
                    <a:pt x="682" y="491"/>
                    <a:pt x="684" y="491"/>
                    <a:pt x="687" y="491"/>
                  </a:cubicBezTo>
                  <a:cubicBezTo>
                    <a:pt x="973" y="491"/>
                    <a:pt x="979" y="27"/>
                    <a:pt x="688" y="18"/>
                  </a:cubicBezTo>
                  <a:lnTo>
                    <a:pt x="2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69"/>
            <p:cNvSpPr/>
            <p:nvPr/>
          </p:nvSpPr>
          <p:spPr>
            <a:xfrm>
              <a:off x="5287671" y="2155583"/>
              <a:ext cx="24605" cy="16349"/>
            </a:xfrm>
            <a:custGeom>
              <a:avLst/>
              <a:gdLst/>
              <a:ahLst/>
              <a:cxnLst/>
              <a:rect l="l" t="t" r="r" b="b"/>
              <a:pathLst>
                <a:path w="1061" h="705" extrusionOk="0">
                  <a:moveTo>
                    <a:pt x="345" y="1"/>
                  </a:moveTo>
                  <a:cubicBezTo>
                    <a:pt x="141" y="1"/>
                    <a:pt x="0" y="305"/>
                    <a:pt x="217" y="439"/>
                  </a:cubicBezTo>
                  <a:lnTo>
                    <a:pt x="592" y="671"/>
                  </a:lnTo>
                  <a:cubicBezTo>
                    <a:pt x="631" y="695"/>
                    <a:pt x="669" y="705"/>
                    <a:pt x="706" y="705"/>
                  </a:cubicBezTo>
                  <a:cubicBezTo>
                    <a:pt x="909" y="705"/>
                    <a:pt x="1061" y="397"/>
                    <a:pt x="842" y="261"/>
                  </a:cubicBezTo>
                  <a:lnTo>
                    <a:pt x="467" y="38"/>
                  </a:lnTo>
                  <a:cubicBezTo>
                    <a:pt x="425" y="12"/>
                    <a:pt x="384" y="1"/>
                    <a:pt x="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69"/>
            <p:cNvSpPr/>
            <p:nvPr/>
          </p:nvSpPr>
          <p:spPr>
            <a:xfrm>
              <a:off x="5006155" y="2100597"/>
              <a:ext cx="346551" cy="346319"/>
            </a:xfrm>
            <a:custGeom>
              <a:avLst/>
              <a:gdLst/>
              <a:ahLst/>
              <a:cxnLst/>
              <a:rect l="l" t="t" r="r" b="b"/>
              <a:pathLst>
                <a:path w="14944" h="14934" extrusionOk="0">
                  <a:moveTo>
                    <a:pt x="10777" y="473"/>
                  </a:moveTo>
                  <a:cubicBezTo>
                    <a:pt x="11348" y="473"/>
                    <a:pt x="11812" y="937"/>
                    <a:pt x="11812" y="1508"/>
                  </a:cubicBezTo>
                  <a:cubicBezTo>
                    <a:pt x="11812" y="2079"/>
                    <a:pt x="11348" y="2543"/>
                    <a:pt x="10777" y="2543"/>
                  </a:cubicBezTo>
                  <a:cubicBezTo>
                    <a:pt x="10206" y="2543"/>
                    <a:pt x="9743" y="2079"/>
                    <a:pt x="9743" y="1508"/>
                  </a:cubicBezTo>
                  <a:cubicBezTo>
                    <a:pt x="9743" y="937"/>
                    <a:pt x="10206" y="473"/>
                    <a:pt x="10777" y="473"/>
                  </a:cubicBezTo>
                  <a:close/>
                  <a:moveTo>
                    <a:pt x="9341" y="1276"/>
                  </a:moveTo>
                  <a:cubicBezTo>
                    <a:pt x="9305" y="1463"/>
                    <a:pt x="9314" y="1660"/>
                    <a:pt x="9359" y="1847"/>
                  </a:cubicBezTo>
                  <a:lnTo>
                    <a:pt x="8003" y="1847"/>
                  </a:lnTo>
                  <a:cubicBezTo>
                    <a:pt x="7869" y="1847"/>
                    <a:pt x="7762" y="1954"/>
                    <a:pt x="7762" y="2079"/>
                  </a:cubicBezTo>
                  <a:lnTo>
                    <a:pt x="7762" y="3470"/>
                  </a:lnTo>
                  <a:cubicBezTo>
                    <a:pt x="7664" y="3466"/>
                    <a:pt x="7564" y="3464"/>
                    <a:pt x="7463" y="3464"/>
                  </a:cubicBezTo>
                  <a:cubicBezTo>
                    <a:pt x="7363" y="3464"/>
                    <a:pt x="7263" y="3466"/>
                    <a:pt x="7164" y="3470"/>
                  </a:cubicBezTo>
                  <a:lnTo>
                    <a:pt x="7164" y="1606"/>
                  </a:lnTo>
                  <a:cubicBezTo>
                    <a:pt x="7164" y="1445"/>
                    <a:pt x="7271" y="1276"/>
                    <a:pt x="7468" y="1276"/>
                  </a:cubicBezTo>
                  <a:close/>
                  <a:moveTo>
                    <a:pt x="1937" y="4434"/>
                  </a:moveTo>
                  <a:cubicBezTo>
                    <a:pt x="2338" y="4434"/>
                    <a:pt x="2722" y="4603"/>
                    <a:pt x="2998" y="4889"/>
                  </a:cubicBezTo>
                  <a:cubicBezTo>
                    <a:pt x="2490" y="5255"/>
                    <a:pt x="2044" y="5683"/>
                    <a:pt x="1687" y="6165"/>
                  </a:cubicBezTo>
                  <a:cubicBezTo>
                    <a:pt x="1455" y="6468"/>
                    <a:pt x="1268" y="6780"/>
                    <a:pt x="1107" y="7110"/>
                  </a:cubicBezTo>
                  <a:cubicBezTo>
                    <a:pt x="714" y="6843"/>
                    <a:pt x="474" y="6388"/>
                    <a:pt x="474" y="5906"/>
                  </a:cubicBezTo>
                  <a:cubicBezTo>
                    <a:pt x="474" y="5094"/>
                    <a:pt x="1134" y="4434"/>
                    <a:pt x="1937" y="4434"/>
                  </a:cubicBezTo>
                  <a:close/>
                  <a:moveTo>
                    <a:pt x="12999" y="4434"/>
                  </a:moveTo>
                  <a:cubicBezTo>
                    <a:pt x="13811" y="4434"/>
                    <a:pt x="14471" y="5094"/>
                    <a:pt x="14471" y="5906"/>
                  </a:cubicBezTo>
                  <a:cubicBezTo>
                    <a:pt x="14471" y="6388"/>
                    <a:pt x="14221" y="6843"/>
                    <a:pt x="13837" y="7110"/>
                  </a:cubicBezTo>
                  <a:cubicBezTo>
                    <a:pt x="13489" y="6388"/>
                    <a:pt x="12972" y="5727"/>
                    <a:pt x="12294" y="5157"/>
                  </a:cubicBezTo>
                  <a:cubicBezTo>
                    <a:pt x="12178" y="5067"/>
                    <a:pt x="12062" y="4978"/>
                    <a:pt x="11946" y="4889"/>
                  </a:cubicBezTo>
                  <a:cubicBezTo>
                    <a:pt x="12223" y="4603"/>
                    <a:pt x="12597" y="4434"/>
                    <a:pt x="12999" y="4434"/>
                  </a:cubicBezTo>
                  <a:close/>
                  <a:moveTo>
                    <a:pt x="10777" y="0"/>
                  </a:moveTo>
                  <a:cubicBezTo>
                    <a:pt x="10215" y="0"/>
                    <a:pt x="9716" y="321"/>
                    <a:pt x="9457" y="803"/>
                  </a:cubicBezTo>
                  <a:lnTo>
                    <a:pt x="7459" y="803"/>
                  </a:lnTo>
                  <a:cubicBezTo>
                    <a:pt x="7448" y="803"/>
                    <a:pt x="7438" y="802"/>
                    <a:pt x="7427" y="802"/>
                  </a:cubicBezTo>
                  <a:cubicBezTo>
                    <a:pt x="7014" y="802"/>
                    <a:pt x="6692" y="1144"/>
                    <a:pt x="6692" y="1588"/>
                  </a:cubicBezTo>
                  <a:lnTo>
                    <a:pt x="6692" y="3533"/>
                  </a:lnTo>
                  <a:cubicBezTo>
                    <a:pt x="6335" y="3569"/>
                    <a:pt x="5978" y="3631"/>
                    <a:pt x="5630" y="3711"/>
                  </a:cubicBezTo>
                  <a:cubicBezTo>
                    <a:pt x="5348" y="3769"/>
                    <a:pt x="5421" y="4174"/>
                    <a:pt x="5675" y="4174"/>
                  </a:cubicBezTo>
                  <a:cubicBezTo>
                    <a:pt x="5695" y="4174"/>
                    <a:pt x="5715" y="4171"/>
                    <a:pt x="5737" y="4166"/>
                  </a:cubicBezTo>
                  <a:cubicBezTo>
                    <a:pt x="6299" y="4041"/>
                    <a:pt x="6879" y="3970"/>
                    <a:pt x="7468" y="3970"/>
                  </a:cubicBezTo>
                  <a:cubicBezTo>
                    <a:pt x="10983" y="3970"/>
                    <a:pt x="13837" y="6325"/>
                    <a:pt x="13837" y="9216"/>
                  </a:cubicBezTo>
                  <a:cubicBezTo>
                    <a:pt x="13837" y="12115"/>
                    <a:pt x="10983" y="14461"/>
                    <a:pt x="7468" y="14461"/>
                  </a:cubicBezTo>
                  <a:cubicBezTo>
                    <a:pt x="3962" y="14461"/>
                    <a:pt x="1098" y="12115"/>
                    <a:pt x="1098" y="9216"/>
                  </a:cubicBezTo>
                  <a:cubicBezTo>
                    <a:pt x="1098" y="8234"/>
                    <a:pt x="1437" y="7280"/>
                    <a:pt x="2062" y="6450"/>
                  </a:cubicBezTo>
                  <a:cubicBezTo>
                    <a:pt x="2677" y="5638"/>
                    <a:pt x="3551" y="4978"/>
                    <a:pt x="4586" y="4541"/>
                  </a:cubicBezTo>
                  <a:cubicBezTo>
                    <a:pt x="4831" y="4438"/>
                    <a:pt x="4719" y="4084"/>
                    <a:pt x="4493" y="4084"/>
                  </a:cubicBezTo>
                  <a:cubicBezTo>
                    <a:pt x="4463" y="4084"/>
                    <a:pt x="4432" y="4090"/>
                    <a:pt x="4399" y="4104"/>
                  </a:cubicBezTo>
                  <a:cubicBezTo>
                    <a:pt x="4051" y="4256"/>
                    <a:pt x="3712" y="4425"/>
                    <a:pt x="3391" y="4621"/>
                  </a:cubicBezTo>
                  <a:cubicBezTo>
                    <a:pt x="3025" y="4211"/>
                    <a:pt x="2499" y="3961"/>
                    <a:pt x="1937" y="3961"/>
                  </a:cubicBezTo>
                  <a:cubicBezTo>
                    <a:pt x="866" y="3961"/>
                    <a:pt x="1" y="4835"/>
                    <a:pt x="1" y="5906"/>
                  </a:cubicBezTo>
                  <a:cubicBezTo>
                    <a:pt x="1" y="6575"/>
                    <a:pt x="358" y="7208"/>
                    <a:pt x="920" y="7556"/>
                  </a:cubicBezTo>
                  <a:cubicBezTo>
                    <a:pt x="732" y="8092"/>
                    <a:pt x="625" y="8654"/>
                    <a:pt x="625" y="9216"/>
                  </a:cubicBezTo>
                  <a:cubicBezTo>
                    <a:pt x="625" y="10750"/>
                    <a:pt x="1348" y="12195"/>
                    <a:pt x="2650" y="13275"/>
                  </a:cubicBezTo>
                  <a:cubicBezTo>
                    <a:pt x="3935" y="14345"/>
                    <a:pt x="5648" y="14934"/>
                    <a:pt x="7468" y="14934"/>
                  </a:cubicBezTo>
                  <a:cubicBezTo>
                    <a:pt x="9288" y="14934"/>
                    <a:pt x="11000" y="14345"/>
                    <a:pt x="12294" y="13275"/>
                  </a:cubicBezTo>
                  <a:cubicBezTo>
                    <a:pt x="13596" y="12195"/>
                    <a:pt x="14310" y="10750"/>
                    <a:pt x="14310" y="9216"/>
                  </a:cubicBezTo>
                  <a:cubicBezTo>
                    <a:pt x="14310" y="8645"/>
                    <a:pt x="14212" y="8083"/>
                    <a:pt x="14016" y="7556"/>
                  </a:cubicBezTo>
                  <a:cubicBezTo>
                    <a:pt x="14587" y="7199"/>
                    <a:pt x="14944" y="6575"/>
                    <a:pt x="14944" y="5906"/>
                  </a:cubicBezTo>
                  <a:cubicBezTo>
                    <a:pt x="14944" y="4835"/>
                    <a:pt x="14069" y="3961"/>
                    <a:pt x="12999" y="3961"/>
                  </a:cubicBezTo>
                  <a:cubicBezTo>
                    <a:pt x="12437" y="3961"/>
                    <a:pt x="11919" y="4202"/>
                    <a:pt x="11545" y="4621"/>
                  </a:cubicBezTo>
                  <a:cubicBezTo>
                    <a:pt x="10572" y="4015"/>
                    <a:pt x="9430" y="3640"/>
                    <a:pt x="8235" y="3533"/>
                  </a:cubicBezTo>
                  <a:lnTo>
                    <a:pt x="8235" y="2320"/>
                  </a:lnTo>
                  <a:lnTo>
                    <a:pt x="9502" y="2320"/>
                  </a:lnTo>
                  <a:cubicBezTo>
                    <a:pt x="9769" y="2730"/>
                    <a:pt x="10242" y="3016"/>
                    <a:pt x="10777" y="3016"/>
                  </a:cubicBezTo>
                  <a:cubicBezTo>
                    <a:pt x="11607" y="3016"/>
                    <a:pt x="12285" y="2338"/>
                    <a:pt x="12285" y="1508"/>
                  </a:cubicBezTo>
                  <a:cubicBezTo>
                    <a:pt x="12285" y="678"/>
                    <a:pt x="11607" y="0"/>
                    <a:pt x="107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59" name="Google Shape;3959;p69"/>
          <p:cNvSpPr/>
          <p:nvPr/>
        </p:nvSpPr>
        <p:spPr>
          <a:xfrm flipH="1">
            <a:off x="5088625" y="1895976"/>
            <a:ext cx="324674" cy="345598"/>
          </a:xfrm>
          <a:custGeom>
            <a:avLst/>
            <a:gdLst/>
            <a:ahLst/>
            <a:cxnLst/>
            <a:rect l="l" t="t" r="r" b="b"/>
            <a:pathLst>
              <a:path w="32027" h="34091" extrusionOk="0">
                <a:moveTo>
                  <a:pt x="22230" y="1396"/>
                </a:moveTo>
                <a:cubicBezTo>
                  <a:pt x="20029" y="585"/>
                  <a:pt x="17654" y="63"/>
                  <a:pt x="15279" y="5"/>
                </a:cubicBezTo>
                <a:cubicBezTo>
                  <a:pt x="12904" y="-53"/>
                  <a:pt x="9950" y="411"/>
                  <a:pt x="7981" y="1048"/>
                </a:cubicBezTo>
                <a:cubicBezTo>
                  <a:pt x="6012" y="1685"/>
                  <a:pt x="4679" y="2206"/>
                  <a:pt x="3463" y="3828"/>
                </a:cubicBezTo>
                <a:cubicBezTo>
                  <a:pt x="2247" y="5450"/>
                  <a:pt x="1204" y="8115"/>
                  <a:pt x="683" y="10779"/>
                </a:cubicBezTo>
                <a:cubicBezTo>
                  <a:pt x="162" y="13444"/>
                  <a:pt x="-360" y="16629"/>
                  <a:pt x="335" y="19815"/>
                </a:cubicBezTo>
                <a:cubicBezTo>
                  <a:pt x="1030" y="23001"/>
                  <a:pt x="2189" y="27518"/>
                  <a:pt x="4853" y="29893"/>
                </a:cubicBezTo>
                <a:cubicBezTo>
                  <a:pt x="7518" y="32268"/>
                  <a:pt x="12499" y="34354"/>
                  <a:pt x="16322" y="34064"/>
                </a:cubicBezTo>
                <a:cubicBezTo>
                  <a:pt x="20145" y="33775"/>
                  <a:pt x="25185" y="30994"/>
                  <a:pt x="27791" y="28156"/>
                </a:cubicBezTo>
                <a:cubicBezTo>
                  <a:pt x="30398" y="25318"/>
                  <a:pt x="31556" y="20221"/>
                  <a:pt x="31961" y="17035"/>
                </a:cubicBezTo>
                <a:cubicBezTo>
                  <a:pt x="32366" y="13849"/>
                  <a:pt x="30802" y="11068"/>
                  <a:pt x="30223" y="9041"/>
                </a:cubicBezTo>
                <a:cubicBezTo>
                  <a:pt x="29644" y="7014"/>
                  <a:pt x="29818" y="6145"/>
                  <a:pt x="28486" y="4871"/>
                </a:cubicBezTo>
                <a:cubicBezTo>
                  <a:pt x="27154" y="3597"/>
                  <a:pt x="24431" y="2207"/>
                  <a:pt x="22230" y="13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grpSp>
        <p:nvGrpSpPr>
          <p:cNvPr id="3960" name="Google Shape;3960;p69"/>
          <p:cNvGrpSpPr/>
          <p:nvPr/>
        </p:nvGrpSpPr>
        <p:grpSpPr>
          <a:xfrm>
            <a:off x="5131102" y="1949088"/>
            <a:ext cx="239208" cy="239208"/>
            <a:chOff x="5539225" y="1680900"/>
            <a:chExt cx="403250" cy="403250"/>
          </a:xfrm>
        </p:grpSpPr>
        <p:sp>
          <p:nvSpPr>
            <p:cNvPr id="3961" name="Google Shape;3961;p69"/>
            <p:cNvSpPr/>
            <p:nvPr/>
          </p:nvSpPr>
          <p:spPr>
            <a:xfrm>
              <a:off x="5545025" y="1686700"/>
              <a:ext cx="391650" cy="391650"/>
            </a:xfrm>
            <a:custGeom>
              <a:avLst/>
              <a:gdLst/>
              <a:ahLst/>
              <a:cxnLst/>
              <a:rect l="l" t="t" r="r" b="b"/>
              <a:pathLst>
                <a:path w="15666" h="15666" extrusionOk="0">
                  <a:moveTo>
                    <a:pt x="7833" y="1"/>
                  </a:moveTo>
                  <a:cubicBezTo>
                    <a:pt x="3506" y="1"/>
                    <a:pt x="0" y="3507"/>
                    <a:pt x="0" y="7833"/>
                  </a:cubicBezTo>
                  <a:cubicBezTo>
                    <a:pt x="0" y="12160"/>
                    <a:pt x="3506" y="15666"/>
                    <a:pt x="7833" y="15666"/>
                  </a:cubicBezTo>
                  <a:cubicBezTo>
                    <a:pt x="12160" y="15666"/>
                    <a:pt x="15666" y="12160"/>
                    <a:pt x="15666" y="7833"/>
                  </a:cubicBezTo>
                  <a:cubicBezTo>
                    <a:pt x="15666" y="3507"/>
                    <a:pt x="12160" y="1"/>
                    <a:pt x="7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69"/>
            <p:cNvSpPr/>
            <p:nvPr/>
          </p:nvSpPr>
          <p:spPr>
            <a:xfrm>
              <a:off x="5583600" y="1725300"/>
              <a:ext cx="314500" cy="314475"/>
            </a:xfrm>
            <a:custGeom>
              <a:avLst/>
              <a:gdLst/>
              <a:ahLst/>
              <a:cxnLst/>
              <a:rect l="l" t="t" r="r" b="b"/>
              <a:pathLst>
                <a:path w="12580" h="12579" extrusionOk="0">
                  <a:moveTo>
                    <a:pt x="6290" y="0"/>
                  </a:moveTo>
                  <a:cubicBezTo>
                    <a:pt x="2820" y="0"/>
                    <a:pt x="1" y="2819"/>
                    <a:pt x="1" y="6289"/>
                  </a:cubicBezTo>
                  <a:cubicBezTo>
                    <a:pt x="1" y="9769"/>
                    <a:pt x="2820" y="12579"/>
                    <a:pt x="6290" y="12579"/>
                  </a:cubicBezTo>
                  <a:cubicBezTo>
                    <a:pt x="9769" y="12579"/>
                    <a:pt x="12579" y="9769"/>
                    <a:pt x="12579" y="6289"/>
                  </a:cubicBezTo>
                  <a:cubicBezTo>
                    <a:pt x="12579" y="2819"/>
                    <a:pt x="9769" y="0"/>
                    <a:pt x="62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69"/>
            <p:cNvSpPr/>
            <p:nvPr/>
          </p:nvSpPr>
          <p:spPr>
            <a:xfrm>
              <a:off x="5636225" y="1777475"/>
              <a:ext cx="209900" cy="210375"/>
            </a:xfrm>
            <a:custGeom>
              <a:avLst/>
              <a:gdLst/>
              <a:ahLst/>
              <a:cxnLst/>
              <a:rect l="l" t="t" r="r" b="b"/>
              <a:pathLst>
                <a:path w="8396" h="8415" extrusionOk="0">
                  <a:moveTo>
                    <a:pt x="4161" y="0"/>
                  </a:moveTo>
                  <a:cubicBezTo>
                    <a:pt x="2686" y="0"/>
                    <a:pt x="1491" y="1207"/>
                    <a:pt x="1491" y="2686"/>
                  </a:cubicBezTo>
                  <a:lnTo>
                    <a:pt x="1491" y="3292"/>
                  </a:lnTo>
                  <a:lnTo>
                    <a:pt x="964" y="2820"/>
                  </a:lnTo>
                  <a:cubicBezTo>
                    <a:pt x="855" y="2726"/>
                    <a:pt x="719" y="2679"/>
                    <a:pt x="586" y="2679"/>
                  </a:cubicBezTo>
                  <a:cubicBezTo>
                    <a:pt x="427" y="2679"/>
                    <a:pt x="272" y="2746"/>
                    <a:pt x="170" y="2882"/>
                  </a:cubicBezTo>
                  <a:cubicBezTo>
                    <a:pt x="1" y="3105"/>
                    <a:pt x="28" y="3417"/>
                    <a:pt x="233" y="3605"/>
                  </a:cubicBezTo>
                  <a:lnTo>
                    <a:pt x="1491" y="4738"/>
                  </a:lnTo>
                  <a:lnTo>
                    <a:pt x="1491" y="6647"/>
                  </a:lnTo>
                  <a:cubicBezTo>
                    <a:pt x="1491" y="7155"/>
                    <a:pt x="1910" y="7548"/>
                    <a:pt x="2410" y="7548"/>
                  </a:cubicBezTo>
                  <a:cubicBezTo>
                    <a:pt x="2820" y="7548"/>
                    <a:pt x="3213" y="7726"/>
                    <a:pt x="3462" y="8056"/>
                  </a:cubicBezTo>
                  <a:cubicBezTo>
                    <a:pt x="3631" y="8275"/>
                    <a:pt x="3894" y="8415"/>
                    <a:pt x="4171" y="8415"/>
                  </a:cubicBezTo>
                  <a:cubicBezTo>
                    <a:pt x="4188" y="8415"/>
                    <a:pt x="4204" y="8414"/>
                    <a:pt x="4221" y="8413"/>
                  </a:cubicBezTo>
                  <a:cubicBezTo>
                    <a:pt x="4506" y="8413"/>
                    <a:pt x="4765" y="8270"/>
                    <a:pt x="4934" y="8056"/>
                  </a:cubicBezTo>
                  <a:cubicBezTo>
                    <a:pt x="5184" y="7726"/>
                    <a:pt x="5577" y="7548"/>
                    <a:pt x="5987" y="7548"/>
                  </a:cubicBezTo>
                  <a:cubicBezTo>
                    <a:pt x="6487" y="7548"/>
                    <a:pt x="6906" y="7155"/>
                    <a:pt x="6906" y="6647"/>
                  </a:cubicBezTo>
                  <a:lnTo>
                    <a:pt x="6906" y="4738"/>
                  </a:lnTo>
                  <a:lnTo>
                    <a:pt x="8155" y="3605"/>
                  </a:lnTo>
                  <a:cubicBezTo>
                    <a:pt x="8378" y="3408"/>
                    <a:pt x="8396" y="3069"/>
                    <a:pt x="8199" y="2855"/>
                  </a:cubicBezTo>
                  <a:cubicBezTo>
                    <a:pt x="8094" y="2735"/>
                    <a:pt x="7947" y="2675"/>
                    <a:pt x="7800" y="2675"/>
                  </a:cubicBezTo>
                  <a:cubicBezTo>
                    <a:pt x="7672" y="2675"/>
                    <a:pt x="7544" y="2720"/>
                    <a:pt x="7441" y="2811"/>
                  </a:cubicBezTo>
                  <a:lnTo>
                    <a:pt x="6906" y="3292"/>
                  </a:lnTo>
                  <a:lnTo>
                    <a:pt x="6906" y="2686"/>
                  </a:lnTo>
                  <a:cubicBezTo>
                    <a:pt x="6906" y="1207"/>
                    <a:pt x="5710" y="0"/>
                    <a:pt x="4227" y="0"/>
                  </a:cubicBezTo>
                  <a:cubicBezTo>
                    <a:pt x="4216" y="0"/>
                    <a:pt x="4205" y="0"/>
                    <a:pt x="4194" y="1"/>
                  </a:cubicBezTo>
                  <a:cubicBezTo>
                    <a:pt x="4183" y="0"/>
                    <a:pt x="4172" y="0"/>
                    <a:pt x="4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69"/>
            <p:cNvSpPr/>
            <p:nvPr/>
          </p:nvSpPr>
          <p:spPr>
            <a:xfrm>
              <a:off x="5539225" y="1680900"/>
              <a:ext cx="403250" cy="403250"/>
            </a:xfrm>
            <a:custGeom>
              <a:avLst/>
              <a:gdLst/>
              <a:ahLst/>
              <a:cxnLst/>
              <a:rect l="l" t="t" r="r" b="b"/>
              <a:pathLst>
                <a:path w="16130" h="16130" extrusionOk="0">
                  <a:moveTo>
                    <a:pt x="8065" y="1"/>
                  </a:moveTo>
                  <a:cubicBezTo>
                    <a:pt x="6566" y="1"/>
                    <a:pt x="5103" y="411"/>
                    <a:pt x="3836" y="1196"/>
                  </a:cubicBezTo>
                  <a:cubicBezTo>
                    <a:pt x="3619" y="1331"/>
                    <a:pt x="3760" y="1635"/>
                    <a:pt x="3964" y="1635"/>
                  </a:cubicBezTo>
                  <a:cubicBezTo>
                    <a:pt x="4003" y="1635"/>
                    <a:pt x="4044" y="1624"/>
                    <a:pt x="4086" y="1598"/>
                  </a:cubicBezTo>
                  <a:cubicBezTo>
                    <a:pt x="5282" y="866"/>
                    <a:pt x="6655" y="474"/>
                    <a:pt x="8065" y="474"/>
                  </a:cubicBezTo>
                  <a:cubicBezTo>
                    <a:pt x="10090" y="474"/>
                    <a:pt x="11999" y="1268"/>
                    <a:pt x="13435" y="2695"/>
                  </a:cubicBezTo>
                  <a:cubicBezTo>
                    <a:pt x="14872" y="4131"/>
                    <a:pt x="15657" y="6040"/>
                    <a:pt x="15657" y="8065"/>
                  </a:cubicBezTo>
                  <a:cubicBezTo>
                    <a:pt x="15657" y="10099"/>
                    <a:pt x="14872" y="12000"/>
                    <a:pt x="13435" y="13436"/>
                  </a:cubicBezTo>
                  <a:cubicBezTo>
                    <a:pt x="11999" y="14872"/>
                    <a:pt x="10090" y="15657"/>
                    <a:pt x="8065" y="15657"/>
                  </a:cubicBezTo>
                  <a:cubicBezTo>
                    <a:pt x="6040" y="15657"/>
                    <a:pt x="4131" y="14872"/>
                    <a:pt x="2694" y="13436"/>
                  </a:cubicBezTo>
                  <a:cubicBezTo>
                    <a:pt x="1258" y="12000"/>
                    <a:pt x="473" y="10099"/>
                    <a:pt x="473" y="8065"/>
                  </a:cubicBezTo>
                  <a:cubicBezTo>
                    <a:pt x="473" y="5853"/>
                    <a:pt x="1437" y="3757"/>
                    <a:pt x="3105" y="2311"/>
                  </a:cubicBezTo>
                  <a:cubicBezTo>
                    <a:pt x="3289" y="2155"/>
                    <a:pt x="3135" y="1897"/>
                    <a:pt x="2948" y="1897"/>
                  </a:cubicBezTo>
                  <a:cubicBezTo>
                    <a:pt x="2899" y="1897"/>
                    <a:pt x="2849" y="1914"/>
                    <a:pt x="2802" y="1954"/>
                  </a:cubicBezTo>
                  <a:cubicBezTo>
                    <a:pt x="1017" y="3489"/>
                    <a:pt x="0" y="5719"/>
                    <a:pt x="0" y="8065"/>
                  </a:cubicBezTo>
                  <a:cubicBezTo>
                    <a:pt x="0" y="10224"/>
                    <a:pt x="839" y="12249"/>
                    <a:pt x="2364" y="13775"/>
                  </a:cubicBezTo>
                  <a:cubicBezTo>
                    <a:pt x="3881" y="15291"/>
                    <a:pt x="5915" y="16130"/>
                    <a:pt x="8065" y="16130"/>
                  </a:cubicBezTo>
                  <a:cubicBezTo>
                    <a:pt x="10224" y="16130"/>
                    <a:pt x="12249" y="15291"/>
                    <a:pt x="13766" y="13775"/>
                  </a:cubicBezTo>
                  <a:cubicBezTo>
                    <a:pt x="15291" y="12249"/>
                    <a:pt x="16130" y="10224"/>
                    <a:pt x="16130" y="8065"/>
                  </a:cubicBezTo>
                  <a:cubicBezTo>
                    <a:pt x="16130" y="5915"/>
                    <a:pt x="15291" y="3890"/>
                    <a:pt x="13766" y="2365"/>
                  </a:cubicBezTo>
                  <a:cubicBezTo>
                    <a:pt x="12249" y="839"/>
                    <a:pt x="10224" y="1"/>
                    <a:pt x="8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69"/>
            <p:cNvSpPr/>
            <p:nvPr/>
          </p:nvSpPr>
          <p:spPr>
            <a:xfrm>
              <a:off x="5577575" y="1719275"/>
              <a:ext cx="326550" cy="326525"/>
            </a:xfrm>
            <a:custGeom>
              <a:avLst/>
              <a:gdLst/>
              <a:ahLst/>
              <a:cxnLst/>
              <a:rect l="l" t="t" r="r" b="b"/>
              <a:pathLst>
                <a:path w="13062" h="13061" extrusionOk="0">
                  <a:moveTo>
                    <a:pt x="6531" y="473"/>
                  </a:moveTo>
                  <a:cubicBezTo>
                    <a:pt x="9867" y="473"/>
                    <a:pt x="12588" y="3194"/>
                    <a:pt x="12588" y="6530"/>
                  </a:cubicBezTo>
                  <a:cubicBezTo>
                    <a:pt x="12588" y="9876"/>
                    <a:pt x="9867" y="12588"/>
                    <a:pt x="6531" y="12588"/>
                  </a:cubicBezTo>
                  <a:cubicBezTo>
                    <a:pt x="3194" y="12588"/>
                    <a:pt x="474" y="9876"/>
                    <a:pt x="474" y="6530"/>
                  </a:cubicBezTo>
                  <a:cubicBezTo>
                    <a:pt x="474" y="3194"/>
                    <a:pt x="3194" y="473"/>
                    <a:pt x="6531" y="473"/>
                  </a:cubicBezTo>
                  <a:close/>
                  <a:moveTo>
                    <a:pt x="6531" y="0"/>
                  </a:moveTo>
                  <a:cubicBezTo>
                    <a:pt x="2936" y="0"/>
                    <a:pt x="1" y="2935"/>
                    <a:pt x="1" y="6530"/>
                  </a:cubicBezTo>
                  <a:cubicBezTo>
                    <a:pt x="1" y="10134"/>
                    <a:pt x="2936" y="13061"/>
                    <a:pt x="6531" y="13061"/>
                  </a:cubicBezTo>
                  <a:cubicBezTo>
                    <a:pt x="10135" y="13061"/>
                    <a:pt x="13061" y="10134"/>
                    <a:pt x="13061" y="6530"/>
                  </a:cubicBezTo>
                  <a:cubicBezTo>
                    <a:pt x="13061" y="2935"/>
                    <a:pt x="10135" y="0"/>
                    <a:pt x="65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69"/>
            <p:cNvSpPr/>
            <p:nvPr/>
          </p:nvSpPr>
          <p:spPr>
            <a:xfrm>
              <a:off x="5629100" y="1771450"/>
              <a:ext cx="223050" cy="222375"/>
            </a:xfrm>
            <a:custGeom>
              <a:avLst/>
              <a:gdLst/>
              <a:ahLst/>
              <a:cxnLst/>
              <a:rect l="l" t="t" r="r" b="b"/>
              <a:pathLst>
                <a:path w="8922" h="8895" extrusionOk="0">
                  <a:moveTo>
                    <a:pt x="4436" y="1"/>
                  </a:moveTo>
                  <a:cubicBezTo>
                    <a:pt x="3664" y="1"/>
                    <a:pt x="2936" y="303"/>
                    <a:pt x="2382" y="848"/>
                  </a:cubicBezTo>
                  <a:cubicBezTo>
                    <a:pt x="1811" y="1419"/>
                    <a:pt x="1508" y="2195"/>
                    <a:pt x="1517" y="3007"/>
                  </a:cubicBezTo>
                  <a:cubicBezTo>
                    <a:pt x="1324" y="2809"/>
                    <a:pt x="1070" y="2680"/>
                    <a:pt x="820" y="2680"/>
                  </a:cubicBezTo>
                  <a:cubicBezTo>
                    <a:pt x="631" y="2680"/>
                    <a:pt x="443" y="2754"/>
                    <a:pt x="286" y="2927"/>
                  </a:cubicBezTo>
                  <a:cubicBezTo>
                    <a:pt x="1" y="3248"/>
                    <a:pt x="27" y="3730"/>
                    <a:pt x="348" y="4015"/>
                  </a:cubicBezTo>
                  <a:lnTo>
                    <a:pt x="1517" y="5077"/>
                  </a:lnTo>
                  <a:lnTo>
                    <a:pt x="1517" y="6897"/>
                  </a:lnTo>
                  <a:cubicBezTo>
                    <a:pt x="1517" y="7521"/>
                    <a:pt x="2061" y="8030"/>
                    <a:pt x="2677" y="8030"/>
                  </a:cubicBezTo>
                  <a:cubicBezTo>
                    <a:pt x="3025" y="8030"/>
                    <a:pt x="3346" y="8190"/>
                    <a:pt x="3542" y="8449"/>
                  </a:cubicBezTo>
                  <a:cubicBezTo>
                    <a:pt x="3756" y="8725"/>
                    <a:pt x="4095" y="8895"/>
                    <a:pt x="4443" y="8895"/>
                  </a:cubicBezTo>
                  <a:cubicBezTo>
                    <a:pt x="4809" y="8895"/>
                    <a:pt x="5166" y="8743"/>
                    <a:pt x="5389" y="8449"/>
                  </a:cubicBezTo>
                  <a:cubicBezTo>
                    <a:pt x="5585" y="8190"/>
                    <a:pt x="5915" y="8030"/>
                    <a:pt x="6254" y="8030"/>
                  </a:cubicBezTo>
                  <a:cubicBezTo>
                    <a:pt x="6259" y="8030"/>
                    <a:pt x="6265" y="8030"/>
                    <a:pt x="6270" y="8030"/>
                  </a:cubicBezTo>
                  <a:cubicBezTo>
                    <a:pt x="6879" y="8030"/>
                    <a:pt x="7414" y="7516"/>
                    <a:pt x="7414" y="6897"/>
                  </a:cubicBezTo>
                  <a:lnTo>
                    <a:pt x="7414" y="6709"/>
                  </a:lnTo>
                  <a:cubicBezTo>
                    <a:pt x="7414" y="6558"/>
                    <a:pt x="7296" y="6482"/>
                    <a:pt x="7177" y="6482"/>
                  </a:cubicBezTo>
                  <a:cubicBezTo>
                    <a:pt x="7059" y="6482"/>
                    <a:pt x="6941" y="6558"/>
                    <a:pt x="6941" y="6709"/>
                  </a:cubicBezTo>
                  <a:lnTo>
                    <a:pt x="6941" y="6897"/>
                  </a:lnTo>
                  <a:cubicBezTo>
                    <a:pt x="6941" y="6897"/>
                    <a:pt x="6633" y="7557"/>
                    <a:pt x="6270" y="7557"/>
                  </a:cubicBezTo>
                  <a:cubicBezTo>
                    <a:pt x="6268" y="7557"/>
                    <a:pt x="6266" y="7557"/>
                    <a:pt x="6263" y="7557"/>
                  </a:cubicBezTo>
                  <a:cubicBezTo>
                    <a:pt x="5772" y="7557"/>
                    <a:pt x="5309" y="7789"/>
                    <a:pt x="5023" y="8163"/>
                  </a:cubicBezTo>
                  <a:cubicBezTo>
                    <a:pt x="4889" y="8337"/>
                    <a:pt x="4682" y="8424"/>
                    <a:pt x="4474" y="8424"/>
                  </a:cubicBezTo>
                  <a:cubicBezTo>
                    <a:pt x="4267" y="8424"/>
                    <a:pt x="4060" y="8337"/>
                    <a:pt x="3926" y="8163"/>
                  </a:cubicBezTo>
                  <a:cubicBezTo>
                    <a:pt x="3631" y="7789"/>
                    <a:pt x="3167" y="7557"/>
                    <a:pt x="2677" y="7557"/>
                  </a:cubicBezTo>
                  <a:cubicBezTo>
                    <a:pt x="2320" y="7557"/>
                    <a:pt x="1990" y="7271"/>
                    <a:pt x="1990" y="6897"/>
                  </a:cubicBezTo>
                  <a:lnTo>
                    <a:pt x="1990" y="4979"/>
                  </a:lnTo>
                  <a:cubicBezTo>
                    <a:pt x="1990" y="4916"/>
                    <a:pt x="1963" y="4845"/>
                    <a:pt x="1910" y="4800"/>
                  </a:cubicBezTo>
                  <a:lnTo>
                    <a:pt x="661" y="3667"/>
                  </a:lnTo>
                  <a:cubicBezTo>
                    <a:pt x="536" y="3560"/>
                    <a:pt x="527" y="3373"/>
                    <a:pt x="634" y="3248"/>
                  </a:cubicBezTo>
                  <a:cubicBezTo>
                    <a:pt x="705" y="3182"/>
                    <a:pt x="778" y="3148"/>
                    <a:pt x="853" y="3148"/>
                  </a:cubicBezTo>
                  <a:cubicBezTo>
                    <a:pt x="921" y="3148"/>
                    <a:pt x="990" y="3175"/>
                    <a:pt x="1062" y="3230"/>
                  </a:cubicBezTo>
                  <a:lnTo>
                    <a:pt x="1597" y="3712"/>
                  </a:lnTo>
                  <a:cubicBezTo>
                    <a:pt x="1644" y="3753"/>
                    <a:pt x="1698" y="3771"/>
                    <a:pt x="1752" y="3771"/>
                  </a:cubicBezTo>
                  <a:cubicBezTo>
                    <a:pt x="1874" y="3771"/>
                    <a:pt x="1990" y="3676"/>
                    <a:pt x="1990" y="3533"/>
                  </a:cubicBezTo>
                  <a:lnTo>
                    <a:pt x="1990" y="2927"/>
                  </a:lnTo>
                  <a:cubicBezTo>
                    <a:pt x="1990" y="2267"/>
                    <a:pt x="2249" y="1642"/>
                    <a:pt x="2721" y="1178"/>
                  </a:cubicBezTo>
                  <a:cubicBezTo>
                    <a:pt x="3163" y="737"/>
                    <a:pt x="3749" y="489"/>
                    <a:pt x="4374" y="489"/>
                  </a:cubicBezTo>
                  <a:cubicBezTo>
                    <a:pt x="4406" y="489"/>
                    <a:pt x="4438" y="490"/>
                    <a:pt x="4470" y="491"/>
                  </a:cubicBezTo>
                  <a:lnTo>
                    <a:pt x="4488" y="456"/>
                  </a:lnTo>
                  <a:cubicBezTo>
                    <a:pt x="4488" y="456"/>
                    <a:pt x="5764" y="714"/>
                    <a:pt x="6227" y="1178"/>
                  </a:cubicBezTo>
                  <a:cubicBezTo>
                    <a:pt x="6691" y="1642"/>
                    <a:pt x="6950" y="2267"/>
                    <a:pt x="6968" y="2927"/>
                  </a:cubicBezTo>
                  <a:lnTo>
                    <a:pt x="6968" y="3533"/>
                  </a:lnTo>
                  <a:cubicBezTo>
                    <a:pt x="6955" y="3676"/>
                    <a:pt x="7072" y="3771"/>
                    <a:pt x="7192" y="3771"/>
                  </a:cubicBezTo>
                  <a:cubicBezTo>
                    <a:pt x="7245" y="3771"/>
                    <a:pt x="7299" y="3753"/>
                    <a:pt x="7343" y="3712"/>
                  </a:cubicBezTo>
                  <a:lnTo>
                    <a:pt x="7887" y="3230"/>
                  </a:lnTo>
                  <a:cubicBezTo>
                    <a:pt x="7941" y="3175"/>
                    <a:pt x="8014" y="3148"/>
                    <a:pt x="8087" y="3148"/>
                  </a:cubicBezTo>
                  <a:cubicBezTo>
                    <a:pt x="8168" y="3148"/>
                    <a:pt x="8250" y="3182"/>
                    <a:pt x="8306" y="3248"/>
                  </a:cubicBezTo>
                  <a:cubicBezTo>
                    <a:pt x="8413" y="3373"/>
                    <a:pt x="8404" y="3560"/>
                    <a:pt x="8279" y="3667"/>
                  </a:cubicBezTo>
                  <a:lnTo>
                    <a:pt x="7030" y="4800"/>
                  </a:lnTo>
                  <a:cubicBezTo>
                    <a:pt x="6977" y="4845"/>
                    <a:pt x="6941" y="4979"/>
                    <a:pt x="6941" y="4979"/>
                  </a:cubicBezTo>
                  <a:lnTo>
                    <a:pt x="6941" y="5460"/>
                  </a:lnTo>
                  <a:cubicBezTo>
                    <a:pt x="6941" y="5612"/>
                    <a:pt x="7059" y="5688"/>
                    <a:pt x="7177" y="5688"/>
                  </a:cubicBezTo>
                  <a:cubicBezTo>
                    <a:pt x="7296" y="5688"/>
                    <a:pt x="7414" y="5612"/>
                    <a:pt x="7414" y="5460"/>
                  </a:cubicBezTo>
                  <a:lnTo>
                    <a:pt x="7414" y="5077"/>
                  </a:lnTo>
                  <a:lnTo>
                    <a:pt x="8583" y="4015"/>
                  </a:lnTo>
                  <a:cubicBezTo>
                    <a:pt x="8886" y="3748"/>
                    <a:pt x="8922" y="3284"/>
                    <a:pt x="8681" y="2971"/>
                  </a:cubicBezTo>
                  <a:cubicBezTo>
                    <a:pt x="8526" y="2779"/>
                    <a:pt x="8304" y="2682"/>
                    <a:pt x="8079" y="2682"/>
                  </a:cubicBezTo>
                  <a:cubicBezTo>
                    <a:pt x="7888" y="2682"/>
                    <a:pt x="7695" y="2752"/>
                    <a:pt x="7539" y="2891"/>
                  </a:cubicBezTo>
                  <a:lnTo>
                    <a:pt x="7414" y="3007"/>
                  </a:lnTo>
                  <a:cubicBezTo>
                    <a:pt x="7423" y="2195"/>
                    <a:pt x="7120" y="1419"/>
                    <a:pt x="6549" y="848"/>
                  </a:cubicBezTo>
                  <a:cubicBezTo>
                    <a:pt x="5995" y="303"/>
                    <a:pt x="5276" y="1"/>
                    <a:pt x="4504" y="1"/>
                  </a:cubicBezTo>
                  <a:cubicBezTo>
                    <a:pt x="4492" y="1"/>
                    <a:pt x="4481" y="1"/>
                    <a:pt x="4470" y="1"/>
                  </a:cubicBezTo>
                  <a:cubicBezTo>
                    <a:pt x="4459" y="1"/>
                    <a:pt x="4448" y="1"/>
                    <a:pt x="4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D870FC20-F7D3-41B4-B1C4-90A4B685A9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4550" y="2267674"/>
            <a:ext cx="2814900" cy="1080701"/>
          </a:xfrm>
        </p:spPr>
        <p:txBody>
          <a:bodyPr/>
          <a:lstStyle/>
          <a:p>
            <a:r>
              <a:rPr lang="en-US" dirty="0"/>
              <a:t>.</a:t>
            </a:r>
            <a:endParaRPr lang="en-ID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waii Interface for Marketing by Slidesgo">
  <a:themeElements>
    <a:clrScheme name="Simple Light">
      <a:dk1>
        <a:srgbClr val="C37254"/>
      </a:dk1>
      <a:lt1>
        <a:srgbClr val="FFD5B6"/>
      </a:lt1>
      <a:dk2>
        <a:srgbClr val="4B553A"/>
      </a:dk2>
      <a:lt2>
        <a:srgbClr val="FFFFFF"/>
      </a:lt2>
      <a:accent1>
        <a:srgbClr val="D3A081"/>
      </a:accent1>
      <a:accent2>
        <a:srgbClr val="FFEDE1"/>
      </a:accent2>
      <a:accent3>
        <a:srgbClr val="DB6551"/>
      </a:accent3>
      <a:accent4>
        <a:srgbClr val="EEC9B7"/>
      </a:accent4>
      <a:accent5>
        <a:srgbClr val="D5C5B5"/>
      </a:accent5>
      <a:accent6>
        <a:srgbClr val="E9AA9A"/>
      </a:accent6>
      <a:hlink>
        <a:srgbClr val="4B5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</Words>
  <Application>Microsoft Office PowerPoint</Application>
  <PresentationFormat>On-screen Show (16:9)</PresentationFormat>
  <Paragraphs>42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Calibri</vt:lpstr>
      <vt:lpstr>Gaegu</vt:lpstr>
      <vt:lpstr>Gaegu;300</vt:lpstr>
      <vt:lpstr>Arial</vt:lpstr>
      <vt:lpstr>Times New Roman</vt:lpstr>
      <vt:lpstr>Roboto Condensed Light</vt:lpstr>
      <vt:lpstr>Varela Round</vt:lpstr>
      <vt:lpstr>Kawaii Interface for Marketing by Slidesgo</vt:lpstr>
      <vt:lpstr>MUNCULNYA NEGARA-NEGARA NASIONAL PRANCIS DAN BELANDA </vt:lpstr>
      <vt:lpstr>Nama Anggota Kelompok</vt:lpstr>
      <vt:lpstr>Latar Belakang </vt:lpstr>
      <vt:lpstr>Perkembangan Negara-Negara  Nasional</vt:lpstr>
      <vt:lpstr>03</vt:lpstr>
      <vt:lpstr>Peristiwa Besar Pada Negara-Negara Nasional </vt:lpstr>
      <vt:lpstr>Peristiwa Besar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MUNCULNYA NEGARA-NEGARA NASIONAL PRANCIS DAN BELANDA</dc:title>
  <dc:creator>Intan Pratiwi</dc:creator>
  <cp:lastModifiedBy>GLOBAL</cp:lastModifiedBy>
  <cp:revision>2</cp:revision>
  <dcterms:modified xsi:type="dcterms:W3CDTF">2021-10-04T15:36:55Z</dcterms:modified>
</cp:coreProperties>
</file>