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79" r:id="rId2"/>
    <p:sldId id="280" r:id="rId3"/>
    <p:sldId id="295" r:id="rId4"/>
    <p:sldId id="287" r:id="rId5"/>
    <p:sldId id="288" r:id="rId6"/>
    <p:sldId id="289" r:id="rId7"/>
    <p:sldId id="290" r:id="rId8"/>
    <p:sldId id="293" r:id="rId9"/>
    <p:sldId id="291" r:id="rId10"/>
    <p:sldId id="294" r:id="rId11"/>
    <p:sldId id="292" r:id="rId12"/>
    <p:sldId id="281" r:id="rId13"/>
    <p:sldId id="282" r:id="rId14"/>
    <p:sldId id="283" r:id="rId15"/>
    <p:sldId id="284" r:id="rId16"/>
    <p:sldId id="285" r:id="rId17"/>
    <p:sldId id="28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24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3F862-BDE9-4EBA-A386-174E77024F8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D8E9D-78CE-4C2D-947A-D9A11691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18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8E9D-78CE-4C2D-947A-D9A11691B5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67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7AA0B29-2DC0-4F8F-812C-093911EE6312}" type="datetimeFigureOut">
              <a:rPr lang="en-MY" smtClean="0"/>
              <a:pPr/>
              <a:t>13/9/2021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E908858-5DC1-43F8-8DA2-23EDBE44A439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8077200" cy="2393432"/>
          </a:xfrm>
        </p:spPr>
        <p:txBody>
          <a:bodyPr>
            <a:noAutofit/>
          </a:bodyPr>
          <a:lstStyle/>
          <a:p>
            <a:r>
              <a:rPr lang="en-US" sz="6600" dirty="0" err="1" smtClean="0">
                <a:latin typeface="Lucida Sans Unicode" pitchFamily="34" charset="0"/>
                <a:cs typeface="Lucida Sans Unicode" pitchFamily="34" charset="0"/>
              </a:rPr>
              <a:t>Pengenalan</a:t>
            </a:r>
            <a:r>
              <a:rPr lang="en-US" sz="66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6600" dirty="0" err="1" smtClean="0">
                <a:latin typeface="Lucida Sans Unicode" pitchFamily="34" charset="0"/>
                <a:cs typeface="Lucida Sans Unicode" pitchFamily="34" charset="0"/>
              </a:rPr>
              <a:t>kepada</a:t>
            </a:r>
            <a:r>
              <a:rPr lang="en-US" sz="66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6600" dirty="0" err="1" smtClean="0">
                <a:latin typeface="Lucida Sans Unicode" pitchFamily="34" charset="0"/>
                <a:cs typeface="Lucida Sans Unicode" pitchFamily="34" charset="0"/>
              </a:rPr>
              <a:t>perkembangan</a:t>
            </a:r>
            <a:r>
              <a:rPr lang="en-US" sz="6600" dirty="0" smtClean="0">
                <a:latin typeface="Lucida Sans Unicode" pitchFamily="34" charset="0"/>
                <a:cs typeface="Lucida Sans Unicode" pitchFamily="34" charset="0"/>
              </a:rPr>
              <a:t> Moral</a:t>
            </a:r>
            <a:endParaRPr lang="en-MY" sz="66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MY" dirty="0" smtClean="0"/>
              <a:t>   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kelompok</a:t>
            </a:r>
            <a:r>
              <a:rPr lang="en-MY" dirty="0" smtClean="0"/>
              <a:t> </a:t>
            </a:r>
            <a:r>
              <a:rPr lang="en-MY" dirty="0" err="1" smtClean="0"/>
              <a:t>teman</a:t>
            </a:r>
            <a:r>
              <a:rPr lang="en-MY" dirty="0" smtClean="0"/>
              <a:t> </a:t>
            </a:r>
            <a:r>
              <a:rPr lang="en-MY" dirty="0" err="1" smtClean="0"/>
              <a:t>sebaya</a:t>
            </a:r>
            <a:r>
              <a:rPr lang="en-MY" dirty="0" smtClean="0"/>
              <a:t>, </a:t>
            </a:r>
            <a:r>
              <a:rPr lang="en-MY" dirty="0" err="1" smtClean="0"/>
              <a:t>setiap</a:t>
            </a:r>
            <a:r>
              <a:rPr lang="en-MY" dirty="0" smtClean="0"/>
              <a:t> </a:t>
            </a:r>
            <a:r>
              <a:rPr lang="en-MY" dirty="0" err="1" smtClean="0"/>
              <a:t>anggota</a:t>
            </a:r>
            <a:r>
              <a:rPr lang="en-MY" dirty="0" smtClean="0"/>
              <a:t> </a:t>
            </a:r>
            <a:r>
              <a:rPr lang="en-MY" dirty="0" err="1" smtClean="0"/>
              <a:t>memiliki</a:t>
            </a:r>
            <a:r>
              <a:rPr lang="en-MY" dirty="0" smtClean="0"/>
              <a:t> </a:t>
            </a:r>
            <a:r>
              <a:rPr lang="en-MY" dirty="0" err="1" smtClean="0"/>
              <a:t>kekuasaan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status yang </a:t>
            </a:r>
            <a:r>
              <a:rPr lang="en-MY" dirty="0" err="1" smtClean="0"/>
              <a:t>sama</a:t>
            </a:r>
            <a:r>
              <a:rPr lang="en-MY" dirty="0" smtClean="0"/>
              <a:t>, </a:t>
            </a:r>
            <a:r>
              <a:rPr lang="en-MY" dirty="0" err="1" smtClean="0"/>
              <a:t>merencanakan</a:t>
            </a:r>
            <a:r>
              <a:rPr lang="en-MY" dirty="0" smtClean="0"/>
              <a:t> </a:t>
            </a:r>
            <a:r>
              <a:rPr lang="en-MY" dirty="0" err="1" smtClean="0"/>
              <a:t>sesuatu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merundingkannya</a:t>
            </a:r>
            <a:r>
              <a:rPr lang="en-MY" dirty="0" smtClean="0"/>
              <a:t>, </a:t>
            </a:r>
            <a:r>
              <a:rPr lang="en-MY" dirty="0" err="1" smtClean="0"/>
              <a:t>ketidaksetujuan</a:t>
            </a:r>
            <a:r>
              <a:rPr lang="en-MY" dirty="0" smtClean="0"/>
              <a:t> </a:t>
            </a:r>
            <a:r>
              <a:rPr lang="en-MY" dirty="0" err="1" smtClean="0"/>
              <a:t>diungkapkan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akhirnya</a:t>
            </a:r>
            <a:r>
              <a:rPr lang="en-MY" dirty="0" smtClean="0"/>
              <a:t> </a:t>
            </a:r>
            <a:r>
              <a:rPr lang="en-MY" dirty="0" err="1" smtClean="0"/>
              <a:t>disepakati</a:t>
            </a:r>
            <a:r>
              <a:rPr lang="en-MY" dirty="0" smtClean="0"/>
              <a:t>. </a:t>
            </a:r>
            <a:r>
              <a:rPr lang="en-MY" dirty="0" err="1" smtClean="0"/>
              <a:t>Hubungan</a:t>
            </a:r>
            <a:r>
              <a:rPr lang="en-MY" dirty="0" smtClean="0"/>
              <a:t> </a:t>
            </a:r>
            <a:r>
              <a:rPr lang="en-MY" dirty="0" err="1" smtClean="0"/>
              <a:t>antara</a:t>
            </a:r>
            <a:r>
              <a:rPr lang="en-MY" dirty="0" smtClean="0"/>
              <a:t> </a:t>
            </a:r>
            <a:r>
              <a:rPr lang="en-MY" dirty="0" err="1" smtClean="0"/>
              <a:t>orang</a:t>
            </a:r>
            <a:r>
              <a:rPr lang="en-MY" dirty="0" smtClean="0"/>
              <a:t> </a:t>
            </a:r>
            <a:r>
              <a:rPr lang="en-MY" dirty="0" err="1" smtClean="0"/>
              <a:t>tua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anak</a:t>
            </a:r>
            <a:r>
              <a:rPr lang="en-MY" dirty="0" smtClean="0"/>
              <a:t>, </a:t>
            </a:r>
            <a:r>
              <a:rPr lang="en-MY" dirty="0" err="1" smtClean="0"/>
              <a:t>orang</a:t>
            </a:r>
            <a:r>
              <a:rPr lang="en-MY" dirty="0" smtClean="0"/>
              <a:t> </a:t>
            </a:r>
            <a:r>
              <a:rPr lang="en-MY" dirty="0" err="1" smtClean="0"/>
              <a:t>tua</a:t>
            </a:r>
            <a:r>
              <a:rPr lang="en-MY" dirty="0" smtClean="0"/>
              <a:t> </a:t>
            </a:r>
            <a:r>
              <a:rPr lang="en-MY" dirty="0" err="1" smtClean="0"/>
              <a:t>memiliki</a:t>
            </a:r>
            <a:r>
              <a:rPr lang="en-MY" dirty="0" smtClean="0"/>
              <a:t> </a:t>
            </a:r>
            <a:r>
              <a:rPr lang="en-MY" dirty="0" err="1" smtClean="0"/>
              <a:t>kekuasaan</a:t>
            </a:r>
            <a:r>
              <a:rPr lang="en-MY" dirty="0" smtClean="0"/>
              <a:t>, </a:t>
            </a:r>
            <a:r>
              <a:rPr lang="en-MY" dirty="0" err="1" smtClean="0"/>
              <a:t>sementara</a:t>
            </a:r>
            <a:r>
              <a:rPr lang="en-MY" dirty="0" smtClean="0"/>
              <a:t> </a:t>
            </a:r>
            <a:r>
              <a:rPr lang="en-MY" dirty="0" err="1" smtClean="0"/>
              <a:t>anak</a:t>
            </a:r>
            <a:r>
              <a:rPr lang="en-MY" dirty="0" smtClean="0"/>
              <a:t> </a:t>
            </a:r>
            <a:r>
              <a:rPr lang="en-MY" dirty="0" err="1" smtClean="0"/>
              <a:t>tidak</a:t>
            </a:r>
            <a:r>
              <a:rPr lang="en-MY" dirty="0" smtClean="0"/>
              <a:t>, </a:t>
            </a:r>
            <a:r>
              <a:rPr lang="en-MY" dirty="0" err="1" smtClean="0"/>
              <a:t>tampaknya</a:t>
            </a:r>
            <a:r>
              <a:rPr lang="en-MY" dirty="0" smtClean="0"/>
              <a:t> </a:t>
            </a:r>
            <a:r>
              <a:rPr lang="en-MY" dirty="0" err="1" smtClean="0"/>
              <a:t>kurang</a:t>
            </a:r>
            <a:r>
              <a:rPr lang="en-MY" dirty="0" smtClean="0"/>
              <a:t> </a:t>
            </a:r>
            <a:r>
              <a:rPr lang="en-MY" dirty="0" err="1" smtClean="0"/>
              <a:t>mengembangkan</a:t>
            </a:r>
            <a:r>
              <a:rPr lang="en-MY" dirty="0" smtClean="0"/>
              <a:t> </a:t>
            </a:r>
            <a:r>
              <a:rPr lang="en-MY" dirty="0" err="1" smtClean="0"/>
              <a:t>pemikiran</a:t>
            </a:r>
            <a:r>
              <a:rPr lang="en-MY" dirty="0" smtClean="0"/>
              <a:t> moral, </a:t>
            </a:r>
            <a:r>
              <a:rPr lang="en-MY" dirty="0" err="1" smtClean="0"/>
              <a:t>kerana</a:t>
            </a:r>
            <a:r>
              <a:rPr lang="en-MY" dirty="0" smtClean="0"/>
              <a:t> </a:t>
            </a:r>
            <a:r>
              <a:rPr lang="en-MY" dirty="0" err="1" smtClean="0"/>
              <a:t>aturan</a:t>
            </a:r>
            <a:r>
              <a:rPr lang="en-MY" dirty="0" smtClean="0"/>
              <a:t> </a:t>
            </a:r>
            <a:r>
              <a:rPr lang="en-MY" dirty="0" err="1" smtClean="0"/>
              <a:t>selalu</a:t>
            </a:r>
            <a:r>
              <a:rPr lang="en-MY" dirty="0" smtClean="0"/>
              <a:t> </a:t>
            </a:r>
            <a:r>
              <a:rPr lang="en-MY" dirty="0" err="1" smtClean="0"/>
              <a:t>diteruskan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cara</a:t>
            </a:r>
            <a:r>
              <a:rPr lang="en-MY" dirty="0" smtClean="0"/>
              <a:t> </a:t>
            </a:r>
            <a:r>
              <a:rPr lang="en-MY" dirty="0" err="1" smtClean="0"/>
              <a:t>autokratik</a:t>
            </a:r>
            <a:r>
              <a:rPr lang="en-MY" dirty="0" smtClean="0"/>
              <a:t>.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memperjelas</a:t>
            </a:r>
            <a:r>
              <a:rPr lang="en-MY" dirty="0" smtClean="0"/>
              <a:t> </a:t>
            </a:r>
            <a:r>
              <a:rPr lang="en-MY" dirty="0" err="1" smtClean="0"/>
              <a:t>teori</a:t>
            </a:r>
            <a:r>
              <a:rPr lang="en-MY" dirty="0" smtClean="0"/>
              <a:t> Piaget yang </a:t>
            </a:r>
            <a:r>
              <a:rPr lang="en-MY" dirty="0" err="1" smtClean="0"/>
              <a:t>telah</a:t>
            </a:r>
            <a:r>
              <a:rPr lang="en-MY" dirty="0" smtClean="0"/>
              <a:t> </a:t>
            </a:r>
            <a:r>
              <a:rPr lang="en-MY" dirty="0" err="1" smtClean="0"/>
              <a:t>dipaparkan</a:t>
            </a:r>
            <a:r>
              <a:rPr lang="en-MY" dirty="0" smtClean="0"/>
              <a:t> </a:t>
            </a:r>
            <a:r>
              <a:rPr lang="en-MY" dirty="0" err="1" smtClean="0"/>
              <a:t>diatas</a:t>
            </a:r>
            <a:r>
              <a:rPr lang="en-MY" dirty="0" smtClean="0"/>
              <a:t>,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dilihat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jadual</a:t>
            </a:r>
            <a:r>
              <a:rPr lang="en-MY" dirty="0" smtClean="0"/>
              <a:t>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bawah</a:t>
            </a:r>
            <a:r>
              <a:rPr lang="en-MY" dirty="0" smtClean="0"/>
              <a:t> </a:t>
            </a:r>
            <a:r>
              <a:rPr lang="en-MY" dirty="0" err="1" smtClean="0"/>
              <a:t>ini</a:t>
            </a:r>
            <a:r>
              <a:rPr lang="en-MY" dirty="0" smtClean="0"/>
              <a:t>: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MY" dirty="0" err="1" smtClean="0"/>
              <a:t>Jadual</a:t>
            </a:r>
            <a:r>
              <a:rPr lang="en-MY" dirty="0" smtClean="0"/>
              <a:t>  </a:t>
            </a:r>
            <a:r>
              <a:rPr lang="en-MY" dirty="0" err="1" smtClean="0"/>
              <a:t>Teori</a:t>
            </a:r>
            <a:r>
              <a:rPr lang="en-MY" dirty="0" smtClean="0"/>
              <a:t> </a:t>
            </a:r>
            <a:r>
              <a:rPr lang="en-MY" dirty="0" err="1" smtClean="0"/>
              <a:t>Dua</a:t>
            </a:r>
            <a:r>
              <a:rPr lang="en-MY" dirty="0" smtClean="0"/>
              <a:t> </a:t>
            </a:r>
            <a:r>
              <a:rPr lang="en-MY" dirty="0" err="1" smtClean="0"/>
              <a:t>Tahap</a:t>
            </a:r>
            <a:r>
              <a:rPr lang="en-MY" dirty="0" smtClean="0"/>
              <a:t> </a:t>
            </a:r>
            <a:r>
              <a:rPr lang="en-MY" dirty="0" err="1" smtClean="0"/>
              <a:t>Perkembangan</a:t>
            </a:r>
            <a:r>
              <a:rPr lang="en-MY" dirty="0" smtClean="0"/>
              <a:t> Moral Piaget</a:t>
            </a:r>
            <a:br>
              <a:rPr lang="en-MY" dirty="0" smtClean="0"/>
            </a:br>
            <a:r>
              <a:rPr lang="en-MY" dirty="0" err="1" smtClean="0"/>
              <a:t>Umur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err="1" smtClean="0"/>
              <a:t>Tahap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err="1" smtClean="0"/>
              <a:t>Ciri</a:t>
            </a:r>
            <a:r>
              <a:rPr lang="en-MY" dirty="0" smtClean="0"/>
              <a:t> </a:t>
            </a:r>
            <a:r>
              <a:rPr lang="en-MY" dirty="0" err="1" smtClean="0"/>
              <a:t>Khas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4-7 </a:t>
            </a:r>
            <a:r>
              <a:rPr lang="en-MY" dirty="0" err="1" smtClean="0"/>
              <a:t>tahun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7-10 </a:t>
            </a:r>
            <a:r>
              <a:rPr lang="en-MY" dirty="0" err="1" smtClean="0"/>
              <a:t>tahun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11 </a:t>
            </a:r>
            <a:r>
              <a:rPr lang="en-MY" dirty="0" err="1" smtClean="0"/>
              <a:t>tahun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err="1" smtClean="0"/>
              <a:t>Ke</a:t>
            </a:r>
            <a:r>
              <a:rPr lang="en-MY" dirty="0" smtClean="0"/>
              <a:t> </a:t>
            </a:r>
            <a:r>
              <a:rPr lang="en-MY" dirty="0" err="1" smtClean="0"/>
              <a:t>atas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err="1" smtClean="0"/>
              <a:t>Realisme</a:t>
            </a:r>
            <a:r>
              <a:rPr lang="en-MY" dirty="0" smtClean="0"/>
              <a:t> moral</a:t>
            </a:r>
            <a:br>
              <a:rPr lang="en-MY" dirty="0" smtClean="0"/>
            </a:br>
            <a:r>
              <a:rPr lang="en-MY" dirty="0" smtClean="0"/>
              <a:t>(</a:t>
            </a:r>
            <a:r>
              <a:rPr lang="en-MY" dirty="0" err="1" smtClean="0"/>
              <a:t>pra</a:t>
            </a:r>
            <a:r>
              <a:rPr lang="en-MY" dirty="0" smtClean="0"/>
              <a:t> </a:t>
            </a:r>
            <a:r>
              <a:rPr lang="en-MY" dirty="0" err="1" smtClean="0"/>
              <a:t>operasional</a:t>
            </a:r>
            <a:r>
              <a:rPr lang="en-MY" dirty="0" smtClean="0"/>
              <a:t>)</a:t>
            </a:r>
            <a:br>
              <a:rPr lang="en-MY" dirty="0" smtClean="0"/>
            </a:br>
            <a:r>
              <a:rPr lang="en-MY" dirty="0" err="1" smtClean="0"/>
              <a:t>Masa</a:t>
            </a:r>
            <a:r>
              <a:rPr lang="en-MY" dirty="0" smtClean="0"/>
              <a:t> </a:t>
            </a:r>
            <a:r>
              <a:rPr lang="en-MY" dirty="0" err="1" smtClean="0"/>
              <a:t>transisi</a:t>
            </a:r>
            <a:r>
              <a:rPr lang="en-MY" dirty="0" smtClean="0"/>
              <a:t> (</a:t>
            </a:r>
            <a:r>
              <a:rPr lang="en-MY" dirty="0" err="1" smtClean="0"/>
              <a:t>konkret-operasional</a:t>
            </a:r>
            <a:r>
              <a:rPr lang="en-MY" dirty="0" smtClean="0"/>
              <a:t>)</a:t>
            </a:r>
            <a:br>
              <a:rPr lang="en-MY" dirty="0" smtClean="0"/>
            </a:br>
            <a:r>
              <a:rPr lang="en-MY" dirty="0" err="1" smtClean="0"/>
              <a:t>Otonomi</a:t>
            </a:r>
            <a:r>
              <a:rPr lang="en-MY" dirty="0" smtClean="0"/>
              <a:t> moral, </a:t>
            </a:r>
            <a:r>
              <a:rPr lang="en-MY" dirty="0" err="1" smtClean="0"/>
              <a:t>realisme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resiprositas</a:t>
            </a:r>
            <a:r>
              <a:rPr lang="en-MY" dirty="0" smtClean="0"/>
              <a:t> (formal </a:t>
            </a:r>
            <a:r>
              <a:rPr lang="en-MY" dirty="0" err="1" smtClean="0"/>
              <a:t>operasional</a:t>
            </a:r>
            <a:r>
              <a:rPr lang="en-MY" dirty="0" smtClean="0"/>
              <a:t>)</a:t>
            </a:r>
            <a:br>
              <a:rPr lang="en-MY" dirty="0" smtClean="0"/>
            </a:br>
            <a:r>
              <a:rPr lang="en-MY" dirty="0" smtClean="0"/>
              <a:t>1. </a:t>
            </a:r>
            <a:r>
              <a:rPr lang="en-MY" dirty="0" err="1" smtClean="0"/>
              <a:t>Memusatkan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akibat-akibat</a:t>
            </a:r>
            <a:r>
              <a:rPr lang="en-MY" dirty="0" smtClean="0"/>
              <a:t> </a:t>
            </a:r>
            <a:r>
              <a:rPr lang="en-MY" dirty="0" err="1" smtClean="0"/>
              <a:t>perbuatan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2. </a:t>
            </a:r>
            <a:r>
              <a:rPr lang="en-MY" dirty="0" err="1" smtClean="0"/>
              <a:t>Aturan-aturan</a:t>
            </a:r>
            <a:r>
              <a:rPr lang="en-MY" dirty="0" smtClean="0"/>
              <a:t> </a:t>
            </a:r>
            <a:r>
              <a:rPr lang="en-MY" dirty="0" err="1" smtClean="0"/>
              <a:t>tak</a:t>
            </a:r>
            <a:r>
              <a:rPr lang="en-MY" dirty="0" smtClean="0"/>
              <a:t> </a:t>
            </a:r>
            <a:r>
              <a:rPr lang="en-MY" dirty="0" err="1" smtClean="0"/>
              <a:t>berubah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3. </a:t>
            </a:r>
            <a:r>
              <a:rPr lang="en-MY" dirty="0" err="1" smtClean="0"/>
              <a:t>Hukuman</a:t>
            </a:r>
            <a:r>
              <a:rPr lang="en-MY" dirty="0" smtClean="0"/>
              <a:t> </a:t>
            </a:r>
            <a:r>
              <a:rPr lang="en-MY" dirty="0" err="1" smtClean="0"/>
              <a:t>atas</a:t>
            </a:r>
            <a:r>
              <a:rPr lang="en-MY" dirty="0" smtClean="0"/>
              <a:t> </a:t>
            </a:r>
            <a:r>
              <a:rPr lang="en-MY" dirty="0" err="1" smtClean="0"/>
              <a:t>pelanggaran</a:t>
            </a:r>
            <a:r>
              <a:rPr lang="en-MY" dirty="0" smtClean="0"/>
              <a:t> </a:t>
            </a:r>
            <a:r>
              <a:rPr lang="en-MY" dirty="0" err="1" smtClean="0"/>
              <a:t>bersifat</a:t>
            </a:r>
            <a:r>
              <a:rPr lang="en-MY" dirty="0" smtClean="0"/>
              <a:t> </a:t>
            </a:r>
            <a:r>
              <a:rPr lang="en-MY" dirty="0" err="1" smtClean="0"/>
              <a:t>otomatis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err="1" smtClean="0"/>
              <a:t>Perubahan</a:t>
            </a:r>
            <a:r>
              <a:rPr lang="en-MY" dirty="0" smtClean="0"/>
              <a:t> </a:t>
            </a:r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 err="1" smtClean="0"/>
              <a:t>bertahap</a:t>
            </a:r>
            <a:r>
              <a:rPr lang="en-MY" dirty="0" smtClean="0"/>
              <a:t> </a:t>
            </a:r>
            <a:r>
              <a:rPr lang="en-MY" dirty="0" err="1" smtClean="0"/>
              <a:t>ke</a:t>
            </a:r>
            <a:r>
              <a:rPr lang="en-MY" dirty="0" smtClean="0"/>
              <a:t> </a:t>
            </a:r>
            <a:r>
              <a:rPr lang="en-MY" dirty="0" err="1" smtClean="0"/>
              <a:t>pemilikan</a:t>
            </a:r>
            <a:r>
              <a:rPr lang="en-MY" dirty="0" smtClean="0"/>
              <a:t> moral </a:t>
            </a:r>
            <a:r>
              <a:rPr lang="en-MY" dirty="0" err="1" smtClean="0"/>
              <a:t>tahap</a:t>
            </a:r>
            <a:r>
              <a:rPr lang="en-MY" dirty="0" smtClean="0"/>
              <a:t> </a:t>
            </a:r>
            <a:r>
              <a:rPr lang="en-MY" dirty="0" err="1" smtClean="0"/>
              <a:t>kedua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1.Mempertimbangkan </a:t>
            </a:r>
            <a:r>
              <a:rPr lang="en-MY" dirty="0" err="1" smtClean="0"/>
              <a:t>tujuan-tujuan</a:t>
            </a:r>
            <a:r>
              <a:rPr lang="en-MY" dirty="0" smtClean="0"/>
              <a:t> </a:t>
            </a:r>
            <a:r>
              <a:rPr lang="en-MY" dirty="0" err="1" smtClean="0"/>
              <a:t>perilaku</a:t>
            </a:r>
            <a:r>
              <a:rPr lang="en-MY" dirty="0" smtClean="0"/>
              <a:t> moral</a:t>
            </a:r>
            <a:br>
              <a:rPr lang="en-MY" dirty="0" smtClean="0"/>
            </a:br>
            <a:r>
              <a:rPr lang="en-MY" dirty="0" smtClean="0"/>
              <a:t>2.Menyadari </a:t>
            </a:r>
            <a:r>
              <a:rPr lang="en-MY" dirty="0" err="1" smtClean="0"/>
              <a:t>bahwa</a:t>
            </a:r>
            <a:r>
              <a:rPr lang="en-MY" dirty="0" smtClean="0"/>
              <a:t> </a:t>
            </a:r>
            <a:r>
              <a:rPr lang="en-MY" dirty="0" err="1" smtClean="0"/>
              <a:t>aturan</a:t>
            </a:r>
            <a:r>
              <a:rPr lang="en-MY" dirty="0" smtClean="0"/>
              <a:t> moral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kesepakatan</a:t>
            </a:r>
            <a:r>
              <a:rPr lang="en-MY" dirty="0" smtClean="0"/>
              <a:t> </a:t>
            </a:r>
            <a:r>
              <a:rPr lang="en-MY" dirty="0" err="1" smtClean="0"/>
              <a:t>tradisi</a:t>
            </a:r>
            <a:r>
              <a:rPr lang="en-MY" dirty="0" smtClean="0"/>
              <a:t> yang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berubah</a:t>
            </a:r>
            <a:endParaRPr lang="en-MY" dirty="0" smtClean="0"/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Moral Kohlberg: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 smtClean="0"/>
              <a:t>perkembangan</a:t>
            </a:r>
            <a:r>
              <a:rPr lang="en-MY" dirty="0" smtClean="0"/>
              <a:t> moral </a:t>
            </a:r>
            <a:r>
              <a:rPr lang="en-MY" dirty="0" err="1" smtClean="0"/>
              <a:t>didasarkan</a:t>
            </a:r>
            <a:r>
              <a:rPr lang="en-MY" dirty="0" smtClean="0"/>
              <a:t> </a:t>
            </a:r>
            <a:r>
              <a:rPr lang="en-MY" dirty="0" err="1" smtClean="0"/>
              <a:t>terutama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akal</a:t>
            </a:r>
            <a:r>
              <a:rPr lang="en-MY" dirty="0" smtClean="0"/>
              <a:t> </a:t>
            </a:r>
            <a:r>
              <a:rPr lang="en-MY" dirty="0" err="1" smtClean="0"/>
              <a:t>budi</a:t>
            </a:r>
            <a:r>
              <a:rPr lang="en-MY" dirty="0" smtClean="0"/>
              <a:t> (</a:t>
            </a:r>
            <a:r>
              <a:rPr lang="en-MY" dirty="0" err="1" smtClean="0"/>
              <a:t>keintelektualan</a:t>
            </a:r>
            <a:r>
              <a:rPr lang="en-MY" dirty="0" smtClean="0"/>
              <a:t>) moral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berkembang</a:t>
            </a:r>
            <a:r>
              <a:rPr lang="en-MY" dirty="0" smtClean="0"/>
              <a:t> </a:t>
            </a:r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 err="1" smtClean="0"/>
              <a:t>bertahap</a:t>
            </a:r>
            <a:r>
              <a:rPr lang="en-MY" dirty="0" smtClean="0"/>
              <a:t>.</a:t>
            </a:r>
          </a:p>
          <a:p>
            <a:r>
              <a:rPr lang="en-MY" dirty="0" err="1" smtClean="0"/>
              <a:t>Teori</a:t>
            </a:r>
            <a:r>
              <a:rPr lang="en-MY" dirty="0" smtClean="0"/>
              <a:t> Kohlberg </a:t>
            </a:r>
            <a:r>
              <a:rPr lang="en-MY" dirty="0" err="1" smtClean="0"/>
              <a:t>mendasarkan</a:t>
            </a:r>
            <a:r>
              <a:rPr lang="en-MY" dirty="0" smtClean="0"/>
              <a:t> </a:t>
            </a:r>
            <a:r>
              <a:rPr lang="en-MY" dirty="0" err="1" smtClean="0"/>
              <a:t>teori</a:t>
            </a:r>
            <a:r>
              <a:rPr lang="en-MY" dirty="0" smtClean="0"/>
              <a:t> </a:t>
            </a:r>
            <a:r>
              <a:rPr lang="en-MY" dirty="0" err="1" smtClean="0"/>
              <a:t>perkembangan</a:t>
            </a:r>
            <a:r>
              <a:rPr lang="en-MY" dirty="0" smtClean="0"/>
              <a:t> moral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prinsip-prinsip</a:t>
            </a:r>
            <a:r>
              <a:rPr lang="en-MY" dirty="0" smtClean="0"/>
              <a:t> </a:t>
            </a:r>
            <a:r>
              <a:rPr lang="en-MY" dirty="0" err="1" smtClean="0"/>
              <a:t>dasar</a:t>
            </a:r>
            <a:r>
              <a:rPr lang="en-MY" dirty="0" smtClean="0"/>
              <a:t> </a:t>
            </a:r>
            <a:r>
              <a:rPr lang="en-MY" dirty="0" err="1" smtClean="0"/>
              <a:t>hasil</a:t>
            </a:r>
            <a:r>
              <a:rPr lang="en-MY" dirty="0" smtClean="0"/>
              <a:t> </a:t>
            </a:r>
            <a:r>
              <a:rPr lang="en-MY" dirty="0" err="1" smtClean="0"/>
              <a:t>temuan</a:t>
            </a:r>
            <a:r>
              <a:rPr lang="en-MY" dirty="0" smtClean="0"/>
              <a:t> Piaget.</a:t>
            </a:r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MY" sz="2800" dirty="0" err="1" smtClean="0"/>
              <a:t>Menurut</a:t>
            </a:r>
            <a:r>
              <a:rPr lang="en-MY" sz="2800" dirty="0" smtClean="0"/>
              <a:t> Kohlberg </a:t>
            </a:r>
            <a:r>
              <a:rPr lang="en-MY" sz="2800" dirty="0" err="1" smtClean="0"/>
              <a:t>terdapat</a:t>
            </a:r>
            <a:r>
              <a:rPr lang="en-MY" sz="2800" dirty="0" smtClean="0"/>
              <a:t> 3 </a:t>
            </a:r>
            <a:r>
              <a:rPr lang="en-MY" sz="2800" dirty="0" err="1" smtClean="0"/>
              <a:t>tingkat</a:t>
            </a:r>
            <a:r>
              <a:rPr lang="en-MY" sz="2800" dirty="0" smtClean="0"/>
              <a:t> </a:t>
            </a:r>
            <a:r>
              <a:rPr lang="en-MY" sz="2800" dirty="0" err="1" smtClean="0"/>
              <a:t>dan</a:t>
            </a:r>
            <a:r>
              <a:rPr lang="en-MY" sz="2800" dirty="0" smtClean="0"/>
              <a:t> 6 </a:t>
            </a:r>
            <a:r>
              <a:rPr lang="en-MY" sz="2800" dirty="0" err="1" smtClean="0"/>
              <a:t>tahap</a:t>
            </a:r>
            <a:r>
              <a:rPr lang="en-MY" sz="2800" dirty="0" smtClean="0"/>
              <a:t> </a:t>
            </a:r>
            <a:r>
              <a:rPr lang="en-MY" sz="2800" dirty="0" err="1" smtClean="0"/>
              <a:t>pada</a:t>
            </a:r>
            <a:r>
              <a:rPr lang="en-MY" sz="2800" dirty="0" smtClean="0"/>
              <a:t> </a:t>
            </a:r>
            <a:r>
              <a:rPr lang="en-MY" sz="2800" dirty="0" err="1" smtClean="0"/>
              <a:t>masing-masing</a:t>
            </a:r>
            <a:r>
              <a:rPr lang="en-MY" sz="2800" dirty="0" smtClean="0"/>
              <a:t> </a:t>
            </a:r>
            <a:r>
              <a:rPr lang="en-MY" sz="2800" dirty="0" err="1" smtClean="0"/>
              <a:t>tingkat</a:t>
            </a:r>
            <a:r>
              <a:rPr lang="en-MY" sz="2800" dirty="0" smtClean="0"/>
              <a:t> </a:t>
            </a:r>
            <a:r>
              <a:rPr lang="en-MY" sz="2800" dirty="0" err="1" smtClean="0"/>
              <a:t>terdapat</a:t>
            </a:r>
            <a:r>
              <a:rPr lang="en-MY" sz="2800" dirty="0" smtClean="0"/>
              <a:t> 2 </a:t>
            </a:r>
            <a:r>
              <a:rPr lang="en-MY" sz="2800" dirty="0" err="1" smtClean="0"/>
              <a:t>tahap</a:t>
            </a:r>
            <a:r>
              <a:rPr lang="en-MY" sz="2800" dirty="0" smtClean="0"/>
              <a:t>:</a:t>
            </a:r>
            <a:endParaRPr lang="en-MY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Tingkat 1</a:t>
            </a:r>
            <a:r>
              <a:rPr lang="en-US" dirty="0" smtClean="0"/>
              <a:t>: 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budi</a:t>
            </a:r>
            <a:r>
              <a:rPr lang="en-US" dirty="0" smtClean="0"/>
              <a:t> (</a:t>
            </a:r>
            <a:r>
              <a:rPr lang="en-US" dirty="0" err="1" smtClean="0"/>
              <a:t>keintelektualan</a:t>
            </a:r>
            <a:r>
              <a:rPr lang="en-US" dirty="0" smtClean="0"/>
              <a:t>)   </a:t>
            </a:r>
            <a:r>
              <a:rPr lang="en-US" dirty="0" err="1" smtClean="0"/>
              <a:t>prakonvensional</a:t>
            </a:r>
            <a:r>
              <a:rPr lang="en-US" dirty="0" smtClean="0"/>
              <a:t> 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paling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moral Kohlberg. </a:t>
            </a:r>
            <a:r>
              <a:rPr lang="en-US" dirty="0" err="1" smtClean="0"/>
              <a:t>Penilaian</a:t>
            </a:r>
            <a:r>
              <a:rPr lang="en-US" dirty="0" smtClean="0"/>
              <a:t> moral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dikendali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1: </a:t>
            </a:r>
            <a:r>
              <a:rPr lang="en-US" dirty="0" err="1" smtClean="0"/>
              <a:t>berorientasikan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ketaatan</a:t>
            </a:r>
            <a:r>
              <a:rPr lang="en-US" dirty="0" smtClean="0"/>
              <a:t>:</a:t>
            </a:r>
            <a:r>
              <a:rPr lang="fi-FI" dirty="0" smtClean="0"/>
              <a:t>anak taat karena orang dewasa menuntut mereka untuk taat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2: </a:t>
            </a:r>
            <a:r>
              <a:rPr lang="en-US" dirty="0" err="1" smtClean="0"/>
              <a:t>individualisme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tujuan:penilaian</a:t>
            </a:r>
            <a:r>
              <a:rPr lang="en-US" dirty="0" smtClean="0"/>
              <a:t> moral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r>
              <a:rPr lang="en-MY" dirty="0" smtClean="0"/>
              <a:t> </a:t>
            </a:r>
            <a:r>
              <a:rPr lang="en-MY" dirty="0" err="1" smtClean="0"/>
              <a:t>Anak-anak</a:t>
            </a:r>
            <a:r>
              <a:rPr lang="en-MY" dirty="0" smtClean="0"/>
              <a:t> </a:t>
            </a:r>
            <a:r>
              <a:rPr lang="en-MY" dirty="0" err="1" smtClean="0"/>
              <a:t>taat</a:t>
            </a:r>
            <a:r>
              <a:rPr lang="en-MY" dirty="0" smtClean="0"/>
              <a:t> </a:t>
            </a:r>
            <a:r>
              <a:rPr lang="en-MY" dirty="0" err="1" smtClean="0"/>
              <a:t>bila</a:t>
            </a:r>
            <a:r>
              <a:rPr lang="en-MY" dirty="0" smtClean="0"/>
              <a:t> </a:t>
            </a:r>
            <a:r>
              <a:rPr lang="en-MY" dirty="0" err="1" smtClean="0"/>
              <a:t>mereka</a:t>
            </a:r>
            <a:r>
              <a:rPr lang="en-MY" dirty="0" smtClean="0"/>
              <a:t> </a:t>
            </a:r>
            <a:r>
              <a:rPr lang="en-MY" dirty="0" err="1" smtClean="0"/>
              <a:t>ingin</a:t>
            </a:r>
            <a:r>
              <a:rPr lang="en-MY" dirty="0" smtClean="0"/>
              <a:t> </a:t>
            </a:r>
            <a:r>
              <a:rPr lang="en-MY" dirty="0" err="1" smtClean="0"/>
              <a:t>taat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bila</a:t>
            </a:r>
            <a:r>
              <a:rPr lang="en-MY" dirty="0" smtClean="0"/>
              <a:t> yang paling </a:t>
            </a:r>
            <a:r>
              <a:rPr lang="en-MY" dirty="0" err="1" smtClean="0"/>
              <a:t>baik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kepentingan</a:t>
            </a:r>
            <a:r>
              <a:rPr lang="en-MY" dirty="0" smtClean="0"/>
              <a:t> </a:t>
            </a:r>
            <a:r>
              <a:rPr lang="en-MY" dirty="0" err="1" smtClean="0"/>
              <a:t>terbaik</a:t>
            </a:r>
            <a:r>
              <a:rPr lang="en-MY" dirty="0" smtClean="0"/>
              <a:t>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taat</a:t>
            </a:r>
            <a:r>
              <a:rPr lang="en-MY" dirty="0" smtClean="0"/>
              <a:t>. </a:t>
            </a:r>
            <a:r>
              <a:rPr lang="en-MY" dirty="0" err="1" smtClean="0"/>
              <a:t>Apa</a:t>
            </a:r>
            <a:r>
              <a:rPr lang="en-MY" dirty="0" smtClean="0"/>
              <a:t> yang </a:t>
            </a:r>
            <a:r>
              <a:rPr lang="en-MY" dirty="0" err="1" smtClean="0"/>
              <a:t>benar</a:t>
            </a:r>
            <a:r>
              <a:rPr lang="en-MY" dirty="0" smtClean="0"/>
              <a:t>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apa</a:t>
            </a:r>
            <a:r>
              <a:rPr lang="en-MY" dirty="0" smtClean="0"/>
              <a:t> yang </a:t>
            </a:r>
            <a:r>
              <a:rPr lang="en-MY" dirty="0" err="1" smtClean="0"/>
              <a:t>dirasakan</a:t>
            </a:r>
            <a:r>
              <a:rPr lang="en-MY" dirty="0" smtClean="0"/>
              <a:t> </a:t>
            </a:r>
            <a:r>
              <a:rPr lang="en-MY" dirty="0" err="1" smtClean="0"/>
              <a:t>baik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apa</a:t>
            </a:r>
            <a:r>
              <a:rPr lang="en-MY" dirty="0" smtClean="0"/>
              <a:t> yang </a:t>
            </a:r>
            <a:r>
              <a:rPr lang="en-MY" dirty="0" err="1" smtClean="0"/>
              <a:t>dianggap</a:t>
            </a:r>
            <a:r>
              <a:rPr lang="en-MY" dirty="0" smtClean="0"/>
              <a:t> </a:t>
            </a:r>
            <a:r>
              <a:rPr lang="en-MY" dirty="0" err="1" smtClean="0"/>
              <a:t>menghasilkan</a:t>
            </a:r>
            <a:r>
              <a:rPr lang="en-MY" dirty="0" smtClean="0"/>
              <a:t> </a:t>
            </a:r>
            <a:r>
              <a:rPr lang="en-MY" dirty="0" err="1" smtClean="0"/>
              <a:t>hadiah</a:t>
            </a:r>
            <a:r>
              <a:rPr lang="en-MY" dirty="0" smtClean="0"/>
              <a:t>.</a:t>
            </a:r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Tingkat 2</a:t>
            </a:r>
            <a:r>
              <a:rPr lang="en-US" dirty="0" smtClean="0"/>
              <a:t>: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r>
              <a:rPr lang="en-US" dirty="0" smtClean="0"/>
              <a:t>: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dalaman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mentaati</a:t>
            </a:r>
            <a:r>
              <a:rPr lang="en-US" dirty="0" smtClean="0"/>
              <a:t> standard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yang lain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3: Norma-</a:t>
            </a:r>
            <a:r>
              <a:rPr lang="en-US" dirty="0" err="1" smtClean="0"/>
              <a:t>norma</a:t>
            </a:r>
            <a:r>
              <a:rPr lang="en-US" dirty="0" smtClean="0"/>
              <a:t> interpersonal:</a:t>
            </a:r>
            <a:r>
              <a:rPr lang="en-MY" dirty="0" err="1" smtClean="0"/>
              <a:t>dimana</a:t>
            </a:r>
            <a:r>
              <a:rPr lang="en-MY" dirty="0" smtClean="0"/>
              <a:t> </a:t>
            </a:r>
            <a:r>
              <a:rPr lang="en-MY" dirty="0" err="1" smtClean="0"/>
              <a:t>seseorang</a:t>
            </a:r>
            <a:r>
              <a:rPr lang="en-MY" dirty="0" smtClean="0"/>
              <a:t> </a:t>
            </a:r>
            <a:r>
              <a:rPr lang="en-MY" dirty="0" err="1" smtClean="0"/>
              <a:t>menghargai</a:t>
            </a:r>
            <a:r>
              <a:rPr lang="en-MY" dirty="0" smtClean="0"/>
              <a:t> </a:t>
            </a:r>
            <a:r>
              <a:rPr lang="en-MY" dirty="0" err="1" smtClean="0"/>
              <a:t>kebenaran</a:t>
            </a:r>
            <a:r>
              <a:rPr lang="en-MY" dirty="0" smtClean="0"/>
              <a:t>, </a:t>
            </a:r>
            <a:r>
              <a:rPr lang="en-MY" dirty="0" err="1" smtClean="0"/>
              <a:t>keperdulian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kesetiaan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orang</a:t>
            </a:r>
            <a:r>
              <a:rPr lang="en-MY" dirty="0" smtClean="0"/>
              <a:t> lain </a:t>
            </a:r>
            <a:r>
              <a:rPr lang="en-MY" dirty="0" err="1" smtClean="0"/>
              <a:t>sebagai</a:t>
            </a:r>
            <a:r>
              <a:rPr lang="en-MY" dirty="0" smtClean="0"/>
              <a:t> </a:t>
            </a:r>
            <a:r>
              <a:rPr lang="en-MY" dirty="0" err="1" smtClean="0"/>
              <a:t>landasan</a:t>
            </a:r>
            <a:r>
              <a:rPr lang="en-MY" dirty="0" smtClean="0"/>
              <a:t> </a:t>
            </a:r>
            <a:r>
              <a:rPr lang="en-MY" dirty="0" err="1" smtClean="0"/>
              <a:t>pertimbangan-pertimbangan</a:t>
            </a:r>
            <a:r>
              <a:rPr lang="en-MY" dirty="0" smtClean="0"/>
              <a:t> moral. </a:t>
            </a:r>
            <a:r>
              <a:rPr lang="en-MY" dirty="0" err="1" smtClean="0"/>
              <a:t>Seorang</a:t>
            </a:r>
            <a:r>
              <a:rPr lang="en-MY" dirty="0" smtClean="0"/>
              <a:t> </a:t>
            </a:r>
            <a:r>
              <a:rPr lang="en-MY" dirty="0" err="1" smtClean="0"/>
              <a:t>anak</a:t>
            </a:r>
            <a:r>
              <a:rPr lang="en-MY" dirty="0" smtClean="0"/>
              <a:t> </a:t>
            </a:r>
            <a:r>
              <a:rPr lang="en-MY" dirty="0" err="1" smtClean="0"/>
              <a:t>mengharapkan</a:t>
            </a:r>
            <a:r>
              <a:rPr lang="en-MY" dirty="0" smtClean="0"/>
              <a:t> </a:t>
            </a:r>
            <a:r>
              <a:rPr lang="en-MY" dirty="0" err="1" smtClean="0"/>
              <a:t>dihargai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</a:t>
            </a:r>
            <a:r>
              <a:rPr lang="en-MY" dirty="0" err="1" smtClean="0"/>
              <a:t>orang</a:t>
            </a:r>
            <a:r>
              <a:rPr lang="en-MY" dirty="0" smtClean="0"/>
              <a:t> </a:t>
            </a:r>
            <a:r>
              <a:rPr lang="en-MY" dirty="0" err="1" smtClean="0"/>
              <a:t>tuanya</a:t>
            </a:r>
            <a:r>
              <a:rPr lang="en-MY" dirty="0" smtClean="0"/>
              <a:t> </a:t>
            </a:r>
            <a:r>
              <a:rPr lang="en-MY" dirty="0" err="1" smtClean="0"/>
              <a:t>sebagai</a:t>
            </a:r>
            <a:r>
              <a:rPr lang="en-MY" dirty="0" smtClean="0"/>
              <a:t> yang </a:t>
            </a:r>
            <a:r>
              <a:rPr lang="en-MY" dirty="0" err="1" smtClean="0"/>
              <a:t>terbaik</a:t>
            </a:r>
            <a:r>
              <a:rPr lang="en-MY" dirty="0" smtClean="0"/>
              <a:t>.</a:t>
            </a:r>
            <a:br>
              <a:rPr lang="en-MY" dirty="0" smtClean="0"/>
            </a:br>
            <a:r>
              <a:rPr lang="en-MY" dirty="0" err="1" smtClean="0"/>
              <a:t>Tahap</a:t>
            </a:r>
            <a:r>
              <a:rPr lang="en-MY" dirty="0" smtClean="0"/>
              <a:t> 4: </a:t>
            </a:r>
            <a:r>
              <a:rPr lang="en-MY" dirty="0" err="1" smtClean="0"/>
              <a:t>Sistem</a:t>
            </a:r>
            <a:r>
              <a:rPr lang="en-MY" dirty="0" smtClean="0"/>
              <a:t> moral </a:t>
            </a:r>
            <a:r>
              <a:rPr lang="en-MY" dirty="0" err="1" smtClean="0"/>
              <a:t>sosial:dimana</a:t>
            </a:r>
            <a:r>
              <a:rPr lang="en-MY" dirty="0" smtClean="0"/>
              <a:t> </a:t>
            </a:r>
            <a:r>
              <a:rPr lang="en-MY" dirty="0" err="1" smtClean="0"/>
              <a:t>suatu</a:t>
            </a:r>
            <a:r>
              <a:rPr lang="en-MY" dirty="0" smtClean="0"/>
              <a:t> </a:t>
            </a:r>
            <a:r>
              <a:rPr lang="en-MY" dirty="0" err="1" smtClean="0"/>
              <a:t>pertimbangan</a:t>
            </a:r>
            <a:r>
              <a:rPr lang="en-MY" dirty="0" smtClean="0"/>
              <a:t> </a:t>
            </a:r>
            <a:r>
              <a:rPr lang="en-MY" dirty="0" err="1" smtClean="0"/>
              <a:t>itu</a:t>
            </a:r>
            <a:r>
              <a:rPr lang="en-MY" dirty="0" smtClean="0"/>
              <a:t> </a:t>
            </a:r>
            <a:r>
              <a:rPr lang="en-MY" dirty="0" err="1" smtClean="0"/>
              <a:t>didasarkan</a:t>
            </a:r>
            <a:r>
              <a:rPr lang="en-MY" dirty="0" smtClean="0"/>
              <a:t> </a:t>
            </a:r>
            <a:r>
              <a:rPr lang="en-MY" dirty="0" err="1" smtClean="0"/>
              <a:t>atas</a:t>
            </a:r>
            <a:r>
              <a:rPr lang="en-MY" dirty="0" smtClean="0"/>
              <a:t> </a:t>
            </a:r>
            <a:r>
              <a:rPr lang="en-MY" dirty="0" err="1" smtClean="0"/>
              <a:t>pemahaman</a:t>
            </a:r>
            <a:r>
              <a:rPr lang="en-MY" dirty="0" smtClean="0"/>
              <a:t> </a:t>
            </a:r>
            <a:r>
              <a:rPr lang="en-MY" dirty="0" err="1" smtClean="0"/>
              <a:t>aturan</a:t>
            </a:r>
            <a:r>
              <a:rPr lang="en-MY" dirty="0" smtClean="0"/>
              <a:t> </a:t>
            </a:r>
            <a:r>
              <a:rPr lang="en-MY" dirty="0" err="1" smtClean="0"/>
              <a:t>sosial</a:t>
            </a:r>
            <a:r>
              <a:rPr lang="en-MY" dirty="0" smtClean="0"/>
              <a:t>, </a:t>
            </a:r>
            <a:r>
              <a:rPr lang="en-MY" dirty="0" err="1" smtClean="0"/>
              <a:t>hukum-hukum</a:t>
            </a:r>
            <a:r>
              <a:rPr lang="en-MY" dirty="0" smtClean="0"/>
              <a:t>, </a:t>
            </a:r>
            <a:r>
              <a:rPr lang="en-MY" dirty="0" err="1" smtClean="0"/>
              <a:t>keadilan</a:t>
            </a:r>
            <a:r>
              <a:rPr lang="en-MY" dirty="0" smtClean="0"/>
              <a:t>,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kewajiban</a:t>
            </a:r>
            <a:r>
              <a:rPr lang="en-MY" dirty="0" smtClean="0"/>
              <a:t>.</a:t>
            </a:r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Tingkat 3</a:t>
            </a:r>
            <a:r>
              <a:rPr lang="en-US" dirty="0" smtClean="0"/>
              <a:t>:Penilaian </a:t>
            </a:r>
            <a:r>
              <a:rPr lang="en-US" dirty="0" err="1" smtClean="0"/>
              <a:t>Pascakonvensional</a:t>
            </a:r>
            <a:r>
              <a:rPr lang="en-US" dirty="0" smtClean="0"/>
              <a:t>:</a:t>
            </a:r>
            <a:r>
              <a:rPr lang="en-MY" dirty="0" err="1" smtClean="0"/>
              <a:t>Suatu</a:t>
            </a:r>
            <a:r>
              <a:rPr lang="en-MY" dirty="0" smtClean="0"/>
              <a:t> </a:t>
            </a:r>
            <a:r>
              <a:rPr lang="en-MY" dirty="0" err="1" smtClean="0"/>
              <a:t>pemikiran</a:t>
            </a:r>
            <a:r>
              <a:rPr lang="en-MY" dirty="0" smtClean="0"/>
              <a:t> </a:t>
            </a:r>
            <a:r>
              <a:rPr lang="en-MY" dirty="0" err="1" smtClean="0"/>
              <a:t>tingkat</a:t>
            </a:r>
            <a:r>
              <a:rPr lang="en-MY" dirty="0" smtClean="0"/>
              <a:t> </a:t>
            </a:r>
            <a:r>
              <a:rPr lang="en-MY" dirty="0" err="1" smtClean="0"/>
              <a:t>tinggi</a:t>
            </a:r>
            <a:r>
              <a:rPr lang="en-MY" dirty="0" smtClean="0"/>
              <a:t> </a:t>
            </a:r>
            <a:r>
              <a:rPr lang="en-MY" dirty="0" err="1" smtClean="0"/>
              <a:t>dimana</a:t>
            </a:r>
            <a:r>
              <a:rPr lang="en-MY" dirty="0" smtClean="0"/>
              <a:t> moral </a:t>
            </a:r>
            <a:r>
              <a:rPr lang="en-MY" dirty="0" err="1" smtClean="0"/>
              <a:t>benar-benar</a:t>
            </a:r>
            <a:r>
              <a:rPr lang="en-MY" dirty="0" smtClean="0"/>
              <a:t> </a:t>
            </a:r>
            <a:r>
              <a:rPr lang="en-MY" dirty="0" err="1" smtClean="0"/>
              <a:t>diinternalisasikan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didasarkan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standard-standard </a:t>
            </a:r>
            <a:r>
              <a:rPr lang="en-MY" dirty="0" err="1" smtClean="0"/>
              <a:t>orang</a:t>
            </a:r>
            <a:r>
              <a:rPr lang="en-MY" dirty="0" smtClean="0"/>
              <a:t> lain. </a:t>
            </a:r>
          </a:p>
          <a:p>
            <a:pPr>
              <a:buNone/>
            </a:pPr>
            <a:r>
              <a:rPr lang="en-MY" dirty="0" smtClean="0"/>
              <a:t>    </a:t>
            </a:r>
            <a:r>
              <a:rPr lang="en-MY" dirty="0" err="1" smtClean="0"/>
              <a:t>Seseorang</a:t>
            </a:r>
            <a:r>
              <a:rPr lang="en-MY" dirty="0" smtClean="0"/>
              <a:t> </a:t>
            </a:r>
            <a:r>
              <a:rPr lang="en-MY" dirty="0" err="1" smtClean="0"/>
              <a:t>mengenal</a:t>
            </a:r>
            <a:r>
              <a:rPr lang="en-MY" dirty="0" smtClean="0"/>
              <a:t> </a:t>
            </a:r>
            <a:r>
              <a:rPr lang="en-MY" dirty="0" err="1" smtClean="0"/>
              <a:t>tindakan-tindakan</a:t>
            </a:r>
            <a:r>
              <a:rPr lang="en-MY" dirty="0" smtClean="0"/>
              <a:t> moral </a:t>
            </a:r>
            <a:r>
              <a:rPr lang="en-MY" dirty="0" err="1" smtClean="0"/>
              <a:t>alternatif</a:t>
            </a:r>
            <a:r>
              <a:rPr lang="en-MY" dirty="0" smtClean="0"/>
              <a:t>, </a:t>
            </a:r>
            <a:r>
              <a:rPr lang="en-MY" dirty="0" err="1" smtClean="0"/>
              <a:t>menjejaki</a:t>
            </a:r>
            <a:r>
              <a:rPr lang="en-MY" dirty="0" smtClean="0"/>
              <a:t> </a:t>
            </a:r>
            <a:r>
              <a:rPr lang="en-MY" dirty="0" err="1" smtClean="0"/>
              <a:t>pilihan-pilihan</a:t>
            </a:r>
            <a:r>
              <a:rPr lang="en-MY" dirty="0" smtClean="0"/>
              <a:t>,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kemudian</a:t>
            </a:r>
            <a:r>
              <a:rPr lang="en-MY" dirty="0" smtClean="0"/>
              <a:t> </a:t>
            </a:r>
            <a:r>
              <a:rPr lang="en-MY" dirty="0" err="1" smtClean="0"/>
              <a:t>memutuskan</a:t>
            </a:r>
            <a:r>
              <a:rPr lang="en-MY" dirty="0" smtClean="0"/>
              <a:t> </a:t>
            </a:r>
            <a:r>
              <a:rPr lang="en-MY" dirty="0" err="1" smtClean="0"/>
              <a:t>berdasarkan</a:t>
            </a:r>
            <a:r>
              <a:rPr lang="en-MY" dirty="0" smtClean="0"/>
              <a:t> </a:t>
            </a:r>
            <a:r>
              <a:rPr lang="en-MY" dirty="0" err="1" smtClean="0"/>
              <a:t>suatu</a:t>
            </a:r>
            <a:r>
              <a:rPr lang="en-MY" dirty="0" smtClean="0"/>
              <a:t> </a:t>
            </a:r>
            <a:r>
              <a:rPr lang="en-MY" dirty="0" err="1" smtClean="0"/>
              <a:t>kod</a:t>
            </a:r>
            <a:r>
              <a:rPr lang="en-MY" dirty="0" smtClean="0"/>
              <a:t>.</a:t>
            </a:r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Tahap</a:t>
            </a:r>
            <a:r>
              <a:rPr lang="en-US" dirty="0" smtClean="0"/>
              <a:t> 5:hak-hak </a:t>
            </a:r>
            <a:r>
              <a:rPr lang="en-US" dirty="0" err="1" smtClean="0"/>
              <a:t>masyarakat</a:t>
            </a:r>
            <a:r>
              <a:rPr lang="en-US" dirty="0" smtClean="0"/>
              <a:t> VS </a:t>
            </a:r>
            <a:r>
              <a:rPr lang="en-US" dirty="0" err="1" smtClean="0"/>
              <a:t>hak</a:t>
            </a:r>
            <a:r>
              <a:rPr lang="en-US" dirty="0" smtClean="0"/>
              <a:t>-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:</a:t>
            </a:r>
            <a:r>
              <a:rPr lang="en-MY" dirty="0" err="1" smtClean="0"/>
              <a:t>nilai-nilai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aturan-aturan</a:t>
            </a:r>
            <a:r>
              <a:rPr lang="en-MY" dirty="0" smtClean="0"/>
              <a:t>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bersifat</a:t>
            </a:r>
            <a:r>
              <a:rPr lang="en-MY" dirty="0" smtClean="0"/>
              <a:t> </a:t>
            </a:r>
            <a:r>
              <a:rPr lang="en-MY" dirty="0" err="1" smtClean="0"/>
              <a:t>relatif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sesuatu</a:t>
            </a:r>
            <a:r>
              <a:rPr lang="en-MY" dirty="0" smtClean="0"/>
              <a:t> standard  </a:t>
            </a:r>
            <a:r>
              <a:rPr lang="en-MY" dirty="0" err="1" smtClean="0"/>
              <a:t>berbeda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</a:t>
            </a:r>
            <a:r>
              <a:rPr lang="en-MY" dirty="0" err="1" smtClean="0"/>
              <a:t>seorang</a:t>
            </a:r>
            <a:r>
              <a:rPr lang="en-MY" dirty="0" smtClean="0"/>
              <a:t> </a:t>
            </a:r>
            <a:r>
              <a:rPr lang="en-MY" dirty="0" err="1" smtClean="0"/>
              <a:t>ke</a:t>
            </a:r>
            <a:r>
              <a:rPr lang="en-MY" dirty="0" smtClean="0"/>
              <a:t> </a:t>
            </a:r>
            <a:r>
              <a:rPr lang="en-MY" dirty="0" err="1" smtClean="0"/>
              <a:t>seorang</a:t>
            </a:r>
            <a:r>
              <a:rPr lang="en-MY" dirty="0" smtClean="0"/>
              <a:t> yang  lain.</a:t>
            </a:r>
          </a:p>
          <a:p>
            <a:r>
              <a:rPr lang="en-US" dirty="0" err="1" smtClean="0"/>
              <a:t>Tahap</a:t>
            </a:r>
            <a:r>
              <a:rPr lang="en-US" dirty="0" smtClean="0"/>
              <a:t> 6:Prinsip </a:t>
            </a:r>
            <a:r>
              <a:rPr lang="en-US" dirty="0" err="1" smtClean="0"/>
              <a:t>Ethis</a:t>
            </a:r>
            <a:r>
              <a:rPr lang="en-US" dirty="0" smtClean="0"/>
              <a:t> universal:</a:t>
            </a:r>
            <a:r>
              <a:rPr lang="en-MY" dirty="0" err="1" smtClean="0"/>
              <a:t>seseorang</a:t>
            </a:r>
            <a:r>
              <a:rPr lang="en-MY" dirty="0" smtClean="0"/>
              <a:t> </a:t>
            </a:r>
            <a:r>
              <a:rPr lang="en-MY" dirty="0" err="1" smtClean="0"/>
              <a:t>telah</a:t>
            </a:r>
            <a:r>
              <a:rPr lang="en-MY" dirty="0" smtClean="0"/>
              <a:t> </a:t>
            </a:r>
            <a:r>
              <a:rPr lang="en-MY" dirty="0" err="1" smtClean="0"/>
              <a:t>mengembangkan</a:t>
            </a:r>
            <a:r>
              <a:rPr lang="en-MY" dirty="0" smtClean="0"/>
              <a:t> </a:t>
            </a:r>
            <a:r>
              <a:rPr lang="en-MY" dirty="0" err="1" smtClean="0"/>
              <a:t>suatu</a:t>
            </a:r>
            <a:r>
              <a:rPr lang="en-MY" dirty="0" smtClean="0"/>
              <a:t> standard moral yang </a:t>
            </a:r>
            <a:r>
              <a:rPr lang="en-MY" dirty="0" err="1" smtClean="0"/>
              <a:t>didasarkan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hak-hak</a:t>
            </a:r>
            <a:r>
              <a:rPr lang="en-MY" dirty="0" smtClean="0"/>
              <a:t> </a:t>
            </a:r>
            <a:r>
              <a:rPr lang="en-MY" dirty="0" err="1" smtClean="0"/>
              <a:t>manusia</a:t>
            </a:r>
            <a:r>
              <a:rPr lang="en-MY" dirty="0" smtClean="0"/>
              <a:t> universal.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erti</a:t>
            </a:r>
            <a:r>
              <a:rPr lang="en-MY" dirty="0" smtClean="0"/>
              <a:t> </a:t>
            </a:r>
            <a:r>
              <a:rPr lang="en-MY" dirty="0" err="1" smtClean="0"/>
              <a:t>kata</a:t>
            </a:r>
            <a:r>
              <a:rPr lang="en-MY" dirty="0" smtClean="0"/>
              <a:t> lain </a:t>
            </a:r>
            <a:r>
              <a:rPr lang="en-MY" dirty="0" err="1" smtClean="0"/>
              <a:t>bila</a:t>
            </a:r>
            <a:r>
              <a:rPr lang="en-MY" dirty="0" smtClean="0"/>
              <a:t> </a:t>
            </a:r>
            <a:r>
              <a:rPr lang="en-MY" dirty="0" err="1" smtClean="0"/>
              <a:t>seseorang</a:t>
            </a:r>
            <a:r>
              <a:rPr lang="en-MY" dirty="0" smtClean="0"/>
              <a:t> </a:t>
            </a:r>
            <a:r>
              <a:rPr lang="en-MY" dirty="0" err="1" smtClean="0"/>
              <a:t>itu</a:t>
            </a:r>
            <a:r>
              <a:rPr lang="en-MY" dirty="0" smtClean="0"/>
              <a:t> </a:t>
            </a:r>
            <a:r>
              <a:rPr lang="en-MY" dirty="0" err="1" smtClean="0"/>
              <a:t>menghadapi</a:t>
            </a:r>
            <a:r>
              <a:rPr lang="en-MY" dirty="0" smtClean="0"/>
              <a:t> </a:t>
            </a:r>
            <a:r>
              <a:rPr lang="en-MY" dirty="0" err="1" smtClean="0"/>
              <a:t>konflik</a:t>
            </a:r>
            <a:r>
              <a:rPr lang="en-MY" dirty="0" smtClean="0"/>
              <a:t> </a:t>
            </a:r>
            <a:r>
              <a:rPr lang="en-MY" dirty="0" err="1" smtClean="0"/>
              <a:t>antara</a:t>
            </a:r>
            <a:r>
              <a:rPr lang="en-MY" dirty="0" smtClean="0"/>
              <a:t> </a:t>
            </a:r>
            <a:r>
              <a:rPr lang="en-MY" dirty="0" err="1" smtClean="0"/>
              <a:t>hukum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suara</a:t>
            </a:r>
            <a:r>
              <a:rPr lang="en-MY" dirty="0" smtClean="0"/>
              <a:t> </a:t>
            </a:r>
            <a:r>
              <a:rPr lang="en-MY" dirty="0" err="1" smtClean="0"/>
              <a:t>hati</a:t>
            </a:r>
            <a:r>
              <a:rPr lang="en-MY" dirty="0" smtClean="0"/>
              <a:t>, </a:t>
            </a:r>
            <a:r>
              <a:rPr lang="en-MY" dirty="0" err="1" smtClean="0"/>
              <a:t>seseorang</a:t>
            </a:r>
            <a:r>
              <a:rPr lang="en-MY" dirty="0" smtClean="0"/>
              <a:t> </a:t>
            </a:r>
            <a:r>
              <a:rPr lang="en-MY" dirty="0" err="1" smtClean="0"/>
              <a:t>akan</a:t>
            </a:r>
            <a:r>
              <a:rPr lang="en-MY" dirty="0" smtClean="0"/>
              <a:t> </a:t>
            </a:r>
            <a:r>
              <a:rPr lang="en-MY" dirty="0" err="1" smtClean="0"/>
              <a:t>mengikuti</a:t>
            </a:r>
            <a:r>
              <a:rPr lang="en-MY" dirty="0" smtClean="0"/>
              <a:t> </a:t>
            </a:r>
            <a:r>
              <a:rPr lang="en-MY" dirty="0" err="1" smtClean="0"/>
              <a:t>suara</a:t>
            </a:r>
            <a:r>
              <a:rPr lang="en-MY" dirty="0" smtClean="0"/>
              <a:t> </a:t>
            </a:r>
            <a:r>
              <a:rPr lang="en-MY" dirty="0" err="1" smtClean="0"/>
              <a:t>hati</a:t>
            </a:r>
            <a:r>
              <a:rPr lang="en-MY" dirty="0" smtClean="0"/>
              <a:t>.</a:t>
            </a:r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Kesimpulannya</a:t>
            </a:r>
            <a:r>
              <a:rPr lang="en-US" dirty="0" smtClean="0"/>
              <a:t>…..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MY" dirty="0" smtClean="0"/>
              <a:t>    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perkembangan</a:t>
            </a:r>
            <a:r>
              <a:rPr lang="en-MY" dirty="0" smtClean="0"/>
              <a:t> moral </a:t>
            </a:r>
            <a:r>
              <a:rPr lang="en-MY" dirty="0" err="1" smtClean="0"/>
              <a:t>menurut</a:t>
            </a:r>
            <a:r>
              <a:rPr lang="en-MY" dirty="0" smtClean="0"/>
              <a:t> Kohlberg,  </a:t>
            </a:r>
            <a:r>
              <a:rPr lang="en-MY" dirty="0" err="1" smtClean="0"/>
              <a:t>menekankan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yakin</a:t>
            </a:r>
            <a:r>
              <a:rPr lang="en-MY" dirty="0" smtClean="0"/>
              <a:t> </a:t>
            </a:r>
            <a:r>
              <a:rPr lang="en-MY" dirty="0" err="1" smtClean="0"/>
              <a:t>bahwa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ketentuan</a:t>
            </a:r>
            <a:r>
              <a:rPr lang="en-MY" dirty="0" smtClean="0"/>
              <a:t> </a:t>
            </a:r>
            <a:r>
              <a:rPr lang="en-MY" dirty="0" err="1" smtClean="0"/>
              <a:t>diatas</a:t>
            </a:r>
            <a:r>
              <a:rPr lang="en-MY" dirty="0" smtClean="0"/>
              <a:t> </a:t>
            </a:r>
            <a:r>
              <a:rPr lang="en-MY" dirty="0" err="1" smtClean="0"/>
              <a:t>terjadi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suatu</a:t>
            </a:r>
            <a:r>
              <a:rPr lang="en-MY" dirty="0" smtClean="0"/>
              <a:t> </a:t>
            </a:r>
            <a:r>
              <a:rPr lang="en-MY" dirty="0" err="1" smtClean="0"/>
              <a:t>urutan</a:t>
            </a:r>
            <a:r>
              <a:rPr lang="en-MY" dirty="0" smtClean="0"/>
              <a:t> </a:t>
            </a:r>
            <a:r>
              <a:rPr lang="en-MY" dirty="0" err="1" smtClean="0"/>
              <a:t>berkaitan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usia</a:t>
            </a:r>
            <a:r>
              <a:rPr lang="en-MY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masa</a:t>
            </a:r>
            <a:r>
              <a:rPr lang="en-MY" dirty="0" smtClean="0"/>
              <a:t> </a:t>
            </a:r>
            <a:r>
              <a:rPr lang="en-MY" dirty="0" err="1" smtClean="0"/>
              <a:t>usia</a:t>
            </a:r>
            <a:r>
              <a:rPr lang="en-MY" dirty="0" smtClean="0"/>
              <a:t> </a:t>
            </a:r>
            <a:r>
              <a:rPr lang="en-MY" dirty="0" err="1" smtClean="0"/>
              <a:t>sebelum</a:t>
            </a:r>
            <a:r>
              <a:rPr lang="en-MY" dirty="0" smtClean="0"/>
              <a:t> 9 </a:t>
            </a:r>
            <a:r>
              <a:rPr lang="en-MY" dirty="0" err="1" smtClean="0"/>
              <a:t>tahun</a:t>
            </a:r>
            <a:r>
              <a:rPr lang="en-MY" dirty="0" smtClean="0"/>
              <a:t> </a:t>
            </a:r>
            <a:r>
              <a:rPr lang="en-MY" dirty="0" err="1" smtClean="0"/>
              <a:t>anak</a:t>
            </a:r>
            <a:r>
              <a:rPr lang="en-MY" dirty="0" smtClean="0"/>
              <a:t> </a:t>
            </a:r>
            <a:r>
              <a:rPr lang="en-MY" dirty="0" err="1" smtClean="0"/>
              <a:t>cenderung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prakonvensional</a:t>
            </a:r>
            <a:r>
              <a:rPr lang="en-MY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masa</a:t>
            </a:r>
            <a:r>
              <a:rPr lang="en-MY" dirty="0" smtClean="0"/>
              <a:t> </a:t>
            </a:r>
            <a:r>
              <a:rPr lang="en-MY" dirty="0" err="1" smtClean="0"/>
              <a:t>awal</a:t>
            </a:r>
            <a:r>
              <a:rPr lang="en-MY" dirty="0" smtClean="0"/>
              <a:t> </a:t>
            </a:r>
            <a:r>
              <a:rPr lang="en-MY" dirty="0" err="1" smtClean="0"/>
              <a:t>remaja</a:t>
            </a:r>
            <a:r>
              <a:rPr lang="en-MY" dirty="0" smtClean="0"/>
              <a:t> </a:t>
            </a:r>
            <a:r>
              <a:rPr lang="en-MY" dirty="0" err="1" smtClean="0"/>
              <a:t>cenderung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konvensional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awal</a:t>
            </a:r>
            <a:r>
              <a:rPr lang="en-MY" dirty="0" smtClean="0"/>
              <a:t> </a:t>
            </a:r>
            <a:r>
              <a:rPr lang="en-MY" dirty="0" err="1" smtClean="0"/>
              <a:t>masa</a:t>
            </a:r>
            <a:r>
              <a:rPr lang="en-MY" dirty="0" smtClean="0"/>
              <a:t> </a:t>
            </a:r>
            <a:r>
              <a:rPr lang="en-MY" dirty="0" err="1" smtClean="0"/>
              <a:t>dewasa</a:t>
            </a:r>
            <a:r>
              <a:rPr lang="en-MY" dirty="0" smtClean="0"/>
              <a:t> </a:t>
            </a:r>
            <a:r>
              <a:rPr lang="en-MY" dirty="0" err="1" smtClean="0"/>
              <a:t>cenderung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pascakonvensional</a:t>
            </a:r>
            <a:r>
              <a:rPr lang="en-MY" dirty="0" smtClean="0"/>
              <a:t>. </a:t>
            </a:r>
            <a:r>
              <a:rPr lang="en-MY" dirty="0" err="1" smtClean="0"/>
              <a:t>Demikian</a:t>
            </a:r>
            <a:r>
              <a:rPr lang="en-MY" dirty="0" smtClean="0"/>
              <a:t> </a:t>
            </a:r>
            <a:r>
              <a:rPr lang="en-MY" dirty="0" err="1" smtClean="0"/>
              <a:t>hasil</a:t>
            </a:r>
            <a:r>
              <a:rPr lang="en-MY" dirty="0" smtClean="0"/>
              <a:t> </a:t>
            </a:r>
            <a:r>
              <a:rPr lang="en-MY" dirty="0" err="1" smtClean="0"/>
              <a:t>teori</a:t>
            </a:r>
            <a:r>
              <a:rPr lang="en-MY" dirty="0" smtClean="0"/>
              <a:t> </a:t>
            </a:r>
            <a:r>
              <a:rPr lang="en-MY" dirty="0" err="1" smtClean="0"/>
              <a:t>perkembangan</a:t>
            </a:r>
            <a:r>
              <a:rPr lang="en-MY" dirty="0" smtClean="0"/>
              <a:t> moral </a:t>
            </a:r>
            <a:r>
              <a:rPr lang="en-MY" dirty="0" err="1" smtClean="0"/>
              <a:t>menurut</a:t>
            </a:r>
            <a:r>
              <a:rPr lang="en-MY" dirty="0" smtClean="0"/>
              <a:t> </a:t>
            </a:r>
            <a:r>
              <a:rPr lang="en-MY" dirty="0" err="1" smtClean="0"/>
              <a:t>kohlberg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psikologi</a:t>
            </a:r>
            <a:r>
              <a:rPr lang="en-MY" dirty="0" smtClean="0"/>
              <a:t> </a:t>
            </a:r>
            <a:r>
              <a:rPr lang="en-MY" dirty="0" err="1" smtClean="0"/>
              <a:t>umum</a:t>
            </a:r>
            <a:r>
              <a:rPr lang="en-MY" dirty="0" smtClean="0"/>
              <a:t>.</a:t>
            </a:r>
            <a:br>
              <a:rPr lang="en-MY" dirty="0" smtClean="0"/>
            </a:b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92D050"/>
                </a:solidFill>
              </a:rPr>
              <a:t>Konsep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Perkembangan</a:t>
            </a:r>
            <a:r>
              <a:rPr lang="en-US" dirty="0" smtClean="0">
                <a:solidFill>
                  <a:srgbClr val="92D050"/>
                </a:solidFill>
              </a:rPr>
              <a:t> Moral</a:t>
            </a:r>
            <a:r>
              <a:rPr lang="en-US" dirty="0" smtClean="0"/>
              <a:t>: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MY" dirty="0" err="1" smtClean="0"/>
              <a:t>Perkembangan</a:t>
            </a:r>
            <a:r>
              <a:rPr lang="en-MY" dirty="0" smtClean="0"/>
              <a:t> </a:t>
            </a:r>
            <a:r>
              <a:rPr lang="en-MY" dirty="0" err="1" smtClean="0"/>
              <a:t>sosial</a:t>
            </a:r>
            <a:r>
              <a:rPr lang="en-MY" dirty="0" smtClean="0"/>
              <a:t> </a:t>
            </a:r>
            <a:r>
              <a:rPr lang="en-MY" dirty="0" err="1" smtClean="0"/>
              <a:t>merupakan</a:t>
            </a:r>
            <a:r>
              <a:rPr lang="en-MY" dirty="0" smtClean="0"/>
              <a:t> </a:t>
            </a:r>
            <a:r>
              <a:rPr lang="en-MY" dirty="0" err="1" smtClean="0"/>
              <a:t>proses</a:t>
            </a:r>
            <a:r>
              <a:rPr lang="en-MY" dirty="0" smtClean="0"/>
              <a:t> </a:t>
            </a:r>
            <a:r>
              <a:rPr lang="en-MY" dirty="0" err="1" smtClean="0"/>
              <a:t>perkembangan</a:t>
            </a:r>
            <a:r>
              <a:rPr lang="en-MY" dirty="0" smtClean="0"/>
              <a:t> </a:t>
            </a:r>
            <a:r>
              <a:rPr lang="en-MY" dirty="0" err="1" smtClean="0"/>
              <a:t>keperibadian</a:t>
            </a:r>
            <a:r>
              <a:rPr lang="en-MY" dirty="0" smtClean="0"/>
              <a:t> </a:t>
            </a:r>
            <a:r>
              <a:rPr lang="en-MY" dirty="0" err="1" smtClean="0"/>
              <a:t>murid</a:t>
            </a:r>
            <a:r>
              <a:rPr lang="en-MY" dirty="0" smtClean="0"/>
              <a:t> </a:t>
            </a:r>
            <a:r>
              <a:rPr lang="en-MY" dirty="0" err="1" smtClean="0"/>
              <a:t>selaku</a:t>
            </a:r>
            <a:r>
              <a:rPr lang="en-MY" dirty="0" smtClean="0"/>
              <a:t> </a:t>
            </a:r>
            <a:r>
              <a:rPr lang="en-MY" dirty="0" err="1" smtClean="0"/>
              <a:t>seorang</a:t>
            </a:r>
            <a:r>
              <a:rPr lang="en-MY" dirty="0" smtClean="0"/>
              <a:t> </a:t>
            </a:r>
            <a:r>
              <a:rPr lang="en-MY" dirty="0" err="1" smtClean="0"/>
              <a:t>anggota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berhubungan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orang</a:t>
            </a:r>
            <a:r>
              <a:rPr lang="en-MY" dirty="0" smtClean="0"/>
              <a:t> lain. </a:t>
            </a:r>
          </a:p>
          <a:p>
            <a:pPr>
              <a:buFont typeface="Wingdings" pitchFamily="2" charset="2"/>
              <a:buChar char="§"/>
            </a:pPr>
            <a:r>
              <a:rPr lang="en-MY" dirty="0" err="1" smtClean="0"/>
              <a:t>Perkembangan</a:t>
            </a:r>
            <a:r>
              <a:rPr lang="en-MY" dirty="0" smtClean="0"/>
              <a:t> </a:t>
            </a:r>
            <a:r>
              <a:rPr lang="en-MY" dirty="0" err="1" smtClean="0"/>
              <a:t>ini</a:t>
            </a:r>
            <a:r>
              <a:rPr lang="en-MY" dirty="0" smtClean="0"/>
              <a:t> </a:t>
            </a:r>
            <a:r>
              <a:rPr lang="en-MY" dirty="0" err="1" smtClean="0"/>
              <a:t>berlangsung</a:t>
            </a:r>
            <a:r>
              <a:rPr lang="en-MY" dirty="0" smtClean="0"/>
              <a:t> </a:t>
            </a:r>
            <a:r>
              <a:rPr lang="en-MY" dirty="0" err="1" smtClean="0"/>
              <a:t>sejak</a:t>
            </a:r>
            <a:r>
              <a:rPr lang="en-MY" dirty="0" smtClean="0"/>
              <a:t> </a:t>
            </a:r>
            <a:r>
              <a:rPr lang="en-MY" dirty="0" err="1" smtClean="0"/>
              <a:t>masa</a:t>
            </a:r>
            <a:r>
              <a:rPr lang="en-MY" dirty="0" smtClean="0"/>
              <a:t> </a:t>
            </a:r>
            <a:r>
              <a:rPr lang="en-MY" dirty="0" err="1" smtClean="0"/>
              <a:t>bayi</a:t>
            </a:r>
            <a:r>
              <a:rPr lang="en-MY" dirty="0" smtClean="0"/>
              <a:t> </a:t>
            </a:r>
            <a:r>
              <a:rPr lang="en-MY" dirty="0" err="1" smtClean="0"/>
              <a:t>hingga</a:t>
            </a:r>
            <a:r>
              <a:rPr lang="en-MY" dirty="0" smtClean="0"/>
              <a:t> </a:t>
            </a:r>
            <a:r>
              <a:rPr lang="en-MY" dirty="0" err="1" smtClean="0"/>
              <a:t>akhir</a:t>
            </a:r>
            <a:r>
              <a:rPr lang="en-MY" dirty="0" smtClean="0"/>
              <a:t> </a:t>
            </a:r>
            <a:r>
              <a:rPr lang="en-MY" dirty="0" err="1" smtClean="0"/>
              <a:t>hayat</a:t>
            </a:r>
            <a:r>
              <a:rPr lang="en-MY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MY" dirty="0" err="1" smtClean="0"/>
              <a:t>Perkembangan</a:t>
            </a:r>
            <a:r>
              <a:rPr lang="en-MY" dirty="0" smtClean="0"/>
              <a:t> </a:t>
            </a:r>
            <a:r>
              <a:rPr lang="en-MY" dirty="0" err="1" smtClean="0"/>
              <a:t>merupakan</a:t>
            </a:r>
            <a:r>
              <a:rPr lang="en-MY" dirty="0" smtClean="0"/>
              <a:t> </a:t>
            </a:r>
            <a:r>
              <a:rPr lang="en-MY" dirty="0" err="1" smtClean="0"/>
              <a:t>suatu</a:t>
            </a:r>
            <a:r>
              <a:rPr lang="en-MY" dirty="0" smtClean="0"/>
              <a:t> </a:t>
            </a:r>
            <a:r>
              <a:rPr lang="en-MY" dirty="0" err="1" smtClean="0"/>
              <a:t>proses</a:t>
            </a:r>
            <a:r>
              <a:rPr lang="en-MY" dirty="0" smtClean="0"/>
              <a:t> </a:t>
            </a:r>
            <a:r>
              <a:rPr lang="en-MY" dirty="0" err="1" smtClean="0"/>
              <a:t>pembentukan</a:t>
            </a:r>
            <a:r>
              <a:rPr lang="en-MY" dirty="0" smtClean="0"/>
              <a:t> </a:t>
            </a:r>
            <a:r>
              <a:rPr lang="en-MY" i="1" dirty="0" smtClean="0"/>
              <a:t>social self </a:t>
            </a:r>
            <a:r>
              <a:rPr lang="en-MY" dirty="0" smtClean="0"/>
              <a:t>(</a:t>
            </a:r>
            <a:r>
              <a:rPr lang="en-MY" dirty="0" err="1" smtClean="0"/>
              <a:t>peribadi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), </a:t>
            </a:r>
            <a:r>
              <a:rPr lang="en-MY" dirty="0" err="1" smtClean="0"/>
              <a:t>yakni</a:t>
            </a:r>
            <a:r>
              <a:rPr lang="en-MY" dirty="0" smtClean="0"/>
              <a:t> </a:t>
            </a:r>
            <a:r>
              <a:rPr lang="en-MY" dirty="0" err="1" smtClean="0"/>
              <a:t>pembentukan</a:t>
            </a:r>
            <a:r>
              <a:rPr lang="en-MY" dirty="0" smtClean="0"/>
              <a:t> </a:t>
            </a:r>
            <a:r>
              <a:rPr lang="en-MY" dirty="0" err="1" smtClean="0"/>
              <a:t>peribadi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keluarga</a:t>
            </a:r>
            <a:r>
              <a:rPr lang="en-MY" dirty="0" smtClean="0"/>
              <a:t>, </a:t>
            </a:r>
            <a:r>
              <a:rPr lang="en-MY" dirty="0" err="1" smtClean="0"/>
              <a:t>bangsa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budaya</a:t>
            </a:r>
            <a:r>
              <a:rPr lang="en-MY" dirty="0" smtClean="0"/>
              <a:t>.</a:t>
            </a:r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MY" dirty="0" err="1" smtClean="0"/>
              <a:t>Perkembangan</a:t>
            </a:r>
            <a:r>
              <a:rPr lang="en-MY" dirty="0" smtClean="0"/>
              <a:t> </a:t>
            </a:r>
            <a:r>
              <a:rPr lang="en-MY" dirty="0" err="1" smtClean="0"/>
              <a:t>sosial</a:t>
            </a:r>
            <a:r>
              <a:rPr lang="en-MY" dirty="0" smtClean="0"/>
              <a:t> </a:t>
            </a:r>
            <a:r>
              <a:rPr lang="en-MY" dirty="0" err="1" smtClean="0"/>
              <a:t>hampir</a:t>
            </a:r>
            <a:r>
              <a:rPr lang="en-MY" dirty="0" smtClean="0"/>
              <a:t>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dipastikan</a:t>
            </a:r>
            <a:r>
              <a:rPr lang="en-MY" dirty="0" smtClean="0"/>
              <a:t> </a:t>
            </a:r>
            <a:r>
              <a:rPr lang="en-MY" dirty="0" err="1" smtClean="0"/>
              <a:t>merupakan</a:t>
            </a:r>
            <a:r>
              <a:rPr lang="en-MY" dirty="0" smtClean="0"/>
              <a:t> </a:t>
            </a:r>
            <a:r>
              <a:rPr lang="en-MY" dirty="0" err="1" smtClean="0"/>
              <a:t>perkembangan</a:t>
            </a:r>
            <a:r>
              <a:rPr lang="en-MY" dirty="0" smtClean="0"/>
              <a:t> moral, </a:t>
            </a:r>
            <a:r>
              <a:rPr lang="en-MY" dirty="0" err="1" smtClean="0"/>
              <a:t>sebab</a:t>
            </a:r>
            <a:r>
              <a:rPr lang="en-MY" dirty="0" smtClean="0"/>
              <a:t> </a:t>
            </a:r>
            <a:r>
              <a:rPr lang="en-MY" dirty="0" err="1" smtClean="0"/>
              <a:t>perilaku</a:t>
            </a:r>
            <a:r>
              <a:rPr lang="en-MY" dirty="0" smtClean="0"/>
              <a:t> moral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umumnya</a:t>
            </a:r>
            <a:r>
              <a:rPr lang="en-MY" dirty="0" smtClean="0"/>
              <a:t> </a:t>
            </a:r>
            <a:r>
              <a:rPr lang="en-MY" dirty="0" err="1" smtClean="0"/>
              <a:t>merupakan</a:t>
            </a:r>
            <a:r>
              <a:rPr lang="en-MY" dirty="0" smtClean="0"/>
              <a:t> </a:t>
            </a:r>
            <a:r>
              <a:rPr lang="en-MY" dirty="0" err="1" smtClean="0"/>
              <a:t>unsur</a:t>
            </a:r>
            <a:r>
              <a:rPr lang="en-MY" dirty="0" smtClean="0"/>
              <a:t> fundamental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bertingkah</a:t>
            </a:r>
            <a:r>
              <a:rPr lang="en-MY" dirty="0" smtClean="0"/>
              <a:t> </a:t>
            </a:r>
            <a:r>
              <a:rPr lang="en-MY" dirty="0" err="1" smtClean="0"/>
              <a:t>laku</a:t>
            </a:r>
            <a:r>
              <a:rPr lang="en-MY" dirty="0" smtClean="0"/>
              <a:t> </a:t>
            </a:r>
            <a:r>
              <a:rPr lang="en-MY" dirty="0" err="1" smtClean="0"/>
              <a:t>sosial</a:t>
            </a:r>
            <a:r>
              <a:rPr lang="en-MY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MY" dirty="0" err="1" smtClean="0"/>
              <a:t>proses</a:t>
            </a:r>
            <a:r>
              <a:rPr lang="en-MY" dirty="0" smtClean="0"/>
              <a:t> </a:t>
            </a:r>
            <a:r>
              <a:rPr lang="en-MY" dirty="0" err="1" smtClean="0"/>
              <a:t>perkembangan</a:t>
            </a:r>
            <a:r>
              <a:rPr lang="en-MY" dirty="0" smtClean="0"/>
              <a:t> </a:t>
            </a:r>
            <a:r>
              <a:rPr lang="en-MY" dirty="0" err="1" smtClean="0"/>
              <a:t>sosial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moral </a:t>
            </a:r>
            <a:r>
              <a:rPr lang="en-MY" dirty="0" err="1" smtClean="0"/>
              <a:t>selalu</a:t>
            </a:r>
            <a:r>
              <a:rPr lang="en-MY" dirty="0" smtClean="0"/>
              <a:t> </a:t>
            </a:r>
            <a:r>
              <a:rPr lang="en-MY" dirty="0" err="1" smtClean="0"/>
              <a:t>berkaitan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proses</a:t>
            </a:r>
            <a:r>
              <a:rPr lang="en-MY" dirty="0" smtClean="0"/>
              <a:t> </a:t>
            </a:r>
            <a:r>
              <a:rPr lang="en-MY" dirty="0" err="1" smtClean="0"/>
              <a:t>belajar</a:t>
            </a:r>
            <a:endParaRPr lang="en-MY" dirty="0" smtClean="0"/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moral Piaget: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 smtClean="0"/>
              <a:t>Kanak-kanak</a:t>
            </a:r>
            <a:r>
              <a:rPr lang="en-US" dirty="0" smtClean="0"/>
              <a:t> </a:t>
            </a:r>
            <a:r>
              <a:rPr lang="en-US" dirty="0" err="1" smtClean="0"/>
              <a:t>berfikir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2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amat</a:t>
            </a:r>
            <a:r>
              <a:rPr lang="en-US" dirty="0" smtClean="0"/>
              <a:t> </a:t>
            </a:r>
            <a:r>
              <a:rPr lang="en-US" dirty="0" err="1" smtClean="0"/>
              <a:t>berbeza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moral.</a:t>
            </a:r>
          </a:p>
          <a:p>
            <a:pPr>
              <a:buNone/>
            </a:pPr>
            <a:r>
              <a:rPr lang="en-US" dirty="0" smtClean="0"/>
              <a:t>    1. </a:t>
            </a:r>
            <a:r>
              <a:rPr lang="en-MY" dirty="0" err="1" smtClean="0"/>
              <a:t>Heteronomous</a:t>
            </a:r>
            <a:r>
              <a:rPr lang="en-MY" dirty="0" smtClean="0"/>
              <a:t> Morality</a:t>
            </a:r>
            <a:br>
              <a:rPr lang="en-MY" dirty="0" smtClean="0"/>
            </a:br>
            <a:r>
              <a:rPr lang="en-MY" dirty="0" smtClean="0"/>
              <a:t>2. Autonomous Morality</a:t>
            </a:r>
            <a:br>
              <a:rPr lang="en-MY" dirty="0" smtClean="0"/>
            </a:br>
            <a:endParaRPr lang="en-US" dirty="0" smtClean="0"/>
          </a:p>
          <a:p>
            <a:pPr>
              <a:buFont typeface="Wingdings" pitchFamily="2" charset="2"/>
              <a:buChar char="q"/>
            </a:pP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MY" dirty="0" err="1" smtClean="0"/>
              <a:t>Heteronomous</a:t>
            </a:r>
            <a:r>
              <a:rPr lang="en-MY" dirty="0" smtClean="0"/>
              <a:t> Morality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MY" dirty="0" smtClean="0"/>
              <a:t>1.Merupakan </a:t>
            </a:r>
            <a:r>
              <a:rPr lang="en-MY" dirty="0" err="1" smtClean="0"/>
              <a:t>tahap</a:t>
            </a:r>
            <a:r>
              <a:rPr lang="en-MY" dirty="0" smtClean="0"/>
              <a:t> </a:t>
            </a:r>
            <a:r>
              <a:rPr lang="en-MY" dirty="0" err="1" smtClean="0"/>
              <a:t>pertama</a:t>
            </a:r>
            <a:r>
              <a:rPr lang="en-MY" dirty="0" smtClean="0"/>
              <a:t> </a:t>
            </a:r>
            <a:r>
              <a:rPr lang="en-MY" dirty="0" err="1" smtClean="0"/>
              <a:t>perkembangan</a:t>
            </a:r>
            <a:r>
              <a:rPr lang="en-MY" dirty="0" smtClean="0"/>
              <a:t> moral </a:t>
            </a:r>
            <a:r>
              <a:rPr lang="en-MY" dirty="0" err="1" smtClean="0"/>
              <a:t>menurut</a:t>
            </a:r>
            <a:r>
              <a:rPr lang="en-MY" dirty="0" smtClean="0"/>
              <a:t> </a:t>
            </a:r>
            <a:r>
              <a:rPr lang="en-MY" dirty="0" err="1" smtClean="0"/>
              <a:t>teori</a:t>
            </a:r>
            <a:r>
              <a:rPr lang="en-MY" dirty="0" smtClean="0"/>
              <a:t> Piaget yang </a:t>
            </a:r>
            <a:r>
              <a:rPr lang="en-MY" dirty="0" err="1" smtClean="0"/>
              <a:t>terjadi</a:t>
            </a:r>
            <a:r>
              <a:rPr lang="en-MY" dirty="0" smtClean="0"/>
              <a:t> </a:t>
            </a:r>
            <a:r>
              <a:rPr lang="en-MY" dirty="0" err="1" smtClean="0"/>
              <a:t>kira-kira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usia</a:t>
            </a:r>
            <a:r>
              <a:rPr lang="en-MY" dirty="0" smtClean="0"/>
              <a:t> 4-7 </a:t>
            </a:r>
            <a:r>
              <a:rPr lang="en-MY" dirty="0" err="1" smtClean="0"/>
              <a:t>tahun</a:t>
            </a:r>
            <a:r>
              <a:rPr lang="en-MY" dirty="0" smtClean="0"/>
              <a:t>. </a:t>
            </a:r>
            <a:r>
              <a:rPr lang="en-MY" dirty="0" err="1" smtClean="0"/>
              <a:t>Keadilan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aturan-aturan</a:t>
            </a:r>
            <a:r>
              <a:rPr lang="en-MY" dirty="0" smtClean="0"/>
              <a:t> </a:t>
            </a:r>
            <a:r>
              <a:rPr lang="en-MY" dirty="0" err="1" smtClean="0"/>
              <a:t>dibayangkan</a:t>
            </a:r>
            <a:r>
              <a:rPr lang="en-MY" dirty="0" smtClean="0"/>
              <a:t> </a:t>
            </a:r>
            <a:r>
              <a:rPr lang="en-MY" dirty="0" err="1" smtClean="0"/>
              <a:t>sebagai</a:t>
            </a:r>
            <a:r>
              <a:rPr lang="en-MY" dirty="0" smtClean="0"/>
              <a:t> </a:t>
            </a:r>
            <a:r>
              <a:rPr lang="en-MY" dirty="0" err="1" smtClean="0"/>
              <a:t>sifat-sifat</a:t>
            </a:r>
            <a:r>
              <a:rPr lang="en-MY" dirty="0" smtClean="0"/>
              <a:t> </a:t>
            </a:r>
            <a:r>
              <a:rPr lang="en-MY" dirty="0" err="1" smtClean="0"/>
              <a:t>dunia</a:t>
            </a:r>
            <a:r>
              <a:rPr lang="en-MY" dirty="0" smtClean="0"/>
              <a:t> yang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boleh</a:t>
            </a:r>
            <a:r>
              <a:rPr lang="en-MY" dirty="0" smtClean="0"/>
              <a:t> </a:t>
            </a:r>
            <a:r>
              <a:rPr lang="en-MY" dirty="0" err="1" smtClean="0"/>
              <a:t>berubah</a:t>
            </a:r>
            <a:r>
              <a:rPr lang="en-MY" dirty="0" smtClean="0"/>
              <a:t>, yang </a:t>
            </a:r>
            <a:r>
              <a:rPr lang="en-MY" dirty="0" err="1" smtClean="0"/>
              <a:t>lepas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</a:t>
            </a:r>
            <a:r>
              <a:rPr lang="en-MY" dirty="0" err="1" smtClean="0"/>
              <a:t>kendali</a:t>
            </a:r>
            <a:r>
              <a:rPr lang="en-MY" dirty="0" smtClean="0"/>
              <a:t> </a:t>
            </a:r>
            <a:r>
              <a:rPr lang="en-MY" dirty="0" err="1" smtClean="0"/>
              <a:t>manusia</a:t>
            </a:r>
            <a:r>
              <a:rPr lang="en-MY" dirty="0" smtClean="0"/>
              <a:t>. </a:t>
            </a:r>
          </a:p>
          <a:p>
            <a:pPr>
              <a:buNone/>
            </a:pPr>
            <a:r>
              <a:rPr lang="en-MY" dirty="0" smtClean="0"/>
              <a:t>2.Pemikir </a:t>
            </a:r>
            <a:r>
              <a:rPr lang="en-MY" dirty="0" err="1" smtClean="0"/>
              <a:t>Heteronomous</a:t>
            </a:r>
            <a:r>
              <a:rPr lang="en-MY" dirty="0" smtClean="0"/>
              <a:t> </a:t>
            </a:r>
            <a:r>
              <a:rPr lang="en-MY" dirty="0" err="1" smtClean="0"/>
              <a:t>menilai</a:t>
            </a:r>
            <a:r>
              <a:rPr lang="en-MY" dirty="0" smtClean="0"/>
              <a:t> </a:t>
            </a:r>
            <a:r>
              <a:rPr lang="en-MY" dirty="0" err="1" smtClean="0"/>
              <a:t>kebenaran</a:t>
            </a:r>
            <a:r>
              <a:rPr lang="en-MY" dirty="0" smtClean="0"/>
              <a:t> </a:t>
            </a:r>
            <a:r>
              <a:rPr lang="en-MY" dirty="0" err="1" smtClean="0"/>
              <a:t>atau</a:t>
            </a:r>
            <a:r>
              <a:rPr lang="en-MY" dirty="0" smtClean="0"/>
              <a:t> </a:t>
            </a:r>
            <a:r>
              <a:rPr lang="en-MY" dirty="0" err="1" smtClean="0"/>
              <a:t>kebaikan</a:t>
            </a:r>
            <a:r>
              <a:rPr lang="en-MY" dirty="0" smtClean="0"/>
              <a:t> </a:t>
            </a:r>
            <a:r>
              <a:rPr lang="en-MY" dirty="0" err="1" smtClean="0"/>
              <a:t>perilaku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mempertimbangkan</a:t>
            </a:r>
            <a:r>
              <a:rPr lang="en-MY" dirty="0" smtClean="0"/>
              <a:t> </a:t>
            </a:r>
            <a:r>
              <a:rPr lang="en-MY" dirty="0" err="1" smtClean="0"/>
              <a:t>akibat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</a:t>
            </a:r>
            <a:r>
              <a:rPr lang="en-MY" dirty="0" err="1" smtClean="0"/>
              <a:t>perilaku</a:t>
            </a:r>
            <a:r>
              <a:rPr lang="en-MY" dirty="0" smtClean="0"/>
              <a:t> </a:t>
            </a:r>
            <a:r>
              <a:rPr lang="en-MY" dirty="0" err="1" smtClean="0"/>
              <a:t>itu</a:t>
            </a:r>
            <a:r>
              <a:rPr lang="en-MY" dirty="0" smtClean="0"/>
              <a:t>, </a:t>
            </a:r>
            <a:r>
              <a:rPr lang="en-MY" dirty="0" err="1" smtClean="0"/>
              <a:t>bukan</a:t>
            </a:r>
            <a:r>
              <a:rPr lang="en-MY" dirty="0" smtClean="0"/>
              <a:t> </a:t>
            </a:r>
            <a:r>
              <a:rPr lang="en-MY" dirty="0" err="1" smtClean="0"/>
              <a:t>maksud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</a:t>
            </a:r>
            <a:r>
              <a:rPr lang="en-MY" dirty="0" err="1" smtClean="0"/>
              <a:t>pelaku</a:t>
            </a:r>
            <a:r>
              <a:rPr lang="en-MY" dirty="0" smtClean="0"/>
              <a:t>. </a:t>
            </a:r>
          </a:p>
          <a:p>
            <a:pPr>
              <a:buNone/>
            </a:pPr>
            <a:r>
              <a:rPr lang="en-MY" dirty="0" smtClean="0"/>
              <a:t>3.Misal: </a:t>
            </a:r>
            <a:r>
              <a:rPr lang="en-MY" dirty="0" err="1" smtClean="0"/>
              <a:t>memecahkan</a:t>
            </a:r>
            <a:r>
              <a:rPr lang="en-MY" dirty="0" smtClean="0"/>
              <a:t> 12 </a:t>
            </a:r>
            <a:r>
              <a:rPr lang="en-MY" dirty="0" err="1" smtClean="0"/>
              <a:t>gelas</a:t>
            </a:r>
            <a:r>
              <a:rPr lang="en-MY" dirty="0" smtClean="0"/>
              <a:t> </a:t>
            </a:r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sengaja</a:t>
            </a:r>
            <a:r>
              <a:rPr lang="en-MY" dirty="0" smtClean="0"/>
              <a:t> </a:t>
            </a:r>
            <a:r>
              <a:rPr lang="en-MY" dirty="0" err="1" smtClean="0"/>
              <a:t>lebih</a:t>
            </a:r>
            <a:r>
              <a:rPr lang="en-MY" dirty="0" smtClean="0"/>
              <a:t> </a:t>
            </a:r>
            <a:r>
              <a:rPr lang="en-MY" dirty="0" err="1" smtClean="0"/>
              <a:t>buruk</a:t>
            </a:r>
            <a:r>
              <a:rPr lang="en-MY" dirty="0" smtClean="0"/>
              <a:t> </a:t>
            </a:r>
            <a:r>
              <a:rPr lang="en-MY" dirty="0" err="1" smtClean="0"/>
              <a:t>daripada</a:t>
            </a:r>
            <a:r>
              <a:rPr lang="en-MY" dirty="0" smtClean="0"/>
              <a:t> </a:t>
            </a:r>
            <a:r>
              <a:rPr lang="en-MY" dirty="0" err="1" smtClean="0"/>
              <a:t>memecahkan</a:t>
            </a:r>
            <a:r>
              <a:rPr lang="en-MY" dirty="0" smtClean="0"/>
              <a:t> 1 </a:t>
            </a:r>
            <a:r>
              <a:rPr lang="en-MY" dirty="0" err="1" smtClean="0"/>
              <a:t>gelas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sengaja</a:t>
            </a:r>
            <a:r>
              <a:rPr lang="en-MY" dirty="0" smtClean="0"/>
              <a:t>, </a:t>
            </a:r>
            <a:r>
              <a:rPr lang="en-MY" dirty="0" err="1" smtClean="0"/>
              <a:t>ketika</a:t>
            </a:r>
            <a:r>
              <a:rPr lang="en-MY" dirty="0" smtClean="0"/>
              <a:t> </a:t>
            </a:r>
            <a:r>
              <a:rPr lang="en-MY" dirty="0" err="1" smtClean="0"/>
              <a:t>mencuba</a:t>
            </a:r>
            <a:r>
              <a:rPr lang="en-MY" dirty="0" smtClean="0"/>
              <a:t> </a:t>
            </a:r>
            <a:r>
              <a:rPr lang="en-MY" dirty="0" err="1" smtClean="0"/>
              <a:t>mencuri</a:t>
            </a:r>
            <a:r>
              <a:rPr lang="en-MY" dirty="0" smtClean="0"/>
              <a:t> </a:t>
            </a:r>
            <a:r>
              <a:rPr lang="en-MY" dirty="0" err="1" smtClean="0"/>
              <a:t>sepotong</a:t>
            </a:r>
            <a:r>
              <a:rPr lang="en-MY" dirty="0" smtClean="0"/>
              <a:t> </a:t>
            </a:r>
            <a:r>
              <a:rPr lang="en-MY" dirty="0" err="1" smtClean="0"/>
              <a:t>kuih</a:t>
            </a:r>
            <a:r>
              <a:rPr lang="en-MY" dirty="0" smtClean="0"/>
              <a:t>. </a:t>
            </a:r>
            <a:br>
              <a:rPr lang="en-MY" dirty="0" smtClean="0"/>
            </a:b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MY" dirty="0" smtClean="0"/>
              <a:t>4.Pemikir </a:t>
            </a:r>
            <a:r>
              <a:rPr lang="en-MY" dirty="0" err="1" smtClean="0"/>
              <a:t>Heteronomous</a:t>
            </a:r>
            <a:r>
              <a:rPr lang="en-MY" dirty="0" smtClean="0"/>
              <a:t> </a:t>
            </a:r>
            <a:r>
              <a:rPr lang="en-MY" dirty="0" err="1" smtClean="0"/>
              <a:t>yakin</a:t>
            </a:r>
            <a:r>
              <a:rPr lang="en-MY" dirty="0" smtClean="0"/>
              <a:t> </a:t>
            </a:r>
            <a:r>
              <a:rPr lang="en-MY" dirty="0" err="1" smtClean="0"/>
              <a:t>bahwa</a:t>
            </a:r>
            <a:r>
              <a:rPr lang="en-MY" dirty="0" smtClean="0"/>
              <a:t> </a:t>
            </a:r>
            <a:r>
              <a:rPr lang="en-MY" dirty="0" err="1" smtClean="0"/>
              <a:t>aturan</a:t>
            </a:r>
            <a:r>
              <a:rPr lang="en-MY" dirty="0" smtClean="0"/>
              <a:t>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boleh</a:t>
            </a:r>
            <a:r>
              <a:rPr lang="en-MY" dirty="0" smtClean="0"/>
              <a:t> </a:t>
            </a:r>
            <a:r>
              <a:rPr lang="en-MY" dirty="0" err="1" smtClean="0"/>
              <a:t>berubah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digugurkan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</a:t>
            </a:r>
            <a:r>
              <a:rPr lang="en-MY" dirty="0" err="1" smtClean="0"/>
              <a:t>semua</a:t>
            </a:r>
            <a:r>
              <a:rPr lang="en-MY" dirty="0" smtClean="0"/>
              <a:t> </a:t>
            </a:r>
            <a:r>
              <a:rPr lang="en-MY" dirty="0" err="1" smtClean="0"/>
              <a:t>autoriti</a:t>
            </a:r>
            <a:r>
              <a:rPr lang="en-MY" dirty="0" smtClean="0"/>
              <a:t> yang </a:t>
            </a:r>
            <a:r>
              <a:rPr lang="en-MY" dirty="0" err="1" smtClean="0"/>
              <a:t>berkuasa</a:t>
            </a:r>
            <a:r>
              <a:rPr lang="en-MY" dirty="0" smtClean="0"/>
              <a:t>. </a:t>
            </a:r>
          </a:p>
          <a:p>
            <a:pPr>
              <a:buNone/>
            </a:pPr>
            <a:r>
              <a:rPr lang="en-MY" dirty="0" smtClean="0"/>
              <a:t>5.Ketika Piaget </a:t>
            </a:r>
            <a:r>
              <a:rPr lang="en-MY" dirty="0" err="1" smtClean="0"/>
              <a:t>menyarankan</a:t>
            </a:r>
            <a:r>
              <a:rPr lang="en-MY" dirty="0" smtClean="0"/>
              <a:t> agar </a:t>
            </a:r>
            <a:r>
              <a:rPr lang="en-MY" dirty="0" err="1" smtClean="0"/>
              <a:t>aturan</a:t>
            </a:r>
            <a:r>
              <a:rPr lang="en-MY" dirty="0" smtClean="0"/>
              <a:t> </a:t>
            </a:r>
            <a:r>
              <a:rPr lang="en-MY" dirty="0" err="1" smtClean="0"/>
              <a:t>diganti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aturan</a:t>
            </a:r>
            <a:r>
              <a:rPr lang="en-MY" dirty="0" smtClean="0"/>
              <a:t> </a:t>
            </a:r>
            <a:r>
              <a:rPr lang="en-MY" dirty="0" err="1" smtClean="0"/>
              <a:t>baru</a:t>
            </a:r>
            <a:r>
              <a:rPr lang="en-MY" dirty="0" smtClean="0"/>
              <a:t> (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permainan</a:t>
            </a:r>
            <a:r>
              <a:rPr lang="en-MY" dirty="0" smtClean="0"/>
              <a:t> </a:t>
            </a:r>
            <a:r>
              <a:rPr lang="en-MY" dirty="0" err="1" smtClean="0"/>
              <a:t>kelereng</a:t>
            </a:r>
            <a:r>
              <a:rPr lang="en-MY" dirty="0" smtClean="0"/>
              <a:t>), </a:t>
            </a:r>
            <a:r>
              <a:rPr lang="en-MY" dirty="0" err="1" smtClean="0"/>
              <a:t>anak-anak</a:t>
            </a:r>
            <a:r>
              <a:rPr lang="en-MY" dirty="0" smtClean="0"/>
              <a:t> </a:t>
            </a:r>
            <a:r>
              <a:rPr lang="en-MY" dirty="0" err="1" smtClean="0"/>
              <a:t>kecil</a:t>
            </a:r>
            <a:r>
              <a:rPr lang="en-MY" dirty="0" smtClean="0"/>
              <a:t> </a:t>
            </a:r>
            <a:r>
              <a:rPr lang="en-MY" dirty="0" err="1" smtClean="0"/>
              <a:t>menolak</a:t>
            </a:r>
            <a:r>
              <a:rPr lang="en-MY" dirty="0" smtClean="0"/>
              <a:t>. </a:t>
            </a:r>
            <a:r>
              <a:rPr lang="en-MY" dirty="0" err="1" smtClean="0"/>
              <a:t>Mereka</a:t>
            </a:r>
            <a:r>
              <a:rPr lang="en-MY" dirty="0" smtClean="0"/>
              <a:t> </a:t>
            </a:r>
            <a:r>
              <a:rPr lang="en-MY" dirty="0" err="1" smtClean="0"/>
              <a:t>berkeras</a:t>
            </a:r>
            <a:r>
              <a:rPr lang="en-MY" dirty="0" smtClean="0"/>
              <a:t> </a:t>
            </a:r>
            <a:r>
              <a:rPr lang="en-MY" dirty="0" err="1" smtClean="0"/>
              <a:t>bahwa</a:t>
            </a:r>
            <a:r>
              <a:rPr lang="en-MY" dirty="0" smtClean="0"/>
              <a:t> </a:t>
            </a:r>
            <a:r>
              <a:rPr lang="en-MY" dirty="0" err="1" smtClean="0"/>
              <a:t>aturan</a:t>
            </a:r>
            <a:r>
              <a:rPr lang="en-MY" dirty="0" smtClean="0"/>
              <a:t> </a:t>
            </a:r>
            <a:r>
              <a:rPr lang="en-MY" dirty="0" err="1" smtClean="0"/>
              <a:t>harus</a:t>
            </a:r>
            <a:r>
              <a:rPr lang="en-MY" dirty="0" smtClean="0"/>
              <a:t> </a:t>
            </a:r>
            <a:r>
              <a:rPr lang="en-MY" dirty="0" err="1" smtClean="0"/>
              <a:t>selalu</a:t>
            </a:r>
            <a:r>
              <a:rPr lang="en-MY" dirty="0" smtClean="0"/>
              <a:t> </a:t>
            </a:r>
            <a:r>
              <a:rPr lang="en-MY" dirty="0" err="1" smtClean="0"/>
              <a:t>sama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boleh</a:t>
            </a:r>
            <a:r>
              <a:rPr lang="en-MY" dirty="0" smtClean="0"/>
              <a:t> </a:t>
            </a:r>
            <a:r>
              <a:rPr lang="en-MY" dirty="0" err="1" smtClean="0"/>
              <a:t>diubah</a:t>
            </a:r>
            <a:r>
              <a:rPr lang="en-MY" dirty="0" smtClean="0"/>
              <a:t>. </a:t>
            </a:r>
          </a:p>
          <a:p>
            <a:pPr>
              <a:buNone/>
            </a:pPr>
            <a:r>
              <a:rPr lang="en-MY" dirty="0" smtClean="0"/>
              <a:t>6.Meyakini </a:t>
            </a:r>
            <a:r>
              <a:rPr lang="en-MY" dirty="0" err="1" smtClean="0"/>
              <a:t>keadilan</a:t>
            </a:r>
            <a:r>
              <a:rPr lang="en-MY" dirty="0" smtClean="0"/>
              <a:t> yang immanent(</a:t>
            </a:r>
            <a:r>
              <a:rPr lang="en-MY" dirty="0" err="1" smtClean="0"/>
              <a:t>semulajadi</a:t>
            </a:r>
            <a:r>
              <a:rPr lang="en-MY" dirty="0" smtClean="0"/>
              <a:t>), </a:t>
            </a:r>
            <a:r>
              <a:rPr lang="en-MY" dirty="0" err="1" smtClean="0"/>
              <a:t>yaitu</a:t>
            </a:r>
            <a:r>
              <a:rPr lang="en-MY" dirty="0" smtClean="0"/>
              <a:t> </a:t>
            </a:r>
            <a:r>
              <a:rPr lang="en-MY" dirty="0" err="1" smtClean="0"/>
              <a:t>konsep</a:t>
            </a:r>
            <a:r>
              <a:rPr lang="en-MY" dirty="0" smtClean="0"/>
              <a:t> </a:t>
            </a:r>
            <a:r>
              <a:rPr lang="en-MY" dirty="0" err="1" smtClean="0"/>
              <a:t>bahwa</a:t>
            </a:r>
            <a:r>
              <a:rPr lang="en-MY" dirty="0" smtClean="0"/>
              <a:t> </a:t>
            </a:r>
            <a:r>
              <a:rPr lang="en-MY" dirty="0" err="1" smtClean="0"/>
              <a:t>bila</a:t>
            </a:r>
            <a:r>
              <a:rPr lang="en-MY" dirty="0" smtClean="0"/>
              <a:t> </a:t>
            </a:r>
            <a:r>
              <a:rPr lang="en-MY" dirty="0" err="1" smtClean="0"/>
              <a:t>suatu</a:t>
            </a:r>
            <a:r>
              <a:rPr lang="en-MY" dirty="0" smtClean="0"/>
              <a:t> </a:t>
            </a:r>
            <a:r>
              <a:rPr lang="en-MY" dirty="0" err="1" smtClean="0"/>
              <a:t>aturan</a:t>
            </a:r>
            <a:r>
              <a:rPr lang="en-MY" dirty="0" smtClean="0"/>
              <a:t> </a:t>
            </a:r>
            <a:r>
              <a:rPr lang="en-MY" dirty="0" err="1" smtClean="0"/>
              <a:t>dilanggar</a:t>
            </a:r>
            <a:r>
              <a:rPr lang="en-MY" dirty="0" smtClean="0"/>
              <a:t>, </a:t>
            </a:r>
            <a:r>
              <a:rPr lang="en-MY" dirty="0" err="1" smtClean="0"/>
              <a:t>hukuman</a:t>
            </a:r>
            <a:r>
              <a:rPr lang="en-MY" dirty="0" smtClean="0"/>
              <a:t> </a:t>
            </a:r>
            <a:r>
              <a:rPr lang="en-MY" dirty="0" err="1" smtClean="0"/>
              <a:t>akan</a:t>
            </a:r>
            <a:r>
              <a:rPr lang="en-MY" dirty="0" smtClean="0"/>
              <a:t> </a:t>
            </a:r>
            <a:r>
              <a:rPr lang="en-MY" dirty="0" err="1" smtClean="0"/>
              <a:t>dikenakan</a:t>
            </a:r>
            <a:r>
              <a:rPr lang="en-MY" dirty="0" smtClean="0"/>
              <a:t> </a:t>
            </a:r>
            <a:r>
              <a:rPr lang="en-MY" dirty="0" err="1" smtClean="0"/>
              <a:t>segera</a:t>
            </a:r>
            <a:r>
              <a:rPr lang="en-MY" dirty="0" smtClean="0"/>
              <a:t>. </a:t>
            </a:r>
          </a:p>
          <a:p>
            <a:pPr>
              <a:buNone/>
            </a:pPr>
            <a:r>
              <a:rPr lang="en-MY" dirty="0" smtClean="0"/>
              <a:t>7.Yakin </a:t>
            </a:r>
            <a:r>
              <a:rPr lang="en-MY" dirty="0" err="1" smtClean="0"/>
              <a:t>bahwa</a:t>
            </a:r>
            <a:r>
              <a:rPr lang="en-MY" dirty="0" smtClean="0"/>
              <a:t> </a:t>
            </a:r>
            <a:r>
              <a:rPr lang="en-MY" dirty="0" err="1" smtClean="0"/>
              <a:t>pelanggaran</a:t>
            </a:r>
            <a:r>
              <a:rPr lang="en-MY" dirty="0" smtClean="0"/>
              <a:t> </a:t>
            </a:r>
            <a:r>
              <a:rPr lang="en-MY" dirty="0" err="1" smtClean="0"/>
              <a:t>dihubungkan</a:t>
            </a:r>
            <a:r>
              <a:rPr lang="en-MY" dirty="0" smtClean="0"/>
              <a:t> </a:t>
            </a:r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 err="1" smtClean="0"/>
              <a:t>automatik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hukuman</a:t>
            </a:r>
            <a:r>
              <a:rPr lang="en-MY" dirty="0" smtClean="0"/>
              <a:t>. </a:t>
            </a:r>
            <a:br>
              <a:rPr lang="en-MY" dirty="0" smtClean="0"/>
            </a:b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2. Autonomous Morality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MY" dirty="0" smtClean="0"/>
              <a:t>1.Tahap </a:t>
            </a:r>
            <a:r>
              <a:rPr lang="en-MY" dirty="0" err="1" smtClean="0"/>
              <a:t>kedua</a:t>
            </a:r>
            <a:r>
              <a:rPr lang="en-MY" dirty="0" smtClean="0"/>
              <a:t> </a:t>
            </a:r>
            <a:r>
              <a:rPr lang="en-MY" dirty="0" err="1" smtClean="0"/>
              <a:t>perkembangan</a:t>
            </a:r>
            <a:r>
              <a:rPr lang="en-MY" dirty="0" smtClean="0"/>
              <a:t> moral </a:t>
            </a:r>
            <a:r>
              <a:rPr lang="en-MY" dirty="0" err="1" smtClean="0"/>
              <a:t>menurut</a:t>
            </a:r>
            <a:r>
              <a:rPr lang="en-MY" dirty="0" smtClean="0"/>
              <a:t> </a:t>
            </a:r>
            <a:r>
              <a:rPr lang="en-MY" dirty="0" err="1" smtClean="0"/>
              <a:t>teori</a:t>
            </a:r>
            <a:r>
              <a:rPr lang="en-MY" dirty="0" smtClean="0"/>
              <a:t> Piaget, yang </a:t>
            </a:r>
            <a:r>
              <a:rPr lang="en-MY" dirty="0" err="1" smtClean="0"/>
              <a:t>diperlihatkan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</a:t>
            </a:r>
            <a:r>
              <a:rPr lang="en-MY" dirty="0" err="1" smtClean="0"/>
              <a:t>anak-anak</a:t>
            </a:r>
            <a:r>
              <a:rPr lang="en-MY" dirty="0" smtClean="0"/>
              <a:t> yang </a:t>
            </a:r>
            <a:r>
              <a:rPr lang="en-MY" dirty="0" err="1" smtClean="0"/>
              <a:t>lebih</a:t>
            </a:r>
            <a:r>
              <a:rPr lang="en-MY" dirty="0" smtClean="0"/>
              <a:t> </a:t>
            </a:r>
            <a:r>
              <a:rPr lang="en-MY" dirty="0" err="1" smtClean="0"/>
              <a:t>tua</a:t>
            </a:r>
            <a:r>
              <a:rPr lang="en-MY" dirty="0" smtClean="0"/>
              <a:t> (</a:t>
            </a:r>
            <a:r>
              <a:rPr lang="en-MY" dirty="0" err="1" smtClean="0"/>
              <a:t>kira-kira</a:t>
            </a:r>
            <a:r>
              <a:rPr lang="en-MY" dirty="0" smtClean="0"/>
              <a:t> </a:t>
            </a:r>
            <a:r>
              <a:rPr lang="en-MY" dirty="0" err="1" smtClean="0"/>
              <a:t>usia</a:t>
            </a:r>
            <a:r>
              <a:rPr lang="en-MY" dirty="0" smtClean="0"/>
              <a:t> 10 </a:t>
            </a:r>
            <a:r>
              <a:rPr lang="en-MY" dirty="0" err="1" smtClean="0"/>
              <a:t>tahun</a:t>
            </a:r>
            <a:r>
              <a:rPr lang="en-MY" dirty="0" smtClean="0"/>
              <a:t> </a:t>
            </a:r>
            <a:r>
              <a:rPr lang="en-MY" dirty="0" err="1" smtClean="0"/>
              <a:t>atau</a:t>
            </a:r>
            <a:r>
              <a:rPr lang="en-MY" dirty="0" smtClean="0"/>
              <a:t> </a:t>
            </a:r>
            <a:r>
              <a:rPr lang="en-MY" dirty="0" err="1" smtClean="0"/>
              <a:t>lebih</a:t>
            </a:r>
            <a:r>
              <a:rPr lang="en-MY" dirty="0" smtClean="0"/>
              <a:t>). </a:t>
            </a:r>
            <a:r>
              <a:rPr lang="en-MY" dirty="0" err="1" smtClean="0"/>
              <a:t>Anak</a:t>
            </a:r>
            <a:r>
              <a:rPr lang="en-MY" dirty="0" smtClean="0"/>
              <a:t> </a:t>
            </a:r>
            <a:r>
              <a:rPr lang="en-MY" dirty="0" err="1" smtClean="0"/>
              <a:t>menjadi</a:t>
            </a:r>
            <a:r>
              <a:rPr lang="en-MY" dirty="0" smtClean="0"/>
              <a:t> </a:t>
            </a:r>
            <a:r>
              <a:rPr lang="en-MY" dirty="0" err="1" smtClean="0"/>
              <a:t>sedar</a:t>
            </a:r>
            <a:r>
              <a:rPr lang="en-MY" dirty="0" smtClean="0"/>
              <a:t> </a:t>
            </a:r>
            <a:r>
              <a:rPr lang="en-MY" dirty="0" err="1" smtClean="0"/>
              <a:t>bahwa</a:t>
            </a:r>
            <a:r>
              <a:rPr lang="en-MY" dirty="0" smtClean="0"/>
              <a:t> </a:t>
            </a:r>
            <a:r>
              <a:rPr lang="en-MY" dirty="0" err="1" smtClean="0"/>
              <a:t>aturan-aturan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hukum-hukum</a:t>
            </a:r>
            <a:r>
              <a:rPr lang="en-MY" dirty="0" smtClean="0"/>
              <a:t> </a:t>
            </a:r>
            <a:r>
              <a:rPr lang="en-MY" dirty="0" err="1" smtClean="0"/>
              <a:t>diciptakan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</a:t>
            </a:r>
            <a:r>
              <a:rPr lang="en-MY" dirty="0" err="1" smtClean="0"/>
              <a:t>manusia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menilai</a:t>
            </a:r>
            <a:r>
              <a:rPr lang="en-MY" dirty="0" smtClean="0"/>
              <a:t> </a:t>
            </a:r>
            <a:r>
              <a:rPr lang="en-MY" dirty="0" err="1" smtClean="0"/>
              <a:t>suatu</a:t>
            </a:r>
            <a:r>
              <a:rPr lang="en-MY" dirty="0" smtClean="0"/>
              <a:t> </a:t>
            </a:r>
            <a:r>
              <a:rPr lang="en-MY" dirty="0" err="1" smtClean="0"/>
              <a:t>tindakan</a:t>
            </a:r>
            <a:r>
              <a:rPr lang="en-MY" dirty="0" smtClean="0"/>
              <a:t>, </a:t>
            </a:r>
            <a:r>
              <a:rPr lang="en-MY" dirty="0" err="1" smtClean="0"/>
              <a:t>seseorang</a:t>
            </a:r>
            <a:r>
              <a:rPr lang="en-MY" dirty="0" smtClean="0"/>
              <a:t> </a:t>
            </a:r>
            <a:r>
              <a:rPr lang="en-MY" dirty="0" err="1" smtClean="0"/>
              <a:t>harus</a:t>
            </a:r>
            <a:r>
              <a:rPr lang="en-MY" dirty="0" smtClean="0"/>
              <a:t> </a:t>
            </a:r>
            <a:r>
              <a:rPr lang="en-MY" dirty="0" err="1" smtClean="0"/>
              <a:t>mempertimbangkan</a:t>
            </a:r>
            <a:r>
              <a:rPr lang="en-MY" dirty="0" smtClean="0"/>
              <a:t> </a:t>
            </a:r>
            <a:r>
              <a:rPr lang="en-MY" dirty="0" err="1" smtClean="0"/>
              <a:t>maksud-maksud</a:t>
            </a:r>
            <a:r>
              <a:rPr lang="en-MY" dirty="0" smtClean="0"/>
              <a:t> </a:t>
            </a:r>
            <a:r>
              <a:rPr lang="en-MY" dirty="0" err="1" smtClean="0"/>
              <a:t>pelaku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juga</a:t>
            </a:r>
            <a:r>
              <a:rPr lang="en-MY" dirty="0" smtClean="0"/>
              <a:t> </a:t>
            </a:r>
            <a:r>
              <a:rPr lang="en-MY" dirty="0" err="1" smtClean="0"/>
              <a:t>akibat</a:t>
            </a:r>
            <a:r>
              <a:rPr lang="en-MY" dirty="0" smtClean="0"/>
              <a:t>-</a:t>
            </a:r>
            <a:r>
              <a:rPr lang="en-MY" dirty="0" err="1" smtClean="0"/>
              <a:t>akibatnya</a:t>
            </a:r>
            <a:r>
              <a:rPr lang="en-MY" dirty="0" smtClean="0"/>
              <a:t>.</a:t>
            </a:r>
          </a:p>
          <a:p>
            <a:pPr>
              <a:buNone/>
            </a:pPr>
            <a:endParaRPr lang="en-MY" dirty="0" smtClean="0"/>
          </a:p>
          <a:p>
            <a:pPr>
              <a:buNone/>
            </a:pPr>
            <a:r>
              <a:rPr lang="en-MY" dirty="0" smtClean="0"/>
              <a:t>2.Bagi </a:t>
            </a:r>
            <a:r>
              <a:rPr lang="en-MY" dirty="0" err="1" smtClean="0"/>
              <a:t>pemikir</a:t>
            </a:r>
            <a:r>
              <a:rPr lang="en-MY" dirty="0" smtClean="0"/>
              <a:t> </a:t>
            </a:r>
            <a:r>
              <a:rPr lang="en-MY" dirty="0" err="1" smtClean="0"/>
              <a:t>Autonomos</a:t>
            </a:r>
            <a:r>
              <a:rPr lang="en-MY" dirty="0" smtClean="0"/>
              <a:t>, </a:t>
            </a:r>
            <a:r>
              <a:rPr lang="en-MY" dirty="0" err="1" smtClean="0"/>
              <a:t>maksud</a:t>
            </a:r>
            <a:r>
              <a:rPr lang="en-MY" dirty="0" smtClean="0"/>
              <a:t> </a:t>
            </a:r>
            <a:r>
              <a:rPr lang="en-MY" dirty="0" err="1" smtClean="0"/>
              <a:t>pelaku</a:t>
            </a:r>
            <a:r>
              <a:rPr lang="en-MY" dirty="0" smtClean="0"/>
              <a:t> </a:t>
            </a:r>
            <a:r>
              <a:rPr lang="en-MY" dirty="0" err="1" smtClean="0"/>
              <a:t>dianggap</a:t>
            </a:r>
            <a:r>
              <a:rPr lang="en-MY" dirty="0" smtClean="0"/>
              <a:t> </a:t>
            </a:r>
            <a:r>
              <a:rPr lang="en-MY" dirty="0" err="1" smtClean="0"/>
              <a:t>sebagai</a:t>
            </a:r>
            <a:r>
              <a:rPr lang="en-MY" dirty="0" smtClean="0"/>
              <a:t> yang </a:t>
            </a:r>
            <a:r>
              <a:rPr lang="en-MY" dirty="0" err="1" smtClean="0"/>
              <a:t>terpenting</a:t>
            </a:r>
            <a:r>
              <a:rPr lang="en-MY" dirty="0" smtClean="0"/>
              <a:t>. </a:t>
            </a:r>
            <a:br>
              <a:rPr lang="en-MY" dirty="0" smtClean="0"/>
            </a:b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MY" dirty="0" smtClean="0"/>
              <a:t>3. </a:t>
            </a:r>
            <a:r>
              <a:rPr lang="en-MY" dirty="0" err="1" smtClean="0"/>
              <a:t>Anak</a:t>
            </a:r>
            <a:r>
              <a:rPr lang="en-MY" dirty="0" smtClean="0"/>
              <a:t>-</a:t>
            </a:r>
            <a:r>
              <a:rPr lang="en-MY" dirty="0" err="1" smtClean="0"/>
              <a:t>anak</a:t>
            </a:r>
            <a:r>
              <a:rPr lang="en-MY" dirty="0" smtClean="0"/>
              <a:t> yang </a:t>
            </a:r>
            <a:r>
              <a:rPr lang="en-MY" dirty="0" err="1" smtClean="0"/>
              <a:t>lebih</a:t>
            </a:r>
            <a:r>
              <a:rPr lang="en-MY" dirty="0" smtClean="0"/>
              <a:t> </a:t>
            </a:r>
            <a:r>
              <a:rPr lang="en-MY" dirty="0" err="1" smtClean="0"/>
              <a:t>tua</a:t>
            </a:r>
            <a:r>
              <a:rPr lang="en-MY" dirty="0" smtClean="0"/>
              <a:t>, yang </a:t>
            </a:r>
            <a:r>
              <a:rPr lang="en-MY" dirty="0" err="1" smtClean="0"/>
              <a:t>merupakan</a:t>
            </a:r>
            <a:r>
              <a:rPr lang="en-MY" dirty="0" smtClean="0"/>
              <a:t> </a:t>
            </a:r>
            <a:r>
              <a:rPr lang="en-MY" dirty="0" err="1" smtClean="0"/>
              <a:t>pemikir</a:t>
            </a:r>
            <a:r>
              <a:rPr lang="en-MY" dirty="0" smtClean="0"/>
              <a:t> </a:t>
            </a:r>
            <a:r>
              <a:rPr lang="en-MY" dirty="0" err="1" smtClean="0"/>
              <a:t>Autonomos</a:t>
            </a:r>
            <a:r>
              <a:rPr lang="en-MY" dirty="0" smtClean="0"/>
              <a:t>,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menerima</a:t>
            </a:r>
            <a:r>
              <a:rPr lang="en-MY" dirty="0" smtClean="0"/>
              <a:t> </a:t>
            </a:r>
            <a:r>
              <a:rPr lang="en-MY" dirty="0" err="1" smtClean="0"/>
              <a:t>perubahan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mengakui</a:t>
            </a:r>
            <a:r>
              <a:rPr lang="en-MY" dirty="0" smtClean="0"/>
              <a:t> </a:t>
            </a:r>
            <a:r>
              <a:rPr lang="en-MY" dirty="0" err="1" smtClean="0"/>
              <a:t>bahwa</a:t>
            </a:r>
            <a:r>
              <a:rPr lang="en-MY" dirty="0" smtClean="0"/>
              <a:t> </a:t>
            </a:r>
            <a:r>
              <a:rPr lang="en-MY" dirty="0" err="1" smtClean="0"/>
              <a:t>aturan</a:t>
            </a:r>
            <a:r>
              <a:rPr lang="en-MY" dirty="0" smtClean="0"/>
              <a:t> </a:t>
            </a:r>
            <a:r>
              <a:rPr lang="en-MY" dirty="0" err="1" smtClean="0"/>
              <a:t>hanyalah</a:t>
            </a:r>
            <a:r>
              <a:rPr lang="en-MY" dirty="0" smtClean="0"/>
              <a:t> </a:t>
            </a:r>
            <a:r>
              <a:rPr lang="en-MY" dirty="0" err="1" smtClean="0"/>
              <a:t>masalah</a:t>
            </a:r>
            <a:r>
              <a:rPr lang="en-MY" dirty="0" smtClean="0"/>
              <a:t> </a:t>
            </a:r>
            <a:r>
              <a:rPr lang="en-MY" dirty="0" err="1" smtClean="0"/>
              <a:t>kenyamanan</a:t>
            </a:r>
            <a:r>
              <a:rPr lang="en-MY" dirty="0" smtClean="0"/>
              <a:t>, </a:t>
            </a:r>
            <a:r>
              <a:rPr lang="en-MY" dirty="0" err="1" smtClean="0"/>
              <a:t>perjanjian</a:t>
            </a:r>
            <a:r>
              <a:rPr lang="en-MY" dirty="0" smtClean="0"/>
              <a:t> yang </a:t>
            </a:r>
            <a:r>
              <a:rPr lang="en-MY" dirty="0" err="1" smtClean="0"/>
              <a:t>sudah</a:t>
            </a:r>
            <a:r>
              <a:rPr lang="en-MY" dirty="0" smtClean="0"/>
              <a:t> </a:t>
            </a:r>
            <a:r>
              <a:rPr lang="en-MY" dirty="0" err="1" smtClean="0"/>
              <a:t>disetujui</a:t>
            </a:r>
            <a:r>
              <a:rPr lang="en-MY" dirty="0" smtClean="0"/>
              <a:t> </a:t>
            </a:r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 err="1" smtClean="0"/>
              <a:t>sosial</a:t>
            </a:r>
            <a:r>
              <a:rPr lang="en-MY" dirty="0" smtClean="0"/>
              <a:t>, </a:t>
            </a:r>
            <a:r>
              <a:rPr lang="en-MY" dirty="0" err="1" smtClean="0"/>
              <a:t>tunduk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perubahan</a:t>
            </a:r>
            <a:r>
              <a:rPr lang="en-MY" dirty="0" smtClean="0"/>
              <a:t> </a:t>
            </a:r>
            <a:r>
              <a:rPr lang="en-MY" dirty="0" err="1" smtClean="0"/>
              <a:t>menurut</a:t>
            </a:r>
            <a:r>
              <a:rPr lang="en-MY" dirty="0" smtClean="0"/>
              <a:t> </a:t>
            </a:r>
            <a:r>
              <a:rPr lang="en-MY" dirty="0" err="1" smtClean="0"/>
              <a:t>kesepakatan</a:t>
            </a:r>
            <a:r>
              <a:rPr lang="en-MY" dirty="0" smtClean="0"/>
              <a:t>. </a:t>
            </a:r>
          </a:p>
          <a:p>
            <a:pPr>
              <a:buNone/>
            </a:pPr>
            <a:r>
              <a:rPr lang="en-MY" dirty="0" smtClean="0"/>
              <a:t>4.Menyedari </a:t>
            </a:r>
            <a:r>
              <a:rPr lang="en-MY" dirty="0" err="1" smtClean="0"/>
              <a:t>bahawa</a:t>
            </a:r>
            <a:r>
              <a:rPr lang="en-MY" dirty="0" smtClean="0"/>
              <a:t> </a:t>
            </a:r>
            <a:r>
              <a:rPr lang="en-MY" dirty="0" err="1" smtClean="0"/>
              <a:t>hukuman</a:t>
            </a:r>
            <a:r>
              <a:rPr lang="en-MY" dirty="0" smtClean="0"/>
              <a:t> </a:t>
            </a:r>
            <a:r>
              <a:rPr lang="en-MY" dirty="0" err="1" smtClean="0"/>
              <a:t>dijalankan</a:t>
            </a:r>
            <a:r>
              <a:rPr lang="en-MY" dirty="0" smtClean="0"/>
              <a:t> </a:t>
            </a:r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 err="1" smtClean="0"/>
              <a:t>sosial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hanya</a:t>
            </a:r>
            <a:r>
              <a:rPr lang="en-MY" dirty="0" smtClean="0"/>
              <a:t> </a:t>
            </a:r>
            <a:r>
              <a:rPr lang="en-MY" dirty="0" err="1" smtClean="0"/>
              <a:t>terjadi</a:t>
            </a:r>
            <a:r>
              <a:rPr lang="en-MY" dirty="0" smtClean="0"/>
              <a:t> </a:t>
            </a:r>
            <a:r>
              <a:rPr lang="en-MY" dirty="0" err="1" smtClean="0"/>
              <a:t>apabila</a:t>
            </a:r>
            <a:r>
              <a:rPr lang="en-MY" dirty="0" smtClean="0"/>
              <a:t> </a:t>
            </a:r>
            <a:r>
              <a:rPr lang="en-MY" dirty="0" err="1" smtClean="0"/>
              <a:t>seseorang</a:t>
            </a:r>
            <a:r>
              <a:rPr lang="en-MY" dirty="0" smtClean="0"/>
              <a:t> yang </a:t>
            </a:r>
            <a:r>
              <a:rPr lang="en-MY" dirty="0" err="1" smtClean="0"/>
              <a:t>relevan</a:t>
            </a:r>
            <a:r>
              <a:rPr lang="en-MY" dirty="0" smtClean="0"/>
              <a:t> </a:t>
            </a:r>
            <a:r>
              <a:rPr lang="en-MY" dirty="0" err="1" smtClean="0"/>
              <a:t>menyaksikan</a:t>
            </a:r>
            <a:r>
              <a:rPr lang="en-MY" dirty="0" smtClean="0"/>
              <a:t> </a:t>
            </a:r>
            <a:r>
              <a:rPr lang="en-MY" dirty="0" err="1" smtClean="0"/>
              <a:t>kesalahan</a:t>
            </a:r>
            <a:r>
              <a:rPr lang="en-MY" dirty="0" smtClean="0"/>
              <a:t> </a:t>
            </a:r>
            <a:r>
              <a:rPr lang="en-MY" dirty="0" err="1" smtClean="0"/>
              <a:t>sehingga</a:t>
            </a:r>
            <a:r>
              <a:rPr lang="en-MY" dirty="0" smtClean="0"/>
              <a:t> </a:t>
            </a:r>
            <a:r>
              <a:rPr lang="en-MY" dirty="0" err="1" smtClean="0"/>
              <a:t>hukuman</a:t>
            </a:r>
            <a:r>
              <a:rPr lang="en-MY" dirty="0" smtClean="0"/>
              <a:t> pun </a:t>
            </a:r>
            <a:r>
              <a:rPr lang="en-MY" dirty="0" err="1" smtClean="0"/>
              <a:t>menjadi</a:t>
            </a:r>
            <a:r>
              <a:rPr lang="en-MY" dirty="0" smtClean="0"/>
              <a:t> </a:t>
            </a:r>
            <a:r>
              <a:rPr lang="en-MY" dirty="0" err="1" smtClean="0"/>
              <a:t>tak</a:t>
            </a:r>
            <a:r>
              <a:rPr lang="en-MY" dirty="0" smtClean="0"/>
              <a:t>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dielakkan</a:t>
            </a:r>
            <a:r>
              <a:rPr lang="en-MY" dirty="0" smtClean="0"/>
              <a:t>. </a:t>
            </a:r>
            <a:br>
              <a:rPr lang="en-MY" dirty="0" smtClean="0"/>
            </a:b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MY" dirty="0" smtClean="0"/>
              <a:t>    Piaget </a:t>
            </a:r>
            <a:r>
              <a:rPr lang="en-MY" dirty="0" err="1" smtClean="0"/>
              <a:t>berpendapat</a:t>
            </a:r>
            <a:r>
              <a:rPr lang="en-MY" dirty="0" smtClean="0"/>
              <a:t> </a:t>
            </a:r>
            <a:r>
              <a:rPr lang="en-MY" dirty="0" err="1" smtClean="0"/>
              <a:t>bahwa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berkembang</a:t>
            </a:r>
            <a:r>
              <a:rPr lang="en-MY" dirty="0" smtClean="0"/>
              <a:t> </a:t>
            </a:r>
            <a:r>
              <a:rPr lang="en-MY" dirty="0" err="1" smtClean="0"/>
              <a:t>anak</a:t>
            </a:r>
            <a:r>
              <a:rPr lang="en-MY" dirty="0" smtClean="0"/>
              <a:t> </a:t>
            </a:r>
            <a:r>
              <a:rPr lang="en-MY" dirty="0" err="1" smtClean="0"/>
              <a:t>juga</a:t>
            </a:r>
            <a:r>
              <a:rPr lang="en-MY" dirty="0" smtClean="0"/>
              <a:t> </a:t>
            </a:r>
            <a:r>
              <a:rPr lang="en-MY" dirty="0" err="1" smtClean="0"/>
              <a:t>menjadi</a:t>
            </a:r>
            <a:r>
              <a:rPr lang="en-MY" dirty="0" smtClean="0"/>
              <a:t> </a:t>
            </a:r>
            <a:r>
              <a:rPr lang="en-MY" dirty="0" err="1" smtClean="0"/>
              <a:t>lebih</a:t>
            </a:r>
            <a:r>
              <a:rPr lang="en-MY" dirty="0" smtClean="0"/>
              <a:t> </a:t>
            </a:r>
            <a:r>
              <a:rPr lang="en-MY" dirty="0" err="1" smtClean="0"/>
              <a:t>pintar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berfikir</a:t>
            </a:r>
            <a:r>
              <a:rPr lang="en-MY" dirty="0" smtClean="0"/>
              <a:t> </a:t>
            </a:r>
            <a:r>
              <a:rPr lang="en-MY" dirty="0" err="1" smtClean="0"/>
              <a:t>tentang</a:t>
            </a:r>
            <a:r>
              <a:rPr lang="en-MY" dirty="0" smtClean="0"/>
              <a:t> </a:t>
            </a:r>
            <a:r>
              <a:rPr lang="en-MY" dirty="0" err="1" smtClean="0"/>
              <a:t>persoalan</a:t>
            </a:r>
            <a:r>
              <a:rPr lang="en-MY" dirty="0" smtClean="0"/>
              <a:t> </a:t>
            </a:r>
            <a:r>
              <a:rPr lang="en-MY" dirty="0" err="1" smtClean="0"/>
              <a:t>sosial</a:t>
            </a:r>
            <a:r>
              <a:rPr lang="en-MY" dirty="0" smtClean="0"/>
              <a:t>, </a:t>
            </a:r>
            <a:r>
              <a:rPr lang="en-MY" dirty="0" err="1" smtClean="0"/>
              <a:t>terutama</a:t>
            </a:r>
            <a:r>
              <a:rPr lang="en-MY" dirty="0" smtClean="0"/>
              <a:t> </a:t>
            </a:r>
            <a:r>
              <a:rPr lang="en-MY" dirty="0" err="1" smtClean="0"/>
              <a:t>tentang</a:t>
            </a:r>
            <a:r>
              <a:rPr lang="en-MY" dirty="0" smtClean="0"/>
              <a:t> </a:t>
            </a:r>
            <a:r>
              <a:rPr lang="en-MY" dirty="0" err="1" smtClean="0"/>
              <a:t>kemungkinan-kemungkinan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kerja</a:t>
            </a:r>
            <a:r>
              <a:rPr lang="en-MY" dirty="0" smtClean="0"/>
              <a:t> </a:t>
            </a:r>
            <a:r>
              <a:rPr lang="en-MY" dirty="0" err="1" smtClean="0"/>
              <a:t>sama</a:t>
            </a:r>
            <a:r>
              <a:rPr lang="en-MY" dirty="0" smtClean="0"/>
              <a:t>. </a:t>
            </a:r>
            <a:r>
              <a:rPr lang="en-MY" dirty="0" err="1" smtClean="0"/>
              <a:t>Pemahaman</a:t>
            </a:r>
            <a:r>
              <a:rPr lang="en-MY" dirty="0" smtClean="0"/>
              <a:t> </a:t>
            </a:r>
            <a:r>
              <a:rPr lang="en-MY" dirty="0" err="1" smtClean="0"/>
              <a:t>sosial</a:t>
            </a:r>
            <a:r>
              <a:rPr lang="en-MY" dirty="0" smtClean="0"/>
              <a:t> </a:t>
            </a:r>
            <a:r>
              <a:rPr lang="en-MY" dirty="0" err="1" smtClean="0"/>
              <a:t>ini</a:t>
            </a:r>
            <a:r>
              <a:rPr lang="en-MY" dirty="0" smtClean="0"/>
              <a:t> </a:t>
            </a:r>
            <a:r>
              <a:rPr lang="en-MY" dirty="0" err="1" smtClean="0"/>
              <a:t>diyakini</a:t>
            </a:r>
            <a:r>
              <a:rPr lang="en-MY" dirty="0" smtClean="0"/>
              <a:t> Piaget </a:t>
            </a:r>
            <a:r>
              <a:rPr lang="en-MY" dirty="0" err="1" smtClean="0"/>
              <a:t>terjadi</a:t>
            </a:r>
            <a:r>
              <a:rPr lang="en-MY" dirty="0" smtClean="0"/>
              <a:t> </a:t>
            </a:r>
            <a:r>
              <a:rPr lang="en-MY" dirty="0" err="1" smtClean="0"/>
              <a:t>melalui</a:t>
            </a:r>
            <a:r>
              <a:rPr lang="en-MY" dirty="0" smtClean="0"/>
              <a:t> </a:t>
            </a:r>
            <a:r>
              <a:rPr lang="en-MY" dirty="0" err="1" smtClean="0"/>
              <a:t>hubungan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teman</a:t>
            </a:r>
            <a:r>
              <a:rPr lang="en-MY" dirty="0" smtClean="0"/>
              <a:t> </a:t>
            </a:r>
            <a:r>
              <a:rPr lang="en-MY" dirty="0" err="1" smtClean="0"/>
              <a:t>sebaya</a:t>
            </a:r>
            <a:r>
              <a:rPr lang="en-MY" dirty="0" smtClean="0"/>
              <a:t> yang </a:t>
            </a:r>
            <a:r>
              <a:rPr lang="en-MY" dirty="0" err="1" smtClean="0"/>
              <a:t>saling</a:t>
            </a:r>
            <a:r>
              <a:rPr lang="en-MY" dirty="0" smtClean="0"/>
              <a:t> </a:t>
            </a:r>
            <a:r>
              <a:rPr lang="en-MY" dirty="0" err="1" smtClean="0"/>
              <a:t>memberi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menerima</a:t>
            </a:r>
            <a:r>
              <a:rPr lang="en-MY" dirty="0" smtClean="0"/>
              <a:t>. </a:t>
            </a:r>
            <a:br>
              <a:rPr lang="en-MY" dirty="0" smtClean="0"/>
            </a:b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259</TotalTime>
  <Words>870</Words>
  <Application>Microsoft Office PowerPoint</Application>
  <PresentationFormat>On-screen Show (4:3)</PresentationFormat>
  <Paragraphs>46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Corbel</vt:lpstr>
      <vt:lpstr>Lucida Sans Unicode</vt:lpstr>
      <vt:lpstr>Wingdings</vt:lpstr>
      <vt:lpstr>Wingdings 2</vt:lpstr>
      <vt:lpstr>Wingdings 3</vt:lpstr>
      <vt:lpstr>Module</vt:lpstr>
      <vt:lpstr>Pengenalan kepada perkembangan Moral</vt:lpstr>
      <vt:lpstr>Konsep Perkembangan Moral:</vt:lpstr>
      <vt:lpstr>PowerPoint Presentation</vt:lpstr>
      <vt:lpstr>Teori perkembangan moral Piaget:</vt:lpstr>
      <vt:lpstr>1. Heteronomous Morality</vt:lpstr>
      <vt:lpstr>PowerPoint Presentation</vt:lpstr>
      <vt:lpstr>2. Autonomous Morality</vt:lpstr>
      <vt:lpstr>PowerPoint Presentation</vt:lpstr>
      <vt:lpstr>PowerPoint Presentation</vt:lpstr>
      <vt:lpstr>PowerPoint Presentation</vt:lpstr>
      <vt:lpstr>PowerPoint Presentation</vt:lpstr>
      <vt:lpstr>Teori Perkembangan Moral Kohlberg:</vt:lpstr>
      <vt:lpstr>Menurut Kohlberg terdapat 3 tingkat dan 6 tahap pada masing-masing tingkat terdapat 2 tahap:</vt:lpstr>
      <vt:lpstr>PowerPoint Presentation</vt:lpstr>
      <vt:lpstr>PowerPoint Presentation</vt:lpstr>
      <vt:lpstr>PowerPoint Presentation</vt:lpstr>
      <vt:lpstr>Kesimpulannya…..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Pembentukan Perkembangan Kerohanian &amp; Moral Peringkat Awal kanak-kanak</dc:title>
  <dc:creator>acer</dc:creator>
  <cp:lastModifiedBy>Personal</cp:lastModifiedBy>
  <cp:revision>24</cp:revision>
  <dcterms:created xsi:type="dcterms:W3CDTF">2010-12-17T03:29:56Z</dcterms:created>
  <dcterms:modified xsi:type="dcterms:W3CDTF">2021-09-13T14:13:02Z</dcterms:modified>
</cp:coreProperties>
</file>