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Lst>
  <p:notesMasterIdLst>
    <p:notesMasterId r:id="rId14"/>
  </p:notesMasterIdLst>
  <p:sldIdLst>
    <p:sldId id="256" r:id="rId2"/>
    <p:sldId id="257" r:id="rId3"/>
    <p:sldId id="265" r:id="rId4"/>
    <p:sldId id="263" r:id="rId5"/>
    <p:sldId id="268" r:id="rId6"/>
    <p:sldId id="258" r:id="rId7"/>
    <p:sldId id="279" r:id="rId8"/>
    <p:sldId id="261" r:id="rId9"/>
    <p:sldId id="262" r:id="rId10"/>
    <p:sldId id="280" r:id="rId11"/>
    <p:sldId id="264" r:id="rId12"/>
    <p:sldId id="276" r:id="rId13"/>
  </p:sldIdLst>
  <p:sldSz cx="12192000" cy="6858000"/>
  <p:notesSz cx="6858000" cy="9144000"/>
  <p:embeddedFontLst>
    <p:embeddedFont>
      <p:font typeface="Calibri" pitchFamily="34" charset="0"/>
      <p:regular r:id="rId15"/>
      <p:bold r:id="rId16"/>
      <p:italic r:id="rId17"/>
      <p:boldItalic r:id="rId18"/>
    </p:embeddedFont>
    <p:embeddedFont>
      <p:font typeface="Chewy" charset="0"/>
      <p:regular r:id="rId19"/>
    </p:embeddedFont>
    <p:embeddedFont>
      <p:font typeface="Happy Monkey" charset="0"/>
      <p:regular r:id="rId20"/>
    </p:embeddedFont>
    <p:embeddedFont>
      <p:font typeface="Barlow Condensed" charset="0"/>
      <p:regular r:id="rId21"/>
      <p:bold r:id="rId22"/>
      <p:italic r:id="rId23"/>
      <p:boldItalic r:id="rId24"/>
    </p:embeddedFont>
    <p:embeddedFont>
      <p:font typeface="Abril Fatface" charset="0"/>
      <p:regular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3E3F13A8-A5B7-4598-827D-411343499BAA}">
  <a:tblStyle styleId="{3E3F13A8-A5B7-4598-827D-411343499BA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snapToGrid="0">
      <p:cViewPr varScale="1">
        <p:scale>
          <a:sx n="64" d="100"/>
          <a:sy n="64" d="100"/>
        </p:scale>
        <p:origin x="-870" y="-102"/>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0" name="Google Shape;470;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3"/>
        <p:cNvGrpSpPr/>
        <p:nvPr/>
      </p:nvGrpSpPr>
      <p:grpSpPr>
        <a:xfrm>
          <a:off x="0" y="0"/>
          <a:ext cx="0" cy="0"/>
          <a:chOff x="0" y="0"/>
          <a:chExt cx="0" cy="0"/>
        </a:xfrm>
      </p:grpSpPr>
      <p:sp>
        <p:nvSpPr>
          <p:cNvPr id="574" name="Google Shape;574;ga073618e60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5" name="Google Shape;575;ga073618e60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6"/>
        <p:cNvGrpSpPr/>
        <p:nvPr/>
      </p:nvGrpSpPr>
      <p:grpSpPr>
        <a:xfrm>
          <a:off x="0" y="0"/>
          <a:ext cx="0" cy="0"/>
          <a:chOff x="0" y="0"/>
          <a:chExt cx="0" cy="0"/>
        </a:xfrm>
      </p:grpSpPr>
      <p:sp>
        <p:nvSpPr>
          <p:cNvPr id="557" name="Google Shape;557;ga073618e60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8" name="Google Shape;558;ga073618e60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8"/>
        <p:cNvGrpSpPr/>
        <p:nvPr/>
      </p:nvGrpSpPr>
      <p:grpSpPr>
        <a:xfrm>
          <a:off x="0" y="0"/>
          <a:ext cx="0" cy="0"/>
          <a:chOff x="0" y="0"/>
          <a:chExt cx="0" cy="0"/>
        </a:xfrm>
      </p:grpSpPr>
      <p:sp>
        <p:nvSpPr>
          <p:cNvPr id="1129" name="Google Shape;1129;ga073618e60_0_7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0" name="Google Shape;1130;ga073618e60_0_7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ga073618e60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8" name="Google Shape;478;ga073618e60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3"/>
        <p:cNvGrpSpPr/>
        <p:nvPr/>
      </p:nvGrpSpPr>
      <p:grpSpPr>
        <a:xfrm>
          <a:off x="0" y="0"/>
          <a:ext cx="0" cy="0"/>
          <a:chOff x="0" y="0"/>
          <a:chExt cx="0" cy="0"/>
        </a:xfrm>
      </p:grpSpPr>
      <p:sp>
        <p:nvSpPr>
          <p:cNvPr id="574" name="Google Shape;574;ga073618e60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5" name="Google Shape;575;ga073618e60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9"/>
        <p:cNvGrpSpPr/>
        <p:nvPr/>
      </p:nvGrpSpPr>
      <p:grpSpPr>
        <a:xfrm>
          <a:off x="0" y="0"/>
          <a:ext cx="0" cy="0"/>
          <a:chOff x="0" y="0"/>
          <a:chExt cx="0" cy="0"/>
        </a:xfrm>
      </p:grpSpPr>
      <p:sp>
        <p:nvSpPr>
          <p:cNvPr id="550" name="Google Shape;550;ga073618e60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1" name="Google Shape;551;ga073618e6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ga073618e60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9" name="Google Shape;689;ga073618e60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ga073618e60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7" name="Google Shape;507;ga073618e60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3"/>
        <p:cNvGrpSpPr/>
        <p:nvPr/>
      </p:nvGrpSpPr>
      <p:grpSpPr>
        <a:xfrm>
          <a:off x="0" y="0"/>
          <a:ext cx="0" cy="0"/>
          <a:chOff x="0" y="0"/>
          <a:chExt cx="0" cy="0"/>
        </a:xfrm>
      </p:grpSpPr>
      <p:sp>
        <p:nvSpPr>
          <p:cNvPr id="574" name="Google Shape;574;ga073618e60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5" name="Google Shape;575;ga073618e60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Google Shape;532;ga073618e60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3" name="Google Shape;533;ga073618e6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ga073618e60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2" name="Google Shape;542;ga073618e60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01 Title">
  <p:cSld name="CUSTOM">
    <p:bg>
      <p:bgPr>
        <a:solidFill>
          <a:srgbClr val="E0D2C6"/>
        </a:solidFill>
        <a:effectLst/>
      </p:bgPr>
    </p:bg>
    <p:spTree>
      <p:nvGrpSpPr>
        <p:cNvPr id="1" name="Shape 10"/>
        <p:cNvGrpSpPr/>
        <p:nvPr/>
      </p:nvGrpSpPr>
      <p:grpSpPr>
        <a:xfrm>
          <a:off x="0" y="0"/>
          <a:ext cx="0" cy="0"/>
          <a:chOff x="0" y="0"/>
          <a:chExt cx="0" cy="0"/>
        </a:xfrm>
      </p:grpSpPr>
      <p:sp>
        <p:nvSpPr>
          <p:cNvPr id="11" name="Google Shape;11;p2"/>
          <p:cNvSpPr txBox="1">
            <a:spLocks noGrp="1"/>
          </p:cNvSpPr>
          <p:nvPr>
            <p:ph type="title"/>
          </p:nvPr>
        </p:nvSpPr>
        <p:spPr>
          <a:xfrm>
            <a:off x="2266950" y="2036975"/>
            <a:ext cx="7658100" cy="23955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7000"/>
              <a:buNone/>
              <a:defRPr sz="7000"/>
            </a:lvl1pPr>
            <a:lvl2pPr lvl="1" algn="ctr">
              <a:spcBef>
                <a:spcPts val="0"/>
              </a:spcBef>
              <a:spcAft>
                <a:spcPts val="0"/>
              </a:spcAft>
              <a:buSzPts val="7000"/>
              <a:buNone/>
              <a:defRPr sz="7000"/>
            </a:lvl2pPr>
            <a:lvl3pPr lvl="2" algn="ctr">
              <a:spcBef>
                <a:spcPts val="0"/>
              </a:spcBef>
              <a:spcAft>
                <a:spcPts val="0"/>
              </a:spcAft>
              <a:buSzPts val="7000"/>
              <a:buNone/>
              <a:defRPr sz="7000"/>
            </a:lvl3pPr>
            <a:lvl4pPr lvl="3" algn="ctr">
              <a:spcBef>
                <a:spcPts val="0"/>
              </a:spcBef>
              <a:spcAft>
                <a:spcPts val="0"/>
              </a:spcAft>
              <a:buSzPts val="7000"/>
              <a:buNone/>
              <a:defRPr sz="7000"/>
            </a:lvl4pPr>
            <a:lvl5pPr lvl="4" algn="ctr">
              <a:spcBef>
                <a:spcPts val="0"/>
              </a:spcBef>
              <a:spcAft>
                <a:spcPts val="0"/>
              </a:spcAft>
              <a:buSzPts val="7000"/>
              <a:buNone/>
              <a:defRPr sz="7000"/>
            </a:lvl5pPr>
            <a:lvl6pPr lvl="5" algn="ctr">
              <a:spcBef>
                <a:spcPts val="0"/>
              </a:spcBef>
              <a:spcAft>
                <a:spcPts val="0"/>
              </a:spcAft>
              <a:buSzPts val="7000"/>
              <a:buNone/>
              <a:defRPr sz="7000"/>
            </a:lvl6pPr>
            <a:lvl7pPr lvl="6" algn="ctr">
              <a:spcBef>
                <a:spcPts val="0"/>
              </a:spcBef>
              <a:spcAft>
                <a:spcPts val="0"/>
              </a:spcAft>
              <a:buSzPts val="7000"/>
              <a:buNone/>
              <a:defRPr sz="7000"/>
            </a:lvl7pPr>
            <a:lvl8pPr lvl="7" algn="ctr">
              <a:spcBef>
                <a:spcPts val="0"/>
              </a:spcBef>
              <a:spcAft>
                <a:spcPts val="0"/>
              </a:spcAft>
              <a:buSzPts val="7000"/>
              <a:buNone/>
              <a:defRPr sz="7000"/>
            </a:lvl8pPr>
            <a:lvl9pPr lvl="8" algn="ctr">
              <a:spcBef>
                <a:spcPts val="0"/>
              </a:spcBef>
              <a:spcAft>
                <a:spcPts val="0"/>
              </a:spcAft>
              <a:buSzPts val="7000"/>
              <a:buNone/>
              <a:defRPr sz="7000"/>
            </a:lvl9pPr>
          </a:lstStyle>
          <a:p>
            <a:endParaRPr/>
          </a:p>
        </p:txBody>
      </p:sp>
      <p:sp>
        <p:nvSpPr>
          <p:cNvPr id="12" name="Google Shape;12;p2"/>
          <p:cNvSpPr txBox="1">
            <a:spLocks noGrp="1"/>
          </p:cNvSpPr>
          <p:nvPr>
            <p:ph type="subTitle" idx="1"/>
          </p:nvPr>
        </p:nvSpPr>
        <p:spPr>
          <a:xfrm>
            <a:off x="432800" y="5715300"/>
            <a:ext cx="11379900" cy="7179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a:endParaRPr/>
          </a:p>
        </p:txBody>
      </p:sp>
      <p:grpSp>
        <p:nvGrpSpPr>
          <p:cNvPr id="13" name="Google Shape;13;p2"/>
          <p:cNvGrpSpPr/>
          <p:nvPr/>
        </p:nvGrpSpPr>
        <p:grpSpPr>
          <a:xfrm>
            <a:off x="2650076" y="1744276"/>
            <a:ext cx="358028" cy="335921"/>
            <a:chOff x="2495301" y="1749451"/>
            <a:chExt cx="358028" cy="335921"/>
          </a:xfrm>
        </p:grpSpPr>
        <p:sp>
          <p:nvSpPr>
            <p:cNvPr id="14" name="Google Shape;14;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 name="Google Shape;18;p2"/>
          <p:cNvGrpSpPr/>
          <p:nvPr/>
        </p:nvGrpSpPr>
        <p:grpSpPr>
          <a:xfrm rot="3120626">
            <a:off x="2081936" y="2126765"/>
            <a:ext cx="358018" cy="335911"/>
            <a:chOff x="2495301" y="1749451"/>
            <a:chExt cx="358028" cy="335921"/>
          </a:xfrm>
        </p:grpSpPr>
        <p:sp>
          <p:nvSpPr>
            <p:cNvPr id="19" name="Google Shape;19;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22;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 name="Google Shape;23;p2"/>
          <p:cNvSpPr/>
          <p:nvPr/>
        </p:nvSpPr>
        <p:spPr>
          <a:xfrm>
            <a:off x="3960651" y="428380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4646636" y="441126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83922" y="-17300"/>
            <a:ext cx="250550" cy="788765"/>
          </a:xfrm>
          <a:custGeom>
            <a:avLst/>
            <a:gdLst/>
            <a:ahLst/>
            <a:cxnLst/>
            <a:rect l="l" t="t" r="r" b="b"/>
            <a:pathLst>
              <a:path w="149137" h="469503" extrusionOk="0">
                <a:moveTo>
                  <a:pt x="74513" y="470218"/>
                </a:moveTo>
                <a:cubicBezTo>
                  <a:pt x="33332" y="470218"/>
                  <a:pt x="-56" y="436830"/>
                  <a:pt x="-56" y="395649"/>
                </a:cubicBezTo>
                <a:lnTo>
                  <a:pt x="-56" y="75283"/>
                </a:lnTo>
                <a:cubicBezTo>
                  <a:pt x="-56" y="34102"/>
                  <a:pt x="33332" y="714"/>
                  <a:pt x="74513" y="714"/>
                </a:cubicBezTo>
                <a:cubicBezTo>
                  <a:pt x="115693" y="714"/>
                  <a:pt x="149082" y="34102"/>
                  <a:pt x="149082" y="75283"/>
                </a:cubicBezTo>
                <a:lnTo>
                  <a:pt x="149082" y="395649"/>
                </a:lnTo>
                <a:cubicBezTo>
                  <a:pt x="149082" y="436830"/>
                  <a:pt x="115693" y="470218"/>
                  <a:pt x="74513" y="47021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148981" y="-100750"/>
            <a:ext cx="648655" cy="1333364"/>
          </a:xfrm>
          <a:custGeom>
            <a:avLst/>
            <a:gdLst/>
            <a:ahLst/>
            <a:cxnLst/>
            <a:rect l="l" t="t" r="r" b="b"/>
            <a:pathLst>
              <a:path w="386104" h="793669" extrusionOk="0">
                <a:moveTo>
                  <a:pt x="131777" y="794382"/>
                </a:moveTo>
                <a:cubicBezTo>
                  <a:pt x="104616" y="794261"/>
                  <a:pt x="77631" y="789917"/>
                  <a:pt x="51802" y="781519"/>
                </a:cubicBezTo>
                <a:cubicBezTo>
                  <a:pt x="12579" y="768964"/>
                  <a:pt x="-9037" y="726991"/>
                  <a:pt x="3510" y="687768"/>
                </a:cubicBezTo>
                <a:cubicBezTo>
                  <a:pt x="3519" y="687759"/>
                  <a:pt x="3519" y="687759"/>
                  <a:pt x="3519" y="687749"/>
                </a:cubicBezTo>
                <a:cubicBezTo>
                  <a:pt x="16074" y="648563"/>
                  <a:pt x="58001" y="626957"/>
                  <a:pt x="97196" y="639466"/>
                </a:cubicBezTo>
                <a:cubicBezTo>
                  <a:pt x="117190" y="646559"/>
                  <a:pt x="138964" y="646913"/>
                  <a:pt x="159181" y="640491"/>
                </a:cubicBezTo>
                <a:cubicBezTo>
                  <a:pt x="198983" y="625857"/>
                  <a:pt x="216786" y="576362"/>
                  <a:pt x="225361" y="552593"/>
                </a:cubicBezTo>
                <a:cubicBezTo>
                  <a:pt x="241394" y="507945"/>
                  <a:pt x="237851" y="473550"/>
                  <a:pt x="231327" y="411192"/>
                </a:cubicBezTo>
                <a:cubicBezTo>
                  <a:pt x="229835" y="396278"/>
                  <a:pt x="228157" y="380525"/>
                  <a:pt x="226666" y="363375"/>
                </a:cubicBezTo>
                <a:cubicBezTo>
                  <a:pt x="218463" y="265456"/>
                  <a:pt x="218463" y="167026"/>
                  <a:pt x="226666" y="69107"/>
                </a:cubicBezTo>
                <a:cubicBezTo>
                  <a:pt x="230078" y="28085"/>
                  <a:pt x="266085" y="-2413"/>
                  <a:pt x="307107" y="970"/>
                </a:cubicBezTo>
                <a:cubicBezTo>
                  <a:pt x="348157" y="4335"/>
                  <a:pt x="378702" y="40333"/>
                  <a:pt x="375338" y="81374"/>
                </a:cubicBezTo>
                <a:cubicBezTo>
                  <a:pt x="375338" y="81393"/>
                  <a:pt x="375338" y="81402"/>
                  <a:pt x="375338" y="81411"/>
                </a:cubicBezTo>
                <a:cubicBezTo>
                  <a:pt x="367788" y="170950"/>
                  <a:pt x="367788" y="260973"/>
                  <a:pt x="375338" y="350511"/>
                </a:cubicBezTo>
                <a:cubicBezTo>
                  <a:pt x="376736" y="366730"/>
                  <a:pt x="378321" y="381644"/>
                  <a:pt x="379812" y="395719"/>
                </a:cubicBezTo>
                <a:cubicBezTo>
                  <a:pt x="387082" y="465813"/>
                  <a:pt x="393421" y="526214"/>
                  <a:pt x="365737" y="603206"/>
                </a:cubicBezTo>
                <a:cubicBezTo>
                  <a:pt x="352035" y="641050"/>
                  <a:pt x="315776" y="741718"/>
                  <a:pt x="210913" y="780307"/>
                </a:cubicBezTo>
                <a:cubicBezTo>
                  <a:pt x="185588" y="789675"/>
                  <a:pt x="158780" y="794448"/>
                  <a:pt x="131777" y="79438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149120" y="-63677"/>
            <a:ext cx="1124604" cy="1651769"/>
          </a:xfrm>
          <a:custGeom>
            <a:avLst/>
            <a:gdLst/>
            <a:ahLst/>
            <a:cxnLst/>
            <a:rect l="l" t="t" r="r" b="b"/>
            <a:pathLst>
              <a:path w="669407" h="983196" extrusionOk="0">
                <a:moveTo>
                  <a:pt x="74535" y="983910"/>
                </a:moveTo>
                <a:cubicBezTo>
                  <a:pt x="34035" y="983920"/>
                  <a:pt x="926" y="951603"/>
                  <a:pt x="-34" y="911113"/>
                </a:cubicBezTo>
                <a:cubicBezTo>
                  <a:pt x="-1022" y="869941"/>
                  <a:pt x="31546" y="835761"/>
                  <a:pt x="72717" y="834773"/>
                </a:cubicBezTo>
                <a:cubicBezTo>
                  <a:pt x="72736" y="834773"/>
                  <a:pt x="72745" y="834773"/>
                  <a:pt x="72764" y="834773"/>
                </a:cubicBezTo>
                <a:cubicBezTo>
                  <a:pt x="133071" y="833468"/>
                  <a:pt x="247907" y="818927"/>
                  <a:pt x="339907" y="737554"/>
                </a:cubicBezTo>
                <a:cubicBezTo>
                  <a:pt x="411865" y="673891"/>
                  <a:pt x="437872" y="597737"/>
                  <a:pt x="467885" y="509653"/>
                </a:cubicBezTo>
                <a:cubicBezTo>
                  <a:pt x="514090" y="372390"/>
                  <a:pt x="529992" y="226748"/>
                  <a:pt x="514491" y="82746"/>
                </a:cubicBezTo>
                <a:cubicBezTo>
                  <a:pt x="510371" y="41771"/>
                  <a:pt x="540254" y="5214"/>
                  <a:pt x="581230" y="1093"/>
                </a:cubicBezTo>
                <a:cubicBezTo>
                  <a:pt x="581230" y="1093"/>
                  <a:pt x="581230" y="1093"/>
                  <a:pt x="581230" y="1093"/>
                </a:cubicBezTo>
                <a:cubicBezTo>
                  <a:pt x="622206" y="-3027"/>
                  <a:pt x="658763" y="26857"/>
                  <a:pt x="662882" y="67832"/>
                </a:cubicBezTo>
                <a:cubicBezTo>
                  <a:pt x="662882" y="67832"/>
                  <a:pt x="662882" y="67832"/>
                  <a:pt x="662882" y="67832"/>
                </a:cubicBezTo>
                <a:cubicBezTo>
                  <a:pt x="680481" y="233152"/>
                  <a:pt x="662072" y="400316"/>
                  <a:pt x="608914" y="557843"/>
                </a:cubicBezTo>
                <a:cubicBezTo>
                  <a:pt x="576662" y="652359"/>
                  <a:pt x="540124" y="759365"/>
                  <a:pt x="438617" y="849220"/>
                </a:cubicBezTo>
                <a:cubicBezTo>
                  <a:pt x="344008" y="933110"/>
                  <a:pt x="214910" y="980741"/>
                  <a:pt x="76026" y="9839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121226" y="-91457"/>
            <a:ext cx="1548034" cy="1985839"/>
          </a:xfrm>
          <a:custGeom>
            <a:avLst/>
            <a:gdLst/>
            <a:ahLst/>
            <a:cxnLst/>
            <a:rect l="l" t="t" r="r" b="b"/>
            <a:pathLst>
              <a:path w="921449" h="1182047" extrusionOk="0">
                <a:moveTo>
                  <a:pt x="74528" y="1182762"/>
                </a:moveTo>
                <a:cubicBezTo>
                  <a:pt x="33916" y="1182771"/>
                  <a:pt x="770" y="1150287"/>
                  <a:pt x="-41" y="1109684"/>
                </a:cubicBezTo>
                <a:cubicBezTo>
                  <a:pt x="-870" y="1068531"/>
                  <a:pt x="31791" y="1034491"/>
                  <a:pt x="72944" y="1033624"/>
                </a:cubicBezTo>
                <a:cubicBezTo>
                  <a:pt x="210392" y="1031778"/>
                  <a:pt x="344075" y="988463"/>
                  <a:pt x="456507" y="909373"/>
                </a:cubicBezTo>
                <a:cubicBezTo>
                  <a:pt x="618414" y="793885"/>
                  <a:pt x="679281" y="635893"/>
                  <a:pt x="711905" y="551070"/>
                </a:cubicBezTo>
                <a:cubicBezTo>
                  <a:pt x="768102" y="402809"/>
                  <a:pt x="785654" y="242682"/>
                  <a:pt x="762891" y="85761"/>
                </a:cubicBezTo>
                <a:cubicBezTo>
                  <a:pt x="757084" y="44990"/>
                  <a:pt x="785420" y="7231"/>
                  <a:pt x="826191" y="1414"/>
                </a:cubicBezTo>
                <a:cubicBezTo>
                  <a:pt x="826219" y="1414"/>
                  <a:pt x="826247" y="1405"/>
                  <a:pt x="826275" y="1405"/>
                </a:cubicBezTo>
                <a:cubicBezTo>
                  <a:pt x="866905" y="-4131"/>
                  <a:pt x="904386" y="24186"/>
                  <a:pt x="910165" y="64789"/>
                </a:cubicBezTo>
                <a:cubicBezTo>
                  <a:pt x="936618" y="246904"/>
                  <a:pt x="916149" y="432767"/>
                  <a:pt x="850696" y="604760"/>
                </a:cubicBezTo>
                <a:cubicBezTo>
                  <a:pt x="815090" y="697039"/>
                  <a:pt x="741080" y="889240"/>
                  <a:pt x="543100" y="1030734"/>
                </a:cubicBezTo>
                <a:cubicBezTo>
                  <a:pt x="406285" y="1127320"/>
                  <a:pt x="243473" y="1180310"/>
                  <a:pt x="76019" y="118276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177425" y="-45107"/>
            <a:ext cx="2022434" cy="2292157"/>
          </a:xfrm>
          <a:custGeom>
            <a:avLst/>
            <a:gdLst/>
            <a:ahLst/>
            <a:cxnLst/>
            <a:rect l="l" t="t" r="r" b="b"/>
            <a:pathLst>
              <a:path w="1203830" h="1364379" extrusionOk="0">
                <a:moveTo>
                  <a:pt x="74786" y="1365092"/>
                </a:moveTo>
                <a:cubicBezTo>
                  <a:pt x="35954" y="1365232"/>
                  <a:pt x="3517" y="1335554"/>
                  <a:pt x="217" y="1296862"/>
                </a:cubicBezTo>
                <a:cubicBezTo>
                  <a:pt x="-3278" y="1255830"/>
                  <a:pt x="27146" y="1219739"/>
                  <a:pt x="68168" y="1216234"/>
                </a:cubicBezTo>
                <a:cubicBezTo>
                  <a:pt x="224567" y="1203213"/>
                  <a:pt x="376464" y="1157316"/>
                  <a:pt x="513903" y="1081544"/>
                </a:cubicBezTo>
                <a:cubicBezTo>
                  <a:pt x="575702" y="1047522"/>
                  <a:pt x="763615" y="943965"/>
                  <a:pt x="901101" y="725944"/>
                </a:cubicBezTo>
                <a:cubicBezTo>
                  <a:pt x="1059560" y="474834"/>
                  <a:pt x="1062450" y="214775"/>
                  <a:pt x="1050239" y="82229"/>
                </a:cubicBezTo>
                <a:cubicBezTo>
                  <a:pt x="1046409" y="41225"/>
                  <a:pt x="1076534" y="4882"/>
                  <a:pt x="1117538" y="1042"/>
                </a:cubicBezTo>
                <a:cubicBezTo>
                  <a:pt x="1158541" y="-2789"/>
                  <a:pt x="1194884" y="27337"/>
                  <a:pt x="1198724" y="68341"/>
                </a:cubicBezTo>
                <a:cubicBezTo>
                  <a:pt x="1212799" y="219809"/>
                  <a:pt x="1209257" y="517058"/>
                  <a:pt x="1027310" y="805546"/>
                </a:cubicBezTo>
                <a:cubicBezTo>
                  <a:pt x="869410" y="1056004"/>
                  <a:pt x="656050" y="1173543"/>
                  <a:pt x="585955" y="1212226"/>
                </a:cubicBezTo>
                <a:cubicBezTo>
                  <a:pt x="430339" y="1298008"/>
                  <a:pt x="258384" y="1350001"/>
                  <a:pt x="81311" y="136481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9959871" y="5848480"/>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9603451" y="5488751"/>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9300450" y="5125677"/>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2"/>
          <p:cNvSpPr/>
          <p:nvPr/>
        </p:nvSpPr>
        <p:spPr>
          <a:xfrm rot="3560054" flipH="1">
            <a:off x="237327" y="4206068"/>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2"/>
          <p:cNvSpPr/>
          <p:nvPr/>
        </p:nvSpPr>
        <p:spPr>
          <a:xfrm>
            <a:off x="10611054" y="297921"/>
            <a:ext cx="1252316" cy="639993"/>
          </a:xfrm>
          <a:custGeom>
            <a:avLst/>
            <a:gdLst/>
            <a:ahLst/>
            <a:cxnLst/>
            <a:rect l="l" t="t" r="r" b="b"/>
            <a:pathLst>
              <a:path w="889745" h="454702" extrusionOk="0">
                <a:moveTo>
                  <a:pt x="353596" y="20875"/>
                </a:moveTo>
                <a:cubicBezTo>
                  <a:pt x="389557" y="-4805"/>
                  <a:pt x="437514" y="-6054"/>
                  <a:pt x="474770" y="17706"/>
                </a:cubicBezTo>
                <a:cubicBezTo>
                  <a:pt x="510871" y="42546"/>
                  <a:pt x="528422" y="86710"/>
                  <a:pt x="519232" y="129559"/>
                </a:cubicBezTo>
                <a:cubicBezTo>
                  <a:pt x="535358" y="97867"/>
                  <a:pt x="559686" y="68785"/>
                  <a:pt x="592496" y="54990"/>
                </a:cubicBezTo>
                <a:cubicBezTo>
                  <a:pt x="625306" y="41195"/>
                  <a:pt x="667065" y="46788"/>
                  <a:pt x="690181" y="74098"/>
                </a:cubicBezTo>
                <a:cubicBezTo>
                  <a:pt x="713298" y="101409"/>
                  <a:pt x="706679" y="150159"/>
                  <a:pt x="674428" y="164979"/>
                </a:cubicBezTo>
                <a:cubicBezTo>
                  <a:pt x="715161" y="145219"/>
                  <a:pt x="758318" y="124899"/>
                  <a:pt x="803619" y="128627"/>
                </a:cubicBezTo>
                <a:cubicBezTo>
                  <a:pt x="848920" y="132355"/>
                  <a:pt x="894500" y="170106"/>
                  <a:pt x="889279" y="215127"/>
                </a:cubicBezTo>
                <a:cubicBezTo>
                  <a:pt x="886017" y="243836"/>
                  <a:pt x="862901" y="267511"/>
                  <a:pt x="836056" y="278138"/>
                </a:cubicBezTo>
                <a:cubicBezTo>
                  <a:pt x="809212" y="288763"/>
                  <a:pt x="782926" y="286899"/>
                  <a:pt x="750489" y="284290"/>
                </a:cubicBezTo>
                <a:cubicBezTo>
                  <a:pt x="781248" y="292585"/>
                  <a:pt x="796535" y="302093"/>
                  <a:pt x="805669" y="324091"/>
                </a:cubicBezTo>
                <a:cubicBezTo>
                  <a:pt x="814804" y="346088"/>
                  <a:pt x="811635" y="361375"/>
                  <a:pt x="796908" y="380017"/>
                </a:cubicBezTo>
                <a:cubicBezTo>
                  <a:pt x="781360" y="398286"/>
                  <a:pt x="760826" y="411634"/>
                  <a:pt x="737812" y="418420"/>
                </a:cubicBezTo>
                <a:cubicBezTo>
                  <a:pt x="658900" y="443326"/>
                  <a:pt x="572716" y="419483"/>
                  <a:pt x="517834" y="357553"/>
                </a:cubicBezTo>
                <a:cubicBezTo>
                  <a:pt x="486328" y="388499"/>
                  <a:pt x="454078" y="419911"/>
                  <a:pt x="414370" y="439020"/>
                </a:cubicBezTo>
                <a:cubicBezTo>
                  <a:pt x="374662" y="458128"/>
                  <a:pt x="325167" y="462975"/>
                  <a:pt x="287323" y="440325"/>
                </a:cubicBezTo>
                <a:cubicBezTo>
                  <a:pt x="249480" y="417674"/>
                  <a:pt x="230837" y="362680"/>
                  <a:pt x="256190" y="326607"/>
                </a:cubicBezTo>
                <a:cubicBezTo>
                  <a:pt x="215737" y="355596"/>
                  <a:pt x="173233" y="385610"/>
                  <a:pt x="123924" y="392973"/>
                </a:cubicBezTo>
                <a:cubicBezTo>
                  <a:pt x="74616" y="400337"/>
                  <a:pt x="16918" y="377128"/>
                  <a:pt x="2750" y="329497"/>
                </a:cubicBezTo>
                <a:cubicBezTo>
                  <a:pt x="-6982" y="291821"/>
                  <a:pt x="9163" y="252225"/>
                  <a:pt x="42458" y="232091"/>
                </a:cubicBezTo>
                <a:cubicBezTo>
                  <a:pt x="74895" y="212703"/>
                  <a:pt x="111341" y="220533"/>
                  <a:pt x="150023" y="235447"/>
                </a:cubicBezTo>
                <a:cubicBezTo>
                  <a:pt x="121500" y="201984"/>
                  <a:pt x="86454" y="173461"/>
                  <a:pt x="105655" y="135618"/>
                </a:cubicBezTo>
                <a:cubicBezTo>
                  <a:pt x="124856" y="97774"/>
                  <a:pt x="172580" y="80623"/>
                  <a:pt x="214525" y="86962"/>
                </a:cubicBezTo>
                <a:cubicBezTo>
                  <a:pt x="238947" y="90690"/>
                  <a:pt x="305406" y="114925"/>
                  <a:pt x="305406" y="114925"/>
                </a:cubicBezTo>
                <a:cubicBezTo>
                  <a:pt x="305406" y="114925"/>
                  <a:pt x="314727" y="78946"/>
                  <a:pt x="319388" y="67387"/>
                </a:cubicBezTo>
                <a:cubicBezTo>
                  <a:pt x="326267" y="49015"/>
                  <a:pt x="338114" y="32918"/>
                  <a:pt x="353596" y="20875"/>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5" name="Google Shape;35;p2"/>
          <p:cNvSpPr/>
          <p:nvPr/>
        </p:nvSpPr>
        <p:spPr>
          <a:xfrm rot="1147042">
            <a:off x="11267817" y="10963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601625" y="5404045"/>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37;p2"/>
          <p:cNvSpPr/>
          <p:nvPr/>
        </p:nvSpPr>
        <p:spPr>
          <a:xfrm flipH="1">
            <a:off x="10398319" y="10604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2"/>
          <p:cNvSpPr/>
          <p:nvPr/>
        </p:nvSpPr>
        <p:spPr>
          <a:xfrm>
            <a:off x="10294524" y="6219701"/>
            <a:ext cx="856468" cy="717020"/>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5"/>
          </a:solidFill>
          <a:ln w="762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018 Custom Layout 1">
  <p:cSld name="CUSTOM_17">
    <p:spTree>
      <p:nvGrpSpPr>
        <p:cNvPr id="1" name="Shape 350"/>
        <p:cNvGrpSpPr/>
        <p:nvPr/>
      </p:nvGrpSpPr>
      <p:grpSpPr>
        <a:xfrm>
          <a:off x="0" y="0"/>
          <a:ext cx="0" cy="0"/>
          <a:chOff x="0" y="0"/>
          <a:chExt cx="0" cy="0"/>
        </a:xfrm>
      </p:grpSpPr>
      <p:sp>
        <p:nvSpPr>
          <p:cNvPr id="351" name="Google Shape;351;p21"/>
          <p:cNvSpPr/>
          <p:nvPr/>
        </p:nvSpPr>
        <p:spPr>
          <a:xfrm>
            <a:off x="2240450" y="1086700"/>
            <a:ext cx="7718404" cy="3710814"/>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52" name="Google Shape;352;p21"/>
          <p:cNvSpPr/>
          <p:nvPr/>
        </p:nvSpPr>
        <p:spPr>
          <a:xfrm>
            <a:off x="5200637" y="5940625"/>
            <a:ext cx="1790796" cy="1391863"/>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3" name="Google Shape;353;p21"/>
          <p:cNvSpPr/>
          <p:nvPr/>
        </p:nvSpPr>
        <p:spPr>
          <a:xfrm>
            <a:off x="4895238" y="5559825"/>
            <a:ext cx="2401577" cy="1715919"/>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4" name="Google Shape;354;p21"/>
          <p:cNvSpPr/>
          <p:nvPr/>
        </p:nvSpPr>
        <p:spPr>
          <a:xfrm>
            <a:off x="4673713" y="5220238"/>
            <a:ext cx="2844632" cy="195725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55" name="Google Shape;355;p21"/>
          <p:cNvGrpSpPr/>
          <p:nvPr/>
        </p:nvGrpSpPr>
        <p:grpSpPr>
          <a:xfrm rot="3120626">
            <a:off x="2140698" y="1558902"/>
            <a:ext cx="358018" cy="335911"/>
            <a:chOff x="2495301" y="1749451"/>
            <a:chExt cx="358028" cy="335921"/>
          </a:xfrm>
        </p:grpSpPr>
        <p:sp>
          <p:nvSpPr>
            <p:cNvPr id="356" name="Google Shape;356;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7" name="Google Shape;357;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8" name="Google Shape;358;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9" name="Google Shape;359;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60" name="Google Shape;360;p21"/>
          <p:cNvGrpSpPr/>
          <p:nvPr/>
        </p:nvGrpSpPr>
        <p:grpSpPr>
          <a:xfrm rot="3120626">
            <a:off x="2563623" y="1683002"/>
            <a:ext cx="358018" cy="335911"/>
            <a:chOff x="2495301" y="1749451"/>
            <a:chExt cx="358028" cy="335921"/>
          </a:xfrm>
        </p:grpSpPr>
        <p:sp>
          <p:nvSpPr>
            <p:cNvPr id="361" name="Google Shape;361;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2" name="Google Shape;362;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3" name="Google Shape;363;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4" name="Google Shape;364;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65" name="Google Shape;365;p21"/>
          <p:cNvGrpSpPr/>
          <p:nvPr/>
        </p:nvGrpSpPr>
        <p:grpSpPr>
          <a:xfrm rot="-8363512">
            <a:off x="2465386" y="1231561"/>
            <a:ext cx="358038" cy="335930"/>
            <a:chOff x="2495301" y="1749451"/>
            <a:chExt cx="358028" cy="335921"/>
          </a:xfrm>
        </p:grpSpPr>
        <p:sp>
          <p:nvSpPr>
            <p:cNvPr id="366" name="Google Shape;366;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7" name="Google Shape;367;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8" name="Google Shape;368;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9" name="Google Shape;369;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70" name="Google Shape;370;p21"/>
          <p:cNvGrpSpPr/>
          <p:nvPr/>
        </p:nvGrpSpPr>
        <p:grpSpPr>
          <a:xfrm rot="3120626">
            <a:off x="9182673" y="4155102"/>
            <a:ext cx="358018" cy="335911"/>
            <a:chOff x="2495301" y="1749451"/>
            <a:chExt cx="358028" cy="335921"/>
          </a:xfrm>
        </p:grpSpPr>
        <p:sp>
          <p:nvSpPr>
            <p:cNvPr id="371" name="Google Shape;371;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2" name="Google Shape;372;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3" name="Google Shape;373;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4" name="Google Shape;374;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75" name="Google Shape;375;p21"/>
          <p:cNvGrpSpPr/>
          <p:nvPr/>
        </p:nvGrpSpPr>
        <p:grpSpPr>
          <a:xfrm rot="3120626">
            <a:off x="9605598" y="4279202"/>
            <a:ext cx="358018" cy="335911"/>
            <a:chOff x="2495301" y="1749451"/>
            <a:chExt cx="358028" cy="335921"/>
          </a:xfrm>
        </p:grpSpPr>
        <p:sp>
          <p:nvSpPr>
            <p:cNvPr id="376" name="Google Shape;376;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7" name="Google Shape;377;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8" name="Google Shape;378;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9" name="Google Shape;379;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80" name="Google Shape;380;p21"/>
          <p:cNvGrpSpPr/>
          <p:nvPr/>
        </p:nvGrpSpPr>
        <p:grpSpPr>
          <a:xfrm rot="-8363512">
            <a:off x="9507361" y="3827761"/>
            <a:ext cx="358038" cy="335930"/>
            <a:chOff x="2495301" y="1749451"/>
            <a:chExt cx="358028" cy="335921"/>
          </a:xfrm>
        </p:grpSpPr>
        <p:sp>
          <p:nvSpPr>
            <p:cNvPr id="381" name="Google Shape;381;p21"/>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2" name="Google Shape;382;p21"/>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3" name="Google Shape;383;p21"/>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4" name="Google Shape;384;p21"/>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85" name="Google Shape;385;p21"/>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6" name="Google Shape;386;p21"/>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pic>
        <p:nvPicPr>
          <p:cNvPr id="387" name="Google Shape;387;p21"/>
          <p:cNvPicPr preferRelativeResize="0"/>
          <p:nvPr/>
        </p:nvPicPr>
        <p:blipFill rotWithShape="1">
          <a:blip r:embed="rId2">
            <a:alphaModFix amt="79000"/>
          </a:blip>
          <a:srcRect l="12671"/>
          <a:stretch/>
        </p:blipFill>
        <p:spPr>
          <a:xfrm rot="4983019" flipH="1">
            <a:off x="7458999" y="319275"/>
            <a:ext cx="1050001" cy="1202351"/>
          </a:xfrm>
          <a:prstGeom prst="rect">
            <a:avLst/>
          </a:prstGeom>
          <a:noFill/>
          <a:ln>
            <a:noFill/>
          </a:ln>
        </p:spPr>
      </p:pic>
      <p:sp>
        <p:nvSpPr>
          <p:cNvPr id="388" name="Google Shape;388;p21"/>
          <p:cNvSpPr txBox="1">
            <a:spLocks noGrp="1"/>
          </p:cNvSpPr>
          <p:nvPr>
            <p:ph type="subTitle" idx="1"/>
          </p:nvPr>
        </p:nvSpPr>
        <p:spPr>
          <a:xfrm>
            <a:off x="3305225" y="2775350"/>
            <a:ext cx="5581500" cy="717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100"/>
              <a:buNone/>
              <a:defRPr sz="2100" b="1"/>
            </a:lvl1pPr>
            <a:lvl2pPr lvl="1" algn="ctr" rtl="0">
              <a:spcBef>
                <a:spcPts val="2100"/>
              </a:spcBef>
              <a:spcAft>
                <a:spcPts val="0"/>
              </a:spcAft>
              <a:buSzPts val="2100"/>
              <a:buNone/>
              <a:defRPr sz="2100" b="1"/>
            </a:lvl2pPr>
            <a:lvl3pPr lvl="2" algn="ctr" rtl="0">
              <a:spcBef>
                <a:spcPts val="2100"/>
              </a:spcBef>
              <a:spcAft>
                <a:spcPts val="0"/>
              </a:spcAft>
              <a:buSzPts val="2100"/>
              <a:buNone/>
              <a:defRPr sz="2100" b="1"/>
            </a:lvl3pPr>
            <a:lvl4pPr lvl="3" algn="ctr" rtl="0">
              <a:spcBef>
                <a:spcPts val="2100"/>
              </a:spcBef>
              <a:spcAft>
                <a:spcPts val="0"/>
              </a:spcAft>
              <a:buSzPts val="2100"/>
              <a:buNone/>
              <a:defRPr sz="2100" b="1"/>
            </a:lvl4pPr>
            <a:lvl5pPr lvl="4" algn="ctr" rtl="0">
              <a:spcBef>
                <a:spcPts val="2100"/>
              </a:spcBef>
              <a:spcAft>
                <a:spcPts val="0"/>
              </a:spcAft>
              <a:buSzPts val="2100"/>
              <a:buNone/>
              <a:defRPr sz="2100" b="1"/>
            </a:lvl5pPr>
            <a:lvl6pPr lvl="5" algn="ctr" rtl="0">
              <a:spcBef>
                <a:spcPts val="2100"/>
              </a:spcBef>
              <a:spcAft>
                <a:spcPts val="0"/>
              </a:spcAft>
              <a:buSzPts val="2100"/>
              <a:buNone/>
              <a:defRPr sz="2100" b="1"/>
            </a:lvl6pPr>
            <a:lvl7pPr lvl="6" algn="ctr" rtl="0">
              <a:spcBef>
                <a:spcPts val="2100"/>
              </a:spcBef>
              <a:spcAft>
                <a:spcPts val="0"/>
              </a:spcAft>
              <a:buSzPts val="2100"/>
              <a:buNone/>
              <a:defRPr sz="2100" b="1"/>
            </a:lvl7pPr>
            <a:lvl8pPr lvl="7" algn="ctr" rtl="0">
              <a:spcBef>
                <a:spcPts val="2100"/>
              </a:spcBef>
              <a:spcAft>
                <a:spcPts val="0"/>
              </a:spcAft>
              <a:buSzPts val="2100"/>
              <a:buNone/>
              <a:defRPr sz="2100" b="1"/>
            </a:lvl8pPr>
            <a:lvl9pPr lvl="8" algn="ctr" rtl="0">
              <a:spcBef>
                <a:spcPts val="2100"/>
              </a:spcBef>
              <a:spcAft>
                <a:spcPts val="2100"/>
              </a:spcAft>
              <a:buSzPts val="2100"/>
              <a:buNone/>
              <a:defRPr sz="2100" b="1"/>
            </a:lvl9pPr>
          </a:lstStyle>
          <a:p>
            <a:endParaRPr/>
          </a:p>
        </p:txBody>
      </p:sp>
      <p:sp>
        <p:nvSpPr>
          <p:cNvPr id="389" name="Google Shape;389;p21"/>
          <p:cNvSpPr txBox="1">
            <a:spLocks noGrp="1"/>
          </p:cNvSpPr>
          <p:nvPr>
            <p:ph type="title"/>
          </p:nvPr>
        </p:nvSpPr>
        <p:spPr>
          <a:xfrm>
            <a:off x="3305225" y="1918700"/>
            <a:ext cx="5581500" cy="763500"/>
          </a:xfrm>
          <a:prstGeom prst="rect">
            <a:avLst/>
          </a:prstGeom>
        </p:spPr>
        <p:txBody>
          <a:bodyPr spcFirstLastPara="1" wrap="square" lIns="121900" tIns="121900" rIns="121900" bIns="121900" anchor="b" anchorCtr="0">
            <a:noAutofit/>
          </a:bodyPr>
          <a:lstStyle>
            <a:lvl1pPr marL="0" marR="0" lvl="0" indent="0" algn="ctr" rtl="0">
              <a:lnSpc>
                <a:spcPct val="100000"/>
              </a:lnSpc>
              <a:spcBef>
                <a:spcPts val="0"/>
              </a:spcBef>
              <a:spcAft>
                <a:spcPts val="0"/>
              </a:spcAft>
              <a:buClr>
                <a:schemeClr val="dk1"/>
              </a:buClr>
              <a:buSzPts val="7000"/>
              <a:buFont typeface="Aldrich"/>
              <a:buNone/>
              <a:defRPr sz="7000"/>
            </a:lvl1pPr>
            <a:lvl2pPr lvl="1"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9pPr>
          </a:lstStyle>
          <a:p>
            <a:endParaRPr/>
          </a:p>
        </p:txBody>
      </p:sp>
      <p:sp>
        <p:nvSpPr>
          <p:cNvPr id="390" name="Google Shape;390;p21"/>
          <p:cNvSpPr txBox="1">
            <a:spLocks noGrp="1"/>
          </p:cNvSpPr>
          <p:nvPr>
            <p:ph type="body" idx="2"/>
          </p:nvPr>
        </p:nvSpPr>
        <p:spPr>
          <a:xfrm>
            <a:off x="3305275" y="3259150"/>
            <a:ext cx="5581500" cy="1341600"/>
          </a:xfrm>
          <a:prstGeom prst="rect">
            <a:avLst/>
          </a:prstGeom>
        </p:spPr>
        <p:txBody>
          <a:bodyPr spcFirstLastPara="1" wrap="square" lIns="121900" tIns="121900" rIns="121900" bIns="121900" anchor="t" anchorCtr="0">
            <a:noAutofit/>
          </a:bodyPr>
          <a:lstStyle>
            <a:lvl1pPr marL="457200" lvl="0" indent="-349250" algn="ctr">
              <a:lnSpc>
                <a:spcPct val="100000"/>
              </a:lnSpc>
              <a:spcBef>
                <a:spcPts val="0"/>
              </a:spcBef>
              <a:spcAft>
                <a:spcPts val="0"/>
              </a:spcAft>
              <a:buSzPts val="1900"/>
              <a:buChar char="●"/>
              <a:defRPr/>
            </a:lvl1pPr>
            <a:lvl2pPr marL="914400" lvl="1" indent="-349250" algn="ctr">
              <a:lnSpc>
                <a:spcPct val="100000"/>
              </a:lnSpc>
              <a:spcBef>
                <a:spcPts val="0"/>
              </a:spcBef>
              <a:spcAft>
                <a:spcPts val="0"/>
              </a:spcAft>
              <a:buSzPts val="1900"/>
              <a:buChar char="○"/>
              <a:defRPr/>
            </a:lvl2pPr>
            <a:lvl3pPr marL="1371600" lvl="2" indent="-349250" algn="ctr">
              <a:lnSpc>
                <a:spcPct val="100000"/>
              </a:lnSpc>
              <a:spcBef>
                <a:spcPts val="0"/>
              </a:spcBef>
              <a:spcAft>
                <a:spcPts val="0"/>
              </a:spcAft>
              <a:buSzPts val="1900"/>
              <a:buChar char="■"/>
              <a:defRPr/>
            </a:lvl3pPr>
            <a:lvl4pPr marL="1828800" lvl="3" indent="-349250" algn="ctr">
              <a:lnSpc>
                <a:spcPct val="100000"/>
              </a:lnSpc>
              <a:spcBef>
                <a:spcPts val="0"/>
              </a:spcBef>
              <a:spcAft>
                <a:spcPts val="0"/>
              </a:spcAft>
              <a:buSzPts val="1900"/>
              <a:buChar char="●"/>
              <a:defRPr/>
            </a:lvl4pPr>
            <a:lvl5pPr marL="2286000" lvl="4" indent="-349250" algn="ctr">
              <a:lnSpc>
                <a:spcPct val="100000"/>
              </a:lnSpc>
              <a:spcBef>
                <a:spcPts val="0"/>
              </a:spcBef>
              <a:spcAft>
                <a:spcPts val="0"/>
              </a:spcAft>
              <a:buSzPts val="1900"/>
              <a:buChar char="○"/>
              <a:defRPr/>
            </a:lvl5pPr>
            <a:lvl6pPr marL="2743200" lvl="5" indent="-349250" algn="ctr">
              <a:lnSpc>
                <a:spcPct val="100000"/>
              </a:lnSpc>
              <a:spcBef>
                <a:spcPts val="0"/>
              </a:spcBef>
              <a:spcAft>
                <a:spcPts val="0"/>
              </a:spcAft>
              <a:buSzPts val="1900"/>
              <a:buChar char="■"/>
              <a:defRPr/>
            </a:lvl6pPr>
            <a:lvl7pPr marL="3200400" lvl="6" indent="-349250" algn="ctr">
              <a:lnSpc>
                <a:spcPct val="100000"/>
              </a:lnSpc>
              <a:spcBef>
                <a:spcPts val="0"/>
              </a:spcBef>
              <a:spcAft>
                <a:spcPts val="0"/>
              </a:spcAft>
              <a:buSzPts val="1900"/>
              <a:buChar char="●"/>
              <a:defRPr/>
            </a:lvl7pPr>
            <a:lvl8pPr marL="3657600" lvl="7" indent="-349250" algn="ctr">
              <a:lnSpc>
                <a:spcPct val="100000"/>
              </a:lnSpc>
              <a:spcBef>
                <a:spcPts val="0"/>
              </a:spcBef>
              <a:spcAft>
                <a:spcPts val="0"/>
              </a:spcAft>
              <a:buSzPts val="1900"/>
              <a:buChar char="○"/>
              <a:defRPr/>
            </a:lvl8pPr>
            <a:lvl9pPr marL="4114800" lvl="8" indent="-349250" algn="ctr">
              <a:lnSpc>
                <a:spcPct val="100000"/>
              </a:lnSpc>
              <a:spcBef>
                <a:spcPts val="0"/>
              </a:spcBef>
              <a:spcAft>
                <a:spcPts val="0"/>
              </a:spcAft>
              <a:buSzPts val="19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02 Intro">
  <p:cSld name="CUSTOM_1">
    <p:bg>
      <p:bgPr>
        <a:solidFill>
          <a:schemeClr val="accent4"/>
        </a:solidFill>
        <a:effectLst/>
      </p:bgPr>
    </p:bg>
    <p:spTree>
      <p:nvGrpSpPr>
        <p:cNvPr id="1" name="Shape 41"/>
        <p:cNvGrpSpPr/>
        <p:nvPr/>
      </p:nvGrpSpPr>
      <p:grpSpPr>
        <a:xfrm>
          <a:off x="0" y="0"/>
          <a:ext cx="0" cy="0"/>
          <a:chOff x="0" y="0"/>
          <a:chExt cx="0" cy="0"/>
        </a:xfrm>
      </p:grpSpPr>
      <p:sp>
        <p:nvSpPr>
          <p:cNvPr id="42" name="Google Shape;42;p4"/>
          <p:cNvSpPr txBox="1">
            <a:spLocks noGrp="1"/>
          </p:cNvSpPr>
          <p:nvPr>
            <p:ph type="title"/>
          </p:nvPr>
        </p:nvSpPr>
        <p:spPr>
          <a:xfrm>
            <a:off x="2069274" y="2719975"/>
            <a:ext cx="8053500" cy="13248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7000"/>
              <a:buFont typeface="Aldrich"/>
              <a:buNone/>
              <a:defRPr sz="7000"/>
            </a:lvl1pPr>
            <a:lvl2pPr lvl="1"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a:endParaRPr/>
          </a:p>
        </p:txBody>
      </p:sp>
      <p:sp>
        <p:nvSpPr>
          <p:cNvPr id="43" name="Google Shape;43;p4"/>
          <p:cNvSpPr txBox="1">
            <a:spLocks noGrp="1"/>
          </p:cNvSpPr>
          <p:nvPr>
            <p:ph type="body" idx="1"/>
          </p:nvPr>
        </p:nvSpPr>
        <p:spPr>
          <a:xfrm>
            <a:off x="2069236" y="4124275"/>
            <a:ext cx="8053500" cy="22359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44" name="Google Shape;44;p4"/>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45;p4"/>
          <p:cNvSpPr/>
          <p:nvPr/>
        </p:nvSpPr>
        <p:spPr>
          <a:xfrm>
            <a:off x="4216676" y="6210778"/>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46;p4"/>
          <p:cNvSpPr/>
          <p:nvPr/>
        </p:nvSpPr>
        <p:spPr>
          <a:xfrm>
            <a:off x="4902661" y="6338244"/>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 name="Google Shape;47;p4"/>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03 Talking Points">
  <p:cSld name="CUSTOM_2">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720400" y="669575"/>
            <a:ext cx="11055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5000"/>
              <a:buFont typeface="Aldrich"/>
              <a:buNone/>
              <a:defRPr sz="5000"/>
            </a:lvl1pPr>
            <a:lvl2pPr lvl="1"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9pPr>
          </a:lstStyle>
          <a:p>
            <a:endParaRPr/>
          </a:p>
        </p:txBody>
      </p:sp>
      <p:sp>
        <p:nvSpPr>
          <p:cNvPr id="50" name="Google Shape;50;p5"/>
          <p:cNvSpPr txBox="1">
            <a:spLocks noGrp="1"/>
          </p:cNvSpPr>
          <p:nvPr>
            <p:ph type="body" idx="1"/>
          </p:nvPr>
        </p:nvSpPr>
        <p:spPr>
          <a:xfrm>
            <a:off x="720400" y="2162000"/>
            <a:ext cx="7769400" cy="33660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51" name="Google Shape;51;p5"/>
          <p:cNvSpPr/>
          <p:nvPr/>
        </p:nvSpPr>
        <p:spPr>
          <a:xfrm rot="1147042">
            <a:off x="10065592"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52;p5"/>
          <p:cNvSpPr/>
          <p:nvPr/>
        </p:nvSpPr>
        <p:spPr>
          <a:xfrm flipH="1">
            <a:off x="11364769"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3;p5"/>
          <p:cNvSpPr/>
          <p:nvPr/>
        </p:nvSpPr>
        <p:spPr>
          <a:xfrm rot="-3772208" flipH="1">
            <a:off x="11599428" y="4123816"/>
            <a:ext cx="972589" cy="71848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5"/>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5" name="Google Shape;55;p5"/>
          <p:cNvSpPr/>
          <p:nvPr/>
        </p:nvSpPr>
        <p:spPr>
          <a:xfrm rot="1147042">
            <a:off x="10126567"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56" name="Google Shape;56;p5"/>
          <p:cNvGrpSpPr/>
          <p:nvPr/>
        </p:nvGrpSpPr>
        <p:grpSpPr>
          <a:xfrm rot="-8670537">
            <a:off x="481073" y="5670895"/>
            <a:ext cx="358103" cy="1075775"/>
            <a:chOff x="5847863" y="4281335"/>
            <a:chExt cx="358150" cy="1075915"/>
          </a:xfrm>
        </p:grpSpPr>
        <p:sp>
          <p:nvSpPr>
            <p:cNvPr id="57" name="Google Shape;57;p5"/>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58;p5"/>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9" name="Google Shape;59;p5"/>
          <p:cNvSpPr/>
          <p:nvPr/>
        </p:nvSpPr>
        <p:spPr>
          <a:xfrm flipH="1">
            <a:off x="11407444"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0" name="Google Shape;60;p5"/>
          <p:cNvSpPr/>
          <p:nvPr/>
        </p:nvSpPr>
        <p:spPr>
          <a:xfrm rot="-704196" flipH="1">
            <a:off x="10755869" y="6621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61;p5"/>
          <p:cNvSpPr/>
          <p:nvPr/>
        </p:nvSpPr>
        <p:spPr>
          <a:xfrm rot="-704196" flipH="1">
            <a:off x="10792653" y="6544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2" name="Google Shape;62;p5"/>
          <p:cNvSpPr/>
          <p:nvPr/>
        </p:nvSpPr>
        <p:spPr>
          <a:xfrm rot="2831391">
            <a:off x="10898042" y="469261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63;p5"/>
          <p:cNvSpPr/>
          <p:nvPr/>
        </p:nvSpPr>
        <p:spPr>
          <a:xfrm rot="2831391">
            <a:off x="10951851" y="472129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4" name="Google Shape;64;p5"/>
          <p:cNvSpPr/>
          <p:nvPr/>
        </p:nvSpPr>
        <p:spPr>
          <a:xfrm rot="-1146381" flipH="1">
            <a:off x="10919995"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 name="Google Shape;65;p5"/>
          <p:cNvSpPr/>
          <p:nvPr/>
        </p:nvSpPr>
        <p:spPr>
          <a:xfrm rot="-1146381" flipH="1">
            <a:off x="10871458"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06 Two columns">
  <p:cSld name="CUSTOM_4">
    <p:spTree>
      <p:nvGrpSpPr>
        <p:cNvPr id="1" name="Shape 95"/>
        <p:cNvGrpSpPr/>
        <p:nvPr/>
      </p:nvGrpSpPr>
      <p:grpSpPr>
        <a:xfrm>
          <a:off x="0" y="0"/>
          <a:ext cx="0" cy="0"/>
          <a:chOff x="0" y="0"/>
          <a:chExt cx="0" cy="0"/>
        </a:xfrm>
      </p:grpSpPr>
      <p:sp>
        <p:nvSpPr>
          <p:cNvPr id="96" name="Google Shape;96;p7"/>
          <p:cNvSpPr txBox="1">
            <a:spLocks noGrp="1"/>
          </p:cNvSpPr>
          <p:nvPr>
            <p:ph type="title"/>
          </p:nvPr>
        </p:nvSpPr>
        <p:spPr>
          <a:xfrm>
            <a:off x="873350" y="836300"/>
            <a:ext cx="10551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5000"/>
              <a:buFont typeface="Aldrich"/>
              <a:buNone/>
              <a:defRPr sz="5000"/>
            </a:lvl1pPr>
            <a:lvl2pPr lvl="1"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9pPr>
          </a:lstStyle>
          <a:p>
            <a:endParaRPr/>
          </a:p>
        </p:txBody>
      </p:sp>
      <p:sp>
        <p:nvSpPr>
          <p:cNvPr id="97" name="Google Shape;97;p7"/>
          <p:cNvSpPr txBox="1">
            <a:spLocks noGrp="1"/>
          </p:cNvSpPr>
          <p:nvPr>
            <p:ph type="body" idx="1"/>
          </p:nvPr>
        </p:nvSpPr>
        <p:spPr>
          <a:xfrm>
            <a:off x="873350" y="2446000"/>
            <a:ext cx="49608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98" name="Google Shape;98;p7"/>
          <p:cNvSpPr txBox="1">
            <a:spLocks noGrp="1"/>
          </p:cNvSpPr>
          <p:nvPr>
            <p:ph type="body" idx="2"/>
          </p:nvPr>
        </p:nvSpPr>
        <p:spPr>
          <a:xfrm>
            <a:off x="6464146" y="2434250"/>
            <a:ext cx="49611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grpSp>
        <p:nvGrpSpPr>
          <p:cNvPr id="99" name="Google Shape;99;p7"/>
          <p:cNvGrpSpPr/>
          <p:nvPr/>
        </p:nvGrpSpPr>
        <p:grpSpPr>
          <a:xfrm rot="-7155270">
            <a:off x="11499448" y="5857274"/>
            <a:ext cx="428588" cy="402124"/>
            <a:chOff x="2495301" y="1749451"/>
            <a:chExt cx="358028" cy="335921"/>
          </a:xfrm>
        </p:grpSpPr>
        <p:sp>
          <p:nvSpPr>
            <p:cNvPr id="100" name="Google Shape;100;p7"/>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7"/>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7"/>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7"/>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04" name="Google Shape;104;p7"/>
          <p:cNvGrpSpPr/>
          <p:nvPr/>
        </p:nvGrpSpPr>
        <p:grpSpPr>
          <a:xfrm rot="3120649">
            <a:off x="10976087" y="6095762"/>
            <a:ext cx="428520" cy="402060"/>
            <a:chOff x="2495301" y="1749451"/>
            <a:chExt cx="358028" cy="335921"/>
          </a:xfrm>
        </p:grpSpPr>
        <p:sp>
          <p:nvSpPr>
            <p:cNvPr id="105" name="Google Shape;105;p7"/>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 name="Google Shape;106;p7"/>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 name="Google Shape;107;p7"/>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8" name="Google Shape;108;p7"/>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1905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9" name="Google Shape;109;p7"/>
          <p:cNvSpPr/>
          <p:nvPr/>
        </p:nvSpPr>
        <p:spPr>
          <a:xfrm rot="7429286">
            <a:off x="82817"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0" name="Google Shape;110;p7"/>
          <p:cNvSpPr/>
          <p:nvPr/>
        </p:nvSpPr>
        <p:spPr>
          <a:xfrm rot="9469379" flipH="1">
            <a:off x="11630998"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111" name="Google Shape;111;p7"/>
          <p:cNvSpPr/>
          <p:nvPr/>
        </p:nvSpPr>
        <p:spPr>
          <a:xfrm rot="3560054" flipH="1">
            <a:off x="356202" y="5941093"/>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2" name="Google Shape;112;p7"/>
          <p:cNvSpPr/>
          <p:nvPr/>
        </p:nvSpPr>
        <p:spPr>
          <a:xfrm>
            <a:off x="5333108" y="6359168"/>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3" name="Google Shape;113;p7"/>
          <p:cNvSpPr/>
          <p:nvPr/>
        </p:nvSpPr>
        <p:spPr>
          <a:xfrm>
            <a:off x="4976689" y="5999439"/>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4" name="Google Shape;114;p7"/>
          <p:cNvSpPr/>
          <p:nvPr/>
        </p:nvSpPr>
        <p:spPr>
          <a:xfrm>
            <a:off x="4673687" y="5636364"/>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07 Quote">
  <p:cSld name="CUSTOM_6">
    <p:bg>
      <p:bgPr>
        <a:solidFill>
          <a:schemeClr val="accent4"/>
        </a:solidFill>
        <a:effectLst/>
      </p:bgPr>
    </p:bg>
    <p:spTree>
      <p:nvGrpSpPr>
        <p:cNvPr id="1" name="Shape 131"/>
        <p:cNvGrpSpPr/>
        <p:nvPr/>
      </p:nvGrpSpPr>
      <p:grpSpPr>
        <a:xfrm>
          <a:off x="0" y="0"/>
          <a:ext cx="0" cy="0"/>
          <a:chOff x="0" y="0"/>
          <a:chExt cx="0" cy="0"/>
        </a:xfrm>
      </p:grpSpPr>
      <p:sp>
        <p:nvSpPr>
          <p:cNvPr id="132" name="Google Shape;132;p9"/>
          <p:cNvSpPr txBox="1">
            <a:spLocks noGrp="1"/>
          </p:cNvSpPr>
          <p:nvPr>
            <p:ph type="title"/>
          </p:nvPr>
        </p:nvSpPr>
        <p:spPr>
          <a:xfrm>
            <a:off x="1272900" y="1893825"/>
            <a:ext cx="9646200" cy="3160800"/>
          </a:xfrm>
          <a:prstGeom prst="rect">
            <a:avLst/>
          </a:prstGeom>
        </p:spPr>
        <p:txBody>
          <a:bodyPr spcFirstLastPara="1" wrap="square" lIns="121900" tIns="121900" rIns="121900" bIns="121900" anchor="ctr" anchorCtr="0">
            <a:noAutofit/>
          </a:bodyPr>
          <a:lstStyle>
            <a:lvl1pPr lvl="0" algn="ctr" rtl="0">
              <a:spcBef>
                <a:spcPts val="0"/>
              </a:spcBef>
              <a:spcAft>
                <a:spcPts val="0"/>
              </a:spcAft>
              <a:buClr>
                <a:schemeClr val="dk1"/>
              </a:buClr>
              <a:buSzPts val="5000"/>
              <a:buNone/>
              <a:defRPr sz="5000">
                <a:solidFill>
                  <a:schemeClr val="dk1"/>
                </a:solidFill>
              </a:defRPr>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133" name="Google Shape;133;p9"/>
          <p:cNvSpPr txBox="1">
            <a:spLocks noGrp="1"/>
          </p:cNvSpPr>
          <p:nvPr>
            <p:ph type="subTitle" idx="1"/>
          </p:nvPr>
        </p:nvSpPr>
        <p:spPr>
          <a:xfrm>
            <a:off x="632875" y="5919475"/>
            <a:ext cx="11379900" cy="717900"/>
          </a:xfrm>
          <a:prstGeom prst="rect">
            <a:avLst/>
          </a:prstGeom>
        </p:spPr>
        <p:txBody>
          <a:bodyPr spcFirstLastPara="1" wrap="square" lIns="121900" tIns="121900" rIns="121900" bIns="121900" anchor="b" anchorCtr="0">
            <a:noAutofit/>
          </a:bodyPr>
          <a:lstStyle>
            <a:lvl1pPr lvl="0" algn="r" rtl="0">
              <a:lnSpc>
                <a:spcPct val="100000"/>
              </a:lnSpc>
              <a:spcBef>
                <a:spcPts val="0"/>
              </a:spcBef>
              <a:spcAft>
                <a:spcPts val="0"/>
              </a:spcAft>
              <a:buSzPts val="1900"/>
              <a:buNone/>
              <a:defRPr/>
            </a:lvl1pPr>
            <a:lvl2pPr lvl="1" algn="r" rtl="0">
              <a:lnSpc>
                <a:spcPct val="100000"/>
              </a:lnSpc>
              <a:spcBef>
                <a:spcPts val="0"/>
              </a:spcBef>
              <a:spcAft>
                <a:spcPts val="0"/>
              </a:spcAft>
              <a:buSzPts val="1900"/>
              <a:buNone/>
              <a:defRPr/>
            </a:lvl2pPr>
            <a:lvl3pPr lvl="2" algn="r" rtl="0">
              <a:lnSpc>
                <a:spcPct val="100000"/>
              </a:lnSpc>
              <a:spcBef>
                <a:spcPts val="0"/>
              </a:spcBef>
              <a:spcAft>
                <a:spcPts val="0"/>
              </a:spcAft>
              <a:buSzPts val="1900"/>
              <a:buNone/>
              <a:defRPr/>
            </a:lvl3pPr>
            <a:lvl4pPr lvl="3" algn="r" rtl="0">
              <a:lnSpc>
                <a:spcPct val="100000"/>
              </a:lnSpc>
              <a:spcBef>
                <a:spcPts val="0"/>
              </a:spcBef>
              <a:spcAft>
                <a:spcPts val="0"/>
              </a:spcAft>
              <a:buSzPts val="1900"/>
              <a:buNone/>
              <a:defRPr/>
            </a:lvl4pPr>
            <a:lvl5pPr lvl="4" algn="r" rtl="0">
              <a:lnSpc>
                <a:spcPct val="100000"/>
              </a:lnSpc>
              <a:spcBef>
                <a:spcPts val="0"/>
              </a:spcBef>
              <a:spcAft>
                <a:spcPts val="0"/>
              </a:spcAft>
              <a:buSzPts val="1900"/>
              <a:buNone/>
              <a:defRPr/>
            </a:lvl5pPr>
            <a:lvl6pPr lvl="5" algn="r" rtl="0">
              <a:lnSpc>
                <a:spcPct val="100000"/>
              </a:lnSpc>
              <a:spcBef>
                <a:spcPts val="0"/>
              </a:spcBef>
              <a:spcAft>
                <a:spcPts val="0"/>
              </a:spcAft>
              <a:buSzPts val="1900"/>
              <a:buNone/>
              <a:defRPr/>
            </a:lvl6pPr>
            <a:lvl7pPr lvl="6" algn="r" rtl="0">
              <a:lnSpc>
                <a:spcPct val="100000"/>
              </a:lnSpc>
              <a:spcBef>
                <a:spcPts val="0"/>
              </a:spcBef>
              <a:spcAft>
                <a:spcPts val="0"/>
              </a:spcAft>
              <a:buSzPts val="1900"/>
              <a:buNone/>
              <a:defRPr/>
            </a:lvl7pPr>
            <a:lvl8pPr lvl="7" algn="r" rtl="0">
              <a:lnSpc>
                <a:spcPct val="100000"/>
              </a:lnSpc>
              <a:spcBef>
                <a:spcPts val="0"/>
              </a:spcBef>
              <a:spcAft>
                <a:spcPts val="0"/>
              </a:spcAft>
              <a:buSzPts val="1900"/>
              <a:buNone/>
              <a:defRPr/>
            </a:lvl8pPr>
            <a:lvl9pPr lvl="8" algn="r" rtl="0">
              <a:lnSpc>
                <a:spcPct val="100000"/>
              </a:lnSpc>
              <a:spcBef>
                <a:spcPts val="0"/>
              </a:spcBef>
              <a:spcAft>
                <a:spcPts val="0"/>
              </a:spcAft>
              <a:buSzPts val="1900"/>
              <a:buNone/>
              <a:defRPr/>
            </a:lvl9pPr>
          </a:lstStyle>
          <a:p>
            <a:endParaRPr/>
          </a:p>
        </p:txBody>
      </p:sp>
      <p:sp>
        <p:nvSpPr>
          <p:cNvPr id="134" name="Google Shape;134;p9"/>
          <p:cNvSpPr/>
          <p:nvPr/>
        </p:nvSpPr>
        <p:spPr>
          <a:xfrm>
            <a:off x="511975" y="1086700"/>
            <a:ext cx="11143155" cy="4938215"/>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135" name="Google Shape;135;p9"/>
          <p:cNvGrpSpPr/>
          <p:nvPr/>
        </p:nvGrpSpPr>
        <p:grpSpPr>
          <a:xfrm>
            <a:off x="1523784" y="1086696"/>
            <a:ext cx="969047" cy="777202"/>
            <a:chOff x="9417497" y="1564911"/>
            <a:chExt cx="967692" cy="776116"/>
          </a:xfrm>
        </p:grpSpPr>
        <p:sp>
          <p:nvSpPr>
            <p:cNvPr id="136" name="Google Shape;136;p9"/>
            <p:cNvSpPr/>
            <p:nvPr/>
          </p:nvSpPr>
          <p:spPr>
            <a:xfrm>
              <a:off x="9921017" y="1988233"/>
              <a:ext cx="464172" cy="297268"/>
            </a:xfrm>
            <a:custGeom>
              <a:avLst/>
              <a:gdLst/>
              <a:ahLst/>
              <a:cxnLst/>
              <a:rect l="l" t="t" r="r" b="b"/>
              <a:pathLst>
                <a:path w="221562" h="141894" extrusionOk="0">
                  <a:moveTo>
                    <a:pt x="-56" y="35735"/>
                  </a:moveTo>
                  <a:cubicBezTo>
                    <a:pt x="19220" y="17214"/>
                    <a:pt x="43846" y="5245"/>
                    <a:pt x="70318" y="1526"/>
                  </a:cubicBezTo>
                  <a:cubicBezTo>
                    <a:pt x="101814" y="-2016"/>
                    <a:pt x="133515" y="6103"/>
                    <a:pt x="159428" y="24363"/>
                  </a:cubicBezTo>
                  <a:cubicBezTo>
                    <a:pt x="191781" y="46771"/>
                    <a:pt x="214068" y="80970"/>
                    <a:pt x="221506" y="119625"/>
                  </a:cubicBezTo>
                  <a:cubicBezTo>
                    <a:pt x="189721" y="139423"/>
                    <a:pt x="151757" y="146795"/>
                    <a:pt x="114873" y="140317"/>
                  </a:cubicBezTo>
                  <a:cubicBezTo>
                    <a:pt x="31542" y="124192"/>
                    <a:pt x="876" y="39090"/>
                    <a:pt x="-56" y="3573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 name="Google Shape;137;p9"/>
            <p:cNvSpPr/>
            <p:nvPr/>
          </p:nvSpPr>
          <p:spPr>
            <a:xfrm>
              <a:off x="9417497" y="1564911"/>
              <a:ext cx="759789" cy="776116"/>
            </a:xfrm>
            <a:custGeom>
              <a:avLst/>
              <a:gdLst/>
              <a:ahLst/>
              <a:cxnLst/>
              <a:rect l="l" t="t" r="r" b="b"/>
              <a:pathLst>
                <a:path w="362668" h="370461" extrusionOk="0">
                  <a:moveTo>
                    <a:pt x="76713" y="161264"/>
                  </a:moveTo>
                  <a:cubicBezTo>
                    <a:pt x="41200" y="163222"/>
                    <a:pt x="10440" y="143834"/>
                    <a:pt x="2144" y="117082"/>
                  </a:cubicBezTo>
                  <a:cubicBezTo>
                    <a:pt x="-9228" y="80544"/>
                    <a:pt x="25913" y="46988"/>
                    <a:pt x="51825" y="34218"/>
                  </a:cubicBezTo>
                  <a:cubicBezTo>
                    <a:pt x="55647" y="32260"/>
                    <a:pt x="103185" y="9889"/>
                    <a:pt x="140190" y="39717"/>
                  </a:cubicBezTo>
                  <a:cubicBezTo>
                    <a:pt x="172440" y="65723"/>
                    <a:pt x="168153" y="108507"/>
                    <a:pt x="168153" y="111489"/>
                  </a:cubicBezTo>
                  <a:cubicBezTo>
                    <a:pt x="167500" y="106829"/>
                    <a:pt x="160789" y="57613"/>
                    <a:pt x="196116" y="25922"/>
                  </a:cubicBezTo>
                  <a:cubicBezTo>
                    <a:pt x="223147" y="1407"/>
                    <a:pt x="272642" y="-10524"/>
                    <a:pt x="298648" y="14830"/>
                  </a:cubicBezTo>
                  <a:cubicBezTo>
                    <a:pt x="317291" y="33472"/>
                    <a:pt x="317291" y="66562"/>
                    <a:pt x="306944" y="89398"/>
                  </a:cubicBezTo>
                  <a:cubicBezTo>
                    <a:pt x="297660" y="108954"/>
                    <a:pt x="280845" y="123924"/>
                    <a:pt x="260338" y="130877"/>
                  </a:cubicBezTo>
                  <a:cubicBezTo>
                    <a:pt x="279857" y="123150"/>
                    <a:pt x="301594" y="123150"/>
                    <a:pt x="321112" y="130877"/>
                  </a:cubicBezTo>
                  <a:cubicBezTo>
                    <a:pt x="329035" y="134140"/>
                    <a:pt x="358396" y="146630"/>
                    <a:pt x="362498" y="175059"/>
                  </a:cubicBezTo>
                  <a:cubicBezTo>
                    <a:pt x="363859" y="196433"/>
                    <a:pt x="353037" y="216744"/>
                    <a:pt x="334534" y="227537"/>
                  </a:cubicBezTo>
                  <a:cubicBezTo>
                    <a:pt x="317878" y="237483"/>
                    <a:pt x="297651" y="239496"/>
                    <a:pt x="279354" y="233037"/>
                  </a:cubicBezTo>
                  <a:cubicBezTo>
                    <a:pt x="283641" y="234901"/>
                    <a:pt x="312443" y="247578"/>
                    <a:pt x="317943" y="274516"/>
                  </a:cubicBezTo>
                  <a:cubicBezTo>
                    <a:pt x="323442" y="301454"/>
                    <a:pt x="301911" y="323451"/>
                    <a:pt x="287556" y="337992"/>
                  </a:cubicBezTo>
                  <a:cubicBezTo>
                    <a:pt x="274972" y="350856"/>
                    <a:pt x="255118" y="371082"/>
                    <a:pt x="224080" y="371175"/>
                  </a:cubicBezTo>
                  <a:cubicBezTo>
                    <a:pt x="200385" y="370308"/>
                    <a:pt x="178219" y="359226"/>
                    <a:pt x="163306" y="340789"/>
                  </a:cubicBezTo>
                  <a:cubicBezTo>
                    <a:pt x="144990" y="315939"/>
                    <a:pt x="141802" y="283035"/>
                    <a:pt x="155010" y="255128"/>
                  </a:cubicBezTo>
                  <a:cubicBezTo>
                    <a:pt x="148364" y="276324"/>
                    <a:pt x="140646" y="297166"/>
                    <a:pt x="131894" y="317579"/>
                  </a:cubicBezTo>
                  <a:cubicBezTo>
                    <a:pt x="115395" y="356262"/>
                    <a:pt x="109430" y="360363"/>
                    <a:pt x="104956" y="362134"/>
                  </a:cubicBezTo>
                  <a:cubicBezTo>
                    <a:pt x="80534" y="372294"/>
                    <a:pt x="43530" y="340136"/>
                    <a:pt x="25260" y="314503"/>
                  </a:cubicBezTo>
                  <a:cubicBezTo>
                    <a:pt x="15939" y="300894"/>
                    <a:pt x="-6525" y="269948"/>
                    <a:pt x="2424" y="231639"/>
                  </a:cubicBezTo>
                  <a:cubicBezTo>
                    <a:pt x="12257" y="196237"/>
                    <a:pt x="40836" y="169169"/>
                    <a:pt x="76713" y="16126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 name="Google Shape;138;p9"/>
            <p:cNvSpPr/>
            <p:nvPr/>
          </p:nvSpPr>
          <p:spPr>
            <a:xfrm>
              <a:off x="9696544" y="1861301"/>
              <a:ext cx="183168" cy="183168"/>
            </a:xfrm>
            <a:custGeom>
              <a:avLst/>
              <a:gdLst/>
              <a:ahLst/>
              <a:cxnLst/>
              <a:rect l="l" t="t" r="r" b="b"/>
              <a:pathLst>
                <a:path w="87431" h="87431" extrusionOk="0">
                  <a:moveTo>
                    <a:pt x="87432" y="43716"/>
                  </a:moveTo>
                  <a:cubicBezTo>
                    <a:pt x="87432" y="67860"/>
                    <a:pt x="67860" y="87432"/>
                    <a:pt x="43716" y="87432"/>
                  </a:cubicBezTo>
                  <a:cubicBezTo>
                    <a:pt x="19572" y="87432"/>
                    <a:pt x="0" y="67860"/>
                    <a:pt x="0" y="43716"/>
                  </a:cubicBezTo>
                  <a:cubicBezTo>
                    <a:pt x="0" y="19572"/>
                    <a:pt x="19572" y="0"/>
                    <a:pt x="43716" y="0"/>
                  </a:cubicBezTo>
                  <a:cubicBezTo>
                    <a:pt x="67860" y="0"/>
                    <a:pt x="87432" y="19572"/>
                    <a:pt x="87432" y="4371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 name="Google Shape;139;p9"/>
            <p:cNvSpPr/>
            <p:nvPr/>
          </p:nvSpPr>
          <p:spPr>
            <a:xfrm>
              <a:off x="10015296" y="2057859"/>
              <a:ext cx="318886" cy="141184"/>
            </a:xfrm>
            <a:custGeom>
              <a:avLst/>
              <a:gdLst/>
              <a:ahLst/>
              <a:cxnLst/>
              <a:rect l="l" t="t" r="r" b="b"/>
              <a:pathLst>
                <a:path w="152213" h="67391" extrusionOk="0">
                  <a:moveTo>
                    <a:pt x="-56" y="714"/>
                  </a:moveTo>
                  <a:cubicBezTo>
                    <a:pt x="23862" y="14919"/>
                    <a:pt x="48600" y="27679"/>
                    <a:pt x="74047" y="38930"/>
                  </a:cubicBezTo>
                  <a:cubicBezTo>
                    <a:pt x="99493" y="50172"/>
                    <a:pt x="125574" y="59912"/>
                    <a:pt x="152158" y="68105"/>
                  </a:cubicBezTo>
                  <a:cubicBezTo>
                    <a:pt x="124623" y="62932"/>
                    <a:pt x="97788" y="54580"/>
                    <a:pt x="72182" y="43218"/>
                  </a:cubicBezTo>
                  <a:cubicBezTo>
                    <a:pt x="46522" y="31930"/>
                    <a:pt x="22277" y="17659"/>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 name="Google Shape;140;p9"/>
            <p:cNvSpPr/>
            <p:nvPr/>
          </p:nvSpPr>
          <p:spPr>
            <a:xfrm>
              <a:off x="10118162" y="2087528"/>
              <a:ext cx="114236" cy="35248"/>
            </a:xfrm>
            <a:custGeom>
              <a:avLst/>
              <a:gdLst/>
              <a:ahLst/>
              <a:cxnLst/>
              <a:rect l="l" t="t" r="r" b="b"/>
              <a:pathLst>
                <a:path w="54528" h="16825" extrusionOk="0">
                  <a:moveTo>
                    <a:pt x="-56" y="15255"/>
                  </a:moveTo>
                  <a:cubicBezTo>
                    <a:pt x="9377" y="14910"/>
                    <a:pt x="18754" y="13568"/>
                    <a:pt x="27907" y="11247"/>
                  </a:cubicBezTo>
                  <a:cubicBezTo>
                    <a:pt x="37126" y="8739"/>
                    <a:pt x="46037" y="5207"/>
                    <a:pt x="54472" y="714"/>
                  </a:cubicBezTo>
                  <a:cubicBezTo>
                    <a:pt x="47621" y="8031"/>
                    <a:pt x="38822" y="13232"/>
                    <a:pt x="29119" y="15721"/>
                  </a:cubicBezTo>
                  <a:cubicBezTo>
                    <a:pt x="19546" y="18293"/>
                    <a:pt x="9433" y="18135"/>
                    <a:pt x="-56"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1" name="Google Shape;141;p9"/>
            <p:cNvSpPr/>
            <p:nvPr/>
          </p:nvSpPr>
          <p:spPr>
            <a:xfrm>
              <a:off x="10193703" y="2136914"/>
              <a:ext cx="77134" cy="21069"/>
            </a:xfrm>
            <a:custGeom>
              <a:avLst/>
              <a:gdLst/>
              <a:ahLst/>
              <a:cxnLst/>
              <a:rect l="l" t="t" r="r" b="b"/>
              <a:pathLst>
                <a:path w="36818" h="10057" extrusionOk="0">
                  <a:moveTo>
                    <a:pt x="-56" y="8450"/>
                  </a:moveTo>
                  <a:cubicBezTo>
                    <a:pt x="6469" y="7332"/>
                    <a:pt x="12434" y="6586"/>
                    <a:pt x="18586" y="5281"/>
                  </a:cubicBezTo>
                  <a:cubicBezTo>
                    <a:pt x="24738" y="3976"/>
                    <a:pt x="30424" y="2392"/>
                    <a:pt x="36762" y="714"/>
                  </a:cubicBezTo>
                  <a:cubicBezTo>
                    <a:pt x="32102" y="5505"/>
                    <a:pt x="26080" y="8758"/>
                    <a:pt x="19518" y="10035"/>
                  </a:cubicBezTo>
                  <a:cubicBezTo>
                    <a:pt x="12975" y="11405"/>
                    <a:pt x="6180" y="10855"/>
                    <a:pt x="-56" y="84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2" name="Google Shape;142;p9"/>
            <p:cNvSpPr/>
            <p:nvPr/>
          </p:nvSpPr>
          <p:spPr>
            <a:xfrm>
              <a:off x="10153102" y="2136914"/>
              <a:ext cx="26579" cy="67174"/>
            </a:xfrm>
            <a:custGeom>
              <a:avLst/>
              <a:gdLst/>
              <a:ahLst/>
              <a:cxnLst/>
              <a:rect l="l" t="t" r="r" b="b"/>
              <a:pathLst>
                <a:path w="12687" h="32064" extrusionOk="0">
                  <a:moveTo>
                    <a:pt x="-56" y="714"/>
                  </a:moveTo>
                  <a:cubicBezTo>
                    <a:pt x="11278" y="7024"/>
                    <a:pt x="15800" y="21034"/>
                    <a:pt x="10291" y="32778"/>
                  </a:cubicBezTo>
                  <a:cubicBezTo>
                    <a:pt x="9787" y="27148"/>
                    <a:pt x="8697" y="21584"/>
                    <a:pt x="7028" y="16187"/>
                  </a:cubicBezTo>
                  <a:cubicBezTo>
                    <a:pt x="5173" y="10809"/>
                    <a:pt x="2796" y="5626"/>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3" name="Google Shape;143;p9"/>
            <p:cNvSpPr/>
            <p:nvPr/>
          </p:nvSpPr>
          <p:spPr>
            <a:xfrm>
              <a:off x="10222981" y="2166191"/>
              <a:ext cx="33524" cy="87483"/>
            </a:xfrm>
            <a:custGeom>
              <a:avLst/>
              <a:gdLst/>
              <a:ahLst/>
              <a:cxnLst/>
              <a:rect l="l" t="t" r="r" b="b"/>
              <a:pathLst>
                <a:path w="16002" h="41758" extrusionOk="0">
                  <a:moveTo>
                    <a:pt x="-56" y="714"/>
                  </a:moveTo>
                  <a:cubicBezTo>
                    <a:pt x="6795" y="5001"/>
                    <a:pt x="11856" y="11620"/>
                    <a:pt x="14205" y="19356"/>
                  </a:cubicBezTo>
                  <a:cubicBezTo>
                    <a:pt x="16787" y="26906"/>
                    <a:pt x="16489" y="35137"/>
                    <a:pt x="13366" y="42472"/>
                  </a:cubicBezTo>
                  <a:cubicBezTo>
                    <a:pt x="13217" y="35099"/>
                    <a:pt x="12024" y="27792"/>
                    <a:pt x="9824" y="20754"/>
                  </a:cubicBezTo>
                  <a:cubicBezTo>
                    <a:pt x="7401" y="13679"/>
                    <a:pt x="4083" y="6940"/>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44" name="Google Shape;144;p9"/>
          <p:cNvGrpSpPr/>
          <p:nvPr/>
        </p:nvGrpSpPr>
        <p:grpSpPr>
          <a:xfrm>
            <a:off x="709567" y="1197851"/>
            <a:ext cx="1101396" cy="960077"/>
            <a:chOff x="8316334" y="844291"/>
            <a:chExt cx="981899" cy="855912"/>
          </a:xfrm>
        </p:grpSpPr>
        <p:sp>
          <p:nvSpPr>
            <p:cNvPr id="145" name="Google Shape;145;p9"/>
            <p:cNvSpPr/>
            <p:nvPr/>
          </p:nvSpPr>
          <p:spPr>
            <a:xfrm>
              <a:off x="8316334" y="1331125"/>
              <a:ext cx="420586" cy="313823"/>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6" name="Google Shape;146;p9"/>
            <p:cNvSpPr/>
            <p:nvPr/>
          </p:nvSpPr>
          <p:spPr>
            <a:xfrm>
              <a:off x="8378405" y="1424459"/>
              <a:ext cx="302874" cy="171453"/>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7" name="Google Shape;147;p9"/>
            <p:cNvSpPr/>
            <p:nvPr/>
          </p:nvSpPr>
          <p:spPr>
            <a:xfrm>
              <a:off x="8526029" y="1469744"/>
              <a:ext cx="46222" cy="111113"/>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 name="Google Shape;148;p9"/>
            <p:cNvSpPr/>
            <p:nvPr/>
          </p:nvSpPr>
          <p:spPr>
            <a:xfrm>
              <a:off x="8464322" y="1509953"/>
              <a:ext cx="33753" cy="71471"/>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 name="Google Shape;149;p9"/>
            <p:cNvSpPr/>
            <p:nvPr/>
          </p:nvSpPr>
          <p:spPr>
            <a:xfrm>
              <a:off x="8468780" y="1463497"/>
              <a:ext cx="66784" cy="28002"/>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0" name="Google Shape;150;p9"/>
            <p:cNvSpPr/>
            <p:nvPr/>
          </p:nvSpPr>
          <p:spPr>
            <a:xfrm>
              <a:off x="8384652" y="1495899"/>
              <a:ext cx="86312" cy="34710"/>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1" name="Google Shape;151;p9"/>
            <p:cNvSpPr/>
            <p:nvPr/>
          </p:nvSpPr>
          <p:spPr>
            <a:xfrm>
              <a:off x="8486339" y="844291"/>
              <a:ext cx="811894" cy="855912"/>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2" name="Google Shape;152;p9"/>
            <p:cNvSpPr/>
            <p:nvPr/>
          </p:nvSpPr>
          <p:spPr>
            <a:xfrm>
              <a:off x="8753957" y="1161924"/>
              <a:ext cx="220272" cy="220272"/>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3" name="Google Shape;153;p9"/>
          <p:cNvGrpSpPr/>
          <p:nvPr/>
        </p:nvGrpSpPr>
        <p:grpSpPr>
          <a:xfrm rot="10800000">
            <a:off x="5477080" y="671351"/>
            <a:ext cx="1237846" cy="872004"/>
            <a:chOff x="621403" y="597265"/>
            <a:chExt cx="1588204" cy="1118814"/>
          </a:xfrm>
        </p:grpSpPr>
        <p:sp>
          <p:nvSpPr>
            <p:cNvPr id="154" name="Google Shape;154;p9"/>
            <p:cNvSpPr/>
            <p:nvPr/>
          </p:nvSpPr>
          <p:spPr>
            <a:xfrm>
              <a:off x="1448058"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55" name="Google Shape;155;p9"/>
            <p:cNvSpPr/>
            <p:nvPr/>
          </p:nvSpPr>
          <p:spPr>
            <a:xfrm>
              <a:off x="621403"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grpSp>
        <p:nvGrpSpPr>
          <p:cNvPr id="156" name="Google Shape;156;p9"/>
          <p:cNvGrpSpPr/>
          <p:nvPr/>
        </p:nvGrpSpPr>
        <p:grpSpPr>
          <a:xfrm flipH="1">
            <a:off x="10316867" y="4890701"/>
            <a:ext cx="1101396" cy="960077"/>
            <a:chOff x="8316334" y="844291"/>
            <a:chExt cx="981899" cy="855912"/>
          </a:xfrm>
        </p:grpSpPr>
        <p:sp>
          <p:nvSpPr>
            <p:cNvPr id="157" name="Google Shape;157;p9"/>
            <p:cNvSpPr/>
            <p:nvPr/>
          </p:nvSpPr>
          <p:spPr>
            <a:xfrm>
              <a:off x="8316334" y="1331125"/>
              <a:ext cx="420586" cy="313823"/>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 name="Google Shape;158;p9"/>
            <p:cNvSpPr/>
            <p:nvPr/>
          </p:nvSpPr>
          <p:spPr>
            <a:xfrm>
              <a:off x="8378405" y="1424459"/>
              <a:ext cx="302874" cy="171453"/>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 name="Google Shape;159;p9"/>
            <p:cNvSpPr/>
            <p:nvPr/>
          </p:nvSpPr>
          <p:spPr>
            <a:xfrm>
              <a:off x="8526029" y="1469744"/>
              <a:ext cx="46222" cy="111113"/>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 name="Google Shape;160;p9"/>
            <p:cNvSpPr/>
            <p:nvPr/>
          </p:nvSpPr>
          <p:spPr>
            <a:xfrm>
              <a:off x="8464322" y="1509953"/>
              <a:ext cx="33753" cy="71471"/>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1" name="Google Shape;161;p9"/>
            <p:cNvSpPr/>
            <p:nvPr/>
          </p:nvSpPr>
          <p:spPr>
            <a:xfrm>
              <a:off x="8468780" y="1463497"/>
              <a:ext cx="66784" cy="28002"/>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2" name="Google Shape;162;p9"/>
            <p:cNvSpPr/>
            <p:nvPr/>
          </p:nvSpPr>
          <p:spPr>
            <a:xfrm>
              <a:off x="8384652" y="1495899"/>
              <a:ext cx="86312" cy="34710"/>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3" name="Google Shape;163;p9"/>
            <p:cNvSpPr/>
            <p:nvPr/>
          </p:nvSpPr>
          <p:spPr>
            <a:xfrm>
              <a:off x="8486339" y="844291"/>
              <a:ext cx="811894" cy="855912"/>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4" name="Google Shape;164;p9"/>
            <p:cNvSpPr/>
            <p:nvPr/>
          </p:nvSpPr>
          <p:spPr>
            <a:xfrm>
              <a:off x="8753957" y="1161924"/>
              <a:ext cx="220272" cy="220272"/>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5" name="Google Shape;165;p9"/>
          <p:cNvGrpSpPr/>
          <p:nvPr/>
        </p:nvGrpSpPr>
        <p:grpSpPr>
          <a:xfrm flipH="1">
            <a:off x="9639159" y="5308171"/>
            <a:ext cx="969047" cy="777202"/>
            <a:chOff x="9417497" y="1564911"/>
            <a:chExt cx="967692" cy="776116"/>
          </a:xfrm>
        </p:grpSpPr>
        <p:sp>
          <p:nvSpPr>
            <p:cNvPr id="166" name="Google Shape;166;p9"/>
            <p:cNvSpPr/>
            <p:nvPr/>
          </p:nvSpPr>
          <p:spPr>
            <a:xfrm>
              <a:off x="9921017" y="1988233"/>
              <a:ext cx="464172" cy="297268"/>
            </a:xfrm>
            <a:custGeom>
              <a:avLst/>
              <a:gdLst/>
              <a:ahLst/>
              <a:cxnLst/>
              <a:rect l="l" t="t" r="r" b="b"/>
              <a:pathLst>
                <a:path w="221562" h="141894" extrusionOk="0">
                  <a:moveTo>
                    <a:pt x="-56" y="35735"/>
                  </a:moveTo>
                  <a:cubicBezTo>
                    <a:pt x="19220" y="17214"/>
                    <a:pt x="43846" y="5245"/>
                    <a:pt x="70318" y="1526"/>
                  </a:cubicBezTo>
                  <a:cubicBezTo>
                    <a:pt x="101814" y="-2016"/>
                    <a:pt x="133515" y="6103"/>
                    <a:pt x="159428" y="24363"/>
                  </a:cubicBezTo>
                  <a:cubicBezTo>
                    <a:pt x="191781" y="46771"/>
                    <a:pt x="214068" y="80970"/>
                    <a:pt x="221506" y="119625"/>
                  </a:cubicBezTo>
                  <a:cubicBezTo>
                    <a:pt x="189721" y="139423"/>
                    <a:pt x="151757" y="146795"/>
                    <a:pt x="114873" y="140317"/>
                  </a:cubicBezTo>
                  <a:cubicBezTo>
                    <a:pt x="31542" y="124192"/>
                    <a:pt x="876" y="39090"/>
                    <a:pt x="-56" y="3573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 name="Google Shape;167;p9"/>
            <p:cNvSpPr/>
            <p:nvPr/>
          </p:nvSpPr>
          <p:spPr>
            <a:xfrm>
              <a:off x="9417497" y="1564911"/>
              <a:ext cx="759789" cy="776116"/>
            </a:xfrm>
            <a:custGeom>
              <a:avLst/>
              <a:gdLst/>
              <a:ahLst/>
              <a:cxnLst/>
              <a:rect l="l" t="t" r="r" b="b"/>
              <a:pathLst>
                <a:path w="362668" h="370461" extrusionOk="0">
                  <a:moveTo>
                    <a:pt x="76713" y="161264"/>
                  </a:moveTo>
                  <a:cubicBezTo>
                    <a:pt x="41200" y="163222"/>
                    <a:pt x="10440" y="143834"/>
                    <a:pt x="2144" y="117082"/>
                  </a:cubicBezTo>
                  <a:cubicBezTo>
                    <a:pt x="-9228" y="80544"/>
                    <a:pt x="25913" y="46988"/>
                    <a:pt x="51825" y="34218"/>
                  </a:cubicBezTo>
                  <a:cubicBezTo>
                    <a:pt x="55647" y="32260"/>
                    <a:pt x="103185" y="9889"/>
                    <a:pt x="140190" y="39717"/>
                  </a:cubicBezTo>
                  <a:cubicBezTo>
                    <a:pt x="172440" y="65723"/>
                    <a:pt x="168153" y="108507"/>
                    <a:pt x="168153" y="111489"/>
                  </a:cubicBezTo>
                  <a:cubicBezTo>
                    <a:pt x="167500" y="106829"/>
                    <a:pt x="160789" y="57613"/>
                    <a:pt x="196116" y="25922"/>
                  </a:cubicBezTo>
                  <a:cubicBezTo>
                    <a:pt x="223147" y="1407"/>
                    <a:pt x="272642" y="-10524"/>
                    <a:pt x="298648" y="14830"/>
                  </a:cubicBezTo>
                  <a:cubicBezTo>
                    <a:pt x="317291" y="33472"/>
                    <a:pt x="317291" y="66562"/>
                    <a:pt x="306944" y="89398"/>
                  </a:cubicBezTo>
                  <a:cubicBezTo>
                    <a:pt x="297660" y="108954"/>
                    <a:pt x="280845" y="123924"/>
                    <a:pt x="260338" y="130877"/>
                  </a:cubicBezTo>
                  <a:cubicBezTo>
                    <a:pt x="279857" y="123150"/>
                    <a:pt x="301594" y="123150"/>
                    <a:pt x="321112" y="130877"/>
                  </a:cubicBezTo>
                  <a:cubicBezTo>
                    <a:pt x="329035" y="134140"/>
                    <a:pt x="358396" y="146630"/>
                    <a:pt x="362498" y="175059"/>
                  </a:cubicBezTo>
                  <a:cubicBezTo>
                    <a:pt x="363859" y="196433"/>
                    <a:pt x="353037" y="216744"/>
                    <a:pt x="334534" y="227537"/>
                  </a:cubicBezTo>
                  <a:cubicBezTo>
                    <a:pt x="317878" y="237483"/>
                    <a:pt x="297651" y="239496"/>
                    <a:pt x="279354" y="233037"/>
                  </a:cubicBezTo>
                  <a:cubicBezTo>
                    <a:pt x="283641" y="234901"/>
                    <a:pt x="312443" y="247578"/>
                    <a:pt x="317943" y="274516"/>
                  </a:cubicBezTo>
                  <a:cubicBezTo>
                    <a:pt x="323442" y="301454"/>
                    <a:pt x="301911" y="323451"/>
                    <a:pt x="287556" y="337992"/>
                  </a:cubicBezTo>
                  <a:cubicBezTo>
                    <a:pt x="274972" y="350856"/>
                    <a:pt x="255118" y="371082"/>
                    <a:pt x="224080" y="371175"/>
                  </a:cubicBezTo>
                  <a:cubicBezTo>
                    <a:pt x="200385" y="370308"/>
                    <a:pt x="178219" y="359226"/>
                    <a:pt x="163306" y="340789"/>
                  </a:cubicBezTo>
                  <a:cubicBezTo>
                    <a:pt x="144990" y="315939"/>
                    <a:pt x="141802" y="283035"/>
                    <a:pt x="155010" y="255128"/>
                  </a:cubicBezTo>
                  <a:cubicBezTo>
                    <a:pt x="148364" y="276324"/>
                    <a:pt x="140646" y="297166"/>
                    <a:pt x="131894" y="317579"/>
                  </a:cubicBezTo>
                  <a:cubicBezTo>
                    <a:pt x="115395" y="356262"/>
                    <a:pt x="109430" y="360363"/>
                    <a:pt x="104956" y="362134"/>
                  </a:cubicBezTo>
                  <a:cubicBezTo>
                    <a:pt x="80534" y="372294"/>
                    <a:pt x="43530" y="340136"/>
                    <a:pt x="25260" y="314503"/>
                  </a:cubicBezTo>
                  <a:cubicBezTo>
                    <a:pt x="15939" y="300894"/>
                    <a:pt x="-6525" y="269948"/>
                    <a:pt x="2424" y="231639"/>
                  </a:cubicBezTo>
                  <a:cubicBezTo>
                    <a:pt x="12257" y="196237"/>
                    <a:pt x="40836" y="169169"/>
                    <a:pt x="76713" y="16126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 name="Google Shape;168;p9"/>
            <p:cNvSpPr/>
            <p:nvPr/>
          </p:nvSpPr>
          <p:spPr>
            <a:xfrm>
              <a:off x="9696544" y="1861301"/>
              <a:ext cx="183168" cy="183168"/>
            </a:xfrm>
            <a:custGeom>
              <a:avLst/>
              <a:gdLst/>
              <a:ahLst/>
              <a:cxnLst/>
              <a:rect l="l" t="t" r="r" b="b"/>
              <a:pathLst>
                <a:path w="87431" h="87431" extrusionOk="0">
                  <a:moveTo>
                    <a:pt x="87432" y="43716"/>
                  </a:moveTo>
                  <a:cubicBezTo>
                    <a:pt x="87432" y="67860"/>
                    <a:pt x="67860" y="87432"/>
                    <a:pt x="43716" y="87432"/>
                  </a:cubicBezTo>
                  <a:cubicBezTo>
                    <a:pt x="19572" y="87432"/>
                    <a:pt x="0" y="67860"/>
                    <a:pt x="0" y="43716"/>
                  </a:cubicBezTo>
                  <a:cubicBezTo>
                    <a:pt x="0" y="19572"/>
                    <a:pt x="19572" y="0"/>
                    <a:pt x="43716" y="0"/>
                  </a:cubicBezTo>
                  <a:cubicBezTo>
                    <a:pt x="67860" y="0"/>
                    <a:pt x="87432" y="19572"/>
                    <a:pt x="87432" y="4371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 name="Google Shape;169;p9"/>
            <p:cNvSpPr/>
            <p:nvPr/>
          </p:nvSpPr>
          <p:spPr>
            <a:xfrm>
              <a:off x="10015296" y="2057859"/>
              <a:ext cx="318886" cy="141184"/>
            </a:xfrm>
            <a:custGeom>
              <a:avLst/>
              <a:gdLst/>
              <a:ahLst/>
              <a:cxnLst/>
              <a:rect l="l" t="t" r="r" b="b"/>
              <a:pathLst>
                <a:path w="152213" h="67391" extrusionOk="0">
                  <a:moveTo>
                    <a:pt x="-56" y="714"/>
                  </a:moveTo>
                  <a:cubicBezTo>
                    <a:pt x="23862" y="14919"/>
                    <a:pt x="48600" y="27679"/>
                    <a:pt x="74047" y="38930"/>
                  </a:cubicBezTo>
                  <a:cubicBezTo>
                    <a:pt x="99493" y="50172"/>
                    <a:pt x="125574" y="59912"/>
                    <a:pt x="152158" y="68105"/>
                  </a:cubicBezTo>
                  <a:cubicBezTo>
                    <a:pt x="124623" y="62932"/>
                    <a:pt x="97788" y="54580"/>
                    <a:pt x="72182" y="43218"/>
                  </a:cubicBezTo>
                  <a:cubicBezTo>
                    <a:pt x="46522" y="31930"/>
                    <a:pt x="22277" y="17659"/>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 name="Google Shape;170;p9"/>
            <p:cNvSpPr/>
            <p:nvPr/>
          </p:nvSpPr>
          <p:spPr>
            <a:xfrm>
              <a:off x="10118162" y="2087528"/>
              <a:ext cx="114236" cy="35248"/>
            </a:xfrm>
            <a:custGeom>
              <a:avLst/>
              <a:gdLst/>
              <a:ahLst/>
              <a:cxnLst/>
              <a:rect l="l" t="t" r="r" b="b"/>
              <a:pathLst>
                <a:path w="54528" h="16825" extrusionOk="0">
                  <a:moveTo>
                    <a:pt x="-56" y="15255"/>
                  </a:moveTo>
                  <a:cubicBezTo>
                    <a:pt x="9377" y="14910"/>
                    <a:pt x="18754" y="13568"/>
                    <a:pt x="27907" y="11247"/>
                  </a:cubicBezTo>
                  <a:cubicBezTo>
                    <a:pt x="37126" y="8739"/>
                    <a:pt x="46037" y="5207"/>
                    <a:pt x="54472" y="714"/>
                  </a:cubicBezTo>
                  <a:cubicBezTo>
                    <a:pt x="47621" y="8031"/>
                    <a:pt x="38822" y="13232"/>
                    <a:pt x="29119" y="15721"/>
                  </a:cubicBezTo>
                  <a:cubicBezTo>
                    <a:pt x="19546" y="18293"/>
                    <a:pt x="9433" y="18135"/>
                    <a:pt x="-56"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1" name="Google Shape;171;p9"/>
            <p:cNvSpPr/>
            <p:nvPr/>
          </p:nvSpPr>
          <p:spPr>
            <a:xfrm>
              <a:off x="10193703" y="2136914"/>
              <a:ext cx="77134" cy="21069"/>
            </a:xfrm>
            <a:custGeom>
              <a:avLst/>
              <a:gdLst/>
              <a:ahLst/>
              <a:cxnLst/>
              <a:rect l="l" t="t" r="r" b="b"/>
              <a:pathLst>
                <a:path w="36818" h="10057" extrusionOk="0">
                  <a:moveTo>
                    <a:pt x="-56" y="8450"/>
                  </a:moveTo>
                  <a:cubicBezTo>
                    <a:pt x="6469" y="7332"/>
                    <a:pt x="12434" y="6586"/>
                    <a:pt x="18586" y="5281"/>
                  </a:cubicBezTo>
                  <a:cubicBezTo>
                    <a:pt x="24738" y="3976"/>
                    <a:pt x="30424" y="2392"/>
                    <a:pt x="36762" y="714"/>
                  </a:cubicBezTo>
                  <a:cubicBezTo>
                    <a:pt x="32102" y="5505"/>
                    <a:pt x="26080" y="8758"/>
                    <a:pt x="19518" y="10035"/>
                  </a:cubicBezTo>
                  <a:cubicBezTo>
                    <a:pt x="12975" y="11405"/>
                    <a:pt x="6180" y="10855"/>
                    <a:pt x="-56" y="84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2" name="Google Shape;172;p9"/>
            <p:cNvSpPr/>
            <p:nvPr/>
          </p:nvSpPr>
          <p:spPr>
            <a:xfrm>
              <a:off x="10153102" y="2136914"/>
              <a:ext cx="26579" cy="67174"/>
            </a:xfrm>
            <a:custGeom>
              <a:avLst/>
              <a:gdLst/>
              <a:ahLst/>
              <a:cxnLst/>
              <a:rect l="l" t="t" r="r" b="b"/>
              <a:pathLst>
                <a:path w="12687" h="32064" extrusionOk="0">
                  <a:moveTo>
                    <a:pt x="-56" y="714"/>
                  </a:moveTo>
                  <a:cubicBezTo>
                    <a:pt x="11278" y="7024"/>
                    <a:pt x="15800" y="21034"/>
                    <a:pt x="10291" y="32778"/>
                  </a:cubicBezTo>
                  <a:cubicBezTo>
                    <a:pt x="9787" y="27148"/>
                    <a:pt x="8697" y="21584"/>
                    <a:pt x="7028" y="16187"/>
                  </a:cubicBezTo>
                  <a:cubicBezTo>
                    <a:pt x="5173" y="10809"/>
                    <a:pt x="2796" y="5626"/>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 name="Google Shape;173;p9"/>
            <p:cNvSpPr/>
            <p:nvPr/>
          </p:nvSpPr>
          <p:spPr>
            <a:xfrm>
              <a:off x="10222981" y="2166191"/>
              <a:ext cx="33524" cy="87483"/>
            </a:xfrm>
            <a:custGeom>
              <a:avLst/>
              <a:gdLst/>
              <a:ahLst/>
              <a:cxnLst/>
              <a:rect l="l" t="t" r="r" b="b"/>
              <a:pathLst>
                <a:path w="16002" h="41758" extrusionOk="0">
                  <a:moveTo>
                    <a:pt x="-56" y="714"/>
                  </a:moveTo>
                  <a:cubicBezTo>
                    <a:pt x="6795" y="5001"/>
                    <a:pt x="11856" y="11620"/>
                    <a:pt x="14205" y="19356"/>
                  </a:cubicBezTo>
                  <a:cubicBezTo>
                    <a:pt x="16787" y="26906"/>
                    <a:pt x="16489" y="35137"/>
                    <a:pt x="13366" y="42472"/>
                  </a:cubicBezTo>
                  <a:cubicBezTo>
                    <a:pt x="13217" y="35099"/>
                    <a:pt x="12024" y="27792"/>
                    <a:pt x="9824" y="20754"/>
                  </a:cubicBezTo>
                  <a:cubicBezTo>
                    <a:pt x="7401" y="13679"/>
                    <a:pt x="4083" y="6940"/>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4" name="Google Shape;174;p9"/>
          <p:cNvGrpSpPr/>
          <p:nvPr/>
        </p:nvGrpSpPr>
        <p:grpSpPr>
          <a:xfrm rot="10800000">
            <a:off x="5558993" y="671351"/>
            <a:ext cx="1237846" cy="872004"/>
            <a:chOff x="621403" y="597265"/>
            <a:chExt cx="1588204" cy="1118814"/>
          </a:xfrm>
        </p:grpSpPr>
        <p:sp>
          <p:nvSpPr>
            <p:cNvPr id="175" name="Google Shape;175;p9"/>
            <p:cNvSpPr/>
            <p:nvPr/>
          </p:nvSpPr>
          <p:spPr>
            <a:xfrm>
              <a:off x="1448058"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noFill/>
            <a:ln w="190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76" name="Google Shape;176;p9"/>
            <p:cNvSpPr/>
            <p:nvPr/>
          </p:nvSpPr>
          <p:spPr>
            <a:xfrm>
              <a:off x="621403"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noFill/>
            <a:ln w="190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177" name="Google Shape;177;p9"/>
          <p:cNvSpPr/>
          <p:nvPr/>
        </p:nvSpPr>
        <p:spPr>
          <a:xfrm rot="7429286">
            <a:off x="82817"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 name="Google Shape;178;p9"/>
          <p:cNvSpPr/>
          <p:nvPr/>
        </p:nvSpPr>
        <p:spPr>
          <a:xfrm rot="9469379" flipH="1">
            <a:off x="11630998"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09 Big Title">
  <p:cSld name="CUSTOM_7">
    <p:bg>
      <p:bgPr>
        <a:solidFill>
          <a:schemeClr val="accent1"/>
        </a:solidFill>
        <a:effectLst/>
      </p:bgPr>
    </p:bg>
    <p:spTree>
      <p:nvGrpSpPr>
        <p:cNvPr id="1" name="Shape 179"/>
        <p:cNvGrpSpPr/>
        <p:nvPr/>
      </p:nvGrpSpPr>
      <p:grpSpPr>
        <a:xfrm>
          <a:off x="0" y="0"/>
          <a:ext cx="0" cy="0"/>
          <a:chOff x="0" y="0"/>
          <a:chExt cx="0" cy="0"/>
        </a:xfrm>
      </p:grpSpPr>
      <p:sp>
        <p:nvSpPr>
          <p:cNvPr id="180" name="Google Shape;180;p10"/>
          <p:cNvSpPr txBox="1">
            <a:spLocks noGrp="1"/>
          </p:cNvSpPr>
          <p:nvPr>
            <p:ph type="title"/>
          </p:nvPr>
        </p:nvSpPr>
        <p:spPr>
          <a:xfrm>
            <a:off x="1547400" y="1848600"/>
            <a:ext cx="9097200" cy="3160800"/>
          </a:xfrm>
          <a:prstGeom prst="rect">
            <a:avLst/>
          </a:prstGeom>
        </p:spPr>
        <p:txBody>
          <a:bodyPr spcFirstLastPara="1" wrap="square" lIns="121900" tIns="121900" rIns="121900" bIns="121900" anchor="b" anchorCtr="0">
            <a:noAutofit/>
          </a:bodyPr>
          <a:lstStyle>
            <a:lvl1pPr lvl="0" algn="ctr" rtl="0">
              <a:spcBef>
                <a:spcPts val="0"/>
              </a:spcBef>
              <a:spcAft>
                <a:spcPts val="0"/>
              </a:spcAft>
              <a:buClr>
                <a:schemeClr val="dk1"/>
              </a:buClr>
              <a:buSzPts val="8000"/>
              <a:buNone/>
              <a:defRPr sz="8000">
                <a:solidFill>
                  <a:schemeClr val="dk1"/>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endParaRPr/>
          </a:p>
        </p:txBody>
      </p:sp>
      <p:sp>
        <p:nvSpPr>
          <p:cNvPr id="181" name="Google Shape;181;p10"/>
          <p:cNvSpPr/>
          <p:nvPr/>
        </p:nvSpPr>
        <p:spPr>
          <a:xfrm>
            <a:off x="1545250" y="1738976"/>
            <a:ext cx="8803474" cy="4042699"/>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10"/>
          <p:cNvSpPr/>
          <p:nvPr/>
        </p:nvSpPr>
        <p:spPr>
          <a:xfrm>
            <a:off x="10805711" y="842221"/>
            <a:ext cx="530511" cy="467410"/>
          </a:xfrm>
          <a:custGeom>
            <a:avLst/>
            <a:gdLst/>
            <a:ahLst/>
            <a:cxnLst/>
            <a:rect l="l" t="t" r="r" b="b"/>
            <a:pathLst>
              <a:path w="132877" h="117072" extrusionOk="0">
                <a:moveTo>
                  <a:pt x="72472" y="1140"/>
                </a:moveTo>
                <a:cubicBezTo>
                  <a:pt x="53858" y="-920"/>
                  <a:pt x="35197" y="4551"/>
                  <a:pt x="20647" y="16333"/>
                </a:cubicBezTo>
                <a:cubicBezTo>
                  <a:pt x="7234" y="27630"/>
                  <a:pt x="-372" y="44380"/>
                  <a:pt x="-46" y="61913"/>
                </a:cubicBezTo>
                <a:cubicBezTo>
                  <a:pt x="2200" y="81068"/>
                  <a:pt x="13498" y="97995"/>
                  <a:pt x="30341" y="107400"/>
                </a:cubicBezTo>
                <a:cubicBezTo>
                  <a:pt x="44108" y="116367"/>
                  <a:pt x="60793" y="119704"/>
                  <a:pt x="76946" y="116721"/>
                </a:cubicBezTo>
                <a:cubicBezTo>
                  <a:pt x="96903" y="111110"/>
                  <a:pt x="113354" y="96942"/>
                  <a:pt x="121874" y="78039"/>
                </a:cubicBezTo>
                <a:cubicBezTo>
                  <a:pt x="127187" y="67878"/>
                  <a:pt x="138465" y="46626"/>
                  <a:pt x="129424" y="27611"/>
                </a:cubicBezTo>
                <a:cubicBezTo>
                  <a:pt x="118145" y="2910"/>
                  <a:pt x="82352" y="1512"/>
                  <a:pt x="72472" y="114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 name="Google Shape;183;p10"/>
          <p:cNvSpPr/>
          <p:nvPr/>
        </p:nvSpPr>
        <p:spPr>
          <a:xfrm>
            <a:off x="10472024" y="465168"/>
            <a:ext cx="433482" cy="326008"/>
          </a:xfrm>
          <a:custGeom>
            <a:avLst/>
            <a:gdLst/>
            <a:ahLst/>
            <a:cxnLst/>
            <a:rect l="l" t="t" r="r" b="b"/>
            <a:pathLst>
              <a:path w="108574" h="81655" extrusionOk="0">
                <a:moveTo>
                  <a:pt x="51401" y="81635"/>
                </a:moveTo>
                <a:cubicBezTo>
                  <a:pt x="40775" y="82660"/>
                  <a:pt x="17193" y="84897"/>
                  <a:pt x="5821" y="69238"/>
                </a:cubicBezTo>
                <a:cubicBezTo>
                  <a:pt x="-5551" y="53579"/>
                  <a:pt x="2931" y="34843"/>
                  <a:pt x="3770" y="32606"/>
                </a:cubicBezTo>
                <a:cubicBezTo>
                  <a:pt x="13091" y="9956"/>
                  <a:pt x="38445" y="4643"/>
                  <a:pt x="44503" y="2965"/>
                </a:cubicBezTo>
                <a:cubicBezTo>
                  <a:pt x="60377" y="-1751"/>
                  <a:pt x="77538" y="1026"/>
                  <a:pt x="91109" y="10515"/>
                </a:cubicBezTo>
                <a:cubicBezTo>
                  <a:pt x="102751" y="18969"/>
                  <a:pt x="109285" y="32783"/>
                  <a:pt x="108446" y="47147"/>
                </a:cubicBezTo>
                <a:cubicBezTo>
                  <a:pt x="103226" y="76229"/>
                  <a:pt x="53825" y="81449"/>
                  <a:pt x="51401" y="816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 name="Google Shape;184;p10"/>
          <p:cNvSpPr/>
          <p:nvPr/>
        </p:nvSpPr>
        <p:spPr>
          <a:xfrm>
            <a:off x="11234275" y="374828"/>
            <a:ext cx="544118" cy="388135"/>
          </a:xfrm>
          <a:custGeom>
            <a:avLst/>
            <a:gdLst/>
            <a:ahLst/>
            <a:cxnLst/>
            <a:rect l="l" t="t" r="r" b="b"/>
            <a:pathLst>
              <a:path w="136285" h="97216" extrusionOk="0">
                <a:moveTo>
                  <a:pt x="62115" y="97735"/>
                </a:moveTo>
                <a:cubicBezTo>
                  <a:pt x="46158" y="99003"/>
                  <a:pt x="30331" y="94063"/>
                  <a:pt x="17934" y="83940"/>
                </a:cubicBezTo>
                <a:cubicBezTo>
                  <a:pt x="7121" y="75355"/>
                  <a:pt x="559" y="62502"/>
                  <a:pt x="-56" y="48706"/>
                </a:cubicBezTo>
                <a:cubicBezTo>
                  <a:pt x="1249" y="21862"/>
                  <a:pt x="35364" y="8067"/>
                  <a:pt x="40677" y="5923"/>
                </a:cubicBezTo>
                <a:cubicBezTo>
                  <a:pt x="60130" y="-1478"/>
                  <a:pt x="81709" y="-975"/>
                  <a:pt x="100798" y="7321"/>
                </a:cubicBezTo>
                <a:cubicBezTo>
                  <a:pt x="110119" y="11422"/>
                  <a:pt x="133608" y="21302"/>
                  <a:pt x="136032" y="39758"/>
                </a:cubicBezTo>
                <a:cubicBezTo>
                  <a:pt x="138922" y="62222"/>
                  <a:pt x="109187" y="80585"/>
                  <a:pt x="101451" y="85339"/>
                </a:cubicBezTo>
                <a:cubicBezTo>
                  <a:pt x="89715" y="92982"/>
                  <a:pt x="76116" y="97270"/>
                  <a:pt x="62115" y="977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5" name="Google Shape;185;p10"/>
          <p:cNvGrpSpPr/>
          <p:nvPr/>
        </p:nvGrpSpPr>
        <p:grpSpPr>
          <a:xfrm>
            <a:off x="1610380" y="1788431"/>
            <a:ext cx="428560" cy="402097"/>
            <a:chOff x="2495301" y="1749451"/>
            <a:chExt cx="358028" cy="335921"/>
          </a:xfrm>
        </p:grpSpPr>
        <p:sp>
          <p:nvSpPr>
            <p:cNvPr id="186" name="Google Shape;18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 name="Google Shape;18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 name="Google Shape;18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 name="Google Shape;18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0" name="Google Shape;190;p10"/>
          <p:cNvGrpSpPr/>
          <p:nvPr/>
        </p:nvGrpSpPr>
        <p:grpSpPr>
          <a:xfrm rot="3120649">
            <a:off x="1032162" y="2085662"/>
            <a:ext cx="428520" cy="402060"/>
            <a:chOff x="2495301" y="1749451"/>
            <a:chExt cx="358028" cy="335921"/>
          </a:xfrm>
        </p:grpSpPr>
        <p:sp>
          <p:nvSpPr>
            <p:cNvPr id="191" name="Google Shape;19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 name="Google Shape;19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 name="Google Shape;19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 name="Google Shape;19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5" name="Google Shape;195;p10"/>
          <p:cNvGrpSpPr/>
          <p:nvPr/>
        </p:nvGrpSpPr>
        <p:grpSpPr>
          <a:xfrm>
            <a:off x="10805705" y="5415706"/>
            <a:ext cx="428560" cy="402097"/>
            <a:chOff x="2495301" y="1749451"/>
            <a:chExt cx="358028" cy="335921"/>
          </a:xfrm>
        </p:grpSpPr>
        <p:sp>
          <p:nvSpPr>
            <p:cNvPr id="196" name="Google Shape;19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 name="Google Shape;19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 name="Google Shape;19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 name="Google Shape;19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 name="Google Shape;200;p10"/>
          <p:cNvGrpSpPr/>
          <p:nvPr/>
        </p:nvGrpSpPr>
        <p:grpSpPr>
          <a:xfrm rot="3120649">
            <a:off x="10090612" y="2085662"/>
            <a:ext cx="428520" cy="402060"/>
            <a:chOff x="2495301" y="1749451"/>
            <a:chExt cx="358028" cy="335921"/>
          </a:xfrm>
        </p:grpSpPr>
        <p:sp>
          <p:nvSpPr>
            <p:cNvPr id="201" name="Google Shape;20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 name="Google Shape;20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 name="Google Shape;20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 name="Google Shape;20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5" name="Google Shape;205;p10"/>
          <p:cNvSpPr/>
          <p:nvPr/>
        </p:nvSpPr>
        <p:spPr>
          <a:xfrm>
            <a:off x="5585511" y="711908"/>
            <a:ext cx="1009305"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 name="Google Shape;206;p10"/>
          <p:cNvSpPr/>
          <p:nvPr/>
        </p:nvSpPr>
        <p:spPr>
          <a:xfrm>
            <a:off x="5346966" y="466807"/>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 name="Google Shape;207;p10"/>
          <p:cNvSpPr/>
          <p:nvPr/>
        </p:nvSpPr>
        <p:spPr>
          <a:xfrm>
            <a:off x="5144163" y="219425"/>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3"/>
          </a:solidFill>
          <a:ln w="2857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 name="Google Shape;208;p10"/>
          <p:cNvSpPr/>
          <p:nvPr/>
        </p:nvSpPr>
        <p:spPr>
          <a:xfrm rot="3560054" flipH="1">
            <a:off x="504677" y="5599743"/>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 name="Google Shape;209;p10"/>
          <p:cNvSpPr/>
          <p:nvPr/>
        </p:nvSpPr>
        <p:spPr>
          <a:xfrm>
            <a:off x="11545624" y="841122"/>
            <a:ext cx="428317" cy="784992"/>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08 Three columns">
  <p:cSld name="CUSTOM_8">
    <p:spTree>
      <p:nvGrpSpPr>
        <p:cNvPr id="1" name="Shape 210"/>
        <p:cNvGrpSpPr/>
        <p:nvPr/>
      </p:nvGrpSpPr>
      <p:grpSpPr>
        <a:xfrm>
          <a:off x="0" y="0"/>
          <a:ext cx="0" cy="0"/>
          <a:chOff x="0" y="0"/>
          <a:chExt cx="0" cy="0"/>
        </a:xfrm>
      </p:grpSpPr>
      <p:sp>
        <p:nvSpPr>
          <p:cNvPr id="211" name="Google Shape;211;p11"/>
          <p:cNvSpPr txBox="1">
            <a:spLocks noGrp="1"/>
          </p:cNvSpPr>
          <p:nvPr>
            <p:ph type="subTitle" idx="1"/>
          </p:nvPr>
        </p:nvSpPr>
        <p:spPr>
          <a:xfrm>
            <a:off x="2393782" y="1729975"/>
            <a:ext cx="80628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12" name="Google Shape;212;p11"/>
          <p:cNvSpPr txBox="1">
            <a:spLocks noGrp="1"/>
          </p:cNvSpPr>
          <p:nvPr>
            <p:ph type="subTitle" idx="2"/>
          </p:nvPr>
        </p:nvSpPr>
        <p:spPr>
          <a:xfrm>
            <a:off x="2393782" y="3334868"/>
            <a:ext cx="80628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13" name="Google Shape;213;p11"/>
          <p:cNvSpPr txBox="1">
            <a:spLocks noGrp="1"/>
          </p:cNvSpPr>
          <p:nvPr>
            <p:ph type="subTitle" idx="3"/>
          </p:nvPr>
        </p:nvSpPr>
        <p:spPr>
          <a:xfrm>
            <a:off x="2393782" y="4939762"/>
            <a:ext cx="80628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14" name="Google Shape;214;p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15" name="Google Shape;215;p11"/>
          <p:cNvSpPr txBox="1">
            <a:spLocks noGrp="1"/>
          </p:cNvSpPr>
          <p:nvPr>
            <p:ph type="body" idx="4"/>
          </p:nvPr>
        </p:nvSpPr>
        <p:spPr>
          <a:xfrm>
            <a:off x="2393775" y="2167925"/>
            <a:ext cx="8062800" cy="9252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16" name="Google Shape;216;p11"/>
          <p:cNvSpPr txBox="1">
            <a:spLocks noGrp="1"/>
          </p:cNvSpPr>
          <p:nvPr>
            <p:ph type="body" idx="5"/>
          </p:nvPr>
        </p:nvSpPr>
        <p:spPr>
          <a:xfrm>
            <a:off x="2393775" y="3761388"/>
            <a:ext cx="8062800" cy="923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17" name="Google Shape;217;p11"/>
          <p:cNvSpPr txBox="1">
            <a:spLocks noGrp="1"/>
          </p:cNvSpPr>
          <p:nvPr>
            <p:ph type="body" idx="6"/>
          </p:nvPr>
        </p:nvSpPr>
        <p:spPr>
          <a:xfrm>
            <a:off x="2393775" y="5353050"/>
            <a:ext cx="8063700" cy="923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18" name="Google Shape;218;p11"/>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 name="Google Shape;219;p11"/>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220" name="Google Shape;220;p11"/>
          <p:cNvSpPr/>
          <p:nvPr/>
        </p:nvSpPr>
        <p:spPr>
          <a:xfrm>
            <a:off x="9854704" y="297921"/>
            <a:ext cx="1252316" cy="639993"/>
          </a:xfrm>
          <a:custGeom>
            <a:avLst/>
            <a:gdLst/>
            <a:ahLst/>
            <a:cxnLst/>
            <a:rect l="l" t="t" r="r" b="b"/>
            <a:pathLst>
              <a:path w="889745" h="454702" extrusionOk="0">
                <a:moveTo>
                  <a:pt x="353596" y="20875"/>
                </a:moveTo>
                <a:cubicBezTo>
                  <a:pt x="389557" y="-4805"/>
                  <a:pt x="437514" y="-6054"/>
                  <a:pt x="474770" y="17706"/>
                </a:cubicBezTo>
                <a:cubicBezTo>
                  <a:pt x="510871" y="42546"/>
                  <a:pt x="528422" y="86710"/>
                  <a:pt x="519232" y="129559"/>
                </a:cubicBezTo>
                <a:cubicBezTo>
                  <a:pt x="535358" y="97867"/>
                  <a:pt x="559686" y="68785"/>
                  <a:pt x="592496" y="54990"/>
                </a:cubicBezTo>
                <a:cubicBezTo>
                  <a:pt x="625306" y="41195"/>
                  <a:pt x="667065" y="46788"/>
                  <a:pt x="690181" y="74098"/>
                </a:cubicBezTo>
                <a:cubicBezTo>
                  <a:pt x="713298" y="101409"/>
                  <a:pt x="706679" y="150159"/>
                  <a:pt x="674428" y="164979"/>
                </a:cubicBezTo>
                <a:cubicBezTo>
                  <a:pt x="715161" y="145219"/>
                  <a:pt x="758318" y="124899"/>
                  <a:pt x="803619" y="128627"/>
                </a:cubicBezTo>
                <a:cubicBezTo>
                  <a:pt x="848920" y="132355"/>
                  <a:pt x="894500" y="170106"/>
                  <a:pt x="889279" y="215127"/>
                </a:cubicBezTo>
                <a:cubicBezTo>
                  <a:pt x="886017" y="243836"/>
                  <a:pt x="862901" y="267511"/>
                  <a:pt x="836056" y="278138"/>
                </a:cubicBezTo>
                <a:cubicBezTo>
                  <a:pt x="809212" y="288763"/>
                  <a:pt x="782926" y="286899"/>
                  <a:pt x="750489" y="284290"/>
                </a:cubicBezTo>
                <a:cubicBezTo>
                  <a:pt x="781248" y="292585"/>
                  <a:pt x="796535" y="302093"/>
                  <a:pt x="805669" y="324091"/>
                </a:cubicBezTo>
                <a:cubicBezTo>
                  <a:pt x="814804" y="346088"/>
                  <a:pt x="811635" y="361375"/>
                  <a:pt x="796908" y="380017"/>
                </a:cubicBezTo>
                <a:cubicBezTo>
                  <a:pt x="781360" y="398286"/>
                  <a:pt x="760826" y="411634"/>
                  <a:pt x="737812" y="418420"/>
                </a:cubicBezTo>
                <a:cubicBezTo>
                  <a:pt x="658900" y="443326"/>
                  <a:pt x="572716" y="419483"/>
                  <a:pt x="517834" y="357553"/>
                </a:cubicBezTo>
                <a:cubicBezTo>
                  <a:pt x="486328" y="388499"/>
                  <a:pt x="454078" y="419911"/>
                  <a:pt x="414370" y="439020"/>
                </a:cubicBezTo>
                <a:cubicBezTo>
                  <a:pt x="374662" y="458128"/>
                  <a:pt x="325167" y="462975"/>
                  <a:pt x="287323" y="440325"/>
                </a:cubicBezTo>
                <a:cubicBezTo>
                  <a:pt x="249480" y="417674"/>
                  <a:pt x="230837" y="362680"/>
                  <a:pt x="256190" y="326607"/>
                </a:cubicBezTo>
                <a:cubicBezTo>
                  <a:pt x="215737" y="355596"/>
                  <a:pt x="173233" y="385610"/>
                  <a:pt x="123924" y="392973"/>
                </a:cubicBezTo>
                <a:cubicBezTo>
                  <a:pt x="74616" y="400337"/>
                  <a:pt x="16918" y="377128"/>
                  <a:pt x="2750" y="329497"/>
                </a:cubicBezTo>
                <a:cubicBezTo>
                  <a:pt x="-6982" y="291821"/>
                  <a:pt x="9163" y="252225"/>
                  <a:pt x="42458" y="232091"/>
                </a:cubicBezTo>
                <a:cubicBezTo>
                  <a:pt x="74895" y="212703"/>
                  <a:pt x="111341" y="220533"/>
                  <a:pt x="150023" y="235447"/>
                </a:cubicBezTo>
                <a:cubicBezTo>
                  <a:pt x="121500" y="201984"/>
                  <a:pt x="86454" y="173461"/>
                  <a:pt x="105655" y="135618"/>
                </a:cubicBezTo>
                <a:cubicBezTo>
                  <a:pt x="124856" y="97774"/>
                  <a:pt x="172580" y="80623"/>
                  <a:pt x="214525" y="86962"/>
                </a:cubicBezTo>
                <a:cubicBezTo>
                  <a:pt x="238947" y="90690"/>
                  <a:pt x="305406" y="114925"/>
                  <a:pt x="305406" y="114925"/>
                </a:cubicBezTo>
                <a:cubicBezTo>
                  <a:pt x="305406" y="114925"/>
                  <a:pt x="314727" y="78946"/>
                  <a:pt x="319388" y="67387"/>
                </a:cubicBezTo>
                <a:cubicBezTo>
                  <a:pt x="326267" y="49015"/>
                  <a:pt x="338114" y="32918"/>
                  <a:pt x="353596" y="20875"/>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010 Text and Image">
  <p:cSld name="CUSTOM_9">
    <p:spTree>
      <p:nvGrpSpPr>
        <p:cNvPr id="1" name="Shape 237"/>
        <p:cNvGrpSpPr/>
        <p:nvPr/>
      </p:nvGrpSpPr>
      <p:grpSpPr>
        <a:xfrm>
          <a:off x="0" y="0"/>
          <a:ext cx="0" cy="0"/>
          <a:chOff x="0" y="0"/>
          <a:chExt cx="0" cy="0"/>
        </a:xfrm>
      </p:grpSpPr>
      <p:sp>
        <p:nvSpPr>
          <p:cNvPr id="238" name="Google Shape;238;p13"/>
          <p:cNvSpPr txBox="1">
            <a:spLocks noGrp="1"/>
          </p:cNvSpPr>
          <p:nvPr>
            <p:ph type="title"/>
          </p:nvPr>
        </p:nvSpPr>
        <p:spPr>
          <a:xfrm>
            <a:off x="411275" y="1727000"/>
            <a:ext cx="4458300" cy="2377200"/>
          </a:xfrm>
          <a:prstGeom prst="rect">
            <a:avLst/>
          </a:prstGeom>
        </p:spPr>
        <p:txBody>
          <a:bodyPr spcFirstLastPara="1" wrap="square" lIns="121900" tIns="121900" rIns="121900" bIns="121900" anchor="ctr" anchorCtr="0">
            <a:noAutofit/>
          </a:bodyPr>
          <a:lstStyle>
            <a:lvl1pPr lvl="0" rtl="0">
              <a:spcBef>
                <a:spcPts val="0"/>
              </a:spcBef>
              <a:spcAft>
                <a:spcPts val="0"/>
              </a:spcAft>
              <a:buSzPts val="6000"/>
              <a:buNone/>
              <a:defRPr sz="6000"/>
            </a:lvl1pPr>
            <a:lvl2pPr lvl="1" rtl="0">
              <a:spcBef>
                <a:spcPts val="0"/>
              </a:spcBef>
              <a:spcAft>
                <a:spcPts val="0"/>
              </a:spcAft>
              <a:buSzPts val="15000"/>
              <a:buNone/>
              <a:defRPr sz="15000"/>
            </a:lvl2pPr>
            <a:lvl3pPr lvl="2" rtl="0">
              <a:spcBef>
                <a:spcPts val="0"/>
              </a:spcBef>
              <a:spcAft>
                <a:spcPts val="0"/>
              </a:spcAft>
              <a:buSzPts val="15000"/>
              <a:buNone/>
              <a:defRPr sz="15000"/>
            </a:lvl3pPr>
            <a:lvl4pPr lvl="3" rtl="0">
              <a:spcBef>
                <a:spcPts val="0"/>
              </a:spcBef>
              <a:spcAft>
                <a:spcPts val="0"/>
              </a:spcAft>
              <a:buSzPts val="15000"/>
              <a:buNone/>
              <a:defRPr sz="15000"/>
            </a:lvl4pPr>
            <a:lvl5pPr lvl="4" rtl="0">
              <a:spcBef>
                <a:spcPts val="0"/>
              </a:spcBef>
              <a:spcAft>
                <a:spcPts val="0"/>
              </a:spcAft>
              <a:buSzPts val="15000"/>
              <a:buNone/>
              <a:defRPr sz="15000"/>
            </a:lvl5pPr>
            <a:lvl6pPr lvl="5" rtl="0">
              <a:spcBef>
                <a:spcPts val="0"/>
              </a:spcBef>
              <a:spcAft>
                <a:spcPts val="0"/>
              </a:spcAft>
              <a:buSzPts val="15000"/>
              <a:buNone/>
              <a:defRPr sz="15000"/>
            </a:lvl6pPr>
            <a:lvl7pPr lvl="6" rtl="0">
              <a:spcBef>
                <a:spcPts val="0"/>
              </a:spcBef>
              <a:spcAft>
                <a:spcPts val="0"/>
              </a:spcAft>
              <a:buSzPts val="15000"/>
              <a:buNone/>
              <a:defRPr sz="15000"/>
            </a:lvl7pPr>
            <a:lvl8pPr lvl="7" rtl="0">
              <a:spcBef>
                <a:spcPts val="0"/>
              </a:spcBef>
              <a:spcAft>
                <a:spcPts val="0"/>
              </a:spcAft>
              <a:buSzPts val="15000"/>
              <a:buNone/>
              <a:defRPr sz="15000"/>
            </a:lvl8pPr>
            <a:lvl9pPr lvl="8" rtl="0">
              <a:spcBef>
                <a:spcPts val="0"/>
              </a:spcBef>
              <a:spcAft>
                <a:spcPts val="0"/>
              </a:spcAft>
              <a:buSzPts val="15000"/>
              <a:buNone/>
              <a:defRPr sz="15000"/>
            </a:lvl9pPr>
          </a:lstStyle>
          <a:p>
            <a:endParaRPr/>
          </a:p>
        </p:txBody>
      </p:sp>
      <p:sp>
        <p:nvSpPr>
          <p:cNvPr id="239" name="Google Shape;239;p13"/>
          <p:cNvSpPr txBox="1">
            <a:spLocks noGrp="1"/>
          </p:cNvSpPr>
          <p:nvPr>
            <p:ph type="subTitle" idx="1"/>
          </p:nvPr>
        </p:nvSpPr>
        <p:spPr>
          <a:xfrm>
            <a:off x="411275" y="5029775"/>
            <a:ext cx="44583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a:lvl1pPr>
            <a:lvl2pPr lvl="1" rtl="0">
              <a:spcBef>
                <a:spcPts val="2100"/>
              </a:spcBef>
              <a:spcAft>
                <a:spcPts val="0"/>
              </a:spcAft>
              <a:buSzPts val="1800"/>
              <a:buNone/>
              <a:defRPr sz="1800"/>
            </a:lvl2pPr>
            <a:lvl3pPr lvl="2" rtl="0">
              <a:spcBef>
                <a:spcPts val="2100"/>
              </a:spcBef>
              <a:spcAft>
                <a:spcPts val="0"/>
              </a:spcAft>
              <a:buSzPts val="1800"/>
              <a:buNone/>
              <a:defRPr sz="1800"/>
            </a:lvl3pPr>
            <a:lvl4pPr lvl="3" rtl="0">
              <a:spcBef>
                <a:spcPts val="2100"/>
              </a:spcBef>
              <a:spcAft>
                <a:spcPts val="0"/>
              </a:spcAft>
              <a:buSzPts val="1800"/>
              <a:buNone/>
              <a:defRPr sz="1800"/>
            </a:lvl4pPr>
            <a:lvl5pPr lvl="4" rtl="0">
              <a:spcBef>
                <a:spcPts val="2100"/>
              </a:spcBef>
              <a:spcAft>
                <a:spcPts val="0"/>
              </a:spcAft>
              <a:buSzPts val="1800"/>
              <a:buNone/>
              <a:defRPr sz="1800"/>
            </a:lvl5pPr>
            <a:lvl6pPr lvl="5" rtl="0">
              <a:spcBef>
                <a:spcPts val="2100"/>
              </a:spcBef>
              <a:spcAft>
                <a:spcPts val="0"/>
              </a:spcAft>
              <a:buSzPts val="1800"/>
              <a:buNone/>
              <a:defRPr sz="1800"/>
            </a:lvl6pPr>
            <a:lvl7pPr lvl="6" rtl="0">
              <a:spcBef>
                <a:spcPts val="2100"/>
              </a:spcBef>
              <a:spcAft>
                <a:spcPts val="0"/>
              </a:spcAft>
              <a:buSzPts val="1800"/>
              <a:buNone/>
              <a:defRPr sz="1800"/>
            </a:lvl7pPr>
            <a:lvl8pPr lvl="7" rtl="0">
              <a:spcBef>
                <a:spcPts val="2100"/>
              </a:spcBef>
              <a:spcAft>
                <a:spcPts val="0"/>
              </a:spcAft>
              <a:buSzPts val="1800"/>
              <a:buNone/>
              <a:defRPr sz="1800"/>
            </a:lvl8pPr>
            <a:lvl9pPr lvl="8" rtl="0">
              <a:spcBef>
                <a:spcPts val="2100"/>
              </a:spcBef>
              <a:spcAft>
                <a:spcPts val="2100"/>
              </a:spcAft>
              <a:buSzPts val="18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13 Six columns">
  <p:cSld name="CUSTOM_12">
    <p:spTree>
      <p:nvGrpSpPr>
        <p:cNvPr id="1" name="Shape 275"/>
        <p:cNvGrpSpPr/>
        <p:nvPr/>
      </p:nvGrpSpPr>
      <p:grpSpPr>
        <a:xfrm>
          <a:off x="0" y="0"/>
          <a:ext cx="0" cy="0"/>
          <a:chOff x="0" y="0"/>
          <a:chExt cx="0" cy="0"/>
        </a:xfrm>
      </p:grpSpPr>
      <p:sp>
        <p:nvSpPr>
          <p:cNvPr id="276" name="Google Shape;276;p16"/>
          <p:cNvSpPr txBox="1">
            <a:spLocks noGrp="1"/>
          </p:cNvSpPr>
          <p:nvPr>
            <p:ph type="subTitle" idx="1"/>
          </p:nvPr>
        </p:nvSpPr>
        <p:spPr>
          <a:xfrm>
            <a:off x="720400" y="216360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77" name="Google Shape;277;p16"/>
          <p:cNvSpPr txBox="1">
            <a:spLocks noGrp="1"/>
          </p:cNvSpPr>
          <p:nvPr>
            <p:ph type="subTitle" idx="2"/>
          </p:nvPr>
        </p:nvSpPr>
        <p:spPr>
          <a:xfrm>
            <a:off x="720400" y="4020325"/>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78" name="Google Shape;278;p16"/>
          <p:cNvSpPr txBox="1">
            <a:spLocks noGrp="1"/>
          </p:cNvSpPr>
          <p:nvPr>
            <p:ph type="subTitle" idx="3"/>
          </p:nvPr>
        </p:nvSpPr>
        <p:spPr>
          <a:xfrm>
            <a:off x="8381787" y="217298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79" name="Google Shape;279;p16"/>
          <p:cNvSpPr txBox="1">
            <a:spLocks noGrp="1"/>
          </p:cNvSpPr>
          <p:nvPr>
            <p:ph type="subTitle" idx="4"/>
          </p:nvPr>
        </p:nvSpPr>
        <p:spPr>
          <a:xfrm>
            <a:off x="4571787" y="218095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80" name="Google Shape;280;p16"/>
          <p:cNvSpPr txBox="1">
            <a:spLocks noGrp="1"/>
          </p:cNvSpPr>
          <p:nvPr>
            <p:ph type="subTitle" idx="5"/>
          </p:nvPr>
        </p:nvSpPr>
        <p:spPr>
          <a:xfrm>
            <a:off x="4571787" y="4020325"/>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81" name="Google Shape;281;p16"/>
          <p:cNvSpPr txBox="1">
            <a:spLocks noGrp="1"/>
          </p:cNvSpPr>
          <p:nvPr>
            <p:ph type="subTitle" idx="6"/>
          </p:nvPr>
        </p:nvSpPr>
        <p:spPr>
          <a:xfrm>
            <a:off x="8381787" y="400178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282" name="Google Shape;282;p16"/>
          <p:cNvSpPr txBox="1">
            <a:spLocks noGrp="1"/>
          </p:cNvSpPr>
          <p:nvPr>
            <p:ph type="title"/>
          </p:nvPr>
        </p:nvSpPr>
        <p:spPr>
          <a:xfrm>
            <a:off x="720400" y="898175"/>
            <a:ext cx="10911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83" name="Google Shape;283;p16"/>
          <p:cNvSpPr txBox="1">
            <a:spLocks noGrp="1"/>
          </p:cNvSpPr>
          <p:nvPr>
            <p:ph type="body" idx="7"/>
          </p:nvPr>
        </p:nvSpPr>
        <p:spPr>
          <a:xfrm>
            <a:off x="4571787" y="2589800"/>
            <a:ext cx="3250500" cy="834000"/>
          </a:xfrm>
          <a:prstGeom prst="rect">
            <a:avLst/>
          </a:prstGeom>
        </p:spPr>
        <p:txBody>
          <a:bodyPr spcFirstLastPara="1" wrap="square" lIns="121900" tIns="121900" rIns="121900" bIns="121900" anchor="t" anchorCtr="0">
            <a:noAutofit/>
          </a:bodyPr>
          <a:lstStyle>
            <a:lvl1pPr marL="457200" lvl="0" indent="-330200">
              <a:spcBef>
                <a:spcPts val="0"/>
              </a:spcBef>
              <a:spcAft>
                <a:spcPts val="0"/>
              </a:spcAft>
              <a:buSzPts val="1600"/>
              <a:buChar char="●"/>
              <a:defRPr sz="16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284" name="Google Shape;284;p16"/>
          <p:cNvSpPr txBox="1">
            <a:spLocks noGrp="1"/>
          </p:cNvSpPr>
          <p:nvPr>
            <p:ph type="body" idx="8"/>
          </p:nvPr>
        </p:nvSpPr>
        <p:spPr>
          <a:xfrm>
            <a:off x="8381787"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85" name="Google Shape;285;p16"/>
          <p:cNvSpPr txBox="1">
            <a:spLocks noGrp="1"/>
          </p:cNvSpPr>
          <p:nvPr>
            <p:ph type="body" idx="9"/>
          </p:nvPr>
        </p:nvSpPr>
        <p:spPr>
          <a:xfrm>
            <a:off x="4571787"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86" name="Google Shape;286;p16"/>
          <p:cNvSpPr txBox="1">
            <a:spLocks noGrp="1"/>
          </p:cNvSpPr>
          <p:nvPr>
            <p:ph type="body" idx="13"/>
          </p:nvPr>
        </p:nvSpPr>
        <p:spPr>
          <a:xfrm>
            <a:off x="720400" y="25898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87" name="Google Shape;287;p16"/>
          <p:cNvSpPr txBox="1">
            <a:spLocks noGrp="1"/>
          </p:cNvSpPr>
          <p:nvPr>
            <p:ph type="body" idx="14"/>
          </p:nvPr>
        </p:nvSpPr>
        <p:spPr>
          <a:xfrm>
            <a:off x="8381787" y="25898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88" name="Google Shape;288;p16"/>
          <p:cNvSpPr txBox="1">
            <a:spLocks noGrp="1"/>
          </p:cNvSpPr>
          <p:nvPr>
            <p:ph type="body" idx="15"/>
          </p:nvPr>
        </p:nvSpPr>
        <p:spPr>
          <a:xfrm>
            <a:off x="720400"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89" name="Google Shape;289;p16"/>
          <p:cNvSpPr/>
          <p:nvPr/>
        </p:nvSpPr>
        <p:spPr>
          <a:xfrm rot="7429286">
            <a:off x="82817"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0" name="Google Shape;290;p16"/>
          <p:cNvSpPr/>
          <p:nvPr/>
        </p:nvSpPr>
        <p:spPr>
          <a:xfrm rot="9469379" flipH="1">
            <a:off x="11630998"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0D2C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1pPr>
            <a:lvl2pPr lvl="1">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2pPr>
            <a:lvl3pPr lvl="2">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3pPr>
            <a:lvl4pPr lvl="3">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4pPr>
            <a:lvl5pPr lvl="4">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5pPr>
            <a:lvl6pPr lvl="5">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6pPr>
            <a:lvl7pPr lvl="6">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7pPr>
            <a:lvl8pPr lvl="7">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8pPr>
            <a:lvl9pPr lvl="8">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1pPr>
            <a:lvl2pPr marL="914400" lvl="1"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2pPr>
            <a:lvl3pPr marL="1371600" lvl="2"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3pPr>
            <a:lvl4pPr marL="1828800" lvl="3"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4pPr>
            <a:lvl5pPr marL="2286000" lvl="4"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5pPr>
            <a:lvl6pPr marL="2743200" lvl="5"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6pPr>
            <a:lvl7pPr marL="3200400" lvl="6"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7pPr>
            <a:lvl8pPr marL="3657600" lvl="7"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8pPr>
            <a:lvl9pPr marL="4114800" lvl="8" indent="-349250">
              <a:lnSpc>
                <a:spcPct val="115000"/>
              </a:lnSpc>
              <a:spcBef>
                <a:spcPts val="2100"/>
              </a:spcBef>
              <a:spcAft>
                <a:spcPts val="2100"/>
              </a:spcAft>
              <a:buClr>
                <a:schemeClr val="dk2"/>
              </a:buClr>
              <a:buSzPts val="1900"/>
              <a:buFont typeface="Happy Monkey"/>
              <a:buChar char="■"/>
              <a:defRPr sz="1900" b="1">
                <a:solidFill>
                  <a:schemeClr val="dk2"/>
                </a:solidFill>
                <a:latin typeface="Happy Monkey"/>
                <a:ea typeface="Happy Monkey"/>
                <a:cs typeface="Happy Monkey"/>
                <a:sym typeface="Happy Monkey"/>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3" r:id="rId4"/>
    <p:sldLayoutId id="2147483655" r:id="rId5"/>
    <p:sldLayoutId id="2147483656" r:id="rId6"/>
    <p:sldLayoutId id="2147483657" r:id="rId7"/>
    <p:sldLayoutId id="2147483659" r:id="rId8"/>
    <p:sldLayoutId id="2147483662" r:id="rId9"/>
    <p:sldLayoutId id="214748366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25"/>
          <p:cNvSpPr/>
          <p:nvPr/>
        </p:nvSpPr>
        <p:spPr>
          <a:xfrm>
            <a:off x="4477480" y="5170014"/>
            <a:ext cx="3462726" cy="420094"/>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3" name="Google Shape;473;p25"/>
          <p:cNvSpPr txBox="1">
            <a:spLocks noGrp="1"/>
          </p:cNvSpPr>
          <p:nvPr>
            <p:ph type="title"/>
          </p:nvPr>
        </p:nvSpPr>
        <p:spPr>
          <a:xfrm>
            <a:off x="1633927" y="1259174"/>
            <a:ext cx="9084039" cy="2395500"/>
          </a:xfrm>
          <a:prstGeom prst="rect">
            <a:avLst/>
          </a:prstGeom>
          <a:effectLst>
            <a:outerShdw dist="47625" algn="bl" rotWithShape="0">
              <a:srgbClr val="000000"/>
            </a:outerShdw>
          </a:effectLst>
        </p:spPr>
        <p:txBody>
          <a:bodyPr spcFirstLastPara="1" wrap="square" lIns="121900" tIns="121900" rIns="121900" bIns="121900" anchor="t" anchorCtr="0">
            <a:noAutofit/>
          </a:bodyPr>
          <a:lstStyle/>
          <a:p>
            <a:pPr lvl="0"/>
            <a:r>
              <a:rPr lang="id-ID" sz="6000" dirty="0" smtClean="0">
                <a:solidFill>
                  <a:schemeClr val="accent1"/>
                </a:solidFill>
              </a:rPr>
              <a:t>Metode, Model, dan Jenis-jenis Media Pembelajaran Kelas Rendah</a:t>
            </a:r>
            <a:r>
              <a:rPr lang="en" sz="6000" dirty="0" smtClean="0">
                <a:solidFill>
                  <a:schemeClr val="accent5"/>
                </a:solidFill>
              </a:rPr>
              <a:t> </a:t>
            </a:r>
            <a:endParaRPr sz="6000">
              <a:solidFill>
                <a:schemeClr val="accent1"/>
              </a:solidFill>
            </a:endParaRPr>
          </a:p>
        </p:txBody>
      </p:sp>
      <p:sp>
        <p:nvSpPr>
          <p:cNvPr id="474" name="Google Shape;474;p25"/>
          <p:cNvSpPr txBox="1">
            <a:spLocks noGrp="1"/>
          </p:cNvSpPr>
          <p:nvPr>
            <p:ph type="subTitle" idx="1"/>
          </p:nvPr>
        </p:nvSpPr>
        <p:spPr>
          <a:xfrm>
            <a:off x="4374500" y="5130683"/>
            <a:ext cx="3507600" cy="4203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id-ID" dirty="0" smtClean="0"/>
              <a:t>Pendidikan PKN SD</a:t>
            </a:r>
            <a:endParaRPr b="1"/>
          </a:p>
        </p:txBody>
      </p:sp>
      <p:pic>
        <p:nvPicPr>
          <p:cNvPr id="475" name="Google Shape;475;p25"/>
          <p:cNvPicPr preferRelativeResize="0"/>
          <p:nvPr/>
        </p:nvPicPr>
        <p:blipFill rotWithShape="1">
          <a:blip r:embed="rId3">
            <a:alphaModFix amt="79000"/>
          </a:blip>
          <a:srcRect l="12671"/>
          <a:stretch/>
        </p:blipFill>
        <p:spPr>
          <a:xfrm flipH="1">
            <a:off x="3155569" y="4468555"/>
            <a:ext cx="1050000" cy="120235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76"/>
        <p:cNvGrpSpPr/>
        <p:nvPr/>
      </p:nvGrpSpPr>
      <p:grpSpPr>
        <a:xfrm>
          <a:off x="0" y="0"/>
          <a:ext cx="0" cy="0"/>
          <a:chOff x="0" y="0"/>
          <a:chExt cx="0" cy="0"/>
        </a:xfrm>
      </p:grpSpPr>
      <p:sp>
        <p:nvSpPr>
          <p:cNvPr id="577" name="Google Shape;577;p34"/>
          <p:cNvSpPr/>
          <p:nvPr/>
        </p:nvSpPr>
        <p:spPr>
          <a:xfrm>
            <a:off x="2113836" y="1857983"/>
            <a:ext cx="1009306"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578;p34"/>
          <p:cNvSpPr/>
          <p:nvPr/>
        </p:nvSpPr>
        <p:spPr>
          <a:xfrm>
            <a:off x="1875291" y="1612882"/>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34"/>
          <p:cNvSpPr/>
          <p:nvPr/>
        </p:nvSpPr>
        <p:spPr>
          <a:xfrm>
            <a:off x="1672488" y="1365500"/>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1"/>
          </a:solidFill>
          <a:ln w="2857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580;p34"/>
          <p:cNvSpPr txBox="1">
            <a:spLocks noGrp="1"/>
          </p:cNvSpPr>
          <p:nvPr>
            <p:ph type="title"/>
          </p:nvPr>
        </p:nvSpPr>
        <p:spPr>
          <a:xfrm>
            <a:off x="747302" y="2636404"/>
            <a:ext cx="7707150" cy="237720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id-ID" dirty="0" smtClean="0"/>
              <a:t>Model Pembelajaran Kelas Rendah</a:t>
            </a:r>
            <a:endParaRPr/>
          </a:p>
        </p:txBody>
      </p:sp>
      <p:sp>
        <p:nvSpPr>
          <p:cNvPr id="581" name="Google Shape;581;p34"/>
          <p:cNvSpPr/>
          <p:nvPr/>
        </p:nvSpPr>
        <p:spPr>
          <a:xfrm>
            <a:off x="5483667" y="734190"/>
            <a:ext cx="14290" cy="2989"/>
          </a:xfrm>
          <a:custGeom>
            <a:avLst/>
            <a:gdLst/>
            <a:ahLst/>
            <a:cxnLst/>
            <a:rect l="l" t="t" r="r" b="b"/>
            <a:pathLst>
              <a:path w="5593" h="1677" extrusionOk="0">
                <a:moveTo>
                  <a:pt x="-56" y="2392"/>
                </a:moveTo>
                <a:cubicBezTo>
                  <a:pt x="1865" y="2038"/>
                  <a:pt x="3738" y="1469"/>
                  <a:pt x="5537" y="714"/>
                </a:cubicBezTo>
                <a:cubicBezTo>
                  <a:pt x="5257" y="1180"/>
                  <a:pt x="3579" y="2112"/>
                  <a:pt x="-56" y="2392"/>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34"/>
          <p:cNvSpPr/>
          <p:nvPr/>
        </p:nvSpPr>
        <p:spPr>
          <a:xfrm>
            <a:off x="6295378" y="851278"/>
            <a:ext cx="4047" cy="7476"/>
          </a:xfrm>
          <a:custGeom>
            <a:avLst/>
            <a:gdLst/>
            <a:ahLst/>
            <a:cxnLst/>
            <a:rect l="l" t="t" r="r" b="b"/>
            <a:pathLst>
              <a:path w="1584" h="4194" extrusionOk="0">
                <a:moveTo>
                  <a:pt x="-56" y="714"/>
                </a:moveTo>
                <a:lnTo>
                  <a:pt x="-56" y="714"/>
                </a:lnTo>
                <a:cubicBezTo>
                  <a:pt x="344" y="2159"/>
                  <a:pt x="876" y="3557"/>
                  <a:pt x="1528" y="4908"/>
                </a:cubicBezTo>
                <a:cubicBezTo>
                  <a:pt x="801" y="3594"/>
                  <a:pt x="270" y="2178"/>
                  <a:pt x="-56" y="714"/>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4" name="Google Shape;584;p34"/>
          <p:cNvSpPr/>
          <p:nvPr/>
        </p:nvSpPr>
        <p:spPr>
          <a:xfrm>
            <a:off x="7659974" y="1873771"/>
            <a:ext cx="3684110" cy="397239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85" name="Google Shape;585;p34"/>
          <p:cNvSpPr/>
          <p:nvPr/>
        </p:nvSpPr>
        <p:spPr>
          <a:xfrm>
            <a:off x="7824865" y="1768839"/>
            <a:ext cx="3669681" cy="394241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pic>
        <p:nvPicPr>
          <p:cNvPr id="586" name="Google Shape;586;p34"/>
          <p:cNvPicPr preferRelativeResize="0"/>
          <p:nvPr/>
        </p:nvPicPr>
        <p:blipFill>
          <a:blip r:embed="rId3">
            <a:alphaModFix/>
          </a:blip>
          <a:stretch>
            <a:fillRect/>
          </a:stretch>
        </p:blipFill>
        <p:spPr>
          <a:xfrm flipH="1">
            <a:off x="6670623" y="4213925"/>
            <a:ext cx="1676250" cy="1812121"/>
          </a:xfrm>
          <a:prstGeom prst="rect">
            <a:avLst/>
          </a:prstGeom>
          <a:noFill/>
          <a:ln>
            <a:noFill/>
          </a:ln>
        </p:spPr>
      </p:pic>
      <p:grpSp>
        <p:nvGrpSpPr>
          <p:cNvPr id="2" name="Google Shape;587;p34"/>
          <p:cNvGrpSpPr/>
          <p:nvPr/>
        </p:nvGrpSpPr>
        <p:grpSpPr>
          <a:xfrm rot="-8363420">
            <a:off x="10877185" y="1274689"/>
            <a:ext cx="425298" cy="399037"/>
            <a:chOff x="2495301" y="1749451"/>
            <a:chExt cx="358028" cy="335921"/>
          </a:xfrm>
        </p:grpSpPr>
        <p:sp>
          <p:nvSpPr>
            <p:cNvPr id="588" name="Google Shape;58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9" name="Google Shape;58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0" name="Google Shape;59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59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 name="Google Shape;592;p34"/>
          <p:cNvGrpSpPr/>
          <p:nvPr/>
        </p:nvGrpSpPr>
        <p:grpSpPr>
          <a:xfrm rot="3120774">
            <a:off x="10491427" y="1663640"/>
            <a:ext cx="425282" cy="398996"/>
            <a:chOff x="2495301" y="1749451"/>
            <a:chExt cx="358028" cy="335921"/>
          </a:xfrm>
        </p:grpSpPr>
        <p:sp>
          <p:nvSpPr>
            <p:cNvPr id="593" name="Google Shape;593;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4" name="Google Shape;594;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5" name="Google Shape;595;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6" name="Google Shape;596;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 name="Google Shape;597;p34"/>
          <p:cNvGrpSpPr/>
          <p:nvPr/>
        </p:nvGrpSpPr>
        <p:grpSpPr>
          <a:xfrm rot="3120774">
            <a:off x="10993800" y="1811053"/>
            <a:ext cx="425282" cy="398996"/>
            <a:chOff x="2495301" y="1749451"/>
            <a:chExt cx="358028" cy="335921"/>
          </a:xfrm>
        </p:grpSpPr>
        <p:sp>
          <p:nvSpPr>
            <p:cNvPr id="598" name="Google Shape;59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59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60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02" name="Google Shape;602;p34"/>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34"/>
          <p:cNvSpPr/>
          <p:nvPr/>
        </p:nvSpPr>
        <p:spPr>
          <a:xfrm>
            <a:off x="792276" y="500985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34"/>
          <p:cNvSpPr/>
          <p:nvPr/>
        </p:nvSpPr>
        <p:spPr>
          <a:xfrm>
            <a:off x="1478261" y="513731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34"/>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7" name="Google Shape;520;p28"/>
          <p:cNvSpPr/>
          <p:nvPr/>
        </p:nvSpPr>
        <p:spPr>
          <a:xfrm>
            <a:off x="8484432" y="2863121"/>
            <a:ext cx="1993692" cy="1978701"/>
          </a:xfrm>
          <a:prstGeom prst="rect">
            <a:avLst/>
          </a:prstGeom>
        </p:spPr>
        <p:txBody>
          <a:bodyPr>
            <a:prstTxWarp prst="textPlain">
              <a:avLst/>
            </a:prstTxWarp>
          </a:bodyPr>
          <a:lstStyle/>
          <a:p>
            <a:pPr lvl="0" algn="ctr"/>
            <a:r>
              <a:rPr b="0" i="0" smtClean="0">
                <a:ln>
                  <a:noFill/>
                </a:ln>
                <a:solidFill>
                  <a:schemeClr val="accent1"/>
                </a:solidFill>
                <a:latin typeface="Chewy"/>
              </a:rPr>
              <a:t>03</a:t>
            </a:r>
            <a:endParaRPr b="0" i="0">
              <a:ln>
                <a:noFill/>
              </a:ln>
              <a:solidFill>
                <a:schemeClr val="accent1"/>
              </a:solidFill>
              <a:latin typeface="Chewy"/>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59"/>
        <p:cNvGrpSpPr/>
        <p:nvPr/>
      </p:nvGrpSpPr>
      <p:grpSpPr>
        <a:xfrm>
          <a:off x="0" y="0"/>
          <a:ext cx="0" cy="0"/>
          <a:chOff x="0" y="0"/>
          <a:chExt cx="0" cy="0"/>
        </a:xfrm>
      </p:grpSpPr>
      <p:sp>
        <p:nvSpPr>
          <p:cNvPr id="560" name="Google Shape;560;p33"/>
          <p:cNvSpPr/>
          <p:nvPr/>
        </p:nvSpPr>
        <p:spPr>
          <a:xfrm>
            <a:off x="2340874" y="3410778"/>
            <a:ext cx="4434679"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1" name="Google Shape;561;p33"/>
          <p:cNvSpPr/>
          <p:nvPr/>
        </p:nvSpPr>
        <p:spPr>
          <a:xfrm>
            <a:off x="2340876" y="2560912"/>
            <a:ext cx="3760122"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2" name="Google Shape;562;p33"/>
          <p:cNvSpPr/>
          <p:nvPr/>
        </p:nvSpPr>
        <p:spPr>
          <a:xfrm>
            <a:off x="2340875" y="1741050"/>
            <a:ext cx="3385368"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3" name="Google Shape;563;p33"/>
          <p:cNvSpPr txBox="1">
            <a:spLocks noGrp="1"/>
          </p:cNvSpPr>
          <p:nvPr>
            <p:ph type="title"/>
          </p:nvPr>
        </p:nvSpPr>
        <p:spPr>
          <a:xfrm>
            <a:off x="1079000" y="517175"/>
            <a:ext cx="10849500" cy="7635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id-ID" sz="4800" dirty="0" smtClean="0">
                <a:solidFill>
                  <a:schemeClr val="dk1"/>
                </a:solidFill>
              </a:rPr>
              <a:t>Model Pembelajaran Kelas Rendah</a:t>
            </a:r>
            <a:endParaRPr sz="4800">
              <a:solidFill>
                <a:schemeClr val="dk1"/>
              </a:solidFill>
            </a:endParaRPr>
          </a:p>
        </p:txBody>
      </p:sp>
      <p:sp>
        <p:nvSpPr>
          <p:cNvPr id="564" name="Google Shape;564;p33"/>
          <p:cNvSpPr txBox="1">
            <a:spLocks noGrp="1"/>
          </p:cNvSpPr>
          <p:nvPr>
            <p:ph type="subTitle" idx="1"/>
          </p:nvPr>
        </p:nvSpPr>
        <p:spPr>
          <a:xfrm>
            <a:off x="2624325" y="1729975"/>
            <a:ext cx="515557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i="1" dirty="0" smtClean="0"/>
              <a:t>Example Non Example</a:t>
            </a:r>
            <a:endParaRPr i="1"/>
          </a:p>
        </p:txBody>
      </p:sp>
      <p:sp>
        <p:nvSpPr>
          <p:cNvPr id="566" name="Google Shape;566;p33"/>
          <p:cNvSpPr txBox="1">
            <a:spLocks noGrp="1"/>
          </p:cNvSpPr>
          <p:nvPr>
            <p:ph type="subTitle" idx="2"/>
          </p:nvPr>
        </p:nvSpPr>
        <p:spPr>
          <a:xfrm>
            <a:off x="2609185" y="2510415"/>
            <a:ext cx="3221989"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i="1" dirty="0" smtClean="0"/>
              <a:t>Model Picture and Picture</a:t>
            </a:r>
            <a:endParaRPr i="1"/>
          </a:p>
        </p:txBody>
      </p:sp>
      <p:sp>
        <p:nvSpPr>
          <p:cNvPr id="568" name="Google Shape;568;p33"/>
          <p:cNvSpPr txBox="1">
            <a:spLocks noGrp="1"/>
          </p:cNvSpPr>
          <p:nvPr>
            <p:ph type="subTitle" idx="3"/>
          </p:nvPr>
        </p:nvSpPr>
        <p:spPr>
          <a:xfrm>
            <a:off x="2605752" y="3395764"/>
            <a:ext cx="40199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i="1" dirty="0" smtClean="0"/>
              <a:t>Model Pembelajaran Ekspositori</a:t>
            </a:r>
            <a:endParaRPr i="1"/>
          </a:p>
        </p:txBody>
      </p:sp>
      <p:pic>
        <p:nvPicPr>
          <p:cNvPr id="570" name="Google Shape;570;p33"/>
          <p:cNvPicPr preferRelativeResize="0"/>
          <p:nvPr/>
        </p:nvPicPr>
        <p:blipFill rotWithShape="1">
          <a:blip r:embed="rId3">
            <a:alphaModFix amt="79000"/>
          </a:blip>
          <a:srcRect l="12671"/>
          <a:stretch/>
        </p:blipFill>
        <p:spPr>
          <a:xfrm rot="-3482693" flipH="1">
            <a:off x="1103149" y="3301359"/>
            <a:ext cx="1050000" cy="1202349"/>
          </a:xfrm>
          <a:prstGeom prst="rect">
            <a:avLst/>
          </a:prstGeom>
          <a:noFill/>
          <a:ln>
            <a:noFill/>
          </a:ln>
        </p:spPr>
      </p:pic>
      <p:pic>
        <p:nvPicPr>
          <p:cNvPr id="571" name="Google Shape;571;p33"/>
          <p:cNvPicPr preferRelativeResize="0"/>
          <p:nvPr/>
        </p:nvPicPr>
        <p:blipFill rotWithShape="1">
          <a:blip r:embed="rId3">
            <a:alphaModFix amt="79000"/>
          </a:blip>
          <a:srcRect l="12671"/>
          <a:stretch/>
        </p:blipFill>
        <p:spPr>
          <a:xfrm rot="-3482693" flipH="1">
            <a:off x="1148119" y="1516134"/>
            <a:ext cx="1050000" cy="1202349"/>
          </a:xfrm>
          <a:prstGeom prst="rect">
            <a:avLst/>
          </a:prstGeom>
          <a:noFill/>
          <a:ln>
            <a:noFill/>
          </a:ln>
        </p:spPr>
      </p:pic>
      <p:pic>
        <p:nvPicPr>
          <p:cNvPr id="572" name="Google Shape;572;p33"/>
          <p:cNvPicPr preferRelativeResize="0"/>
          <p:nvPr/>
        </p:nvPicPr>
        <p:blipFill rotWithShape="1">
          <a:blip r:embed="rId3">
            <a:alphaModFix amt="79000"/>
          </a:blip>
          <a:srcRect l="12671"/>
          <a:stretch/>
        </p:blipFill>
        <p:spPr>
          <a:xfrm rot="-3482693" flipH="1">
            <a:off x="1148118" y="2393755"/>
            <a:ext cx="1050000" cy="1202349"/>
          </a:xfrm>
          <a:prstGeom prst="rect">
            <a:avLst/>
          </a:prstGeom>
          <a:noFill/>
          <a:ln>
            <a:noFill/>
          </a:ln>
        </p:spPr>
      </p:pic>
      <p:sp>
        <p:nvSpPr>
          <p:cNvPr id="18" name="Google Shape;562;p33"/>
          <p:cNvSpPr/>
          <p:nvPr/>
        </p:nvSpPr>
        <p:spPr>
          <a:xfrm>
            <a:off x="2368446" y="4276886"/>
            <a:ext cx="5816184"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561;p33"/>
          <p:cNvSpPr/>
          <p:nvPr/>
        </p:nvSpPr>
        <p:spPr>
          <a:xfrm>
            <a:off x="2403331" y="5126728"/>
            <a:ext cx="2378530"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560;p33"/>
          <p:cNvSpPr/>
          <p:nvPr/>
        </p:nvSpPr>
        <p:spPr>
          <a:xfrm>
            <a:off x="2343372" y="5976595"/>
            <a:ext cx="4222320"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568;p33"/>
          <p:cNvSpPr txBox="1">
            <a:spLocks/>
          </p:cNvSpPr>
          <p:nvPr/>
        </p:nvSpPr>
        <p:spPr>
          <a:xfrm>
            <a:off x="2593258" y="4237711"/>
            <a:ext cx="7832400" cy="606900"/>
          </a:xfrm>
          <a:prstGeom prst="rect">
            <a:avLst/>
          </a:prstGeom>
          <a:noFill/>
          <a:ln>
            <a:noFill/>
          </a:ln>
        </p:spPr>
        <p:txBody>
          <a:bodyPr spcFirstLastPara="1" wrap="square" lIns="121900" tIns="121900" rIns="121900" bIns="121900" anchor="t" anchorCtr="0">
            <a:noAutofit/>
          </a:bodyPr>
          <a:lstStyle/>
          <a:p>
            <a:pPr marL="0" marR="0" lvl="0" indent="0" algn="l" defTabSz="914400" rtl="0" eaLnBrk="1" fontAlgn="auto" latinLnBrk="0" hangingPunct="1">
              <a:lnSpc>
                <a:spcPct val="115000"/>
              </a:lnSpc>
              <a:spcBef>
                <a:spcPts val="0"/>
              </a:spcBef>
              <a:spcAft>
                <a:spcPts val="2100"/>
              </a:spcAft>
              <a:buClr>
                <a:schemeClr val="dk2"/>
              </a:buClr>
              <a:buSzPts val="1800"/>
              <a:buFont typeface="Happy Monkey"/>
              <a:buNone/>
              <a:tabLst/>
              <a:defRPr/>
            </a:pPr>
            <a:r>
              <a:rPr lang="id-ID" sz="1800" b="1" i="1" dirty="0" smtClean="0">
                <a:solidFill>
                  <a:schemeClr val="dk2"/>
                </a:solidFill>
                <a:latin typeface="Happy Monkey"/>
                <a:ea typeface="Happy Monkey"/>
                <a:cs typeface="Happy Monkey"/>
                <a:sym typeface="Happy Monkey"/>
              </a:rPr>
              <a:t>Model Pembelajaran Jigsaw II (Model Tim Ahli)</a:t>
            </a:r>
            <a:r>
              <a:rPr kumimoji="0" lang="en-US" sz="1800" b="1" i="1" u="none" strike="noStrike" kern="0" cap="none" spc="0" normalizeH="0" baseline="0" noProof="0" dirty="0" smtClean="0">
                <a:ln>
                  <a:noFill/>
                </a:ln>
                <a:solidFill>
                  <a:schemeClr val="dk2"/>
                </a:solidFill>
                <a:effectLst/>
                <a:uLnTx/>
                <a:uFillTx/>
                <a:latin typeface="Happy Monkey"/>
                <a:ea typeface="Happy Monkey"/>
                <a:cs typeface="Happy Monkey"/>
                <a:sym typeface="Happy Monkey"/>
              </a:rPr>
              <a:t> </a:t>
            </a:r>
            <a:endParaRPr kumimoji="0" lang="en-US" sz="1800" b="1" i="1" u="none" strike="noStrike" kern="0" cap="none" spc="0" normalizeH="0" baseline="0" noProof="0" dirty="0">
              <a:ln>
                <a:noFill/>
              </a:ln>
              <a:solidFill>
                <a:schemeClr val="dk2"/>
              </a:solidFill>
              <a:effectLst/>
              <a:uLnTx/>
              <a:uFillTx/>
              <a:latin typeface="Happy Monkey"/>
              <a:ea typeface="Happy Monkey"/>
              <a:cs typeface="Happy Monkey"/>
              <a:sym typeface="Happy Monkey"/>
            </a:endParaRPr>
          </a:p>
        </p:txBody>
      </p:sp>
      <p:sp>
        <p:nvSpPr>
          <p:cNvPr id="22" name="Google Shape;568;p33"/>
          <p:cNvSpPr txBox="1">
            <a:spLocks/>
          </p:cNvSpPr>
          <p:nvPr/>
        </p:nvSpPr>
        <p:spPr>
          <a:xfrm>
            <a:off x="2533299" y="5122131"/>
            <a:ext cx="7832400" cy="606900"/>
          </a:xfrm>
          <a:prstGeom prst="rect">
            <a:avLst/>
          </a:prstGeom>
          <a:noFill/>
          <a:ln>
            <a:noFill/>
          </a:ln>
        </p:spPr>
        <p:txBody>
          <a:bodyPr spcFirstLastPara="1" wrap="square" lIns="121900" tIns="121900" rIns="121900" bIns="121900" anchor="t" anchorCtr="0">
            <a:noAutofit/>
          </a:bodyPr>
          <a:lstStyle/>
          <a:p>
            <a:pPr marL="0" marR="0" lvl="0" indent="0" algn="l" defTabSz="914400" rtl="0" eaLnBrk="1" fontAlgn="auto" latinLnBrk="0" hangingPunct="1">
              <a:lnSpc>
                <a:spcPct val="115000"/>
              </a:lnSpc>
              <a:spcBef>
                <a:spcPts val="0"/>
              </a:spcBef>
              <a:spcAft>
                <a:spcPts val="2100"/>
              </a:spcAft>
              <a:buClr>
                <a:schemeClr val="dk2"/>
              </a:buClr>
              <a:buSzPts val="1800"/>
              <a:buFont typeface="Happy Monkey"/>
              <a:buNone/>
              <a:tabLst/>
              <a:defRPr/>
            </a:pPr>
            <a:r>
              <a:rPr lang="id-ID" sz="1800" b="1" i="1" dirty="0" smtClean="0">
                <a:solidFill>
                  <a:schemeClr val="dk2"/>
                </a:solidFill>
                <a:latin typeface="Happy Monkey"/>
                <a:ea typeface="Happy Monkey"/>
                <a:cs typeface="Happy Monkey"/>
                <a:sym typeface="Happy Monkey"/>
              </a:rPr>
              <a:t>Mind Mapping</a:t>
            </a:r>
            <a:endParaRPr kumimoji="0" lang="en-US" sz="1800" b="1" i="1" u="none" strike="noStrike" kern="0" cap="none" spc="0" normalizeH="0" baseline="0" noProof="0" dirty="0">
              <a:ln>
                <a:noFill/>
              </a:ln>
              <a:solidFill>
                <a:schemeClr val="dk2"/>
              </a:solidFill>
              <a:effectLst/>
              <a:uLnTx/>
              <a:uFillTx/>
              <a:latin typeface="Happy Monkey"/>
              <a:ea typeface="Happy Monkey"/>
              <a:cs typeface="Happy Monkey"/>
              <a:sym typeface="Happy Monkey"/>
            </a:endParaRPr>
          </a:p>
        </p:txBody>
      </p:sp>
      <p:sp>
        <p:nvSpPr>
          <p:cNvPr id="23" name="Google Shape;568;p33"/>
          <p:cNvSpPr txBox="1">
            <a:spLocks/>
          </p:cNvSpPr>
          <p:nvPr/>
        </p:nvSpPr>
        <p:spPr>
          <a:xfrm>
            <a:off x="2518309" y="5954085"/>
            <a:ext cx="7832400" cy="606900"/>
          </a:xfrm>
          <a:prstGeom prst="rect">
            <a:avLst/>
          </a:prstGeom>
          <a:noFill/>
          <a:ln>
            <a:noFill/>
          </a:ln>
        </p:spPr>
        <p:txBody>
          <a:bodyPr spcFirstLastPara="1" wrap="square" lIns="121900" tIns="121900" rIns="121900" bIns="121900" anchor="t" anchorCtr="0">
            <a:noAutofit/>
          </a:bodyPr>
          <a:lstStyle/>
          <a:p>
            <a:pPr marL="0" marR="0" lvl="0" indent="0" algn="l" defTabSz="914400" rtl="0" eaLnBrk="1" fontAlgn="auto" latinLnBrk="0" hangingPunct="1">
              <a:lnSpc>
                <a:spcPct val="115000"/>
              </a:lnSpc>
              <a:spcBef>
                <a:spcPts val="0"/>
              </a:spcBef>
              <a:spcAft>
                <a:spcPts val="2100"/>
              </a:spcAft>
              <a:buClr>
                <a:schemeClr val="dk2"/>
              </a:buClr>
              <a:buSzPts val="1800"/>
              <a:buFont typeface="Happy Monkey"/>
              <a:buNone/>
              <a:tabLst/>
              <a:defRPr/>
            </a:pPr>
            <a:r>
              <a:rPr lang="id-ID" sz="1800" b="1" i="1" dirty="0" smtClean="0">
                <a:solidFill>
                  <a:schemeClr val="dk2"/>
                </a:solidFill>
                <a:latin typeface="Happy Monkey"/>
                <a:ea typeface="Happy Monkey"/>
                <a:cs typeface="Happy Monkey"/>
                <a:sym typeface="Happy Monkey"/>
              </a:rPr>
              <a:t>Problem Based Learning (PBL)</a:t>
            </a:r>
            <a:endParaRPr kumimoji="0" lang="en-US" sz="1800" b="1" i="1" u="none" strike="noStrike" kern="0" cap="none" spc="0" normalizeH="0" baseline="0" noProof="0" dirty="0">
              <a:ln>
                <a:noFill/>
              </a:ln>
              <a:solidFill>
                <a:schemeClr val="dk2"/>
              </a:solidFill>
              <a:effectLst/>
              <a:uLnTx/>
              <a:uFillTx/>
              <a:latin typeface="Happy Monkey"/>
              <a:ea typeface="Happy Monkey"/>
              <a:cs typeface="Happy Monkey"/>
              <a:sym typeface="Happy Monkey"/>
            </a:endParaRPr>
          </a:p>
        </p:txBody>
      </p:sp>
      <p:pic>
        <p:nvPicPr>
          <p:cNvPr id="24" name="Google Shape;570;p33"/>
          <p:cNvPicPr preferRelativeResize="0"/>
          <p:nvPr/>
        </p:nvPicPr>
        <p:blipFill rotWithShape="1">
          <a:blip r:embed="rId3">
            <a:alphaModFix amt="79000"/>
          </a:blip>
          <a:srcRect l="12671"/>
          <a:stretch/>
        </p:blipFill>
        <p:spPr>
          <a:xfrm rot="-3482693" flipH="1">
            <a:off x="1105646" y="4143307"/>
            <a:ext cx="1050000" cy="1202349"/>
          </a:xfrm>
          <a:prstGeom prst="rect">
            <a:avLst/>
          </a:prstGeom>
          <a:noFill/>
          <a:ln>
            <a:noFill/>
          </a:ln>
        </p:spPr>
      </p:pic>
      <p:pic>
        <p:nvPicPr>
          <p:cNvPr id="25" name="Google Shape;570;p33"/>
          <p:cNvPicPr preferRelativeResize="0"/>
          <p:nvPr/>
        </p:nvPicPr>
        <p:blipFill rotWithShape="1">
          <a:blip r:embed="rId3">
            <a:alphaModFix amt="79000"/>
          </a:blip>
          <a:srcRect l="12671"/>
          <a:stretch/>
        </p:blipFill>
        <p:spPr>
          <a:xfrm rot="-3482693" flipH="1">
            <a:off x="1090657" y="5027726"/>
            <a:ext cx="1050000" cy="1202349"/>
          </a:xfrm>
          <a:prstGeom prst="rect">
            <a:avLst/>
          </a:prstGeom>
          <a:noFill/>
          <a:ln>
            <a:noFill/>
          </a:ln>
        </p:spPr>
      </p:pic>
      <p:pic>
        <p:nvPicPr>
          <p:cNvPr id="26" name="Google Shape;570;p33"/>
          <p:cNvPicPr preferRelativeResize="0"/>
          <p:nvPr/>
        </p:nvPicPr>
        <p:blipFill rotWithShape="1">
          <a:blip r:embed="rId3">
            <a:alphaModFix amt="79000"/>
          </a:blip>
          <a:srcRect l="12671"/>
          <a:stretch/>
        </p:blipFill>
        <p:spPr>
          <a:xfrm rot="-3482693" flipH="1">
            <a:off x="1090658" y="5808001"/>
            <a:ext cx="1050000" cy="1202349"/>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1"/>
        <p:cNvGrpSpPr/>
        <p:nvPr/>
      </p:nvGrpSpPr>
      <p:grpSpPr>
        <a:xfrm>
          <a:off x="0" y="0"/>
          <a:ext cx="0" cy="0"/>
          <a:chOff x="0" y="0"/>
          <a:chExt cx="0" cy="0"/>
        </a:xfrm>
      </p:grpSpPr>
      <p:sp>
        <p:nvSpPr>
          <p:cNvPr id="1132" name="Google Shape;1132;p45"/>
          <p:cNvSpPr txBox="1">
            <a:spLocks noGrp="1"/>
          </p:cNvSpPr>
          <p:nvPr>
            <p:ph type="title"/>
          </p:nvPr>
        </p:nvSpPr>
        <p:spPr>
          <a:xfrm>
            <a:off x="3260255" y="2233534"/>
            <a:ext cx="5581500" cy="1348075"/>
          </a:xfrm>
          <a:prstGeom prst="rect">
            <a:avLst/>
          </a:prstGeom>
          <a:effectLst>
            <a:outerShdw dist="47625" algn="bl" rotWithShape="0">
              <a:srgbClr val="000000"/>
            </a:outerShdw>
          </a:effectLst>
        </p:spPr>
        <p:txBody>
          <a:bodyPr spcFirstLastPara="1" wrap="square" lIns="121900" tIns="121900" rIns="121900" bIns="121900" anchor="b" anchorCtr="0">
            <a:noAutofit/>
          </a:bodyPr>
          <a:lstStyle/>
          <a:p>
            <a:pPr marL="0" lvl="0" indent="0" algn="ctr" rtl="0">
              <a:spcBef>
                <a:spcPts val="0"/>
              </a:spcBef>
              <a:spcAft>
                <a:spcPts val="0"/>
              </a:spcAft>
              <a:buNone/>
            </a:pPr>
            <a:r>
              <a:rPr lang="en" sz="8000" dirty="0">
                <a:solidFill>
                  <a:schemeClr val="accent1"/>
                </a:solidFill>
              </a:rPr>
              <a:t>THANK </a:t>
            </a:r>
            <a:r>
              <a:rPr lang="en" sz="8000" dirty="0">
                <a:solidFill>
                  <a:schemeClr val="accent2"/>
                </a:solidFill>
              </a:rPr>
              <a:t>YOU!</a:t>
            </a:r>
            <a:endParaRPr sz="8000">
              <a:solidFill>
                <a:schemeClr val="accent2"/>
              </a:solidFill>
            </a:endParaRPr>
          </a:p>
        </p:txBody>
      </p:sp>
      <p:sp>
        <p:nvSpPr>
          <p:cNvPr id="1133" name="Google Shape;1133;p45"/>
          <p:cNvSpPr txBox="1">
            <a:spLocks noGrp="1"/>
          </p:cNvSpPr>
          <p:nvPr>
            <p:ph type="subTitle" idx="1"/>
          </p:nvPr>
        </p:nvSpPr>
        <p:spPr>
          <a:xfrm>
            <a:off x="3260255" y="3353278"/>
            <a:ext cx="5581500" cy="7179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i="1" dirty="0"/>
              <a:t>Do you have any questions?</a:t>
            </a:r>
            <a:endParaRPr i="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26"/>
          <p:cNvSpPr/>
          <p:nvPr/>
        </p:nvSpPr>
        <p:spPr>
          <a:xfrm>
            <a:off x="2578308" y="963431"/>
            <a:ext cx="6925455" cy="215452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81" name="Google Shape;481;p26"/>
          <p:cNvSpPr/>
          <p:nvPr/>
        </p:nvSpPr>
        <p:spPr>
          <a:xfrm>
            <a:off x="3837482" y="3684878"/>
            <a:ext cx="4092315"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2" name="Google Shape;482;p26"/>
          <p:cNvSpPr txBox="1">
            <a:spLocks noGrp="1"/>
          </p:cNvSpPr>
          <p:nvPr>
            <p:ph type="title"/>
          </p:nvPr>
        </p:nvSpPr>
        <p:spPr>
          <a:xfrm>
            <a:off x="1949353" y="1460802"/>
            <a:ext cx="8053500" cy="1324800"/>
          </a:xfrm>
          <a:prstGeom prst="rect">
            <a:avLst/>
          </a:prstGeom>
          <a:effectLst>
            <a:outerShdw dist="47625" algn="bl" rotWithShape="0">
              <a:srgbClr val="000000"/>
            </a:outerShdw>
          </a:effectLst>
        </p:spPr>
        <p:txBody>
          <a:bodyPr spcFirstLastPara="1" wrap="square" lIns="121900" tIns="121900" rIns="121900" bIns="121900" anchor="t" anchorCtr="0">
            <a:noAutofit/>
          </a:bodyPr>
          <a:lstStyle/>
          <a:p>
            <a:pPr marL="0" lvl="0" indent="0" algn="ctr" rtl="0">
              <a:spcBef>
                <a:spcPts val="0"/>
              </a:spcBef>
              <a:spcAft>
                <a:spcPts val="0"/>
              </a:spcAft>
              <a:buNone/>
            </a:pPr>
            <a:r>
              <a:rPr lang="id-ID" dirty="0" smtClean="0">
                <a:solidFill>
                  <a:schemeClr val="accent2"/>
                </a:solidFill>
              </a:rPr>
              <a:t>This is our team!</a:t>
            </a:r>
            <a:endParaRPr>
              <a:solidFill>
                <a:schemeClr val="accent2"/>
              </a:solidFill>
            </a:endParaRPr>
          </a:p>
        </p:txBody>
      </p:sp>
      <p:sp>
        <p:nvSpPr>
          <p:cNvPr id="483" name="Google Shape;483;p26"/>
          <p:cNvSpPr txBox="1">
            <a:spLocks noGrp="1"/>
          </p:cNvSpPr>
          <p:nvPr>
            <p:ph type="body" idx="1"/>
          </p:nvPr>
        </p:nvSpPr>
        <p:spPr>
          <a:xfrm>
            <a:off x="1799402" y="4298721"/>
            <a:ext cx="8053500" cy="1266900"/>
          </a:xfrm>
          <a:prstGeom prst="rect">
            <a:avLst/>
          </a:prstGeom>
        </p:spPr>
        <p:txBody>
          <a:bodyPr spcFirstLastPara="1" wrap="square" lIns="121900" tIns="121900" rIns="121900" bIns="121900" anchor="t" anchorCtr="0">
            <a:noAutofit/>
          </a:bodyPr>
          <a:lstStyle/>
          <a:p>
            <a:pPr>
              <a:buNone/>
            </a:pPr>
            <a:r>
              <a:rPr lang="id-ID" dirty="0" smtClean="0"/>
              <a:t>1. Lutfi </a:t>
            </a:r>
            <a:r>
              <a:rPr lang="id-ID" dirty="0" smtClean="0"/>
              <a:t>Aqrabah		(2113053293</a:t>
            </a:r>
            <a:r>
              <a:rPr lang="id-ID" dirty="0" smtClean="0"/>
              <a:t>)</a:t>
            </a:r>
          </a:p>
          <a:p>
            <a:pPr>
              <a:buNone/>
            </a:pPr>
            <a:r>
              <a:rPr lang="id-ID" dirty="0" smtClean="0"/>
              <a:t>2. Rahmanisa Da'iyah Putri </a:t>
            </a:r>
            <a:r>
              <a:rPr lang="id-ID" dirty="0" smtClean="0"/>
              <a:t>	(</a:t>
            </a:r>
            <a:r>
              <a:rPr lang="id-ID" dirty="0" smtClean="0"/>
              <a:t>2113053301)</a:t>
            </a:r>
          </a:p>
          <a:p>
            <a:pPr>
              <a:buNone/>
            </a:pPr>
            <a:r>
              <a:rPr lang="id-ID" dirty="0" smtClean="0"/>
              <a:t>3. Silvira Syifa Syakila </a:t>
            </a:r>
            <a:r>
              <a:rPr lang="id-ID" dirty="0" smtClean="0"/>
              <a:t>		(</a:t>
            </a:r>
            <a:r>
              <a:rPr lang="id-ID" dirty="0" smtClean="0"/>
              <a:t>2163053002)</a:t>
            </a:r>
          </a:p>
          <a:p>
            <a:pPr marL="0" lvl="0" indent="0" algn="ctr" rtl="0">
              <a:spcBef>
                <a:spcPts val="0"/>
              </a:spcBef>
              <a:spcAft>
                <a:spcPts val="2100"/>
              </a:spcAft>
              <a:buNone/>
            </a:pPr>
            <a:endParaRPr/>
          </a:p>
        </p:txBody>
      </p:sp>
      <p:grpSp>
        <p:nvGrpSpPr>
          <p:cNvPr id="485" name="Google Shape;485;p26"/>
          <p:cNvGrpSpPr/>
          <p:nvPr/>
        </p:nvGrpSpPr>
        <p:grpSpPr>
          <a:xfrm>
            <a:off x="8914322" y="2094577"/>
            <a:ext cx="836688" cy="670897"/>
            <a:chOff x="9417497" y="1564911"/>
            <a:chExt cx="967493" cy="775782"/>
          </a:xfrm>
        </p:grpSpPr>
        <p:sp>
          <p:nvSpPr>
            <p:cNvPr id="486" name="Google Shape;486;p26"/>
            <p:cNvSpPr/>
            <p:nvPr/>
          </p:nvSpPr>
          <p:spPr>
            <a:xfrm>
              <a:off x="9921017" y="1988233"/>
              <a:ext cx="463973" cy="297140"/>
            </a:xfrm>
            <a:custGeom>
              <a:avLst/>
              <a:gdLst/>
              <a:ahLst/>
              <a:cxnLst/>
              <a:rect l="l" t="t" r="r" b="b"/>
              <a:pathLst>
                <a:path w="221562" h="141894" extrusionOk="0">
                  <a:moveTo>
                    <a:pt x="-56" y="35735"/>
                  </a:moveTo>
                  <a:cubicBezTo>
                    <a:pt x="19220" y="17214"/>
                    <a:pt x="43846" y="5245"/>
                    <a:pt x="70318" y="1526"/>
                  </a:cubicBezTo>
                  <a:cubicBezTo>
                    <a:pt x="101814" y="-2016"/>
                    <a:pt x="133515" y="6103"/>
                    <a:pt x="159428" y="24363"/>
                  </a:cubicBezTo>
                  <a:cubicBezTo>
                    <a:pt x="191781" y="46771"/>
                    <a:pt x="214068" y="80970"/>
                    <a:pt x="221506" y="119625"/>
                  </a:cubicBezTo>
                  <a:cubicBezTo>
                    <a:pt x="189721" y="139423"/>
                    <a:pt x="151757" y="146795"/>
                    <a:pt x="114873" y="140317"/>
                  </a:cubicBezTo>
                  <a:cubicBezTo>
                    <a:pt x="31542" y="124192"/>
                    <a:pt x="876" y="39090"/>
                    <a:pt x="-56" y="3573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7" name="Google Shape;487;p26"/>
            <p:cNvSpPr/>
            <p:nvPr/>
          </p:nvSpPr>
          <p:spPr>
            <a:xfrm>
              <a:off x="9417497" y="1564911"/>
              <a:ext cx="759463" cy="775782"/>
            </a:xfrm>
            <a:custGeom>
              <a:avLst/>
              <a:gdLst/>
              <a:ahLst/>
              <a:cxnLst/>
              <a:rect l="l" t="t" r="r" b="b"/>
              <a:pathLst>
                <a:path w="362668" h="370461" extrusionOk="0">
                  <a:moveTo>
                    <a:pt x="76713" y="161264"/>
                  </a:moveTo>
                  <a:cubicBezTo>
                    <a:pt x="41200" y="163222"/>
                    <a:pt x="10440" y="143834"/>
                    <a:pt x="2144" y="117082"/>
                  </a:cubicBezTo>
                  <a:cubicBezTo>
                    <a:pt x="-9228" y="80544"/>
                    <a:pt x="25913" y="46988"/>
                    <a:pt x="51825" y="34218"/>
                  </a:cubicBezTo>
                  <a:cubicBezTo>
                    <a:pt x="55647" y="32260"/>
                    <a:pt x="103185" y="9889"/>
                    <a:pt x="140190" y="39717"/>
                  </a:cubicBezTo>
                  <a:cubicBezTo>
                    <a:pt x="172440" y="65723"/>
                    <a:pt x="168153" y="108507"/>
                    <a:pt x="168153" y="111489"/>
                  </a:cubicBezTo>
                  <a:cubicBezTo>
                    <a:pt x="167500" y="106829"/>
                    <a:pt x="160789" y="57613"/>
                    <a:pt x="196116" y="25922"/>
                  </a:cubicBezTo>
                  <a:cubicBezTo>
                    <a:pt x="223147" y="1407"/>
                    <a:pt x="272642" y="-10524"/>
                    <a:pt x="298648" y="14830"/>
                  </a:cubicBezTo>
                  <a:cubicBezTo>
                    <a:pt x="317291" y="33472"/>
                    <a:pt x="317291" y="66562"/>
                    <a:pt x="306944" y="89398"/>
                  </a:cubicBezTo>
                  <a:cubicBezTo>
                    <a:pt x="297660" y="108954"/>
                    <a:pt x="280845" y="123924"/>
                    <a:pt x="260338" y="130877"/>
                  </a:cubicBezTo>
                  <a:cubicBezTo>
                    <a:pt x="279857" y="123150"/>
                    <a:pt x="301594" y="123150"/>
                    <a:pt x="321112" y="130877"/>
                  </a:cubicBezTo>
                  <a:cubicBezTo>
                    <a:pt x="329035" y="134140"/>
                    <a:pt x="358396" y="146630"/>
                    <a:pt x="362498" y="175059"/>
                  </a:cubicBezTo>
                  <a:cubicBezTo>
                    <a:pt x="363859" y="196433"/>
                    <a:pt x="353037" y="216744"/>
                    <a:pt x="334534" y="227537"/>
                  </a:cubicBezTo>
                  <a:cubicBezTo>
                    <a:pt x="317878" y="237483"/>
                    <a:pt x="297651" y="239496"/>
                    <a:pt x="279354" y="233037"/>
                  </a:cubicBezTo>
                  <a:cubicBezTo>
                    <a:pt x="283641" y="234901"/>
                    <a:pt x="312443" y="247578"/>
                    <a:pt x="317943" y="274516"/>
                  </a:cubicBezTo>
                  <a:cubicBezTo>
                    <a:pt x="323442" y="301454"/>
                    <a:pt x="301911" y="323451"/>
                    <a:pt x="287556" y="337992"/>
                  </a:cubicBezTo>
                  <a:cubicBezTo>
                    <a:pt x="274972" y="350856"/>
                    <a:pt x="255118" y="371082"/>
                    <a:pt x="224080" y="371175"/>
                  </a:cubicBezTo>
                  <a:cubicBezTo>
                    <a:pt x="200385" y="370308"/>
                    <a:pt x="178219" y="359226"/>
                    <a:pt x="163306" y="340789"/>
                  </a:cubicBezTo>
                  <a:cubicBezTo>
                    <a:pt x="144990" y="315939"/>
                    <a:pt x="141802" y="283035"/>
                    <a:pt x="155010" y="255128"/>
                  </a:cubicBezTo>
                  <a:cubicBezTo>
                    <a:pt x="148364" y="276324"/>
                    <a:pt x="140646" y="297166"/>
                    <a:pt x="131894" y="317579"/>
                  </a:cubicBezTo>
                  <a:cubicBezTo>
                    <a:pt x="115395" y="356262"/>
                    <a:pt x="109430" y="360363"/>
                    <a:pt x="104956" y="362134"/>
                  </a:cubicBezTo>
                  <a:cubicBezTo>
                    <a:pt x="80534" y="372294"/>
                    <a:pt x="43530" y="340136"/>
                    <a:pt x="25260" y="314503"/>
                  </a:cubicBezTo>
                  <a:cubicBezTo>
                    <a:pt x="15939" y="300894"/>
                    <a:pt x="-6525" y="269948"/>
                    <a:pt x="2424" y="231639"/>
                  </a:cubicBezTo>
                  <a:cubicBezTo>
                    <a:pt x="12257" y="196237"/>
                    <a:pt x="40836" y="169169"/>
                    <a:pt x="76713" y="16126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8" name="Google Shape;488;p26"/>
            <p:cNvSpPr/>
            <p:nvPr/>
          </p:nvSpPr>
          <p:spPr>
            <a:xfrm>
              <a:off x="9696544" y="1861301"/>
              <a:ext cx="183089" cy="183089"/>
            </a:xfrm>
            <a:custGeom>
              <a:avLst/>
              <a:gdLst/>
              <a:ahLst/>
              <a:cxnLst/>
              <a:rect l="l" t="t" r="r" b="b"/>
              <a:pathLst>
                <a:path w="87431" h="87431" extrusionOk="0">
                  <a:moveTo>
                    <a:pt x="87432" y="43716"/>
                  </a:moveTo>
                  <a:cubicBezTo>
                    <a:pt x="87432" y="67860"/>
                    <a:pt x="67860" y="87432"/>
                    <a:pt x="43716" y="87432"/>
                  </a:cubicBezTo>
                  <a:cubicBezTo>
                    <a:pt x="19572" y="87432"/>
                    <a:pt x="0" y="67860"/>
                    <a:pt x="0" y="43716"/>
                  </a:cubicBezTo>
                  <a:cubicBezTo>
                    <a:pt x="0" y="19572"/>
                    <a:pt x="19572" y="0"/>
                    <a:pt x="43716" y="0"/>
                  </a:cubicBezTo>
                  <a:cubicBezTo>
                    <a:pt x="67860" y="0"/>
                    <a:pt x="87432" y="19572"/>
                    <a:pt x="87432" y="4371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9" name="Google Shape;489;p26"/>
            <p:cNvSpPr/>
            <p:nvPr/>
          </p:nvSpPr>
          <p:spPr>
            <a:xfrm>
              <a:off x="10015296" y="2057859"/>
              <a:ext cx="318749" cy="141123"/>
            </a:xfrm>
            <a:custGeom>
              <a:avLst/>
              <a:gdLst/>
              <a:ahLst/>
              <a:cxnLst/>
              <a:rect l="l" t="t" r="r" b="b"/>
              <a:pathLst>
                <a:path w="152213" h="67391" extrusionOk="0">
                  <a:moveTo>
                    <a:pt x="-56" y="714"/>
                  </a:moveTo>
                  <a:cubicBezTo>
                    <a:pt x="23862" y="14919"/>
                    <a:pt x="48600" y="27679"/>
                    <a:pt x="74047" y="38930"/>
                  </a:cubicBezTo>
                  <a:cubicBezTo>
                    <a:pt x="99493" y="50172"/>
                    <a:pt x="125574" y="59912"/>
                    <a:pt x="152158" y="68105"/>
                  </a:cubicBezTo>
                  <a:cubicBezTo>
                    <a:pt x="124623" y="62932"/>
                    <a:pt x="97788" y="54580"/>
                    <a:pt x="72182" y="43218"/>
                  </a:cubicBezTo>
                  <a:cubicBezTo>
                    <a:pt x="46522" y="31930"/>
                    <a:pt x="22277" y="17659"/>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0" name="Google Shape;490;p26"/>
            <p:cNvSpPr/>
            <p:nvPr/>
          </p:nvSpPr>
          <p:spPr>
            <a:xfrm>
              <a:off x="10118162" y="2087528"/>
              <a:ext cx="114187" cy="35233"/>
            </a:xfrm>
            <a:custGeom>
              <a:avLst/>
              <a:gdLst/>
              <a:ahLst/>
              <a:cxnLst/>
              <a:rect l="l" t="t" r="r" b="b"/>
              <a:pathLst>
                <a:path w="54528" h="16825" extrusionOk="0">
                  <a:moveTo>
                    <a:pt x="-56" y="15255"/>
                  </a:moveTo>
                  <a:cubicBezTo>
                    <a:pt x="9377" y="14910"/>
                    <a:pt x="18754" y="13568"/>
                    <a:pt x="27907" y="11247"/>
                  </a:cubicBezTo>
                  <a:cubicBezTo>
                    <a:pt x="37126" y="8739"/>
                    <a:pt x="46037" y="5207"/>
                    <a:pt x="54472" y="714"/>
                  </a:cubicBezTo>
                  <a:cubicBezTo>
                    <a:pt x="47621" y="8031"/>
                    <a:pt x="38822" y="13232"/>
                    <a:pt x="29119" y="15721"/>
                  </a:cubicBezTo>
                  <a:cubicBezTo>
                    <a:pt x="19546" y="18293"/>
                    <a:pt x="9433" y="18135"/>
                    <a:pt x="-56"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1" name="Google Shape;491;p26"/>
            <p:cNvSpPr/>
            <p:nvPr/>
          </p:nvSpPr>
          <p:spPr>
            <a:xfrm>
              <a:off x="10193703" y="2136914"/>
              <a:ext cx="77101" cy="21060"/>
            </a:xfrm>
            <a:custGeom>
              <a:avLst/>
              <a:gdLst/>
              <a:ahLst/>
              <a:cxnLst/>
              <a:rect l="l" t="t" r="r" b="b"/>
              <a:pathLst>
                <a:path w="36818" h="10057" extrusionOk="0">
                  <a:moveTo>
                    <a:pt x="-56" y="8450"/>
                  </a:moveTo>
                  <a:cubicBezTo>
                    <a:pt x="6469" y="7332"/>
                    <a:pt x="12434" y="6586"/>
                    <a:pt x="18586" y="5281"/>
                  </a:cubicBezTo>
                  <a:cubicBezTo>
                    <a:pt x="24738" y="3976"/>
                    <a:pt x="30424" y="2392"/>
                    <a:pt x="36762" y="714"/>
                  </a:cubicBezTo>
                  <a:cubicBezTo>
                    <a:pt x="32102" y="5505"/>
                    <a:pt x="26080" y="8758"/>
                    <a:pt x="19518" y="10035"/>
                  </a:cubicBezTo>
                  <a:cubicBezTo>
                    <a:pt x="12975" y="11405"/>
                    <a:pt x="6180" y="10855"/>
                    <a:pt x="-56" y="84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2" name="Google Shape;492;p26"/>
            <p:cNvSpPr/>
            <p:nvPr/>
          </p:nvSpPr>
          <p:spPr>
            <a:xfrm>
              <a:off x="10153102" y="2136914"/>
              <a:ext cx="26568" cy="67145"/>
            </a:xfrm>
            <a:custGeom>
              <a:avLst/>
              <a:gdLst/>
              <a:ahLst/>
              <a:cxnLst/>
              <a:rect l="l" t="t" r="r" b="b"/>
              <a:pathLst>
                <a:path w="12687" h="32064" extrusionOk="0">
                  <a:moveTo>
                    <a:pt x="-56" y="714"/>
                  </a:moveTo>
                  <a:cubicBezTo>
                    <a:pt x="11278" y="7024"/>
                    <a:pt x="15800" y="21034"/>
                    <a:pt x="10291" y="32778"/>
                  </a:cubicBezTo>
                  <a:cubicBezTo>
                    <a:pt x="9787" y="27148"/>
                    <a:pt x="8697" y="21584"/>
                    <a:pt x="7028" y="16187"/>
                  </a:cubicBezTo>
                  <a:cubicBezTo>
                    <a:pt x="5173" y="10809"/>
                    <a:pt x="2796" y="5626"/>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3" name="Google Shape;493;p26"/>
            <p:cNvSpPr/>
            <p:nvPr/>
          </p:nvSpPr>
          <p:spPr>
            <a:xfrm>
              <a:off x="10222981" y="2166191"/>
              <a:ext cx="33510" cy="87445"/>
            </a:xfrm>
            <a:custGeom>
              <a:avLst/>
              <a:gdLst/>
              <a:ahLst/>
              <a:cxnLst/>
              <a:rect l="l" t="t" r="r" b="b"/>
              <a:pathLst>
                <a:path w="16002" h="41758" extrusionOk="0">
                  <a:moveTo>
                    <a:pt x="-56" y="714"/>
                  </a:moveTo>
                  <a:cubicBezTo>
                    <a:pt x="6795" y="5001"/>
                    <a:pt x="11856" y="11620"/>
                    <a:pt x="14205" y="19356"/>
                  </a:cubicBezTo>
                  <a:cubicBezTo>
                    <a:pt x="16787" y="26906"/>
                    <a:pt x="16489" y="35137"/>
                    <a:pt x="13366" y="42472"/>
                  </a:cubicBezTo>
                  <a:cubicBezTo>
                    <a:pt x="13217" y="35099"/>
                    <a:pt x="12024" y="27792"/>
                    <a:pt x="9824" y="20754"/>
                  </a:cubicBezTo>
                  <a:cubicBezTo>
                    <a:pt x="7401" y="13679"/>
                    <a:pt x="4083" y="6940"/>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94" name="Google Shape;494;p26"/>
          <p:cNvGrpSpPr/>
          <p:nvPr/>
        </p:nvGrpSpPr>
        <p:grpSpPr>
          <a:xfrm>
            <a:off x="2425501" y="1120824"/>
            <a:ext cx="848845" cy="739875"/>
            <a:chOff x="8316334" y="844291"/>
            <a:chExt cx="981550" cy="855545"/>
          </a:xfrm>
        </p:grpSpPr>
        <p:sp>
          <p:nvSpPr>
            <p:cNvPr id="495" name="Google Shape;495;p26"/>
            <p:cNvSpPr/>
            <p:nvPr/>
          </p:nvSpPr>
          <p:spPr>
            <a:xfrm>
              <a:off x="8316334" y="1331125"/>
              <a:ext cx="420405" cy="313688"/>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6" name="Google Shape;496;p26"/>
            <p:cNvSpPr/>
            <p:nvPr/>
          </p:nvSpPr>
          <p:spPr>
            <a:xfrm>
              <a:off x="8378405" y="1424459"/>
              <a:ext cx="302744" cy="171379"/>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7" name="Google Shape;497;p26"/>
            <p:cNvSpPr/>
            <p:nvPr/>
          </p:nvSpPr>
          <p:spPr>
            <a:xfrm>
              <a:off x="8526029" y="1469744"/>
              <a:ext cx="46202" cy="111065"/>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8" name="Google Shape;498;p26"/>
            <p:cNvSpPr/>
            <p:nvPr/>
          </p:nvSpPr>
          <p:spPr>
            <a:xfrm>
              <a:off x="8464322" y="1509953"/>
              <a:ext cx="33738" cy="71440"/>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9" name="Google Shape;499;p26"/>
            <p:cNvSpPr/>
            <p:nvPr/>
          </p:nvSpPr>
          <p:spPr>
            <a:xfrm>
              <a:off x="8468780" y="1463497"/>
              <a:ext cx="66756" cy="27990"/>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0" name="Google Shape;500;p26"/>
            <p:cNvSpPr/>
            <p:nvPr/>
          </p:nvSpPr>
          <p:spPr>
            <a:xfrm>
              <a:off x="8384652" y="1495899"/>
              <a:ext cx="86275" cy="34695"/>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1" name="Google Shape;501;p26"/>
            <p:cNvSpPr/>
            <p:nvPr/>
          </p:nvSpPr>
          <p:spPr>
            <a:xfrm>
              <a:off x="8486339" y="844291"/>
              <a:ext cx="811545" cy="855545"/>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2" name="Google Shape;502;p26"/>
            <p:cNvSpPr/>
            <p:nvPr/>
          </p:nvSpPr>
          <p:spPr>
            <a:xfrm>
              <a:off x="8753957" y="1161924"/>
              <a:ext cx="220178" cy="220178"/>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03" name="Google Shape;503;p26"/>
          <p:cNvSpPr txBox="1"/>
          <p:nvPr/>
        </p:nvSpPr>
        <p:spPr>
          <a:xfrm>
            <a:off x="3067942" y="3650012"/>
            <a:ext cx="5608200" cy="790186"/>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2100"/>
              </a:spcAft>
              <a:buNone/>
            </a:pPr>
            <a:r>
              <a:rPr lang="id-ID" sz="1900" b="1" i="1" dirty="0" smtClean="0">
                <a:solidFill>
                  <a:schemeClr val="dk2"/>
                </a:solidFill>
                <a:latin typeface="Happy Monkey"/>
                <a:ea typeface="Happy Monkey"/>
                <a:cs typeface="Happy Monkey"/>
                <a:sym typeface="Happy Monkey"/>
              </a:rPr>
              <a:t>Kelompok</a:t>
            </a:r>
            <a:r>
              <a:rPr lang="id-ID" sz="1900" b="1" i="1" dirty="0" smtClean="0">
                <a:solidFill>
                  <a:schemeClr val="dk2"/>
                </a:solidFill>
                <a:latin typeface="Happy Monkey"/>
                <a:ea typeface="Happy Monkey"/>
                <a:cs typeface="Happy Monkey"/>
                <a:sym typeface="Happy Monkey"/>
              </a:rPr>
              <a:t> </a:t>
            </a:r>
            <a:r>
              <a:rPr lang="id-ID" sz="1900" b="1" i="1" dirty="0" smtClean="0">
                <a:solidFill>
                  <a:schemeClr val="dk2"/>
                </a:solidFill>
                <a:latin typeface="Happy Monkey"/>
                <a:ea typeface="Happy Monkey"/>
                <a:cs typeface="Happy Monkey"/>
                <a:sym typeface="Happy Monkey"/>
              </a:rPr>
              <a:t>9</a:t>
            </a:r>
            <a:endParaRPr/>
          </a:p>
        </p:txBody>
      </p:sp>
      <p:pic>
        <p:nvPicPr>
          <p:cNvPr id="504" name="Google Shape;504;p26"/>
          <p:cNvPicPr preferRelativeResize="0"/>
          <p:nvPr/>
        </p:nvPicPr>
        <p:blipFill rotWithShape="1">
          <a:blip r:embed="rId3">
            <a:alphaModFix amt="79000"/>
          </a:blip>
          <a:srcRect l="12671"/>
          <a:stretch/>
        </p:blipFill>
        <p:spPr>
          <a:xfrm>
            <a:off x="8838325" y="3305307"/>
            <a:ext cx="1050000" cy="120235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6"/>
        <p:cNvGrpSpPr/>
        <p:nvPr/>
      </p:nvGrpSpPr>
      <p:grpSpPr>
        <a:xfrm>
          <a:off x="0" y="0"/>
          <a:ext cx="0" cy="0"/>
          <a:chOff x="0" y="0"/>
          <a:chExt cx="0" cy="0"/>
        </a:xfrm>
      </p:grpSpPr>
      <p:sp>
        <p:nvSpPr>
          <p:cNvPr id="577" name="Google Shape;577;p34"/>
          <p:cNvSpPr/>
          <p:nvPr/>
        </p:nvSpPr>
        <p:spPr>
          <a:xfrm>
            <a:off x="2113836" y="1857983"/>
            <a:ext cx="1009306"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578;p34"/>
          <p:cNvSpPr/>
          <p:nvPr/>
        </p:nvSpPr>
        <p:spPr>
          <a:xfrm>
            <a:off x="1875291" y="1612882"/>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34"/>
          <p:cNvSpPr/>
          <p:nvPr/>
        </p:nvSpPr>
        <p:spPr>
          <a:xfrm>
            <a:off x="1672488" y="1365500"/>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1"/>
          </a:solidFill>
          <a:ln w="2857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580;p34"/>
          <p:cNvSpPr txBox="1">
            <a:spLocks noGrp="1"/>
          </p:cNvSpPr>
          <p:nvPr>
            <p:ph type="title"/>
          </p:nvPr>
        </p:nvSpPr>
        <p:spPr>
          <a:xfrm>
            <a:off x="747302" y="2636404"/>
            <a:ext cx="7707150" cy="237720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id-ID" dirty="0" smtClean="0"/>
              <a:t>Metode Pembelajaran Kelas Rendah</a:t>
            </a:r>
            <a:endParaRPr/>
          </a:p>
        </p:txBody>
      </p:sp>
      <p:sp>
        <p:nvSpPr>
          <p:cNvPr id="581" name="Google Shape;581;p34"/>
          <p:cNvSpPr/>
          <p:nvPr/>
        </p:nvSpPr>
        <p:spPr>
          <a:xfrm>
            <a:off x="5483667" y="734190"/>
            <a:ext cx="14290" cy="2989"/>
          </a:xfrm>
          <a:custGeom>
            <a:avLst/>
            <a:gdLst/>
            <a:ahLst/>
            <a:cxnLst/>
            <a:rect l="l" t="t" r="r" b="b"/>
            <a:pathLst>
              <a:path w="5593" h="1677" extrusionOk="0">
                <a:moveTo>
                  <a:pt x="-56" y="2392"/>
                </a:moveTo>
                <a:cubicBezTo>
                  <a:pt x="1865" y="2038"/>
                  <a:pt x="3738" y="1469"/>
                  <a:pt x="5537" y="714"/>
                </a:cubicBezTo>
                <a:cubicBezTo>
                  <a:pt x="5257" y="1180"/>
                  <a:pt x="3579" y="2112"/>
                  <a:pt x="-56" y="2392"/>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34"/>
          <p:cNvSpPr/>
          <p:nvPr/>
        </p:nvSpPr>
        <p:spPr>
          <a:xfrm>
            <a:off x="6295378" y="851278"/>
            <a:ext cx="4047" cy="7476"/>
          </a:xfrm>
          <a:custGeom>
            <a:avLst/>
            <a:gdLst/>
            <a:ahLst/>
            <a:cxnLst/>
            <a:rect l="l" t="t" r="r" b="b"/>
            <a:pathLst>
              <a:path w="1584" h="4194" extrusionOk="0">
                <a:moveTo>
                  <a:pt x="-56" y="714"/>
                </a:moveTo>
                <a:lnTo>
                  <a:pt x="-56" y="714"/>
                </a:lnTo>
                <a:cubicBezTo>
                  <a:pt x="344" y="2159"/>
                  <a:pt x="876" y="3557"/>
                  <a:pt x="1528" y="4908"/>
                </a:cubicBezTo>
                <a:cubicBezTo>
                  <a:pt x="801" y="3594"/>
                  <a:pt x="270" y="2178"/>
                  <a:pt x="-56" y="714"/>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4" name="Google Shape;584;p34"/>
          <p:cNvSpPr/>
          <p:nvPr/>
        </p:nvSpPr>
        <p:spPr>
          <a:xfrm>
            <a:off x="7659974" y="1873771"/>
            <a:ext cx="3684110" cy="397239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85" name="Google Shape;585;p34"/>
          <p:cNvSpPr/>
          <p:nvPr/>
        </p:nvSpPr>
        <p:spPr>
          <a:xfrm>
            <a:off x="7824865" y="1768839"/>
            <a:ext cx="3669681" cy="394241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pic>
        <p:nvPicPr>
          <p:cNvPr id="586" name="Google Shape;586;p34"/>
          <p:cNvPicPr preferRelativeResize="0"/>
          <p:nvPr/>
        </p:nvPicPr>
        <p:blipFill>
          <a:blip r:embed="rId3">
            <a:alphaModFix/>
          </a:blip>
          <a:stretch>
            <a:fillRect/>
          </a:stretch>
        </p:blipFill>
        <p:spPr>
          <a:xfrm flipH="1">
            <a:off x="6670623" y="4213925"/>
            <a:ext cx="1676250" cy="1812121"/>
          </a:xfrm>
          <a:prstGeom prst="rect">
            <a:avLst/>
          </a:prstGeom>
          <a:noFill/>
          <a:ln>
            <a:noFill/>
          </a:ln>
        </p:spPr>
      </p:pic>
      <p:grpSp>
        <p:nvGrpSpPr>
          <p:cNvPr id="587" name="Google Shape;587;p34"/>
          <p:cNvGrpSpPr/>
          <p:nvPr/>
        </p:nvGrpSpPr>
        <p:grpSpPr>
          <a:xfrm rot="-8363420">
            <a:off x="10877185" y="1274689"/>
            <a:ext cx="425298" cy="399037"/>
            <a:chOff x="2495301" y="1749451"/>
            <a:chExt cx="358028" cy="335921"/>
          </a:xfrm>
        </p:grpSpPr>
        <p:sp>
          <p:nvSpPr>
            <p:cNvPr id="588" name="Google Shape;58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9" name="Google Shape;58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0" name="Google Shape;59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59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92" name="Google Shape;592;p34"/>
          <p:cNvGrpSpPr/>
          <p:nvPr/>
        </p:nvGrpSpPr>
        <p:grpSpPr>
          <a:xfrm rot="3120774">
            <a:off x="10491427" y="1663640"/>
            <a:ext cx="425282" cy="398996"/>
            <a:chOff x="2495301" y="1749451"/>
            <a:chExt cx="358028" cy="335921"/>
          </a:xfrm>
        </p:grpSpPr>
        <p:sp>
          <p:nvSpPr>
            <p:cNvPr id="593" name="Google Shape;593;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4" name="Google Shape;594;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5" name="Google Shape;595;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6" name="Google Shape;596;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97" name="Google Shape;597;p34"/>
          <p:cNvGrpSpPr/>
          <p:nvPr/>
        </p:nvGrpSpPr>
        <p:grpSpPr>
          <a:xfrm rot="3120774">
            <a:off x="10993800" y="1811053"/>
            <a:ext cx="425282" cy="398996"/>
            <a:chOff x="2495301" y="1749451"/>
            <a:chExt cx="358028" cy="335921"/>
          </a:xfrm>
        </p:grpSpPr>
        <p:sp>
          <p:nvSpPr>
            <p:cNvPr id="598" name="Google Shape;59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59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60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02" name="Google Shape;602;p34"/>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34"/>
          <p:cNvSpPr/>
          <p:nvPr/>
        </p:nvSpPr>
        <p:spPr>
          <a:xfrm>
            <a:off x="792276" y="500985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34"/>
          <p:cNvSpPr/>
          <p:nvPr/>
        </p:nvSpPr>
        <p:spPr>
          <a:xfrm>
            <a:off x="1478261" y="513731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34"/>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7" name="Google Shape;520;p28"/>
          <p:cNvSpPr/>
          <p:nvPr/>
        </p:nvSpPr>
        <p:spPr>
          <a:xfrm>
            <a:off x="8484432" y="2863121"/>
            <a:ext cx="1993692" cy="1978701"/>
          </a:xfrm>
          <a:prstGeom prst="rect">
            <a:avLst/>
          </a:prstGeom>
        </p:spPr>
        <p:txBody>
          <a:bodyPr>
            <a:prstTxWarp prst="textPlain">
              <a:avLst/>
            </a:prstTxWarp>
          </a:bodyPr>
          <a:lstStyle/>
          <a:p>
            <a:pPr lvl="0" algn="ctr"/>
            <a:r>
              <a:rPr b="0" i="0" smtClean="0">
                <a:ln>
                  <a:noFill/>
                </a:ln>
                <a:solidFill>
                  <a:schemeClr val="accent1"/>
                </a:solidFill>
                <a:latin typeface="Chewy"/>
              </a:rPr>
              <a:t>01</a:t>
            </a:r>
            <a:endParaRPr b="0" i="0">
              <a:ln>
                <a:noFill/>
              </a:ln>
              <a:solidFill>
                <a:schemeClr val="accent1"/>
              </a:solidFill>
              <a:latin typeface="Chewy"/>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32"/>
          <p:cNvSpPr/>
          <p:nvPr/>
        </p:nvSpPr>
        <p:spPr>
          <a:xfrm>
            <a:off x="3516849" y="2057559"/>
            <a:ext cx="5022329" cy="503080"/>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4" name="Google Shape;554;p32"/>
          <p:cNvSpPr txBox="1">
            <a:spLocks noGrp="1"/>
          </p:cNvSpPr>
          <p:nvPr>
            <p:ph type="title"/>
          </p:nvPr>
        </p:nvSpPr>
        <p:spPr>
          <a:xfrm>
            <a:off x="944380" y="2523412"/>
            <a:ext cx="10178322" cy="3160800"/>
          </a:xfrm>
          <a:prstGeom prst="rect">
            <a:avLst/>
          </a:prstGeom>
        </p:spPr>
        <p:txBody>
          <a:bodyPr spcFirstLastPara="1" wrap="square" lIns="121900" tIns="121900" rIns="121900" bIns="121900" anchor="ctr" anchorCtr="0">
            <a:noAutofit/>
          </a:bodyPr>
          <a:lstStyle/>
          <a:p>
            <a:r>
              <a:rPr lang="en-US" sz="2800" dirty="0" err="1" smtClean="0"/>
              <a:t>Poerwakatja</a:t>
            </a:r>
            <a:r>
              <a:rPr lang="en-US" sz="2800" dirty="0" smtClean="0"/>
              <a:t>, </a:t>
            </a:r>
            <a:r>
              <a:rPr lang="en-US" sz="2800" dirty="0" err="1" smtClean="0"/>
              <a:t>mengemukakan</a:t>
            </a:r>
            <a:r>
              <a:rPr lang="id-ID" sz="2800" dirty="0" smtClean="0"/>
              <a:t> </a:t>
            </a:r>
            <a:r>
              <a:rPr lang="en-US" sz="2800" dirty="0" err="1" smtClean="0"/>
              <a:t>bahwa</a:t>
            </a:r>
            <a:r>
              <a:rPr lang="id-ID" sz="2800" dirty="0" smtClean="0"/>
              <a:t> </a:t>
            </a:r>
            <a:r>
              <a:rPr lang="en-US" sz="2800" dirty="0" err="1" smtClean="0"/>
              <a:t>metode</a:t>
            </a:r>
            <a:r>
              <a:rPr lang="id-ID" sz="2800" dirty="0" smtClean="0"/>
              <a:t> </a:t>
            </a:r>
            <a:r>
              <a:rPr lang="en-US" sz="2800" dirty="0" err="1" smtClean="0"/>
              <a:t>pembelajaran</a:t>
            </a:r>
            <a:r>
              <a:rPr lang="id-ID" sz="2800" dirty="0" smtClean="0"/>
              <a:t> </a:t>
            </a:r>
            <a:r>
              <a:rPr lang="en-US" sz="2800" dirty="0" err="1" smtClean="0"/>
              <a:t>berarti</a:t>
            </a:r>
            <a:r>
              <a:rPr lang="id-ID" sz="2800" dirty="0" smtClean="0"/>
              <a:t> </a:t>
            </a:r>
            <a:r>
              <a:rPr lang="en-US" sz="2800" dirty="0" err="1" smtClean="0"/>
              <a:t>jalan</a:t>
            </a:r>
            <a:r>
              <a:rPr lang="id-ID" sz="2800" dirty="0" smtClean="0"/>
              <a:t> </a:t>
            </a:r>
            <a:r>
              <a:rPr lang="en-US" sz="2800" dirty="0" err="1" smtClean="0"/>
              <a:t>kearah</a:t>
            </a:r>
            <a:r>
              <a:rPr lang="id-ID" sz="2800" dirty="0" smtClean="0"/>
              <a:t> </a:t>
            </a:r>
            <a:r>
              <a:rPr lang="en-US" sz="2800" dirty="0" err="1" smtClean="0"/>
              <a:t>suatu</a:t>
            </a:r>
            <a:r>
              <a:rPr lang="id-ID" sz="2800" dirty="0" smtClean="0"/>
              <a:t> </a:t>
            </a:r>
            <a:r>
              <a:rPr lang="en-US" sz="2800" dirty="0" err="1" smtClean="0"/>
              <a:t>tujuan</a:t>
            </a:r>
            <a:r>
              <a:rPr lang="en-US" sz="2800" dirty="0" smtClean="0"/>
              <a:t> </a:t>
            </a:r>
            <a:r>
              <a:rPr lang="en-US" sz="2800" dirty="0" smtClean="0"/>
              <a:t>yang </a:t>
            </a:r>
            <a:r>
              <a:rPr lang="en-US" sz="2800" dirty="0" err="1" smtClean="0"/>
              <a:t>mengatur</a:t>
            </a:r>
            <a:r>
              <a:rPr lang="id-ID" sz="2800" dirty="0" smtClean="0"/>
              <a:t> </a:t>
            </a:r>
            <a:r>
              <a:rPr lang="en-US" sz="2800" dirty="0" err="1" smtClean="0"/>
              <a:t>secara</a:t>
            </a:r>
            <a:r>
              <a:rPr lang="id-ID" sz="2800" dirty="0" smtClean="0"/>
              <a:t> </a:t>
            </a:r>
            <a:r>
              <a:rPr lang="en-US" sz="2800" dirty="0" err="1" smtClean="0"/>
              <a:t>praktis</a:t>
            </a:r>
            <a:r>
              <a:rPr lang="id-ID" sz="2800" dirty="0" smtClean="0"/>
              <a:t> </a:t>
            </a:r>
            <a:r>
              <a:rPr lang="en-US" sz="2800" dirty="0" err="1" smtClean="0"/>
              <a:t>bahan</a:t>
            </a:r>
            <a:r>
              <a:rPr lang="id-ID" sz="2800" dirty="0" smtClean="0"/>
              <a:t> </a:t>
            </a:r>
            <a:r>
              <a:rPr lang="en-US" sz="2800" dirty="0" err="1" smtClean="0"/>
              <a:t>pelajaran</a:t>
            </a:r>
            <a:r>
              <a:rPr lang="en-US" sz="2800" dirty="0" smtClean="0"/>
              <a:t>, </a:t>
            </a:r>
            <a:r>
              <a:rPr lang="en-US" sz="2800" dirty="0" err="1" smtClean="0"/>
              <a:t>cara</a:t>
            </a:r>
            <a:r>
              <a:rPr lang="id-ID" sz="2800" dirty="0" smtClean="0"/>
              <a:t> </a:t>
            </a:r>
            <a:r>
              <a:rPr lang="en-US" sz="2800" dirty="0" err="1" smtClean="0"/>
              <a:t>mengajarkannya</a:t>
            </a:r>
            <a:r>
              <a:rPr lang="id-ID" sz="2800" dirty="0" smtClean="0"/>
              <a:t> </a:t>
            </a:r>
            <a:r>
              <a:rPr lang="en-US" sz="2800" dirty="0" err="1" smtClean="0"/>
              <a:t>dan</a:t>
            </a:r>
            <a:r>
              <a:rPr lang="id-ID" sz="2800" dirty="0" smtClean="0"/>
              <a:t> </a:t>
            </a:r>
            <a:r>
              <a:rPr lang="en-US" sz="2800" dirty="0" err="1" smtClean="0"/>
              <a:t>cara</a:t>
            </a:r>
            <a:r>
              <a:rPr lang="id-ID" sz="2800" dirty="0" smtClean="0"/>
              <a:t> </a:t>
            </a:r>
            <a:r>
              <a:rPr lang="en-US" sz="2800" dirty="0" err="1" smtClean="0"/>
              <a:t>mengelolanya</a:t>
            </a:r>
            <a:r>
              <a:rPr lang="en-US" sz="2800" dirty="0" smtClean="0"/>
              <a:t>. </a:t>
            </a:r>
            <a:r>
              <a:rPr lang="en-US" sz="2800" dirty="0" err="1" smtClean="0"/>
              <a:t>Metode</a:t>
            </a:r>
            <a:r>
              <a:rPr lang="id-ID" sz="2800" dirty="0" smtClean="0"/>
              <a:t> </a:t>
            </a:r>
            <a:r>
              <a:rPr lang="en-US" sz="2800" dirty="0" err="1" smtClean="0"/>
              <a:t>pembelajaran</a:t>
            </a:r>
            <a:r>
              <a:rPr lang="id-ID" sz="2800" dirty="0" smtClean="0"/>
              <a:t> </a:t>
            </a:r>
            <a:r>
              <a:rPr lang="en-US" sz="2800" dirty="0" err="1" smtClean="0"/>
              <a:t>sebagai</a:t>
            </a:r>
            <a:r>
              <a:rPr lang="id-ID" sz="2800" dirty="0" smtClean="0"/>
              <a:t> </a:t>
            </a:r>
            <a:r>
              <a:rPr lang="en-US" sz="2800" dirty="0" err="1" smtClean="0"/>
              <a:t>suatu</a:t>
            </a:r>
            <a:r>
              <a:rPr lang="id-ID" sz="2800" dirty="0" smtClean="0"/>
              <a:t> </a:t>
            </a:r>
            <a:r>
              <a:rPr lang="en-US" sz="2800" dirty="0" err="1" smtClean="0"/>
              <a:t>keputusan</a:t>
            </a:r>
            <a:r>
              <a:rPr lang="id-ID" sz="2800" dirty="0" smtClean="0"/>
              <a:t> </a:t>
            </a:r>
            <a:r>
              <a:rPr lang="en-US" sz="2800" dirty="0" err="1" smtClean="0"/>
              <a:t>praktis</a:t>
            </a:r>
            <a:r>
              <a:rPr lang="en-US" sz="2800" dirty="0" smtClean="0"/>
              <a:t> </a:t>
            </a:r>
            <a:r>
              <a:rPr lang="en-US" sz="2800" dirty="0" smtClean="0"/>
              <a:t>yang </a:t>
            </a:r>
            <a:r>
              <a:rPr lang="en-US" sz="2800" dirty="0" err="1" smtClean="0"/>
              <a:t>diambil</a:t>
            </a:r>
            <a:r>
              <a:rPr lang="id-ID" sz="2800" dirty="0" smtClean="0"/>
              <a:t> </a:t>
            </a:r>
            <a:r>
              <a:rPr lang="en-US" sz="2800" dirty="0" err="1" smtClean="0"/>
              <a:t>oleh</a:t>
            </a:r>
            <a:r>
              <a:rPr lang="id-ID" sz="2800" dirty="0" smtClean="0"/>
              <a:t> </a:t>
            </a:r>
            <a:r>
              <a:rPr lang="en-US" sz="2800" dirty="0" err="1" smtClean="0"/>
              <a:t>pendidik</a:t>
            </a:r>
            <a:r>
              <a:rPr lang="id-ID" sz="2800" dirty="0" smtClean="0"/>
              <a:t> </a:t>
            </a:r>
            <a:r>
              <a:rPr lang="en-US" sz="2800" dirty="0" err="1" smtClean="0"/>
              <a:t>dalam</a:t>
            </a:r>
            <a:r>
              <a:rPr lang="id-ID" sz="2800" dirty="0" smtClean="0"/>
              <a:t> </a:t>
            </a:r>
            <a:r>
              <a:rPr lang="en-US" sz="2800" dirty="0" err="1" smtClean="0"/>
              <a:t>menyajikan</a:t>
            </a:r>
            <a:r>
              <a:rPr lang="en-US" sz="2800" dirty="0" smtClean="0"/>
              <a:t> </a:t>
            </a:r>
            <a:r>
              <a:rPr lang="en-US" sz="2800" dirty="0" smtClean="0"/>
              <a:t>program </a:t>
            </a:r>
            <a:r>
              <a:rPr lang="en-US" sz="2800" dirty="0" err="1" smtClean="0"/>
              <a:t>pembelajaran</a:t>
            </a:r>
            <a:r>
              <a:rPr lang="id-ID" sz="2800" dirty="0" smtClean="0"/>
              <a:t> </a:t>
            </a:r>
            <a:r>
              <a:rPr lang="en-US" sz="2800" dirty="0" err="1" smtClean="0"/>
              <a:t>pada</a:t>
            </a:r>
            <a:r>
              <a:rPr lang="id-ID" sz="2800" dirty="0" smtClean="0"/>
              <a:t> </a:t>
            </a:r>
            <a:r>
              <a:rPr lang="en-US" sz="2800" dirty="0" err="1" smtClean="0"/>
              <a:t>waktu</a:t>
            </a:r>
            <a:r>
              <a:rPr lang="id-ID" sz="2800" dirty="0" smtClean="0"/>
              <a:t> </a:t>
            </a:r>
            <a:r>
              <a:rPr lang="en-US" sz="2800" dirty="0" err="1" smtClean="0"/>
              <a:t>tertentu</a:t>
            </a:r>
            <a:r>
              <a:rPr lang="en-US" sz="2800" dirty="0" smtClean="0"/>
              <a:t>.</a:t>
            </a:r>
            <a:endParaRPr lang="id-ID" sz="2800" dirty="0"/>
          </a:p>
        </p:txBody>
      </p:sp>
      <p:sp>
        <p:nvSpPr>
          <p:cNvPr id="555" name="Google Shape;555;p32"/>
          <p:cNvSpPr txBox="1">
            <a:spLocks noGrp="1"/>
          </p:cNvSpPr>
          <p:nvPr>
            <p:ph type="subTitle" idx="1"/>
          </p:nvPr>
        </p:nvSpPr>
        <p:spPr>
          <a:xfrm>
            <a:off x="3928323" y="1842735"/>
            <a:ext cx="4275900" cy="717900"/>
          </a:xfrm>
          <a:prstGeom prst="rect">
            <a:avLst/>
          </a:prstGeom>
        </p:spPr>
        <p:txBody>
          <a:bodyPr spcFirstLastPara="1" wrap="square" lIns="121900" tIns="121900" rIns="121900" bIns="121900" anchor="b" anchorCtr="0">
            <a:noAutofit/>
          </a:bodyPr>
          <a:lstStyle/>
          <a:p>
            <a:pPr marL="0" lvl="0" indent="0" algn="ctr" rtl="0">
              <a:spcBef>
                <a:spcPts val="0"/>
              </a:spcBef>
              <a:spcAft>
                <a:spcPts val="0"/>
              </a:spcAft>
              <a:buNone/>
            </a:pPr>
            <a:r>
              <a:rPr lang="id-ID" i="1" dirty="0" smtClean="0"/>
              <a:t>Pengertian Metode  Pembelajaran</a:t>
            </a:r>
            <a:endParaRPr i="1"/>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p37"/>
          <p:cNvSpPr/>
          <p:nvPr/>
        </p:nvSpPr>
        <p:spPr>
          <a:xfrm>
            <a:off x="629209" y="2608289"/>
            <a:ext cx="3403145" cy="56962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2" name="Google Shape;692;p37"/>
          <p:cNvSpPr/>
          <p:nvPr/>
        </p:nvSpPr>
        <p:spPr>
          <a:xfrm>
            <a:off x="644198" y="4124687"/>
            <a:ext cx="3343185" cy="582224"/>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3" name="Google Shape;693;p37"/>
          <p:cNvSpPr/>
          <p:nvPr/>
        </p:nvSpPr>
        <p:spPr>
          <a:xfrm>
            <a:off x="4474887" y="2543520"/>
            <a:ext cx="2930254" cy="63439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4" name="Google Shape;694;p37"/>
          <p:cNvSpPr/>
          <p:nvPr/>
        </p:nvSpPr>
        <p:spPr>
          <a:xfrm>
            <a:off x="4474887" y="4124687"/>
            <a:ext cx="2975224" cy="58222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5" name="Google Shape;695;p37"/>
          <p:cNvSpPr/>
          <p:nvPr/>
        </p:nvSpPr>
        <p:spPr>
          <a:xfrm>
            <a:off x="8047133" y="2528528"/>
            <a:ext cx="2820736" cy="589426"/>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6" name="Google Shape;696;p37"/>
          <p:cNvSpPr/>
          <p:nvPr/>
        </p:nvSpPr>
        <p:spPr>
          <a:xfrm>
            <a:off x="8092105" y="4124687"/>
            <a:ext cx="3090557" cy="58222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7" name="Google Shape;697;p37"/>
          <p:cNvSpPr txBox="1">
            <a:spLocks noGrp="1"/>
          </p:cNvSpPr>
          <p:nvPr>
            <p:ph type="title"/>
          </p:nvPr>
        </p:nvSpPr>
        <p:spPr>
          <a:xfrm>
            <a:off x="720400" y="898175"/>
            <a:ext cx="10911900" cy="7635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id-ID" sz="4400" dirty="0" smtClean="0"/>
              <a:t>Macam-macam Metode Pembelajaran</a:t>
            </a:r>
            <a:endParaRPr sz="4400"/>
          </a:p>
        </p:txBody>
      </p:sp>
      <p:sp>
        <p:nvSpPr>
          <p:cNvPr id="698" name="Google Shape;698;p37"/>
          <p:cNvSpPr txBox="1">
            <a:spLocks noGrp="1"/>
          </p:cNvSpPr>
          <p:nvPr>
            <p:ph type="subTitle" idx="1"/>
          </p:nvPr>
        </p:nvSpPr>
        <p:spPr>
          <a:xfrm>
            <a:off x="720400" y="2503357"/>
            <a:ext cx="3266984" cy="629587"/>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sz="2800" dirty="0" smtClean="0"/>
              <a:t>Metode Ceramah</a:t>
            </a:r>
            <a:endParaRPr sz="2800"/>
          </a:p>
        </p:txBody>
      </p:sp>
      <p:sp>
        <p:nvSpPr>
          <p:cNvPr id="700" name="Google Shape;700;p37"/>
          <p:cNvSpPr txBox="1">
            <a:spLocks noGrp="1"/>
          </p:cNvSpPr>
          <p:nvPr>
            <p:ph type="subTitle" idx="2"/>
          </p:nvPr>
        </p:nvSpPr>
        <p:spPr>
          <a:xfrm>
            <a:off x="750381" y="4020325"/>
            <a:ext cx="32505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sz="2800" dirty="0" smtClean="0"/>
              <a:t>Metode Diskusi</a:t>
            </a:r>
            <a:endParaRPr sz="2800"/>
          </a:p>
        </p:txBody>
      </p:sp>
      <p:sp>
        <p:nvSpPr>
          <p:cNvPr id="702" name="Google Shape;702;p37"/>
          <p:cNvSpPr txBox="1">
            <a:spLocks noGrp="1"/>
          </p:cNvSpPr>
          <p:nvPr>
            <p:ph type="subTitle" idx="3"/>
          </p:nvPr>
        </p:nvSpPr>
        <p:spPr>
          <a:xfrm>
            <a:off x="8111964" y="2442803"/>
            <a:ext cx="32505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sz="2800" dirty="0" smtClean="0"/>
              <a:t>Metode Inkuiri</a:t>
            </a:r>
            <a:endParaRPr sz="2800"/>
          </a:p>
        </p:txBody>
      </p:sp>
      <p:sp>
        <p:nvSpPr>
          <p:cNvPr id="704" name="Google Shape;704;p37"/>
          <p:cNvSpPr txBox="1">
            <a:spLocks noGrp="1"/>
          </p:cNvSpPr>
          <p:nvPr>
            <p:ph type="subTitle" idx="4"/>
          </p:nvPr>
        </p:nvSpPr>
        <p:spPr>
          <a:xfrm>
            <a:off x="4571787" y="2495743"/>
            <a:ext cx="32505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sz="2800" dirty="0" smtClean="0"/>
              <a:t>Metode Tugas</a:t>
            </a:r>
            <a:endParaRPr sz="2800"/>
          </a:p>
        </p:txBody>
      </p:sp>
      <p:sp>
        <p:nvSpPr>
          <p:cNvPr id="705" name="Google Shape;705;p37"/>
          <p:cNvSpPr txBox="1">
            <a:spLocks noGrp="1"/>
          </p:cNvSpPr>
          <p:nvPr>
            <p:ph type="subTitle" idx="5"/>
          </p:nvPr>
        </p:nvSpPr>
        <p:spPr>
          <a:xfrm>
            <a:off x="4571787" y="4020325"/>
            <a:ext cx="32505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en" sz="2800" dirty="0" smtClean="0"/>
              <a:t>Ka</a:t>
            </a:r>
            <a:r>
              <a:rPr lang="id-ID" sz="2800" dirty="0" smtClean="0"/>
              <a:t>ryawisata</a:t>
            </a:r>
            <a:endParaRPr sz="2800"/>
          </a:p>
        </p:txBody>
      </p:sp>
      <p:sp>
        <p:nvSpPr>
          <p:cNvPr id="706" name="Google Shape;706;p37"/>
          <p:cNvSpPr txBox="1">
            <a:spLocks noGrp="1"/>
          </p:cNvSpPr>
          <p:nvPr>
            <p:ph type="subTitle" idx="6"/>
          </p:nvPr>
        </p:nvSpPr>
        <p:spPr>
          <a:xfrm>
            <a:off x="8126954" y="4046751"/>
            <a:ext cx="3250500" cy="606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id-ID" sz="2800" dirty="0" smtClean="0"/>
              <a:t>Metode Seminar</a:t>
            </a:r>
            <a:endParaRPr sz="2800"/>
          </a:p>
        </p:txBody>
      </p:sp>
      <p:sp>
        <p:nvSpPr>
          <p:cNvPr id="710" name="Google Shape;710;p37"/>
          <p:cNvSpPr/>
          <p:nvPr/>
        </p:nvSpPr>
        <p:spPr>
          <a:xfrm>
            <a:off x="1864124" y="5877050"/>
            <a:ext cx="829093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1" name="Google Shape;711;p37"/>
          <p:cNvSpPr/>
          <p:nvPr/>
        </p:nvSpPr>
        <p:spPr>
          <a:xfrm>
            <a:off x="3272943" y="6004515"/>
            <a:ext cx="5595766"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9" name="Google Shape;494;p26"/>
          <p:cNvGrpSpPr/>
          <p:nvPr/>
        </p:nvGrpSpPr>
        <p:grpSpPr>
          <a:xfrm>
            <a:off x="9710721" y="296365"/>
            <a:ext cx="848845" cy="739875"/>
            <a:chOff x="8316334" y="844291"/>
            <a:chExt cx="981550" cy="855545"/>
          </a:xfrm>
        </p:grpSpPr>
        <p:sp>
          <p:nvSpPr>
            <p:cNvPr id="30" name="Google Shape;495;p26"/>
            <p:cNvSpPr/>
            <p:nvPr/>
          </p:nvSpPr>
          <p:spPr>
            <a:xfrm>
              <a:off x="8316334" y="1331125"/>
              <a:ext cx="420405" cy="313688"/>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496;p26"/>
            <p:cNvSpPr/>
            <p:nvPr/>
          </p:nvSpPr>
          <p:spPr>
            <a:xfrm>
              <a:off x="8378405" y="1424459"/>
              <a:ext cx="302744" cy="171379"/>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497;p26"/>
            <p:cNvSpPr/>
            <p:nvPr/>
          </p:nvSpPr>
          <p:spPr>
            <a:xfrm>
              <a:off x="8526029" y="1469744"/>
              <a:ext cx="46202" cy="111065"/>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498;p26"/>
            <p:cNvSpPr/>
            <p:nvPr/>
          </p:nvSpPr>
          <p:spPr>
            <a:xfrm>
              <a:off x="8464322" y="1509953"/>
              <a:ext cx="33738" cy="71440"/>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499;p26"/>
            <p:cNvSpPr/>
            <p:nvPr/>
          </p:nvSpPr>
          <p:spPr>
            <a:xfrm>
              <a:off x="8468780" y="1463497"/>
              <a:ext cx="66756" cy="27990"/>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500;p26"/>
            <p:cNvSpPr/>
            <p:nvPr/>
          </p:nvSpPr>
          <p:spPr>
            <a:xfrm>
              <a:off x="8384652" y="1495899"/>
              <a:ext cx="86275" cy="34695"/>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501;p26"/>
            <p:cNvSpPr/>
            <p:nvPr/>
          </p:nvSpPr>
          <p:spPr>
            <a:xfrm>
              <a:off x="8486339" y="844291"/>
              <a:ext cx="811545" cy="855545"/>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502;p26"/>
            <p:cNvSpPr/>
            <p:nvPr/>
          </p:nvSpPr>
          <p:spPr>
            <a:xfrm>
              <a:off x="8753957" y="1161924"/>
              <a:ext cx="220178" cy="220178"/>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8" name="Google Shape;494;p26"/>
          <p:cNvGrpSpPr/>
          <p:nvPr/>
        </p:nvGrpSpPr>
        <p:grpSpPr>
          <a:xfrm>
            <a:off x="10145436" y="821022"/>
            <a:ext cx="848845" cy="739875"/>
            <a:chOff x="8316334" y="844291"/>
            <a:chExt cx="981550" cy="855545"/>
          </a:xfrm>
        </p:grpSpPr>
        <p:sp>
          <p:nvSpPr>
            <p:cNvPr id="39" name="Google Shape;495;p26"/>
            <p:cNvSpPr/>
            <p:nvPr/>
          </p:nvSpPr>
          <p:spPr>
            <a:xfrm>
              <a:off x="8316334" y="1331125"/>
              <a:ext cx="420405" cy="313688"/>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496;p26"/>
            <p:cNvSpPr/>
            <p:nvPr/>
          </p:nvSpPr>
          <p:spPr>
            <a:xfrm>
              <a:off x="8378405" y="1424459"/>
              <a:ext cx="302744" cy="171379"/>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97;p26"/>
            <p:cNvSpPr/>
            <p:nvPr/>
          </p:nvSpPr>
          <p:spPr>
            <a:xfrm>
              <a:off x="8526029" y="1469744"/>
              <a:ext cx="46202" cy="111065"/>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98;p26"/>
            <p:cNvSpPr/>
            <p:nvPr/>
          </p:nvSpPr>
          <p:spPr>
            <a:xfrm>
              <a:off x="8464322" y="1509953"/>
              <a:ext cx="33738" cy="71440"/>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499;p26"/>
            <p:cNvSpPr/>
            <p:nvPr/>
          </p:nvSpPr>
          <p:spPr>
            <a:xfrm>
              <a:off x="8468780" y="1463497"/>
              <a:ext cx="66756" cy="27990"/>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500;p26"/>
            <p:cNvSpPr/>
            <p:nvPr/>
          </p:nvSpPr>
          <p:spPr>
            <a:xfrm>
              <a:off x="8384652" y="1495899"/>
              <a:ext cx="86275" cy="34695"/>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501;p26"/>
            <p:cNvSpPr/>
            <p:nvPr/>
          </p:nvSpPr>
          <p:spPr>
            <a:xfrm>
              <a:off x="8486339" y="844291"/>
              <a:ext cx="811545" cy="855545"/>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 name="Google Shape;502;p26"/>
            <p:cNvSpPr/>
            <p:nvPr/>
          </p:nvSpPr>
          <p:spPr>
            <a:xfrm>
              <a:off x="8753957" y="1161924"/>
              <a:ext cx="220178" cy="220178"/>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7" name="Google Shape;494;p26"/>
          <p:cNvGrpSpPr/>
          <p:nvPr/>
        </p:nvGrpSpPr>
        <p:grpSpPr>
          <a:xfrm>
            <a:off x="9455888" y="929390"/>
            <a:ext cx="848845" cy="739875"/>
            <a:chOff x="8316334" y="844291"/>
            <a:chExt cx="981550" cy="855545"/>
          </a:xfrm>
        </p:grpSpPr>
        <p:sp>
          <p:nvSpPr>
            <p:cNvPr id="48" name="Google Shape;495;p26"/>
            <p:cNvSpPr/>
            <p:nvPr/>
          </p:nvSpPr>
          <p:spPr>
            <a:xfrm>
              <a:off x="8316334" y="1331125"/>
              <a:ext cx="420405" cy="313688"/>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 name="Google Shape;496;p26"/>
            <p:cNvSpPr/>
            <p:nvPr/>
          </p:nvSpPr>
          <p:spPr>
            <a:xfrm>
              <a:off x="8378405" y="1424459"/>
              <a:ext cx="302744" cy="171379"/>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 name="Google Shape;497;p26"/>
            <p:cNvSpPr/>
            <p:nvPr/>
          </p:nvSpPr>
          <p:spPr>
            <a:xfrm>
              <a:off x="8526029" y="1469744"/>
              <a:ext cx="46202" cy="111065"/>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 name="Google Shape;498;p26"/>
            <p:cNvSpPr/>
            <p:nvPr/>
          </p:nvSpPr>
          <p:spPr>
            <a:xfrm>
              <a:off x="8464322" y="1509953"/>
              <a:ext cx="33738" cy="71440"/>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499;p26"/>
            <p:cNvSpPr/>
            <p:nvPr/>
          </p:nvSpPr>
          <p:spPr>
            <a:xfrm>
              <a:off x="8468780" y="1463497"/>
              <a:ext cx="66756" cy="27990"/>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00;p26"/>
            <p:cNvSpPr/>
            <p:nvPr/>
          </p:nvSpPr>
          <p:spPr>
            <a:xfrm>
              <a:off x="8384652" y="1495899"/>
              <a:ext cx="86275" cy="34695"/>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01;p26"/>
            <p:cNvSpPr/>
            <p:nvPr/>
          </p:nvSpPr>
          <p:spPr>
            <a:xfrm>
              <a:off x="8486339" y="844291"/>
              <a:ext cx="811545" cy="855545"/>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5" name="Google Shape;502;p26"/>
            <p:cNvSpPr/>
            <p:nvPr/>
          </p:nvSpPr>
          <p:spPr>
            <a:xfrm>
              <a:off x="8753957" y="1161924"/>
              <a:ext cx="220178" cy="220178"/>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pic>
        <p:nvPicPr>
          <p:cNvPr id="74" name="Google Shape;521;p28"/>
          <p:cNvPicPr preferRelativeResize="0"/>
          <p:nvPr/>
        </p:nvPicPr>
        <p:blipFill>
          <a:blip r:embed="rId3">
            <a:alphaModFix/>
          </a:blip>
          <a:stretch>
            <a:fillRect/>
          </a:stretch>
        </p:blipFill>
        <p:spPr>
          <a:xfrm flipH="1">
            <a:off x="-209862" y="4819100"/>
            <a:ext cx="2380500" cy="2380500"/>
          </a:xfrm>
          <a:prstGeom prst="rect">
            <a:avLst/>
          </a:prstGeom>
          <a:noFill/>
          <a:ln>
            <a:noFill/>
          </a:ln>
        </p:spPr>
      </p:pic>
      <p:pic>
        <p:nvPicPr>
          <p:cNvPr id="75" name="Google Shape;521;p28"/>
          <p:cNvPicPr preferRelativeResize="0"/>
          <p:nvPr/>
        </p:nvPicPr>
        <p:blipFill>
          <a:blip r:embed="rId3">
            <a:alphaModFix/>
          </a:blip>
          <a:stretch>
            <a:fillRect/>
          </a:stretch>
        </p:blipFill>
        <p:spPr>
          <a:xfrm flipH="1">
            <a:off x="10282555" y="2165840"/>
            <a:ext cx="2380500" cy="2380500"/>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Google Shape;509;p27"/>
          <p:cNvSpPr/>
          <p:nvPr/>
        </p:nvSpPr>
        <p:spPr>
          <a:xfrm>
            <a:off x="939175" y="1163625"/>
            <a:ext cx="7902236" cy="889167"/>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0" name="Google Shape;510;p27"/>
          <p:cNvSpPr txBox="1">
            <a:spLocks noGrp="1"/>
          </p:cNvSpPr>
          <p:nvPr>
            <p:ph type="body" idx="1"/>
          </p:nvPr>
        </p:nvSpPr>
        <p:spPr>
          <a:xfrm>
            <a:off x="1177600" y="2259436"/>
            <a:ext cx="7769400" cy="2464800"/>
          </a:xfrm>
          <a:prstGeom prst="rect">
            <a:avLst/>
          </a:prstGeom>
        </p:spPr>
        <p:txBody>
          <a:bodyPr spcFirstLastPara="1" wrap="square" lIns="121900" tIns="121900" rIns="121900" bIns="121900" anchor="t" anchorCtr="0">
            <a:noAutofit/>
          </a:bodyPr>
          <a:lstStyle/>
          <a:p>
            <a:r>
              <a:rPr lang="en-US" sz="2800" dirty="0" err="1" smtClean="0"/>
              <a:t>Metode</a:t>
            </a:r>
            <a:r>
              <a:rPr lang="id-ID" sz="2800" dirty="0" smtClean="0"/>
              <a:t> </a:t>
            </a:r>
            <a:r>
              <a:rPr lang="en-US" sz="2800" dirty="0" err="1" smtClean="0"/>
              <a:t>Bermain</a:t>
            </a:r>
            <a:r>
              <a:rPr lang="id-ID" sz="2800" dirty="0" smtClean="0"/>
              <a:t> </a:t>
            </a:r>
            <a:r>
              <a:rPr lang="en-US" sz="2800" dirty="0" err="1" smtClean="0"/>
              <a:t>Peran</a:t>
            </a:r>
            <a:endParaRPr lang="id-ID" sz="2800" dirty="0" smtClean="0"/>
          </a:p>
          <a:p>
            <a:r>
              <a:rPr lang="en-US" sz="2800" dirty="0" err="1" smtClean="0"/>
              <a:t>Metode</a:t>
            </a:r>
            <a:r>
              <a:rPr lang="id-ID" sz="2800" dirty="0" smtClean="0"/>
              <a:t> </a:t>
            </a:r>
            <a:r>
              <a:rPr lang="en-US" sz="2800" dirty="0" err="1" smtClean="0"/>
              <a:t>Penugasan</a:t>
            </a:r>
            <a:endParaRPr lang="id-ID" sz="2800" dirty="0" smtClean="0"/>
          </a:p>
          <a:p>
            <a:r>
              <a:rPr lang="en-US" sz="2800" dirty="0" err="1" smtClean="0"/>
              <a:t>Metode</a:t>
            </a:r>
            <a:r>
              <a:rPr lang="id-ID" sz="2800" dirty="0" smtClean="0"/>
              <a:t> </a:t>
            </a:r>
            <a:r>
              <a:rPr lang="en-US" sz="2800" dirty="0" err="1" smtClean="0"/>
              <a:t>Eja</a:t>
            </a:r>
            <a:endParaRPr lang="id-ID" sz="2800" dirty="0" smtClean="0"/>
          </a:p>
          <a:p>
            <a:r>
              <a:rPr lang="en-US" sz="2800" dirty="0" err="1" smtClean="0"/>
              <a:t>Metode</a:t>
            </a:r>
            <a:r>
              <a:rPr lang="id-ID" sz="2800" dirty="0" smtClean="0"/>
              <a:t> </a:t>
            </a:r>
            <a:r>
              <a:rPr lang="en-US" sz="2800" dirty="0" err="1" smtClean="0"/>
              <a:t>Suku</a:t>
            </a:r>
            <a:r>
              <a:rPr lang="en-US" sz="2800" dirty="0" smtClean="0"/>
              <a:t> </a:t>
            </a:r>
            <a:r>
              <a:rPr lang="en-US" sz="2800" dirty="0" err="1" smtClean="0"/>
              <a:t>Kata</a:t>
            </a:r>
            <a:r>
              <a:rPr lang="en-US" sz="2800" dirty="0" smtClean="0"/>
              <a:t> </a:t>
            </a:r>
            <a:r>
              <a:rPr lang="en-US" sz="2800" dirty="0" err="1" smtClean="0"/>
              <a:t>dan</a:t>
            </a:r>
            <a:r>
              <a:rPr lang="id-ID" sz="2800" dirty="0" smtClean="0"/>
              <a:t> </a:t>
            </a:r>
            <a:r>
              <a:rPr lang="en-US" sz="2800" dirty="0" err="1" smtClean="0"/>
              <a:t>Metode</a:t>
            </a:r>
            <a:r>
              <a:rPr lang="en-US" sz="2800" dirty="0" smtClean="0"/>
              <a:t> </a:t>
            </a:r>
            <a:r>
              <a:rPr lang="en-US" sz="2800" dirty="0" err="1" smtClean="0"/>
              <a:t>Kata</a:t>
            </a:r>
            <a:endParaRPr lang="id-ID" sz="2800" dirty="0" smtClean="0"/>
          </a:p>
          <a:p>
            <a:r>
              <a:rPr lang="en-US" sz="2800" dirty="0" err="1" smtClean="0"/>
              <a:t>Metode</a:t>
            </a:r>
            <a:r>
              <a:rPr lang="id-ID" sz="2800" dirty="0" smtClean="0"/>
              <a:t> </a:t>
            </a:r>
            <a:r>
              <a:rPr lang="id-ID" sz="2800" dirty="0" smtClean="0"/>
              <a:t>G</a:t>
            </a:r>
            <a:r>
              <a:rPr lang="en-US" sz="2800" dirty="0" err="1" smtClean="0"/>
              <a:t>lobal</a:t>
            </a:r>
            <a:endParaRPr lang="id-ID" sz="2800" dirty="0" smtClean="0"/>
          </a:p>
          <a:p>
            <a:r>
              <a:rPr lang="en-US" sz="2800" dirty="0" err="1" smtClean="0"/>
              <a:t>Metode</a:t>
            </a:r>
            <a:r>
              <a:rPr lang="id-ID" sz="2800" dirty="0" smtClean="0"/>
              <a:t> </a:t>
            </a:r>
            <a:r>
              <a:rPr lang="id-ID" sz="2800" dirty="0" smtClean="0"/>
              <a:t>D</a:t>
            </a:r>
            <a:r>
              <a:rPr lang="en-US" sz="2800" dirty="0" err="1" smtClean="0"/>
              <a:t>iskusi</a:t>
            </a:r>
            <a:endParaRPr lang="id-ID" sz="2800" dirty="0" smtClean="0"/>
          </a:p>
          <a:p>
            <a:r>
              <a:rPr lang="en-US" sz="2800" dirty="0" err="1" smtClean="0"/>
              <a:t>Metode</a:t>
            </a:r>
            <a:r>
              <a:rPr lang="en-US" sz="2800" dirty="0" smtClean="0"/>
              <a:t> Tanya</a:t>
            </a:r>
            <a:r>
              <a:rPr lang="id-ID" sz="2800" dirty="0" smtClean="0"/>
              <a:t> J</a:t>
            </a:r>
            <a:r>
              <a:rPr lang="en-US" sz="2800" dirty="0" err="1" smtClean="0"/>
              <a:t>awab</a:t>
            </a:r>
            <a:endParaRPr lang="id-ID" sz="2800" dirty="0" smtClean="0"/>
          </a:p>
          <a:p>
            <a:pPr marL="457200" lvl="0" indent="-349250" algn="l" rtl="0">
              <a:lnSpc>
                <a:spcPct val="200000"/>
              </a:lnSpc>
              <a:spcBef>
                <a:spcPts val="0"/>
              </a:spcBef>
              <a:spcAft>
                <a:spcPts val="0"/>
              </a:spcAft>
              <a:buClr>
                <a:schemeClr val="accent4"/>
              </a:buClr>
              <a:buSzPts val="1900"/>
              <a:buChar char="⬤"/>
            </a:pPr>
            <a:endParaRPr/>
          </a:p>
        </p:txBody>
      </p:sp>
      <p:sp>
        <p:nvSpPr>
          <p:cNvPr id="511" name="Google Shape;511;p27"/>
          <p:cNvSpPr txBox="1">
            <a:spLocks noGrp="1"/>
          </p:cNvSpPr>
          <p:nvPr>
            <p:ph type="title"/>
          </p:nvPr>
        </p:nvSpPr>
        <p:spPr>
          <a:xfrm>
            <a:off x="1177600" y="1202975"/>
            <a:ext cx="7344600" cy="7635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id-ID" sz="4000" dirty="0" smtClean="0"/>
              <a:t>Metode Pembelajaran Kelas Rendah</a:t>
            </a:r>
            <a:endParaRPr sz="4000"/>
          </a:p>
        </p:txBody>
      </p:sp>
      <p:pic>
        <p:nvPicPr>
          <p:cNvPr id="512" name="Google Shape;512;p27"/>
          <p:cNvPicPr preferRelativeResize="0"/>
          <p:nvPr/>
        </p:nvPicPr>
        <p:blipFill rotWithShape="1">
          <a:blip r:embed="rId3">
            <a:alphaModFix amt="79000"/>
          </a:blip>
          <a:srcRect l="12671"/>
          <a:stretch/>
        </p:blipFill>
        <p:spPr>
          <a:xfrm rot="5159023">
            <a:off x="8704751" y="1986928"/>
            <a:ext cx="1050000" cy="1202349"/>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6"/>
        <p:cNvGrpSpPr/>
        <p:nvPr/>
      </p:nvGrpSpPr>
      <p:grpSpPr>
        <a:xfrm>
          <a:off x="0" y="0"/>
          <a:ext cx="0" cy="0"/>
          <a:chOff x="0" y="0"/>
          <a:chExt cx="0" cy="0"/>
        </a:xfrm>
      </p:grpSpPr>
      <p:sp>
        <p:nvSpPr>
          <p:cNvPr id="577" name="Google Shape;577;p34"/>
          <p:cNvSpPr/>
          <p:nvPr/>
        </p:nvSpPr>
        <p:spPr>
          <a:xfrm>
            <a:off x="2113836" y="1857983"/>
            <a:ext cx="1009306"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8" name="Google Shape;578;p34"/>
          <p:cNvSpPr/>
          <p:nvPr/>
        </p:nvSpPr>
        <p:spPr>
          <a:xfrm>
            <a:off x="1875291" y="1612882"/>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9" name="Google Shape;579;p34"/>
          <p:cNvSpPr/>
          <p:nvPr/>
        </p:nvSpPr>
        <p:spPr>
          <a:xfrm>
            <a:off x="1672488" y="1365500"/>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1"/>
          </a:solidFill>
          <a:ln w="2857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0" name="Google Shape;580;p34"/>
          <p:cNvSpPr txBox="1">
            <a:spLocks noGrp="1"/>
          </p:cNvSpPr>
          <p:nvPr>
            <p:ph type="title"/>
          </p:nvPr>
        </p:nvSpPr>
        <p:spPr>
          <a:xfrm>
            <a:off x="747302" y="2681375"/>
            <a:ext cx="7182495" cy="237720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id-ID" sz="5400" dirty="0" smtClean="0"/>
              <a:t>Jenis-jenis Media </a:t>
            </a:r>
            <a:r>
              <a:rPr lang="id-ID" sz="5400" dirty="0" smtClean="0"/>
              <a:t>Pembelajaran Kelas Rendah</a:t>
            </a:r>
            <a:endParaRPr sz="5400"/>
          </a:p>
        </p:txBody>
      </p:sp>
      <p:sp>
        <p:nvSpPr>
          <p:cNvPr id="581" name="Google Shape;581;p34"/>
          <p:cNvSpPr/>
          <p:nvPr/>
        </p:nvSpPr>
        <p:spPr>
          <a:xfrm>
            <a:off x="5483667" y="734190"/>
            <a:ext cx="14290" cy="2989"/>
          </a:xfrm>
          <a:custGeom>
            <a:avLst/>
            <a:gdLst/>
            <a:ahLst/>
            <a:cxnLst/>
            <a:rect l="l" t="t" r="r" b="b"/>
            <a:pathLst>
              <a:path w="5593" h="1677" extrusionOk="0">
                <a:moveTo>
                  <a:pt x="-56" y="2392"/>
                </a:moveTo>
                <a:cubicBezTo>
                  <a:pt x="1865" y="2038"/>
                  <a:pt x="3738" y="1469"/>
                  <a:pt x="5537" y="714"/>
                </a:cubicBezTo>
                <a:cubicBezTo>
                  <a:pt x="5257" y="1180"/>
                  <a:pt x="3579" y="2112"/>
                  <a:pt x="-56" y="2392"/>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2" name="Google Shape;582;p34"/>
          <p:cNvSpPr/>
          <p:nvPr/>
        </p:nvSpPr>
        <p:spPr>
          <a:xfrm>
            <a:off x="6295378" y="851278"/>
            <a:ext cx="4047" cy="7476"/>
          </a:xfrm>
          <a:custGeom>
            <a:avLst/>
            <a:gdLst/>
            <a:ahLst/>
            <a:cxnLst/>
            <a:rect l="l" t="t" r="r" b="b"/>
            <a:pathLst>
              <a:path w="1584" h="4194" extrusionOk="0">
                <a:moveTo>
                  <a:pt x="-56" y="714"/>
                </a:moveTo>
                <a:lnTo>
                  <a:pt x="-56" y="714"/>
                </a:lnTo>
                <a:cubicBezTo>
                  <a:pt x="344" y="2159"/>
                  <a:pt x="876" y="3557"/>
                  <a:pt x="1528" y="4908"/>
                </a:cubicBezTo>
                <a:cubicBezTo>
                  <a:pt x="801" y="3594"/>
                  <a:pt x="270" y="2178"/>
                  <a:pt x="-56" y="714"/>
                </a:cubicBezTo>
                <a:close/>
              </a:path>
            </a:pathLst>
          </a:custGeom>
          <a:solidFill>
            <a:srgbClr val="FEB88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4" name="Google Shape;584;p34"/>
          <p:cNvSpPr/>
          <p:nvPr/>
        </p:nvSpPr>
        <p:spPr>
          <a:xfrm>
            <a:off x="7659974" y="1873771"/>
            <a:ext cx="3684110" cy="397239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85" name="Google Shape;585;p34"/>
          <p:cNvSpPr/>
          <p:nvPr/>
        </p:nvSpPr>
        <p:spPr>
          <a:xfrm>
            <a:off x="7824865" y="1768839"/>
            <a:ext cx="3669681" cy="3942413"/>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pic>
        <p:nvPicPr>
          <p:cNvPr id="586" name="Google Shape;586;p34"/>
          <p:cNvPicPr preferRelativeResize="0"/>
          <p:nvPr/>
        </p:nvPicPr>
        <p:blipFill>
          <a:blip r:embed="rId3">
            <a:alphaModFix/>
          </a:blip>
          <a:stretch>
            <a:fillRect/>
          </a:stretch>
        </p:blipFill>
        <p:spPr>
          <a:xfrm flipH="1">
            <a:off x="6670623" y="4213925"/>
            <a:ext cx="1676250" cy="1812121"/>
          </a:xfrm>
          <a:prstGeom prst="rect">
            <a:avLst/>
          </a:prstGeom>
          <a:noFill/>
          <a:ln>
            <a:noFill/>
          </a:ln>
        </p:spPr>
      </p:pic>
      <p:grpSp>
        <p:nvGrpSpPr>
          <p:cNvPr id="2" name="Google Shape;587;p34"/>
          <p:cNvGrpSpPr/>
          <p:nvPr/>
        </p:nvGrpSpPr>
        <p:grpSpPr>
          <a:xfrm rot="-8363420">
            <a:off x="10877185" y="1274689"/>
            <a:ext cx="425298" cy="399037"/>
            <a:chOff x="2495301" y="1749451"/>
            <a:chExt cx="358028" cy="335921"/>
          </a:xfrm>
        </p:grpSpPr>
        <p:sp>
          <p:nvSpPr>
            <p:cNvPr id="588" name="Google Shape;58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9" name="Google Shape;58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0" name="Google Shape;59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1" name="Google Shape;59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 name="Google Shape;592;p34"/>
          <p:cNvGrpSpPr/>
          <p:nvPr/>
        </p:nvGrpSpPr>
        <p:grpSpPr>
          <a:xfrm rot="3120774">
            <a:off x="10491427" y="1663640"/>
            <a:ext cx="425282" cy="398996"/>
            <a:chOff x="2495301" y="1749451"/>
            <a:chExt cx="358028" cy="335921"/>
          </a:xfrm>
        </p:grpSpPr>
        <p:sp>
          <p:nvSpPr>
            <p:cNvPr id="593" name="Google Shape;593;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4" name="Google Shape;594;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5" name="Google Shape;595;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6" name="Google Shape;596;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 name="Google Shape;597;p34"/>
          <p:cNvGrpSpPr/>
          <p:nvPr/>
        </p:nvGrpSpPr>
        <p:grpSpPr>
          <a:xfrm rot="3120774">
            <a:off x="10993800" y="1811053"/>
            <a:ext cx="425282" cy="398996"/>
            <a:chOff x="2495301" y="1749451"/>
            <a:chExt cx="358028" cy="335921"/>
          </a:xfrm>
        </p:grpSpPr>
        <p:sp>
          <p:nvSpPr>
            <p:cNvPr id="598" name="Google Shape;598;p34"/>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599;p34"/>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600;p34"/>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34"/>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02" name="Google Shape;602;p34"/>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34"/>
          <p:cNvSpPr/>
          <p:nvPr/>
        </p:nvSpPr>
        <p:spPr>
          <a:xfrm>
            <a:off x="792276" y="500985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34"/>
          <p:cNvSpPr/>
          <p:nvPr/>
        </p:nvSpPr>
        <p:spPr>
          <a:xfrm>
            <a:off x="1478261" y="513731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34"/>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7" name="Google Shape;520;p28"/>
          <p:cNvSpPr/>
          <p:nvPr/>
        </p:nvSpPr>
        <p:spPr>
          <a:xfrm>
            <a:off x="8484432" y="2863121"/>
            <a:ext cx="1993692" cy="1978701"/>
          </a:xfrm>
          <a:prstGeom prst="rect">
            <a:avLst/>
          </a:prstGeom>
        </p:spPr>
        <p:txBody>
          <a:bodyPr>
            <a:prstTxWarp prst="textPlain">
              <a:avLst/>
            </a:prstTxWarp>
          </a:bodyPr>
          <a:lstStyle/>
          <a:p>
            <a:pPr lvl="0" algn="ctr"/>
            <a:r>
              <a:rPr b="0" i="0" smtClean="0">
                <a:ln>
                  <a:noFill/>
                </a:ln>
                <a:solidFill>
                  <a:schemeClr val="accent1"/>
                </a:solidFill>
                <a:latin typeface="Chewy"/>
              </a:rPr>
              <a:t>02</a:t>
            </a:r>
            <a:endParaRPr b="0" i="0">
              <a:ln>
                <a:noFill/>
              </a:ln>
              <a:solidFill>
                <a:schemeClr val="accent1"/>
              </a:solidFill>
              <a:latin typeface="Chewy"/>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5" name="Google Shape;535;p30"/>
          <p:cNvSpPr txBox="1">
            <a:spLocks noGrp="1"/>
          </p:cNvSpPr>
          <p:nvPr>
            <p:ph type="title"/>
          </p:nvPr>
        </p:nvSpPr>
        <p:spPr>
          <a:xfrm>
            <a:off x="2176986" y="2803161"/>
            <a:ext cx="7791472" cy="2218544"/>
          </a:xfrm>
          <a:prstGeom prst="rect">
            <a:avLst/>
          </a:prstGeom>
        </p:spPr>
        <p:txBody>
          <a:bodyPr spcFirstLastPara="1" wrap="square" lIns="121900" tIns="121900" rIns="121900" bIns="121900" anchor="b" anchorCtr="0">
            <a:noAutofit/>
          </a:bodyPr>
          <a:lstStyle/>
          <a:p>
            <a:r>
              <a:rPr lang="en-US" sz="2400" dirty="0" smtClean="0"/>
              <a:t>Gagne </a:t>
            </a:r>
            <a:r>
              <a:rPr lang="en-US" sz="2400" dirty="0" err="1" smtClean="0"/>
              <a:t>dan</a:t>
            </a:r>
            <a:r>
              <a:rPr lang="en-US" sz="2400" dirty="0" smtClean="0"/>
              <a:t> Briggs (1975) </a:t>
            </a:r>
            <a:r>
              <a:rPr lang="en-US" sz="2400" dirty="0" err="1" smtClean="0"/>
              <a:t>secara</a:t>
            </a:r>
            <a:r>
              <a:rPr lang="id-ID" sz="2400" dirty="0" smtClean="0"/>
              <a:t> </a:t>
            </a:r>
            <a:r>
              <a:rPr lang="en-US" sz="2400" dirty="0" err="1" smtClean="0"/>
              <a:t>i</a:t>
            </a:r>
            <a:r>
              <a:rPr lang="id-ID" sz="2400" dirty="0" smtClean="0"/>
              <a:t>mp</a:t>
            </a:r>
            <a:r>
              <a:rPr lang="en-US" sz="2400" dirty="0" err="1" smtClean="0"/>
              <a:t>lisit</a:t>
            </a:r>
            <a:r>
              <a:rPr lang="id-ID" sz="2400" dirty="0" smtClean="0"/>
              <a:t> </a:t>
            </a:r>
            <a:r>
              <a:rPr lang="en-US" sz="2400" dirty="0" err="1" smtClean="0"/>
              <a:t>mengatakan</a:t>
            </a:r>
            <a:r>
              <a:rPr lang="id-ID" sz="2400" dirty="0" smtClean="0"/>
              <a:t> </a:t>
            </a:r>
            <a:r>
              <a:rPr lang="en-US" sz="2400" dirty="0" err="1" smtClean="0"/>
              <a:t>bahwa</a:t>
            </a:r>
            <a:r>
              <a:rPr lang="en-US" sz="2400" dirty="0" smtClean="0"/>
              <a:t> </a:t>
            </a:r>
            <a:r>
              <a:rPr lang="en-US" sz="2400" dirty="0" smtClean="0"/>
              <a:t>media </a:t>
            </a:r>
            <a:r>
              <a:rPr lang="en-US" sz="2400" dirty="0" err="1" smtClean="0"/>
              <a:t>pembelajaran</a:t>
            </a:r>
            <a:r>
              <a:rPr lang="id-ID" sz="2400" dirty="0" smtClean="0"/>
              <a:t> </a:t>
            </a:r>
            <a:r>
              <a:rPr lang="en-US" sz="2400" dirty="0" err="1" smtClean="0"/>
              <a:t>meliputi</a:t>
            </a:r>
            <a:r>
              <a:rPr lang="id-ID" sz="2400" dirty="0" smtClean="0"/>
              <a:t> </a:t>
            </a:r>
            <a:r>
              <a:rPr lang="en-US" sz="2400" dirty="0" err="1" smtClean="0"/>
              <a:t>alat</a:t>
            </a:r>
            <a:r>
              <a:rPr lang="en-US" sz="2400" dirty="0" smtClean="0"/>
              <a:t> </a:t>
            </a:r>
            <a:r>
              <a:rPr lang="en-US" sz="2400" dirty="0" smtClean="0"/>
              <a:t>yang </a:t>
            </a:r>
            <a:r>
              <a:rPr lang="en-US" sz="2400" dirty="0" err="1" smtClean="0"/>
              <a:t>secara</a:t>
            </a:r>
            <a:r>
              <a:rPr lang="id-ID" sz="2400" dirty="0" smtClean="0"/>
              <a:t> </a:t>
            </a:r>
            <a:r>
              <a:rPr lang="en-US" sz="2400" dirty="0" err="1" smtClean="0"/>
              <a:t>fisik</a:t>
            </a:r>
            <a:r>
              <a:rPr lang="id-ID" sz="2400" dirty="0" smtClean="0"/>
              <a:t> </a:t>
            </a:r>
            <a:r>
              <a:rPr lang="en-US" sz="2400" dirty="0" err="1" smtClean="0"/>
              <a:t>digunakan</a:t>
            </a:r>
            <a:r>
              <a:rPr lang="id-ID" sz="2400" dirty="0" smtClean="0"/>
              <a:t> </a:t>
            </a:r>
            <a:r>
              <a:rPr lang="en-US" sz="2400" dirty="0" err="1" smtClean="0"/>
              <a:t>untuk</a:t>
            </a:r>
            <a:r>
              <a:rPr lang="id-ID" sz="2400" dirty="0" smtClean="0"/>
              <a:t> </a:t>
            </a:r>
            <a:r>
              <a:rPr lang="en-US" sz="2400" dirty="0" err="1" smtClean="0"/>
              <a:t>menyampaikan</a:t>
            </a:r>
            <a:r>
              <a:rPr lang="id-ID" sz="2400" dirty="0" smtClean="0"/>
              <a:t> </a:t>
            </a:r>
            <a:r>
              <a:rPr lang="en-US" sz="2400" dirty="0" err="1" smtClean="0"/>
              <a:t>isi</a:t>
            </a:r>
            <a:r>
              <a:rPr lang="id-ID" sz="2400" dirty="0" smtClean="0"/>
              <a:t> </a:t>
            </a:r>
            <a:r>
              <a:rPr lang="en-US" sz="2400" dirty="0" err="1" smtClean="0"/>
              <a:t>materi</a:t>
            </a:r>
            <a:r>
              <a:rPr lang="id-ID" sz="2400" dirty="0" smtClean="0"/>
              <a:t> </a:t>
            </a:r>
            <a:r>
              <a:rPr lang="en-US" sz="2400" dirty="0" err="1" smtClean="0"/>
              <a:t>pengajaran</a:t>
            </a:r>
            <a:r>
              <a:rPr lang="en-US" sz="2400" dirty="0" smtClean="0"/>
              <a:t>, yang </a:t>
            </a:r>
            <a:r>
              <a:rPr lang="en-US" sz="2400" dirty="0" err="1" smtClean="0"/>
              <a:t>terdiri</a:t>
            </a:r>
            <a:r>
              <a:rPr lang="id-ID" sz="2400" dirty="0" smtClean="0"/>
              <a:t> </a:t>
            </a:r>
            <a:r>
              <a:rPr lang="en-US" sz="2400" dirty="0" err="1" smtClean="0"/>
              <a:t>dari</a:t>
            </a:r>
            <a:r>
              <a:rPr lang="id-ID" sz="2400" dirty="0" smtClean="0"/>
              <a:t> </a:t>
            </a:r>
            <a:r>
              <a:rPr lang="en-US" sz="2400" dirty="0" err="1" smtClean="0"/>
              <a:t>antara</a:t>
            </a:r>
            <a:r>
              <a:rPr lang="en-US" sz="2400" dirty="0" smtClean="0"/>
              <a:t> </a:t>
            </a:r>
            <a:r>
              <a:rPr lang="en-US" sz="2400" dirty="0" smtClean="0"/>
              <a:t>lain </a:t>
            </a:r>
            <a:r>
              <a:rPr lang="en-US" sz="2400" dirty="0" err="1" smtClean="0"/>
              <a:t>buku</a:t>
            </a:r>
            <a:r>
              <a:rPr lang="en-US" sz="2400" dirty="0" smtClean="0"/>
              <a:t>, tape recorder, </a:t>
            </a:r>
            <a:r>
              <a:rPr lang="en-US" sz="2400" dirty="0" err="1" smtClean="0"/>
              <a:t>kaset</a:t>
            </a:r>
            <a:r>
              <a:rPr lang="en-US" sz="2400" dirty="0" smtClean="0"/>
              <a:t>, video camera, video </a:t>
            </a:r>
            <a:r>
              <a:rPr lang="en-US" sz="2400" dirty="0" smtClean="0"/>
              <a:t>recorder,</a:t>
            </a:r>
            <a:r>
              <a:rPr lang="id-ID" sz="2400" dirty="0" smtClean="0"/>
              <a:t>  </a:t>
            </a:r>
            <a:r>
              <a:rPr lang="en-US" sz="2400" dirty="0" smtClean="0"/>
              <a:t>film</a:t>
            </a:r>
            <a:r>
              <a:rPr lang="en-US" sz="2400" dirty="0" smtClean="0"/>
              <a:t>, </a:t>
            </a:r>
            <a:r>
              <a:rPr lang="en-US" sz="2400" dirty="0" smtClean="0"/>
              <a:t>slide</a:t>
            </a:r>
            <a:r>
              <a:rPr lang="id-ID" sz="2400" dirty="0" smtClean="0"/>
              <a:t> (gambar bingkai), foto, gambar, grafik, telvisi, dan komputer.</a:t>
            </a:r>
            <a:endParaRPr lang="id-ID" sz="2400" dirty="0"/>
          </a:p>
        </p:txBody>
      </p:sp>
      <p:grpSp>
        <p:nvGrpSpPr>
          <p:cNvPr id="537" name="Google Shape;537;p30"/>
          <p:cNvGrpSpPr/>
          <p:nvPr/>
        </p:nvGrpSpPr>
        <p:grpSpPr>
          <a:xfrm rot="-8458988">
            <a:off x="5524555" y="4839984"/>
            <a:ext cx="358122" cy="1075831"/>
            <a:chOff x="5847863" y="4281335"/>
            <a:chExt cx="358150" cy="1075915"/>
          </a:xfrm>
        </p:grpSpPr>
        <p:sp>
          <p:nvSpPr>
            <p:cNvPr id="538" name="Google Shape;538;p30"/>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9" name="Google Shape;539;p30"/>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Google Shape;544;p31"/>
          <p:cNvSpPr/>
          <p:nvPr/>
        </p:nvSpPr>
        <p:spPr>
          <a:xfrm>
            <a:off x="689548" y="1135975"/>
            <a:ext cx="9908497" cy="842727"/>
          </a:xfrm>
          <a:custGeom>
            <a:avLst/>
            <a:gdLst/>
            <a:ahLst/>
            <a:cxnLst/>
            <a:rect l="l" t="t" r="r" b="b"/>
            <a:pathLst>
              <a:path w="1851550" h="251540" extrusionOk="0">
                <a:moveTo>
                  <a:pt x="44220" y="957"/>
                </a:moveTo>
                <a:lnTo>
                  <a:pt x="1822221" y="957"/>
                </a:lnTo>
                <a:cubicBezTo>
                  <a:pt x="1825726" y="967"/>
                  <a:pt x="1828550" y="3809"/>
                  <a:pt x="1828541" y="7314"/>
                </a:cubicBezTo>
                <a:cubicBezTo>
                  <a:pt x="1828541" y="8983"/>
                  <a:pt x="1827879" y="10586"/>
                  <a:pt x="1826695" y="11770"/>
                </a:cubicBezTo>
                <a:lnTo>
                  <a:pt x="1795096" y="43555"/>
                </a:lnTo>
                <a:cubicBezTo>
                  <a:pt x="1792030" y="46603"/>
                  <a:pt x="1792011" y="51562"/>
                  <a:pt x="1795069" y="54628"/>
                </a:cubicBezTo>
                <a:cubicBezTo>
                  <a:pt x="1795982" y="55551"/>
                  <a:pt x="1797110" y="56231"/>
                  <a:pt x="1798359" y="56604"/>
                </a:cubicBezTo>
                <a:lnTo>
                  <a:pt x="1844964" y="71238"/>
                </a:lnTo>
                <a:cubicBezTo>
                  <a:pt x="1849150" y="72525"/>
                  <a:pt x="1851489" y="76961"/>
                  <a:pt x="1850203" y="81147"/>
                </a:cubicBezTo>
                <a:cubicBezTo>
                  <a:pt x="1849755" y="82582"/>
                  <a:pt x="1848907" y="83869"/>
                  <a:pt x="1847761" y="84847"/>
                </a:cubicBezTo>
                <a:lnTo>
                  <a:pt x="1808426" y="118683"/>
                </a:lnTo>
                <a:cubicBezTo>
                  <a:pt x="1805228" y="121367"/>
                  <a:pt x="1804819" y="126121"/>
                  <a:pt x="1807494" y="129318"/>
                </a:cubicBezTo>
                <a:cubicBezTo>
                  <a:pt x="1808100" y="130036"/>
                  <a:pt x="1808817" y="130632"/>
                  <a:pt x="1809637" y="131080"/>
                </a:cubicBezTo>
                <a:lnTo>
                  <a:pt x="1847574" y="152798"/>
                </a:lnTo>
                <a:cubicBezTo>
                  <a:pt x="1851321" y="154960"/>
                  <a:pt x="1852607" y="159752"/>
                  <a:pt x="1850445" y="163489"/>
                </a:cubicBezTo>
                <a:cubicBezTo>
                  <a:pt x="1849886" y="164459"/>
                  <a:pt x="1849131" y="165288"/>
                  <a:pt x="1848227" y="165941"/>
                </a:cubicBezTo>
                <a:lnTo>
                  <a:pt x="1809451" y="193904"/>
                </a:lnTo>
                <a:cubicBezTo>
                  <a:pt x="1805368" y="197036"/>
                  <a:pt x="1804585" y="202880"/>
                  <a:pt x="1807717" y="206972"/>
                </a:cubicBezTo>
                <a:cubicBezTo>
                  <a:pt x="1807987" y="207326"/>
                  <a:pt x="1808286" y="207662"/>
                  <a:pt x="1808612" y="207979"/>
                </a:cubicBezTo>
                <a:lnTo>
                  <a:pt x="1845897" y="241628"/>
                </a:lnTo>
                <a:cubicBezTo>
                  <a:pt x="1848423" y="243828"/>
                  <a:pt x="1848684" y="247649"/>
                  <a:pt x="1846484" y="250175"/>
                </a:cubicBezTo>
                <a:cubicBezTo>
                  <a:pt x="1845328" y="251499"/>
                  <a:pt x="1843650" y="252263"/>
                  <a:pt x="1841889" y="252254"/>
                </a:cubicBezTo>
                <a:lnTo>
                  <a:pt x="99774" y="252254"/>
                </a:lnTo>
                <a:cubicBezTo>
                  <a:pt x="90081" y="252254"/>
                  <a:pt x="80443" y="250679"/>
                  <a:pt x="71252" y="247594"/>
                </a:cubicBezTo>
                <a:lnTo>
                  <a:pt x="28002" y="233239"/>
                </a:lnTo>
                <a:cubicBezTo>
                  <a:pt x="23938" y="231925"/>
                  <a:pt x="21710" y="227563"/>
                  <a:pt x="23024" y="223498"/>
                </a:cubicBezTo>
                <a:cubicBezTo>
                  <a:pt x="23658" y="221541"/>
                  <a:pt x="25047" y="219910"/>
                  <a:pt x="26883" y="218978"/>
                </a:cubicBezTo>
                <a:lnTo>
                  <a:pt x="63609" y="200336"/>
                </a:lnTo>
                <a:cubicBezTo>
                  <a:pt x="67216" y="198453"/>
                  <a:pt x="68605" y="193997"/>
                  <a:pt x="66722" y="190399"/>
                </a:cubicBezTo>
                <a:cubicBezTo>
                  <a:pt x="65873" y="188787"/>
                  <a:pt x="64466" y="187547"/>
                  <a:pt x="62770" y="186913"/>
                </a:cubicBezTo>
                <a:cubicBezTo>
                  <a:pt x="44780" y="180575"/>
                  <a:pt x="4979" y="172466"/>
                  <a:pt x="6843" y="160721"/>
                </a:cubicBezTo>
                <a:cubicBezTo>
                  <a:pt x="8614" y="150561"/>
                  <a:pt x="44780" y="138537"/>
                  <a:pt x="67244" y="132012"/>
                </a:cubicBezTo>
                <a:cubicBezTo>
                  <a:pt x="71205" y="130893"/>
                  <a:pt x="73517" y="126773"/>
                  <a:pt x="72398" y="122812"/>
                </a:cubicBezTo>
                <a:cubicBezTo>
                  <a:pt x="71858" y="120892"/>
                  <a:pt x="70571" y="119270"/>
                  <a:pt x="68828" y="118310"/>
                </a:cubicBezTo>
                <a:cubicBezTo>
                  <a:pt x="42543" y="103676"/>
                  <a:pt x="-334" y="85406"/>
                  <a:pt x="-55" y="74408"/>
                </a:cubicBezTo>
                <a:cubicBezTo>
                  <a:pt x="-55" y="65552"/>
                  <a:pt x="48136" y="51571"/>
                  <a:pt x="69015" y="45792"/>
                </a:cubicBezTo>
                <a:cubicBezTo>
                  <a:pt x="72389" y="44850"/>
                  <a:pt x="74356" y="41355"/>
                  <a:pt x="73414" y="37981"/>
                </a:cubicBezTo>
                <a:cubicBezTo>
                  <a:pt x="73182" y="37123"/>
                  <a:pt x="72753" y="36322"/>
                  <a:pt x="72184" y="35632"/>
                </a:cubicBezTo>
                <a:lnTo>
                  <a:pt x="41518" y="8228"/>
                </a:lnTo>
                <a:cubicBezTo>
                  <a:pt x="39514" y="7482"/>
                  <a:pt x="38488" y="5245"/>
                  <a:pt x="39234" y="3241"/>
                </a:cubicBezTo>
                <a:cubicBezTo>
                  <a:pt x="39980" y="1237"/>
                  <a:pt x="42217" y="212"/>
                  <a:pt x="44220" y="95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5" name="Google Shape;545;p31"/>
          <p:cNvSpPr txBox="1">
            <a:spLocks noGrp="1"/>
          </p:cNvSpPr>
          <p:nvPr>
            <p:ph type="title"/>
          </p:nvPr>
        </p:nvSpPr>
        <p:spPr>
          <a:xfrm>
            <a:off x="899409" y="1138601"/>
            <a:ext cx="9653666" cy="7635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id-ID" sz="4000" dirty="0" smtClean="0">
                <a:solidFill>
                  <a:schemeClr val="dk1"/>
                </a:solidFill>
              </a:rPr>
              <a:t>Jenis-jenis Media Pembelajaran Kelas Rendah</a:t>
            </a:r>
            <a:endParaRPr sz="4000">
              <a:solidFill>
                <a:schemeClr val="dk1"/>
              </a:solidFill>
            </a:endParaRPr>
          </a:p>
        </p:txBody>
      </p:sp>
      <p:sp>
        <p:nvSpPr>
          <p:cNvPr id="546" name="Google Shape;546;p31"/>
          <p:cNvSpPr txBox="1">
            <a:spLocks noGrp="1"/>
          </p:cNvSpPr>
          <p:nvPr>
            <p:ph type="body" idx="2"/>
          </p:nvPr>
        </p:nvSpPr>
        <p:spPr>
          <a:xfrm>
            <a:off x="5981075" y="2434250"/>
            <a:ext cx="5444172" cy="3118500"/>
          </a:xfrm>
          <a:prstGeom prst="rect">
            <a:avLst/>
          </a:prstGeom>
        </p:spPr>
        <p:txBody>
          <a:bodyPr spcFirstLastPara="1" wrap="square" lIns="121900" tIns="121900" rIns="121900" bIns="121900" anchor="t" anchorCtr="0">
            <a:noAutofit/>
          </a:bodyPr>
          <a:lstStyle/>
          <a:p>
            <a:pPr marL="95250" indent="-4763">
              <a:buNone/>
            </a:pPr>
            <a:r>
              <a:rPr lang="en-US" sz="2800" dirty="0" err="1" smtClean="0"/>
              <a:t>Menurut</a:t>
            </a:r>
            <a:r>
              <a:rPr lang="id-ID" sz="2800" dirty="0" smtClean="0"/>
              <a:t> </a:t>
            </a:r>
            <a:r>
              <a:rPr lang="en-US" sz="2800" dirty="0" err="1" smtClean="0"/>
              <a:t>Seels</a:t>
            </a:r>
            <a:r>
              <a:rPr lang="id-ID" sz="2800" dirty="0" smtClean="0"/>
              <a:t> </a:t>
            </a:r>
            <a:r>
              <a:rPr lang="en-US" sz="2800" dirty="0" err="1" smtClean="0"/>
              <a:t>dan</a:t>
            </a:r>
            <a:r>
              <a:rPr lang="en-US" sz="2800" dirty="0" smtClean="0"/>
              <a:t> Glasgow</a:t>
            </a:r>
            <a:r>
              <a:rPr lang="id-ID" sz="2800" dirty="0" smtClean="0"/>
              <a:t> </a:t>
            </a:r>
            <a:r>
              <a:rPr lang="en-US" sz="2800" dirty="0" smtClean="0"/>
              <a:t>(</a:t>
            </a:r>
            <a:r>
              <a:rPr lang="en-US" sz="2800" dirty="0" err="1" smtClean="0"/>
              <a:t>dalam</a:t>
            </a:r>
            <a:r>
              <a:rPr lang="id-ID" sz="2800" dirty="0" smtClean="0"/>
              <a:t> </a:t>
            </a:r>
            <a:r>
              <a:rPr lang="en-US" sz="2800" dirty="0" err="1" smtClean="0"/>
              <a:t>Arsyad</a:t>
            </a:r>
            <a:r>
              <a:rPr lang="en-US" sz="2800" dirty="0" smtClean="0"/>
              <a:t> </a:t>
            </a:r>
            <a:r>
              <a:rPr lang="en-US" sz="2800" dirty="0" smtClean="0"/>
              <a:t>2002):</a:t>
            </a:r>
            <a:endParaRPr lang="id-ID" sz="2800" dirty="0" smtClean="0"/>
          </a:p>
          <a:p>
            <a:r>
              <a:rPr lang="en-US" sz="2800" dirty="0" smtClean="0"/>
              <a:t>Media </a:t>
            </a:r>
            <a:r>
              <a:rPr lang="en-US" sz="2800" dirty="0" err="1" smtClean="0"/>
              <a:t>tradisional</a:t>
            </a:r>
            <a:endParaRPr lang="id-ID" sz="2800" dirty="0" smtClean="0"/>
          </a:p>
          <a:p>
            <a:r>
              <a:rPr lang="en-US" sz="2800" dirty="0" smtClean="0"/>
              <a:t>Media </a:t>
            </a:r>
            <a:r>
              <a:rPr lang="en-US" sz="2800" dirty="0" err="1" smtClean="0"/>
              <a:t>teknologi</a:t>
            </a:r>
            <a:r>
              <a:rPr lang="id-ID" sz="2800" dirty="0" smtClean="0"/>
              <a:t> </a:t>
            </a:r>
            <a:r>
              <a:rPr lang="en-US" sz="2800" dirty="0" err="1" smtClean="0"/>
              <a:t>mutakhir</a:t>
            </a:r>
            <a:endParaRPr lang="id-ID" sz="2800" dirty="0"/>
          </a:p>
        </p:txBody>
      </p:sp>
      <p:sp>
        <p:nvSpPr>
          <p:cNvPr id="547" name="Google Shape;547;p31"/>
          <p:cNvSpPr txBox="1">
            <a:spLocks noGrp="1"/>
          </p:cNvSpPr>
          <p:nvPr>
            <p:ph type="body" idx="1"/>
          </p:nvPr>
        </p:nvSpPr>
        <p:spPr>
          <a:xfrm>
            <a:off x="873350" y="2446000"/>
            <a:ext cx="4960800" cy="3118500"/>
          </a:xfrm>
          <a:prstGeom prst="rect">
            <a:avLst/>
          </a:prstGeom>
        </p:spPr>
        <p:txBody>
          <a:bodyPr spcFirstLastPara="1" wrap="square" lIns="121900" tIns="121900" rIns="121900" bIns="121900" anchor="t" anchorCtr="0">
            <a:noAutofit/>
          </a:bodyPr>
          <a:lstStyle/>
          <a:p>
            <a:pPr marL="90488" indent="0">
              <a:buNone/>
            </a:pPr>
            <a:r>
              <a:rPr lang="en-US" sz="2800" dirty="0" err="1" smtClean="0"/>
              <a:t>Menurut</a:t>
            </a:r>
            <a:r>
              <a:rPr lang="id-ID" sz="2800" dirty="0" smtClean="0"/>
              <a:t> </a:t>
            </a:r>
            <a:r>
              <a:rPr lang="en-US" sz="2800" dirty="0" err="1" smtClean="0"/>
              <a:t>Sudjana</a:t>
            </a:r>
            <a:r>
              <a:rPr lang="id-ID" sz="2800" dirty="0" smtClean="0"/>
              <a:t> </a:t>
            </a:r>
            <a:r>
              <a:rPr lang="en-US" sz="2800" dirty="0" err="1" smtClean="0"/>
              <a:t>dan</a:t>
            </a:r>
            <a:r>
              <a:rPr lang="id-ID" sz="2800" dirty="0" smtClean="0"/>
              <a:t> </a:t>
            </a:r>
            <a:r>
              <a:rPr lang="en-US" sz="2800" dirty="0" err="1" smtClean="0"/>
              <a:t>Rivai</a:t>
            </a:r>
            <a:r>
              <a:rPr lang="en-US" sz="2800" dirty="0" smtClean="0"/>
              <a:t> </a:t>
            </a:r>
            <a:r>
              <a:rPr lang="en-US" sz="2800" dirty="0" smtClean="0"/>
              <a:t>(1997):</a:t>
            </a:r>
            <a:endParaRPr lang="id-ID" sz="2800" dirty="0" smtClean="0"/>
          </a:p>
          <a:p>
            <a:r>
              <a:rPr lang="id-ID" sz="2800" dirty="0" smtClean="0"/>
              <a:t>M</a:t>
            </a:r>
            <a:r>
              <a:rPr lang="en-US" sz="2800" dirty="0" err="1" smtClean="0"/>
              <a:t>edia</a:t>
            </a:r>
            <a:r>
              <a:rPr lang="en-US" sz="2800" dirty="0" smtClean="0"/>
              <a:t> </a:t>
            </a:r>
            <a:r>
              <a:rPr lang="en-US" sz="2800" dirty="0" err="1" smtClean="0"/>
              <a:t>grafis</a:t>
            </a:r>
            <a:endParaRPr lang="id-ID" sz="2800" dirty="0" smtClean="0"/>
          </a:p>
          <a:p>
            <a:r>
              <a:rPr lang="id-ID" sz="2800" dirty="0" smtClean="0"/>
              <a:t>M</a:t>
            </a:r>
            <a:r>
              <a:rPr lang="en-US" sz="2800" dirty="0" err="1" smtClean="0"/>
              <a:t>edia</a:t>
            </a:r>
            <a:r>
              <a:rPr lang="en-US" sz="2800" dirty="0" smtClean="0"/>
              <a:t> </a:t>
            </a:r>
            <a:r>
              <a:rPr lang="en-US" sz="2800" dirty="0" err="1" smtClean="0"/>
              <a:t>tiga</a:t>
            </a:r>
            <a:r>
              <a:rPr lang="id-ID" sz="2800" dirty="0" smtClean="0"/>
              <a:t> </a:t>
            </a:r>
            <a:r>
              <a:rPr lang="en-US" sz="2800" dirty="0" smtClean="0"/>
              <a:t>d</a:t>
            </a:r>
            <a:r>
              <a:rPr lang="id-ID" sz="2800" dirty="0" smtClean="0"/>
              <a:t>i</a:t>
            </a:r>
            <a:r>
              <a:rPr lang="en-US" sz="2800" dirty="0" err="1" smtClean="0"/>
              <a:t>mensi</a:t>
            </a:r>
            <a:endParaRPr lang="id-ID" sz="2800" dirty="0" smtClean="0"/>
          </a:p>
          <a:p>
            <a:pPr marL="0" lvl="0" indent="0" algn="l" rtl="0">
              <a:spcBef>
                <a:spcPts val="2100"/>
              </a:spcBef>
              <a:spcAft>
                <a:spcPts val="2100"/>
              </a:spcAft>
              <a:buNone/>
            </a:pPr>
            <a:endParaRPr/>
          </a:p>
        </p:txBody>
      </p:sp>
      <p:pic>
        <p:nvPicPr>
          <p:cNvPr id="548" name="Google Shape;548;p31"/>
          <p:cNvPicPr preferRelativeResize="0"/>
          <p:nvPr/>
        </p:nvPicPr>
        <p:blipFill>
          <a:blip r:embed="rId3">
            <a:alphaModFix/>
          </a:blip>
          <a:stretch>
            <a:fillRect/>
          </a:stretch>
        </p:blipFill>
        <p:spPr>
          <a:xfrm>
            <a:off x="10283659" y="1156716"/>
            <a:ext cx="2380500" cy="2380500"/>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lidesMania">
  <a:themeElements>
    <a:clrScheme name="Simple Light">
      <a:dk1>
        <a:srgbClr val="000000"/>
      </a:dk1>
      <a:lt1>
        <a:srgbClr val="FFFFFF"/>
      </a:lt1>
      <a:dk2>
        <a:srgbClr val="252525"/>
      </a:dk2>
      <a:lt2>
        <a:srgbClr val="EEEEEE"/>
      </a:lt2>
      <a:accent1>
        <a:srgbClr val="DD7853"/>
      </a:accent1>
      <a:accent2>
        <a:srgbClr val="F9B87F"/>
      </a:accent2>
      <a:accent3>
        <a:srgbClr val="E0D2C6"/>
      </a:accent3>
      <a:accent4>
        <a:srgbClr val="FFF8E8"/>
      </a:accent4>
      <a:accent5>
        <a:srgbClr val="C3A48E"/>
      </a:accent5>
      <a:accent6>
        <a:srgbClr val="17171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264</Words>
  <PresentationFormat>Custom</PresentationFormat>
  <Paragraphs>47</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Chewy</vt:lpstr>
      <vt:lpstr>Happy Monkey</vt:lpstr>
      <vt:lpstr>Aldrich</vt:lpstr>
      <vt:lpstr>Barlow Condensed</vt:lpstr>
      <vt:lpstr>Abril Fatface</vt:lpstr>
      <vt:lpstr>SlidesMania</vt:lpstr>
      <vt:lpstr>Metode, Model, dan Jenis-jenis Media Pembelajaran Kelas Rendah </vt:lpstr>
      <vt:lpstr>This is our team!</vt:lpstr>
      <vt:lpstr>Metode Pembelajaran Kelas Rendah</vt:lpstr>
      <vt:lpstr>Poerwakatja, mengemukakan bahwa metode pembelajaran berarti jalan kearah suatu tujuan yang mengatur secara praktis bahan pelajaran, cara mengajarkannya dan cara mengelolanya. Metode pembelajaran sebagai suatu keputusan praktis yang diambil oleh pendidik dalam menyajikan program pembelajaran pada waktu tertentu.</vt:lpstr>
      <vt:lpstr>Macam-macam Metode Pembelajaran</vt:lpstr>
      <vt:lpstr>Metode Pembelajaran Kelas Rendah</vt:lpstr>
      <vt:lpstr>Jenis-jenis Media Pembelajaran Kelas Rendah</vt:lpstr>
      <vt:lpstr>Gagne dan Briggs (1975) secara implisit mengatakan bahwa media pembelajaran meliputi alat yang secara fisik digunakan untuk menyampaikan isi materi pengajaran, yang terdiri dari antara lain buku, tape recorder, kaset, video camera, video recorder,  film, slide (gambar bingkai), foto, gambar, grafik, telvisi, dan komputer.</vt:lpstr>
      <vt:lpstr>Jenis-jenis Media Pembelajaran Kelas Rendah</vt:lpstr>
      <vt:lpstr>Model Pembelajaran Kelas Rendah</vt:lpstr>
      <vt:lpstr>Model Pembelajaran Kelas Rendah</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GOES YOUR PRESENTATION TITLE</dc:title>
  <cp:lastModifiedBy>TOSHIBA</cp:lastModifiedBy>
  <cp:revision>16</cp:revision>
  <dcterms:modified xsi:type="dcterms:W3CDTF">2023-05-15T08:58:17Z</dcterms:modified>
</cp:coreProperties>
</file>