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5"/>
  </p:notesMasterIdLst>
  <p:sldIdLst>
    <p:sldId id="299" r:id="rId3"/>
    <p:sldId id="300" r:id="rId4"/>
    <p:sldId id="258" r:id="rId5"/>
    <p:sldId id="269" r:id="rId6"/>
    <p:sldId id="271" r:id="rId7"/>
    <p:sldId id="272" r:id="rId8"/>
    <p:sldId id="295" r:id="rId9"/>
    <p:sldId id="275" r:id="rId10"/>
    <p:sldId id="276" r:id="rId11"/>
    <p:sldId id="290" r:id="rId12"/>
    <p:sldId id="281" r:id="rId13"/>
    <p:sldId id="278" r:id="rId14"/>
    <p:sldId id="277" r:id="rId15"/>
    <p:sldId id="268" r:id="rId16"/>
    <p:sldId id="282" r:id="rId17"/>
    <p:sldId id="267" r:id="rId18"/>
    <p:sldId id="296" r:id="rId19"/>
    <p:sldId id="297" r:id="rId20"/>
    <p:sldId id="298" r:id="rId21"/>
    <p:sldId id="286" r:id="rId22"/>
    <p:sldId id="283" r:id="rId23"/>
    <p:sldId id="284" r:id="rId24"/>
    <p:sldId id="263" r:id="rId25"/>
    <p:sldId id="292" r:id="rId26"/>
    <p:sldId id="261" r:id="rId27"/>
    <p:sldId id="260" r:id="rId28"/>
    <p:sldId id="266" r:id="rId29"/>
    <p:sldId id="288" r:id="rId30"/>
    <p:sldId id="259" r:id="rId31"/>
    <p:sldId id="256" r:id="rId32"/>
    <p:sldId id="257" r:id="rId33"/>
    <p:sldId id="29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4" autoAdjust="0"/>
  </p:normalViewPr>
  <p:slideViewPr>
    <p:cSldViewPr>
      <p:cViewPr varScale="1">
        <p:scale>
          <a:sx n="59" d="100"/>
          <a:sy n="59" d="100"/>
        </p:scale>
        <p:origin x="143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539894-C2CD-40D3-B836-22E32F8C7E6D}" type="doc">
      <dgm:prSet loTypeId="urn:microsoft.com/office/officeart/2008/layout/PictureStrips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3F79825-A4BF-4C08-B084-7435FFBA28A6}">
      <dgm:prSet phldrT="[Text]" custT="1"/>
      <dgm:spPr/>
      <dgm:t>
        <a:bodyPr/>
        <a:lstStyle/>
        <a:p>
          <a:pPr algn="l"/>
          <a:r>
            <a:rPr lang="en-US" sz="1300" dirty="0" err="1"/>
            <a:t>Penanaman</a:t>
          </a:r>
          <a:r>
            <a:rPr lang="en-US" sz="1300" dirty="0"/>
            <a:t> modal/</a:t>
          </a:r>
          <a:r>
            <a:rPr lang="en-US" sz="1300" dirty="0" err="1"/>
            <a:t>investasi</a:t>
          </a:r>
          <a:r>
            <a:rPr lang="en-US" sz="1300" dirty="0"/>
            <a:t> </a:t>
          </a:r>
          <a:r>
            <a:rPr lang="en-US" sz="1300" dirty="0" err="1"/>
            <a:t>asing</a:t>
          </a:r>
          <a:r>
            <a:rPr lang="en-US" sz="1300" dirty="0"/>
            <a:t> </a:t>
          </a:r>
        </a:p>
      </dgm:t>
    </dgm:pt>
    <dgm:pt modelId="{4B95397F-D62A-43A8-A97C-C4D370D1EA36}" type="parTrans" cxnId="{C5EDEC88-1A81-41C1-AED5-A888776457CE}">
      <dgm:prSet/>
      <dgm:spPr/>
      <dgm:t>
        <a:bodyPr/>
        <a:lstStyle/>
        <a:p>
          <a:pPr algn="l"/>
          <a:endParaRPr lang="en-US" sz="1300"/>
        </a:p>
      </dgm:t>
    </dgm:pt>
    <dgm:pt modelId="{2D42113A-71F3-4AC0-958D-4A443B56A4EA}" type="sibTrans" cxnId="{C5EDEC88-1A81-41C1-AED5-A888776457CE}">
      <dgm:prSet/>
      <dgm:spPr/>
      <dgm:t>
        <a:bodyPr/>
        <a:lstStyle/>
        <a:p>
          <a:pPr algn="l"/>
          <a:endParaRPr lang="en-US" sz="1300"/>
        </a:p>
      </dgm:t>
    </dgm:pt>
    <dgm:pt modelId="{FBBE66CF-267B-4A53-B17D-271CAA4B38FF}">
      <dgm:prSet phldrT="[Text]" custT="1"/>
      <dgm:spPr/>
      <dgm:t>
        <a:bodyPr/>
        <a:lstStyle/>
        <a:p>
          <a:pPr algn="l"/>
          <a:r>
            <a:rPr lang="en-US" sz="1300" dirty="0" err="1"/>
            <a:t>Kerjasama</a:t>
          </a:r>
          <a:r>
            <a:rPr lang="en-US" sz="1300" dirty="0"/>
            <a:t> bilateral-multilateral di </a:t>
          </a:r>
          <a:r>
            <a:rPr lang="en-US" sz="1300" dirty="0" err="1"/>
            <a:t>bidang</a:t>
          </a:r>
          <a:r>
            <a:rPr lang="en-US" sz="1300" dirty="0"/>
            <a:t> </a:t>
          </a:r>
          <a:r>
            <a:rPr lang="en-US" sz="1300" dirty="0" err="1"/>
            <a:t>pembangunan</a:t>
          </a:r>
          <a:r>
            <a:rPr lang="en-US" sz="1300" dirty="0"/>
            <a:t> </a:t>
          </a:r>
          <a:r>
            <a:rPr lang="en-US" sz="1300" dirty="0" err="1"/>
            <a:t>internasional</a:t>
          </a:r>
          <a:endParaRPr lang="en-US" sz="1300" dirty="0"/>
        </a:p>
      </dgm:t>
    </dgm:pt>
    <dgm:pt modelId="{EFA0A3CF-245A-48B3-9E48-1688C76A5CF1}" type="parTrans" cxnId="{3AD55633-5A64-4554-96E9-2A5DB3F32A57}">
      <dgm:prSet/>
      <dgm:spPr/>
      <dgm:t>
        <a:bodyPr/>
        <a:lstStyle/>
        <a:p>
          <a:pPr algn="l"/>
          <a:endParaRPr lang="en-US" sz="1300"/>
        </a:p>
      </dgm:t>
    </dgm:pt>
    <dgm:pt modelId="{5B41B05E-CAEB-4D2A-9F4C-611665E6B4B1}" type="sibTrans" cxnId="{3AD55633-5A64-4554-96E9-2A5DB3F32A57}">
      <dgm:prSet/>
      <dgm:spPr/>
      <dgm:t>
        <a:bodyPr/>
        <a:lstStyle/>
        <a:p>
          <a:pPr algn="l"/>
          <a:endParaRPr lang="en-US" sz="1300"/>
        </a:p>
      </dgm:t>
    </dgm:pt>
    <dgm:pt modelId="{41320C75-31F2-429D-A6C0-46A57EFD4F6A}">
      <dgm:prSet phldrT="[Text]" custT="1"/>
      <dgm:spPr/>
      <dgm:t>
        <a:bodyPr/>
        <a:lstStyle/>
        <a:p>
          <a:pPr algn="l"/>
          <a:r>
            <a:rPr lang="en-US" sz="1300" dirty="0" err="1"/>
            <a:t>Implementasi</a:t>
          </a:r>
          <a:r>
            <a:rPr lang="en-US" sz="1300" dirty="0"/>
            <a:t> program </a:t>
          </a:r>
          <a:r>
            <a:rPr lang="en-US" sz="1300" dirty="0" err="1"/>
            <a:t>pembangunan</a:t>
          </a:r>
          <a:r>
            <a:rPr lang="en-US" sz="1300" dirty="0"/>
            <a:t> </a:t>
          </a:r>
          <a:r>
            <a:rPr lang="en-US" sz="1300" dirty="0" err="1"/>
            <a:t>dan</a:t>
          </a:r>
          <a:r>
            <a:rPr lang="en-US" sz="1300" dirty="0"/>
            <a:t> </a:t>
          </a:r>
          <a:r>
            <a:rPr lang="en-US" sz="1300" dirty="0" err="1"/>
            <a:t>pemberdayaan</a:t>
          </a:r>
          <a:endParaRPr lang="en-US" sz="1300" dirty="0"/>
        </a:p>
      </dgm:t>
    </dgm:pt>
    <dgm:pt modelId="{D5C4CD16-25B4-4E42-A7E2-04743D810B53}" type="parTrans" cxnId="{1C327CAC-567A-4349-AD9E-EDCBF649E7EC}">
      <dgm:prSet/>
      <dgm:spPr/>
      <dgm:t>
        <a:bodyPr/>
        <a:lstStyle/>
        <a:p>
          <a:pPr algn="l"/>
          <a:endParaRPr lang="en-US" sz="1300"/>
        </a:p>
      </dgm:t>
    </dgm:pt>
    <dgm:pt modelId="{67CF7857-CC91-4094-98D9-2CBF623E0987}" type="sibTrans" cxnId="{1C327CAC-567A-4349-AD9E-EDCBF649E7EC}">
      <dgm:prSet/>
      <dgm:spPr/>
      <dgm:t>
        <a:bodyPr/>
        <a:lstStyle/>
        <a:p>
          <a:pPr algn="l"/>
          <a:endParaRPr lang="en-US" sz="1300"/>
        </a:p>
      </dgm:t>
    </dgm:pt>
    <dgm:pt modelId="{45DFBAAF-7C50-4F26-AFEA-38A869B1281C}" type="pres">
      <dgm:prSet presAssocID="{7F539894-C2CD-40D3-B836-22E32F8C7E6D}" presName="Name0" presStyleCnt="0">
        <dgm:presLayoutVars>
          <dgm:dir/>
          <dgm:resizeHandles val="exact"/>
        </dgm:presLayoutVars>
      </dgm:prSet>
      <dgm:spPr/>
    </dgm:pt>
    <dgm:pt modelId="{21F491FD-0ACF-4F09-B011-D357826878F9}" type="pres">
      <dgm:prSet presAssocID="{B3F79825-A4BF-4C08-B084-7435FFBA28A6}" presName="composite" presStyleCnt="0"/>
      <dgm:spPr/>
    </dgm:pt>
    <dgm:pt modelId="{0ACE3309-267E-4C80-8442-8DD3D2DF8E03}" type="pres">
      <dgm:prSet presAssocID="{B3F79825-A4BF-4C08-B084-7435FFBA28A6}" presName="rect1" presStyleLbl="trAlignAcc1" presStyleIdx="0" presStyleCnt="3" custScaleX="152036" custLinFactNeighborX="-1454" custLinFactNeighborY="-9050">
        <dgm:presLayoutVars>
          <dgm:bulletEnabled val="1"/>
        </dgm:presLayoutVars>
      </dgm:prSet>
      <dgm:spPr/>
    </dgm:pt>
    <dgm:pt modelId="{D463CA33-BB26-403B-880A-51F9F19CF9AC}" type="pres">
      <dgm:prSet presAssocID="{B3F79825-A4BF-4C08-B084-7435FFBA28A6}" presName="rect2" presStyleLbl="fgImgPlace1" presStyleIdx="0" presStyleCnt="3" custLinFactX="-64754" custLinFactNeighborX="-100000" custLinFactNeighborY="6208"/>
      <dgm:spPr/>
    </dgm:pt>
    <dgm:pt modelId="{08419740-3EDA-4DDE-83BC-412A2F0FC8D0}" type="pres">
      <dgm:prSet presAssocID="{2D42113A-71F3-4AC0-958D-4A443B56A4EA}" presName="sibTrans" presStyleCnt="0"/>
      <dgm:spPr/>
    </dgm:pt>
    <dgm:pt modelId="{98690A81-7FDC-407A-92DF-40D8F6DD40FC}" type="pres">
      <dgm:prSet presAssocID="{FBBE66CF-267B-4A53-B17D-271CAA4B38FF}" presName="composite" presStyleCnt="0"/>
      <dgm:spPr/>
    </dgm:pt>
    <dgm:pt modelId="{BC152D11-A344-4CE9-AF3C-F7A2225DDE83}" type="pres">
      <dgm:prSet presAssocID="{FBBE66CF-267B-4A53-B17D-271CAA4B38FF}" presName="rect1" presStyleLbl="trAlignAcc1" presStyleIdx="1" presStyleCnt="3" custScaleX="154736" custLinFactNeighborX="-2227" custLinFactNeighborY="-27942">
        <dgm:presLayoutVars>
          <dgm:bulletEnabled val="1"/>
        </dgm:presLayoutVars>
      </dgm:prSet>
      <dgm:spPr/>
    </dgm:pt>
    <dgm:pt modelId="{40B0AB9E-2459-4D0D-97E7-60534215F00E}" type="pres">
      <dgm:prSet presAssocID="{FBBE66CF-267B-4A53-B17D-271CAA4B38FF}" presName="rect2" presStyleLbl="fgImgPlace1" presStyleIdx="1" presStyleCnt="3" custLinFactX="-64754" custLinFactNeighborX="-100000" custLinFactNeighborY="-12855"/>
      <dgm:spPr/>
    </dgm:pt>
    <dgm:pt modelId="{2B8FFF74-4F68-46CF-AEE0-95F48B9C751F}" type="pres">
      <dgm:prSet presAssocID="{5B41B05E-CAEB-4D2A-9F4C-611665E6B4B1}" presName="sibTrans" presStyleCnt="0"/>
      <dgm:spPr/>
    </dgm:pt>
    <dgm:pt modelId="{5911E25C-A66B-4571-A2C7-C088927E9532}" type="pres">
      <dgm:prSet presAssocID="{41320C75-31F2-429D-A6C0-46A57EFD4F6A}" presName="composite" presStyleCnt="0"/>
      <dgm:spPr/>
    </dgm:pt>
    <dgm:pt modelId="{8E7B506A-15EC-45EB-9390-24350088A220}" type="pres">
      <dgm:prSet presAssocID="{41320C75-31F2-429D-A6C0-46A57EFD4F6A}" presName="rect1" presStyleLbl="trAlignAcc1" presStyleIdx="2" presStyleCnt="3" custScaleX="155235" custLinFactNeighborX="-1977" custLinFactNeighborY="-46834">
        <dgm:presLayoutVars>
          <dgm:bulletEnabled val="1"/>
        </dgm:presLayoutVars>
      </dgm:prSet>
      <dgm:spPr/>
    </dgm:pt>
    <dgm:pt modelId="{A02FF112-EB3B-4A49-80CB-D6D33922CA84}" type="pres">
      <dgm:prSet presAssocID="{41320C75-31F2-429D-A6C0-46A57EFD4F6A}" presName="rect2" presStyleLbl="fgImgPlace1" presStyleIdx="2" presStyleCnt="3" custLinFactX="-64754" custLinFactNeighborX="-100000" custLinFactNeighborY="-30847"/>
      <dgm:spPr/>
    </dgm:pt>
  </dgm:ptLst>
  <dgm:cxnLst>
    <dgm:cxn modelId="{3AD55633-5A64-4554-96E9-2A5DB3F32A57}" srcId="{7F539894-C2CD-40D3-B836-22E32F8C7E6D}" destId="{FBBE66CF-267B-4A53-B17D-271CAA4B38FF}" srcOrd="1" destOrd="0" parTransId="{EFA0A3CF-245A-48B3-9E48-1688C76A5CF1}" sibTransId="{5B41B05E-CAEB-4D2A-9F4C-611665E6B4B1}"/>
    <dgm:cxn modelId="{7EF80A4B-24BF-4ACA-B722-3829C939D29D}" type="presOf" srcId="{41320C75-31F2-429D-A6C0-46A57EFD4F6A}" destId="{8E7B506A-15EC-45EB-9390-24350088A220}" srcOrd="0" destOrd="0" presId="urn:microsoft.com/office/officeart/2008/layout/PictureStrips"/>
    <dgm:cxn modelId="{75C6874E-5288-40DA-A6EF-BCB1B19E299C}" type="presOf" srcId="{FBBE66CF-267B-4A53-B17D-271CAA4B38FF}" destId="{BC152D11-A344-4CE9-AF3C-F7A2225DDE83}" srcOrd="0" destOrd="0" presId="urn:microsoft.com/office/officeart/2008/layout/PictureStrips"/>
    <dgm:cxn modelId="{C5EDEC88-1A81-41C1-AED5-A888776457CE}" srcId="{7F539894-C2CD-40D3-B836-22E32F8C7E6D}" destId="{B3F79825-A4BF-4C08-B084-7435FFBA28A6}" srcOrd="0" destOrd="0" parTransId="{4B95397F-D62A-43A8-A97C-C4D370D1EA36}" sibTransId="{2D42113A-71F3-4AC0-958D-4A443B56A4EA}"/>
    <dgm:cxn modelId="{36800C91-E012-4AE9-A7FF-24E227E03CF1}" type="presOf" srcId="{B3F79825-A4BF-4C08-B084-7435FFBA28A6}" destId="{0ACE3309-267E-4C80-8442-8DD3D2DF8E03}" srcOrd="0" destOrd="0" presId="urn:microsoft.com/office/officeart/2008/layout/PictureStrips"/>
    <dgm:cxn modelId="{EE1A1F97-6C67-47FC-93EA-78F284E9BF2B}" type="presOf" srcId="{7F539894-C2CD-40D3-B836-22E32F8C7E6D}" destId="{45DFBAAF-7C50-4F26-AFEA-38A869B1281C}" srcOrd="0" destOrd="0" presId="urn:microsoft.com/office/officeart/2008/layout/PictureStrips"/>
    <dgm:cxn modelId="{1C327CAC-567A-4349-AD9E-EDCBF649E7EC}" srcId="{7F539894-C2CD-40D3-B836-22E32F8C7E6D}" destId="{41320C75-31F2-429D-A6C0-46A57EFD4F6A}" srcOrd="2" destOrd="0" parTransId="{D5C4CD16-25B4-4E42-A7E2-04743D810B53}" sibTransId="{67CF7857-CC91-4094-98D9-2CBF623E0987}"/>
    <dgm:cxn modelId="{0C1B72E5-A438-46E2-99EF-E01DD463C013}" type="presParOf" srcId="{45DFBAAF-7C50-4F26-AFEA-38A869B1281C}" destId="{21F491FD-0ACF-4F09-B011-D357826878F9}" srcOrd="0" destOrd="0" presId="urn:microsoft.com/office/officeart/2008/layout/PictureStrips"/>
    <dgm:cxn modelId="{ABA3846A-E8B9-4C98-8CC2-14CEF96A3AC9}" type="presParOf" srcId="{21F491FD-0ACF-4F09-B011-D357826878F9}" destId="{0ACE3309-267E-4C80-8442-8DD3D2DF8E03}" srcOrd="0" destOrd="0" presId="urn:microsoft.com/office/officeart/2008/layout/PictureStrips"/>
    <dgm:cxn modelId="{A80A7693-1940-4067-A5FF-3749823CB903}" type="presParOf" srcId="{21F491FD-0ACF-4F09-B011-D357826878F9}" destId="{D463CA33-BB26-403B-880A-51F9F19CF9AC}" srcOrd="1" destOrd="0" presId="urn:microsoft.com/office/officeart/2008/layout/PictureStrips"/>
    <dgm:cxn modelId="{C5D77805-8F9C-4351-A681-BAEF070B8179}" type="presParOf" srcId="{45DFBAAF-7C50-4F26-AFEA-38A869B1281C}" destId="{08419740-3EDA-4DDE-83BC-412A2F0FC8D0}" srcOrd="1" destOrd="0" presId="urn:microsoft.com/office/officeart/2008/layout/PictureStrips"/>
    <dgm:cxn modelId="{6CF770C6-2667-4E54-A90A-E0E11BFA303E}" type="presParOf" srcId="{45DFBAAF-7C50-4F26-AFEA-38A869B1281C}" destId="{98690A81-7FDC-407A-92DF-40D8F6DD40FC}" srcOrd="2" destOrd="0" presId="urn:microsoft.com/office/officeart/2008/layout/PictureStrips"/>
    <dgm:cxn modelId="{B3C20B89-47D8-4784-8416-1C50D58D380F}" type="presParOf" srcId="{98690A81-7FDC-407A-92DF-40D8F6DD40FC}" destId="{BC152D11-A344-4CE9-AF3C-F7A2225DDE83}" srcOrd="0" destOrd="0" presId="urn:microsoft.com/office/officeart/2008/layout/PictureStrips"/>
    <dgm:cxn modelId="{EEAB8FC3-BD7E-4F68-A758-318BD6BB340C}" type="presParOf" srcId="{98690A81-7FDC-407A-92DF-40D8F6DD40FC}" destId="{40B0AB9E-2459-4D0D-97E7-60534215F00E}" srcOrd="1" destOrd="0" presId="urn:microsoft.com/office/officeart/2008/layout/PictureStrips"/>
    <dgm:cxn modelId="{7DC898F0-CA81-4F4A-946B-E1E904494D67}" type="presParOf" srcId="{45DFBAAF-7C50-4F26-AFEA-38A869B1281C}" destId="{2B8FFF74-4F68-46CF-AEE0-95F48B9C751F}" srcOrd="3" destOrd="0" presId="urn:microsoft.com/office/officeart/2008/layout/PictureStrips"/>
    <dgm:cxn modelId="{DFE1F545-DE2F-4B73-B46F-FCE3E9AD6871}" type="presParOf" srcId="{45DFBAAF-7C50-4F26-AFEA-38A869B1281C}" destId="{5911E25C-A66B-4571-A2C7-C088927E9532}" srcOrd="4" destOrd="0" presId="urn:microsoft.com/office/officeart/2008/layout/PictureStrips"/>
    <dgm:cxn modelId="{60E189DD-B2C8-4FA2-B417-03CEB028086C}" type="presParOf" srcId="{5911E25C-A66B-4571-A2C7-C088927E9532}" destId="{8E7B506A-15EC-45EB-9390-24350088A220}" srcOrd="0" destOrd="0" presId="urn:microsoft.com/office/officeart/2008/layout/PictureStrips"/>
    <dgm:cxn modelId="{D2DFC5FF-FBAC-4B67-8F6B-DF29712ABAD8}" type="presParOf" srcId="{5911E25C-A66B-4571-A2C7-C088927E9532}" destId="{A02FF112-EB3B-4A49-80CB-D6D33922CA8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168421-185E-41BE-B1CF-F6B7251F3ECB}" type="doc">
      <dgm:prSet loTypeId="urn:microsoft.com/office/officeart/2008/layout/NameandTitleOrganizationalChart" loCatId="hierarchy" qsTypeId="urn:microsoft.com/office/officeart/2005/8/quickstyle/3d2#1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0551F01F-C488-4D4C-B212-44FEB5CE5386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Kearifan</a:t>
          </a:r>
          <a:endParaRPr lang="en-US" dirty="0">
            <a:solidFill>
              <a:schemeClr val="tx1"/>
            </a:solidFill>
          </a:endParaRPr>
        </a:p>
      </dgm:t>
    </dgm:pt>
    <dgm:pt modelId="{2B0FCBDC-5930-4AEC-ADA0-286A4648BC4E}" type="parTrans" cxnId="{B86BD602-0B61-4552-B430-3A30CD33B64B}">
      <dgm:prSet/>
      <dgm:spPr/>
      <dgm:t>
        <a:bodyPr/>
        <a:lstStyle/>
        <a:p>
          <a:endParaRPr lang="en-US"/>
        </a:p>
      </dgm:t>
    </dgm:pt>
    <dgm:pt modelId="{8ABABFEF-9B5C-44C3-BF62-284D8CCB05C3}" type="sibTrans" cxnId="{B86BD602-0B61-4552-B430-3A30CD33B64B}">
      <dgm:prSet/>
      <dgm:spPr/>
      <dgm:t>
        <a:bodyPr/>
        <a:lstStyle/>
        <a:p>
          <a:r>
            <a:rPr lang="en-US" dirty="0" err="1"/>
            <a:t>Sumber</a:t>
          </a:r>
          <a:r>
            <a:rPr lang="en-US" dirty="0"/>
            <a:t> </a:t>
          </a:r>
          <a:r>
            <a:rPr lang="en-US" dirty="0" err="1"/>
            <a:t>berbagai</a:t>
          </a:r>
          <a:r>
            <a:rPr lang="en-US" dirty="0"/>
            <a:t> </a:t>
          </a:r>
          <a:r>
            <a:rPr lang="en-US" dirty="0" err="1"/>
            <a:t>pilihan</a:t>
          </a:r>
          <a:endParaRPr lang="en-US" dirty="0"/>
        </a:p>
      </dgm:t>
    </dgm:pt>
    <dgm:pt modelId="{D26B2EFC-A70E-4956-9E09-5F2AD210C417}">
      <dgm:prSet phldrT="[Text]"/>
      <dgm:spPr/>
      <dgm:t>
        <a:bodyPr/>
        <a:lstStyle/>
        <a:p>
          <a:r>
            <a:rPr lang="en-US" dirty="0" err="1"/>
            <a:t>Kebijaksanaan</a:t>
          </a:r>
          <a:endParaRPr lang="en-US" dirty="0"/>
        </a:p>
      </dgm:t>
    </dgm:pt>
    <dgm:pt modelId="{50935E5C-0B3B-458E-A6CF-75137027E46B}" type="parTrans" cxnId="{F0A8B6B0-ACB5-4E57-87A8-564EB80C08A3}">
      <dgm:prSet/>
      <dgm:spPr/>
      <dgm:t>
        <a:bodyPr/>
        <a:lstStyle/>
        <a:p>
          <a:endParaRPr lang="en-US"/>
        </a:p>
      </dgm:t>
    </dgm:pt>
    <dgm:pt modelId="{37665E82-653E-4DD7-9EE4-52C40C937105}" type="sibTrans" cxnId="{F0A8B6B0-ACB5-4E57-87A8-564EB80C08A3}">
      <dgm:prSet custT="1"/>
      <dgm:spPr/>
      <dgm:t>
        <a:bodyPr/>
        <a:lstStyle/>
        <a:p>
          <a:pPr algn="l"/>
          <a:r>
            <a:rPr lang="en-US" sz="2000" dirty="0"/>
            <a:t>Cara/</a:t>
          </a:r>
          <a:r>
            <a:rPr lang="en-US" sz="2000" dirty="0" err="1"/>
            <a:t>alat</a:t>
          </a:r>
          <a:r>
            <a:rPr lang="en-US" sz="2000" dirty="0"/>
            <a:t> </a:t>
          </a:r>
          <a:r>
            <a:rPr lang="en-US" sz="2000" dirty="0" err="1"/>
            <a:t>memecahkan</a:t>
          </a:r>
          <a:r>
            <a:rPr lang="en-US" sz="2000" dirty="0"/>
            <a:t> </a:t>
          </a:r>
          <a:r>
            <a:rPr lang="en-US" sz="2000" dirty="0" err="1"/>
            <a:t>masalah</a:t>
          </a:r>
          <a:r>
            <a:rPr lang="en-US" sz="2000" dirty="0"/>
            <a:t> </a:t>
          </a:r>
          <a:r>
            <a:rPr lang="en-US" sz="2000" dirty="0" err="1"/>
            <a:t>berbentuk</a:t>
          </a:r>
          <a:r>
            <a:rPr lang="en-US" sz="2000" dirty="0"/>
            <a:t> </a:t>
          </a:r>
          <a:r>
            <a:rPr lang="en-US" sz="2000" dirty="0" err="1"/>
            <a:t>negatif</a:t>
          </a:r>
          <a:endParaRPr lang="en-US" sz="2000" dirty="0"/>
        </a:p>
      </dgm:t>
    </dgm:pt>
    <dgm:pt modelId="{BF603B35-FDD6-4D08-83EE-74706F7B2C36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/>
            <a:t>Kebijaksanaan</a:t>
          </a:r>
          <a:endParaRPr lang="en-US" dirty="0"/>
        </a:p>
      </dgm:t>
    </dgm:pt>
    <dgm:pt modelId="{57A96B2C-F4A4-4761-9FF5-A9781A69BC82}" type="parTrans" cxnId="{F3FFD1F6-4305-43A4-8ABD-105C8363D7C5}">
      <dgm:prSet/>
      <dgm:spPr/>
      <dgm:t>
        <a:bodyPr/>
        <a:lstStyle/>
        <a:p>
          <a:endParaRPr lang="en-US"/>
        </a:p>
      </dgm:t>
    </dgm:pt>
    <dgm:pt modelId="{7918A932-88D2-4760-9FA3-6FFAA13E5104}" type="sibTrans" cxnId="{F3FFD1F6-4305-43A4-8ABD-105C8363D7C5}">
      <dgm:prSet/>
      <dgm:spPr/>
      <dgm:t>
        <a:bodyPr/>
        <a:lstStyle/>
        <a:p>
          <a:pPr algn="l"/>
          <a:r>
            <a:rPr lang="en-US" dirty="0" err="1"/>
            <a:t>Pilihan</a:t>
          </a:r>
          <a:r>
            <a:rPr lang="en-US" dirty="0"/>
            <a:t> </a:t>
          </a:r>
          <a:r>
            <a:rPr lang="en-US" dirty="0" err="1"/>
            <a:t>terbaik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memecahkan</a:t>
          </a:r>
          <a:r>
            <a:rPr lang="en-US" dirty="0"/>
            <a:t> </a:t>
          </a:r>
          <a:r>
            <a:rPr lang="en-US" dirty="0" err="1"/>
            <a:t>masalah</a:t>
          </a:r>
          <a:r>
            <a:rPr lang="en-US" dirty="0"/>
            <a:t> </a:t>
          </a:r>
          <a:r>
            <a:rPr lang="en-US" dirty="0" err="1"/>
            <a:t>berdasarkan</a:t>
          </a:r>
          <a:r>
            <a:rPr lang="en-US" dirty="0"/>
            <a:t> </a:t>
          </a:r>
          <a:r>
            <a:rPr lang="en-US" dirty="0" err="1"/>
            <a:t>hati</a:t>
          </a:r>
          <a:r>
            <a:rPr lang="en-US" dirty="0"/>
            <a:t> </a:t>
          </a:r>
          <a:r>
            <a:rPr lang="en-US" dirty="0" err="1"/>
            <a:t>nurani</a:t>
          </a:r>
          <a:r>
            <a:rPr lang="en-US" dirty="0"/>
            <a:t> </a:t>
          </a:r>
          <a:r>
            <a:rPr lang="en-US" dirty="0" err="1"/>
            <a:t>secara</a:t>
          </a:r>
          <a:r>
            <a:rPr lang="en-US" dirty="0"/>
            <a:t> </a:t>
          </a:r>
          <a:r>
            <a:rPr lang="en-US" dirty="0" err="1"/>
            <a:t>etik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moral </a:t>
          </a:r>
          <a:r>
            <a:rPr lang="en-US" dirty="0" err="1"/>
            <a:t>mengikat</a:t>
          </a:r>
          <a:endParaRPr lang="en-US" dirty="0"/>
        </a:p>
      </dgm:t>
    </dgm:pt>
    <dgm:pt modelId="{3420FF4D-2A23-42BD-B304-B67021A43FBD}">
      <dgm:prSet phldrT="[Text]"/>
      <dgm:spPr/>
      <dgm:t>
        <a:bodyPr/>
        <a:lstStyle/>
        <a:p>
          <a:r>
            <a:rPr lang="en-US" dirty="0" err="1"/>
            <a:t>Kebijakan</a:t>
          </a:r>
          <a:endParaRPr lang="en-US" dirty="0"/>
        </a:p>
      </dgm:t>
    </dgm:pt>
    <dgm:pt modelId="{020460BC-6F6E-4461-B268-0F6C1DED7D7F}" type="parTrans" cxnId="{6E7B26EA-2FDE-42EF-BD88-B3F1CF126120}">
      <dgm:prSet/>
      <dgm:spPr/>
      <dgm:t>
        <a:bodyPr/>
        <a:lstStyle/>
        <a:p>
          <a:endParaRPr lang="en-US"/>
        </a:p>
      </dgm:t>
    </dgm:pt>
    <dgm:pt modelId="{CB4CFE9C-EECF-4B70-A10B-455765A5B496}" type="sibTrans" cxnId="{6E7B26EA-2FDE-42EF-BD88-B3F1CF126120}">
      <dgm:prSet custT="1"/>
      <dgm:spPr/>
      <dgm:t>
        <a:bodyPr/>
        <a:lstStyle/>
        <a:p>
          <a:pPr algn="l"/>
          <a:r>
            <a:rPr lang="en-US" sz="2000" dirty="0" err="1"/>
            <a:t>Pilihan</a:t>
          </a:r>
          <a:r>
            <a:rPr lang="en-US" sz="2000" dirty="0"/>
            <a:t> </a:t>
          </a:r>
          <a:r>
            <a:rPr lang="en-US" sz="2000" dirty="0" err="1"/>
            <a:t>terbaik</a:t>
          </a:r>
          <a:r>
            <a:rPr lang="en-US" sz="2000" dirty="0"/>
            <a:t> </a:t>
          </a:r>
          <a:r>
            <a:rPr lang="en-US" sz="2000" dirty="0" err="1"/>
            <a:t>dalam</a:t>
          </a:r>
          <a:r>
            <a:rPr lang="en-US" sz="2000" dirty="0"/>
            <a:t> </a:t>
          </a:r>
          <a:r>
            <a:rPr lang="en-US" sz="2000" dirty="0" err="1"/>
            <a:t>batas</a:t>
          </a:r>
          <a:r>
            <a:rPr lang="en-US" sz="2000" dirty="0"/>
            <a:t> </a:t>
          </a:r>
          <a:r>
            <a:rPr lang="en-US" sz="2000" dirty="0" err="1"/>
            <a:t>kompetensi</a:t>
          </a:r>
          <a:r>
            <a:rPr lang="en-US" sz="2000" dirty="0"/>
            <a:t> </a:t>
          </a:r>
          <a:r>
            <a:rPr lang="en-US" sz="2000" dirty="0" err="1"/>
            <a:t>dan</a:t>
          </a:r>
          <a:r>
            <a:rPr lang="en-US" sz="2000" dirty="0"/>
            <a:t> </a:t>
          </a:r>
          <a:r>
            <a:rPr lang="en-US" sz="2000" dirty="0" err="1"/>
            <a:t>secara</a:t>
          </a:r>
          <a:r>
            <a:rPr lang="en-US" sz="2000" dirty="0"/>
            <a:t> </a:t>
          </a:r>
          <a:r>
            <a:rPr lang="en-US" sz="2000" dirty="0" err="1"/>
            <a:t>fomasl</a:t>
          </a:r>
          <a:r>
            <a:rPr lang="en-US" sz="2000" dirty="0"/>
            <a:t> </a:t>
          </a:r>
          <a:r>
            <a:rPr lang="en-US" sz="2000" dirty="0" err="1"/>
            <a:t>mengikat</a:t>
          </a:r>
          <a:r>
            <a:rPr lang="en-US" sz="2000" dirty="0"/>
            <a:t> </a:t>
          </a:r>
        </a:p>
      </dgm:t>
    </dgm:pt>
    <dgm:pt modelId="{E4B519EE-077B-4947-B2A5-F3D3AFFC9EC7}" type="pres">
      <dgm:prSet presAssocID="{27168421-185E-41BE-B1CF-F6B7251F3EC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3A0326A-1121-4340-9295-94FF32706391}" type="pres">
      <dgm:prSet presAssocID="{0551F01F-C488-4D4C-B212-44FEB5CE5386}" presName="hierRoot1" presStyleCnt="0">
        <dgm:presLayoutVars>
          <dgm:hierBranch val="init"/>
        </dgm:presLayoutVars>
      </dgm:prSet>
      <dgm:spPr/>
    </dgm:pt>
    <dgm:pt modelId="{9AF341B5-42AB-4BE5-B3B7-C28263CD3BC3}" type="pres">
      <dgm:prSet presAssocID="{0551F01F-C488-4D4C-B212-44FEB5CE5386}" presName="rootComposite1" presStyleCnt="0"/>
      <dgm:spPr/>
    </dgm:pt>
    <dgm:pt modelId="{8BF2EC19-B4E5-4A2D-88CD-6452C9DB21BB}" type="pres">
      <dgm:prSet presAssocID="{0551F01F-C488-4D4C-B212-44FEB5CE5386}" presName="rootText1" presStyleLbl="node0" presStyleIdx="0" presStyleCnt="1" custLinFactNeighborY="-12037">
        <dgm:presLayoutVars>
          <dgm:chMax/>
          <dgm:chPref val="3"/>
        </dgm:presLayoutVars>
      </dgm:prSet>
      <dgm:spPr/>
    </dgm:pt>
    <dgm:pt modelId="{9F650789-A5C4-4AC6-84FE-A6BC158A8DF2}" type="pres">
      <dgm:prSet presAssocID="{0551F01F-C488-4D4C-B212-44FEB5CE5386}" presName="titleText1" presStyleLbl="fgAcc0" presStyleIdx="0" presStyleCnt="1" custScaleX="171925" custScaleY="165337">
        <dgm:presLayoutVars>
          <dgm:chMax val="0"/>
          <dgm:chPref val="0"/>
        </dgm:presLayoutVars>
      </dgm:prSet>
      <dgm:spPr/>
    </dgm:pt>
    <dgm:pt modelId="{F264359A-432E-419A-9B3F-E6429EB24FB8}" type="pres">
      <dgm:prSet presAssocID="{0551F01F-C488-4D4C-B212-44FEB5CE5386}" presName="rootConnector1" presStyleLbl="node1" presStyleIdx="0" presStyleCnt="3"/>
      <dgm:spPr/>
    </dgm:pt>
    <dgm:pt modelId="{940720F6-BD4E-4A65-8D8D-97E74D4E9F33}" type="pres">
      <dgm:prSet presAssocID="{0551F01F-C488-4D4C-B212-44FEB5CE5386}" presName="hierChild2" presStyleCnt="0"/>
      <dgm:spPr/>
    </dgm:pt>
    <dgm:pt modelId="{A5E45D2C-380D-4290-B248-05F79B913B77}" type="pres">
      <dgm:prSet presAssocID="{50935E5C-0B3B-458E-A6CF-75137027E46B}" presName="Name37" presStyleLbl="parChTrans1D2" presStyleIdx="0" presStyleCnt="3"/>
      <dgm:spPr/>
    </dgm:pt>
    <dgm:pt modelId="{198D2F01-DC4C-4208-9913-3C6CB09D378E}" type="pres">
      <dgm:prSet presAssocID="{D26B2EFC-A70E-4956-9E09-5F2AD210C417}" presName="hierRoot2" presStyleCnt="0">
        <dgm:presLayoutVars>
          <dgm:hierBranch val="init"/>
        </dgm:presLayoutVars>
      </dgm:prSet>
      <dgm:spPr/>
    </dgm:pt>
    <dgm:pt modelId="{12486EA1-69BC-4178-8DD5-4031696971DC}" type="pres">
      <dgm:prSet presAssocID="{D26B2EFC-A70E-4956-9E09-5F2AD210C417}" presName="rootComposite" presStyleCnt="0"/>
      <dgm:spPr/>
    </dgm:pt>
    <dgm:pt modelId="{73E68F1F-5029-40EC-80EB-8949A1CAB21B}" type="pres">
      <dgm:prSet presAssocID="{D26B2EFC-A70E-4956-9E09-5F2AD210C417}" presName="rootText" presStyleLbl="node1" presStyleIdx="0" presStyleCnt="3" custScaleY="87578">
        <dgm:presLayoutVars>
          <dgm:chMax/>
          <dgm:chPref val="3"/>
        </dgm:presLayoutVars>
      </dgm:prSet>
      <dgm:spPr/>
    </dgm:pt>
    <dgm:pt modelId="{7EC17064-29FC-4466-9598-9716D27F0E26}" type="pres">
      <dgm:prSet presAssocID="{D26B2EFC-A70E-4956-9E09-5F2AD210C417}" presName="titleText2" presStyleLbl="fgAcc1" presStyleIdx="0" presStyleCnt="3" custScaleX="109978" custScaleY="567359" custLinFactY="100000" custLinFactNeighborX="781" custLinFactNeighborY="133551">
        <dgm:presLayoutVars>
          <dgm:chMax val="0"/>
          <dgm:chPref val="0"/>
        </dgm:presLayoutVars>
      </dgm:prSet>
      <dgm:spPr/>
    </dgm:pt>
    <dgm:pt modelId="{F45A095A-12A5-4A3E-B1C5-925A7767A022}" type="pres">
      <dgm:prSet presAssocID="{D26B2EFC-A70E-4956-9E09-5F2AD210C417}" presName="rootConnector" presStyleLbl="node2" presStyleIdx="0" presStyleCnt="0"/>
      <dgm:spPr/>
    </dgm:pt>
    <dgm:pt modelId="{D000AB97-AD26-4C38-922F-785920D999A7}" type="pres">
      <dgm:prSet presAssocID="{D26B2EFC-A70E-4956-9E09-5F2AD210C417}" presName="hierChild4" presStyleCnt="0"/>
      <dgm:spPr/>
    </dgm:pt>
    <dgm:pt modelId="{7FF7BC51-4698-4BA8-A3A6-F954ED02711F}" type="pres">
      <dgm:prSet presAssocID="{D26B2EFC-A70E-4956-9E09-5F2AD210C417}" presName="hierChild5" presStyleCnt="0"/>
      <dgm:spPr/>
    </dgm:pt>
    <dgm:pt modelId="{82FA58DA-9482-4ADF-8651-DC68CB28CEDA}" type="pres">
      <dgm:prSet presAssocID="{57A96B2C-F4A4-4761-9FF5-A9781A69BC82}" presName="Name37" presStyleLbl="parChTrans1D2" presStyleIdx="1" presStyleCnt="3"/>
      <dgm:spPr/>
    </dgm:pt>
    <dgm:pt modelId="{BA457B1F-F0B3-4FDB-9D18-6E0653FF4BD4}" type="pres">
      <dgm:prSet presAssocID="{BF603B35-FDD6-4D08-83EE-74706F7B2C36}" presName="hierRoot2" presStyleCnt="0">
        <dgm:presLayoutVars>
          <dgm:hierBranch val="init"/>
        </dgm:presLayoutVars>
      </dgm:prSet>
      <dgm:spPr/>
    </dgm:pt>
    <dgm:pt modelId="{5029F939-1C23-4174-BA07-8F21CB5D8B6C}" type="pres">
      <dgm:prSet presAssocID="{BF603B35-FDD6-4D08-83EE-74706F7B2C36}" presName="rootComposite" presStyleCnt="0"/>
      <dgm:spPr/>
    </dgm:pt>
    <dgm:pt modelId="{B7B864E9-B93D-4222-9981-CF277E52A54C}" type="pres">
      <dgm:prSet presAssocID="{BF603B35-FDD6-4D08-83EE-74706F7B2C36}" presName="rootText" presStyleLbl="node1" presStyleIdx="1" presStyleCnt="3">
        <dgm:presLayoutVars>
          <dgm:chMax/>
          <dgm:chPref val="3"/>
        </dgm:presLayoutVars>
      </dgm:prSet>
      <dgm:spPr/>
    </dgm:pt>
    <dgm:pt modelId="{651EAC38-2069-49FC-BD66-66FABD95C1E8}" type="pres">
      <dgm:prSet presAssocID="{BF603B35-FDD6-4D08-83EE-74706F7B2C36}" presName="titleText2" presStyleLbl="fgAcc1" presStyleIdx="1" presStyleCnt="3" custScaleX="117705" custScaleY="570506" custLinFactY="100000" custLinFactNeighborX="-7537" custLinFactNeighborY="127676">
        <dgm:presLayoutVars>
          <dgm:chMax val="0"/>
          <dgm:chPref val="0"/>
        </dgm:presLayoutVars>
      </dgm:prSet>
      <dgm:spPr/>
    </dgm:pt>
    <dgm:pt modelId="{2EF6B46C-6E0C-4F41-8458-84A8D0B47D4A}" type="pres">
      <dgm:prSet presAssocID="{BF603B35-FDD6-4D08-83EE-74706F7B2C36}" presName="rootConnector" presStyleLbl="node2" presStyleIdx="0" presStyleCnt="0"/>
      <dgm:spPr/>
    </dgm:pt>
    <dgm:pt modelId="{87234D76-AC55-4FB9-8FA7-B2F210AD4EDB}" type="pres">
      <dgm:prSet presAssocID="{BF603B35-FDD6-4D08-83EE-74706F7B2C36}" presName="hierChild4" presStyleCnt="0"/>
      <dgm:spPr/>
    </dgm:pt>
    <dgm:pt modelId="{2E09B136-2E4D-4CF6-8663-1E97201BC576}" type="pres">
      <dgm:prSet presAssocID="{BF603B35-FDD6-4D08-83EE-74706F7B2C36}" presName="hierChild5" presStyleCnt="0"/>
      <dgm:spPr/>
    </dgm:pt>
    <dgm:pt modelId="{718174AD-DA5F-4698-BD5B-2D9737334196}" type="pres">
      <dgm:prSet presAssocID="{020460BC-6F6E-4461-B268-0F6C1DED7D7F}" presName="Name37" presStyleLbl="parChTrans1D2" presStyleIdx="2" presStyleCnt="3"/>
      <dgm:spPr/>
    </dgm:pt>
    <dgm:pt modelId="{336B6E01-F262-4BA5-851D-24940DA9A1F7}" type="pres">
      <dgm:prSet presAssocID="{3420FF4D-2A23-42BD-B304-B67021A43FBD}" presName="hierRoot2" presStyleCnt="0">
        <dgm:presLayoutVars>
          <dgm:hierBranch val="init"/>
        </dgm:presLayoutVars>
      </dgm:prSet>
      <dgm:spPr/>
    </dgm:pt>
    <dgm:pt modelId="{EE95A08F-A3CB-4F34-92DA-A1CD1D39659E}" type="pres">
      <dgm:prSet presAssocID="{3420FF4D-2A23-42BD-B304-B67021A43FBD}" presName="rootComposite" presStyleCnt="0"/>
      <dgm:spPr/>
    </dgm:pt>
    <dgm:pt modelId="{1056A3E2-7E8E-45A8-BE27-B3EA96DF49DD}" type="pres">
      <dgm:prSet presAssocID="{3420FF4D-2A23-42BD-B304-B67021A43FBD}" presName="rootText" presStyleLbl="node1" presStyleIdx="2" presStyleCnt="3">
        <dgm:presLayoutVars>
          <dgm:chMax/>
          <dgm:chPref val="3"/>
        </dgm:presLayoutVars>
      </dgm:prSet>
      <dgm:spPr/>
    </dgm:pt>
    <dgm:pt modelId="{75624BB4-F6C7-42D5-9036-19A10D84BADE}" type="pres">
      <dgm:prSet presAssocID="{3420FF4D-2A23-42BD-B304-B67021A43FBD}" presName="titleText2" presStyleLbl="fgAcc1" presStyleIdx="2" presStyleCnt="3" custScaleX="110110" custScaleY="564048" custLinFactY="100000" custLinFactNeighborX="-7156" custLinFactNeighborY="132824">
        <dgm:presLayoutVars>
          <dgm:chMax val="0"/>
          <dgm:chPref val="0"/>
        </dgm:presLayoutVars>
      </dgm:prSet>
      <dgm:spPr/>
    </dgm:pt>
    <dgm:pt modelId="{E12BA559-CD99-4F49-BB9B-A63965893FC9}" type="pres">
      <dgm:prSet presAssocID="{3420FF4D-2A23-42BD-B304-B67021A43FBD}" presName="rootConnector" presStyleLbl="node2" presStyleIdx="0" presStyleCnt="0"/>
      <dgm:spPr/>
    </dgm:pt>
    <dgm:pt modelId="{D7699772-0D20-4DAF-BC11-815ACC232EB8}" type="pres">
      <dgm:prSet presAssocID="{3420FF4D-2A23-42BD-B304-B67021A43FBD}" presName="hierChild4" presStyleCnt="0"/>
      <dgm:spPr/>
    </dgm:pt>
    <dgm:pt modelId="{DCEE5DE3-B14A-4267-9E5F-3573F5F7237A}" type="pres">
      <dgm:prSet presAssocID="{3420FF4D-2A23-42BD-B304-B67021A43FBD}" presName="hierChild5" presStyleCnt="0"/>
      <dgm:spPr/>
    </dgm:pt>
    <dgm:pt modelId="{59067937-79C3-47BA-AFFE-2ADFD2191560}" type="pres">
      <dgm:prSet presAssocID="{0551F01F-C488-4D4C-B212-44FEB5CE5386}" presName="hierChild3" presStyleCnt="0"/>
      <dgm:spPr/>
    </dgm:pt>
  </dgm:ptLst>
  <dgm:cxnLst>
    <dgm:cxn modelId="{B86BD602-0B61-4552-B430-3A30CD33B64B}" srcId="{27168421-185E-41BE-B1CF-F6B7251F3ECB}" destId="{0551F01F-C488-4D4C-B212-44FEB5CE5386}" srcOrd="0" destOrd="0" parTransId="{2B0FCBDC-5930-4AEC-ADA0-286A4648BC4E}" sibTransId="{8ABABFEF-9B5C-44C3-BF62-284D8CCB05C3}"/>
    <dgm:cxn modelId="{0B8C0D08-D0D4-425A-BDB3-85C2E8AB793D}" type="presOf" srcId="{8ABABFEF-9B5C-44C3-BF62-284D8CCB05C3}" destId="{9F650789-A5C4-4AC6-84FE-A6BC158A8DF2}" srcOrd="0" destOrd="0" presId="urn:microsoft.com/office/officeart/2008/layout/NameandTitleOrganizationalChart"/>
    <dgm:cxn modelId="{7AFA7A0E-8356-49AE-A066-EBE3B508A6E3}" type="presOf" srcId="{BF603B35-FDD6-4D08-83EE-74706F7B2C36}" destId="{B7B864E9-B93D-4222-9981-CF277E52A54C}" srcOrd="0" destOrd="0" presId="urn:microsoft.com/office/officeart/2008/layout/NameandTitleOrganizationalChart"/>
    <dgm:cxn modelId="{0C356A13-01A8-4874-9714-A69D76F797ED}" type="presOf" srcId="{3420FF4D-2A23-42BD-B304-B67021A43FBD}" destId="{1056A3E2-7E8E-45A8-BE27-B3EA96DF49DD}" srcOrd="0" destOrd="0" presId="urn:microsoft.com/office/officeart/2008/layout/NameandTitleOrganizationalChart"/>
    <dgm:cxn modelId="{D177AC5D-7BFF-489E-BA3E-0735C2F806E7}" type="presOf" srcId="{0551F01F-C488-4D4C-B212-44FEB5CE5386}" destId="{F264359A-432E-419A-9B3F-E6429EB24FB8}" srcOrd="1" destOrd="0" presId="urn:microsoft.com/office/officeart/2008/layout/NameandTitleOrganizationalChart"/>
    <dgm:cxn modelId="{AA782B5F-A392-457F-81F1-A2F5B14E9FAE}" type="presOf" srcId="{3420FF4D-2A23-42BD-B304-B67021A43FBD}" destId="{E12BA559-CD99-4F49-BB9B-A63965893FC9}" srcOrd="1" destOrd="0" presId="urn:microsoft.com/office/officeart/2008/layout/NameandTitleOrganizationalChart"/>
    <dgm:cxn modelId="{298E0148-26F9-4F7D-8567-555BF0CACC16}" type="presOf" srcId="{BF603B35-FDD6-4D08-83EE-74706F7B2C36}" destId="{2EF6B46C-6E0C-4F41-8458-84A8D0B47D4A}" srcOrd="1" destOrd="0" presId="urn:microsoft.com/office/officeart/2008/layout/NameandTitleOrganizationalChart"/>
    <dgm:cxn modelId="{01435A6A-F531-4024-B14A-571149F78A42}" type="presOf" srcId="{D26B2EFC-A70E-4956-9E09-5F2AD210C417}" destId="{F45A095A-12A5-4A3E-B1C5-925A7767A022}" srcOrd="1" destOrd="0" presId="urn:microsoft.com/office/officeart/2008/layout/NameandTitleOrganizationalChart"/>
    <dgm:cxn modelId="{9DD5F34D-8AF5-420E-94F8-358B0CA4A6DF}" type="presOf" srcId="{27168421-185E-41BE-B1CF-F6B7251F3ECB}" destId="{E4B519EE-077B-4947-B2A5-F3D3AFFC9EC7}" srcOrd="0" destOrd="0" presId="urn:microsoft.com/office/officeart/2008/layout/NameandTitleOrganizationalChart"/>
    <dgm:cxn modelId="{57AE3C70-0515-4226-A463-FD7E09D582B3}" type="presOf" srcId="{0551F01F-C488-4D4C-B212-44FEB5CE5386}" destId="{8BF2EC19-B4E5-4A2D-88CD-6452C9DB21BB}" srcOrd="0" destOrd="0" presId="urn:microsoft.com/office/officeart/2008/layout/NameandTitleOrganizationalChart"/>
    <dgm:cxn modelId="{78840398-91ED-4998-B625-E5F1D2A507E6}" type="presOf" srcId="{D26B2EFC-A70E-4956-9E09-5F2AD210C417}" destId="{73E68F1F-5029-40EC-80EB-8949A1CAB21B}" srcOrd="0" destOrd="0" presId="urn:microsoft.com/office/officeart/2008/layout/NameandTitleOrganizationalChart"/>
    <dgm:cxn modelId="{978B9DA1-CFB2-4D71-8469-6739771EE786}" type="presOf" srcId="{CB4CFE9C-EECF-4B70-A10B-455765A5B496}" destId="{75624BB4-F6C7-42D5-9036-19A10D84BADE}" srcOrd="0" destOrd="0" presId="urn:microsoft.com/office/officeart/2008/layout/NameandTitleOrganizationalChart"/>
    <dgm:cxn modelId="{7C0B04B0-6B6F-48AF-A16A-32B948A3F416}" type="presOf" srcId="{7918A932-88D2-4760-9FA3-6FFAA13E5104}" destId="{651EAC38-2069-49FC-BD66-66FABD95C1E8}" srcOrd="0" destOrd="0" presId="urn:microsoft.com/office/officeart/2008/layout/NameandTitleOrganizationalChart"/>
    <dgm:cxn modelId="{F0A8B6B0-ACB5-4E57-87A8-564EB80C08A3}" srcId="{0551F01F-C488-4D4C-B212-44FEB5CE5386}" destId="{D26B2EFC-A70E-4956-9E09-5F2AD210C417}" srcOrd="0" destOrd="0" parTransId="{50935E5C-0B3B-458E-A6CF-75137027E46B}" sibTransId="{37665E82-653E-4DD7-9EE4-52C40C937105}"/>
    <dgm:cxn modelId="{20AA40B1-BFCC-47B8-8467-3B8EFE2D2D58}" type="presOf" srcId="{50935E5C-0B3B-458E-A6CF-75137027E46B}" destId="{A5E45D2C-380D-4290-B248-05F79B913B77}" srcOrd="0" destOrd="0" presId="urn:microsoft.com/office/officeart/2008/layout/NameandTitleOrganizationalChart"/>
    <dgm:cxn modelId="{97D2C3B3-7550-4414-B1AA-AFEBE85C85DA}" type="presOf" srcId="{37665E82-653E-4DD7-9EE4-52C40C937105}" destId="{7EC17064-29FC-4466-9598-9716D27F0E26}" srcOrd="0" destOrd="0" presId="urn:microsoft.com/office/officeart/2008/layout/NameandTitleOrganizationalChart"/>
    <dgm:cxn modelId="{801ADBBB-0EA0-41C1-BE1B-46554FEA8F72}" type="presOf" srcId="{57A96B2C-F4A4-4761-9FF5-A9781A69BC82}" destId="{82FA58DA-9482-4ADF-8651-DC68CB28CEDA}" srcOrd="0" destOrd="0" presId="urn:microsoft.com/office/officeart/2008/layout/NameandTitleOrganizationalChart"/>
    <dgm:cxn modelId="{084773C2-0653-4401-B33D-C6242EEF991E}" type="presOf" srcId="{020460BC-6F6E-4461-B268-0F6C1DED7D7F}" destId="{718174AD-DA5F-4698-BD5B-2D9737334196}" srcOrd="0" destOrd="0" presId="urn:microsoft.com/office/officeart/2008/layout/NameandTitleOrganizationalChart"/>
    <dgm:cxn modelId="{6E7B26EA-2FDE-42EF-BD88-B3F1CF126120}" srcId="{0551F01F-C488-4D4C-B212-44FEB5CE5386}" destId="{3420FF4D-2A23-42BD-B304-B67021A43FBD}" srcOrd="2" destOrd="0" parTransId="{020460BC-6F6E-4461-B268-0F6C1DED7D7F}" sibTransId="{CB4CFE9C-EECF-4B70-A10B-455765A5B496}"/>
    <dgm:cxn modelId="{F3FFD1F6-4305-43A4-8ABD-105C8363D7C5}" srcId="{0551F01F-C488-4D4C-B212-44FEB5CE5386}" destId="{BF603B35-FDD6-4D08-83EE-74706F7B2C36}" srcOrd="1" destOrd="0" parTransId="{57A96B2C-F4A4-4761-9FF5-A9781A69BC82}" sibTransId="{7918A932-88D2-4760-9FA3-6FFAA13E5104}"/>
    <dgm:cxn modelId="{D4516544-470E-4281-AC90-204DB34D9041}" type="presParOf" srcId="{E4B519EE-077B-4947-B2A5-F3D3AFFC9EC7}" destId="{73A0326A-1121-4340-9295-94FF32706391}" srcOrd="0" destOrd="0" presId="urn:microsoft.com/office/officeart/2008/layout/NameandTitleOrganizationalChart"/>
    <dgm:cxn modelId="{4450F864-78BE-4B90-9782-E632D0A74319}" type="presParOf" srcId="{73A0326A-1121-4340-9295-94FF32706391}" destId="{9AF341B5-42AB-4BE5-B3B7-C28263CD3BC3}" srcOrd="0" destOrd="0" presId="urn:microsoft.com/office/officeart/2008/layout/NameandTitleOrganizationalChart"/>
    <dgm:cxn modelId="{2D860DDA-81E3-47E9-A1A6-AF75C71D8A67}" type="presParOf" srcId="{9AF341B5-42AB-4BE5-B3B7-C28263CD3BC3}" destId="{8BF2EC19-B4E5-4A2D-88CD-6452C9DB21BB}" srcOrd="0" destOrd="0" presId="urn:microsoft.com/office/officeart/2008/layout/NameandTitleOrganizationalChart"/>
    <dgm:cxn modelId="{5938A9EF-22D1-4D58-8249-EBF273C3C7CF}" type="presParOf" srcId="{9AF341B5-42AB-4BE5-B3B7-C28263CD3BC3}" destId="{9F650789-A5C4-4AC6-84FE-A6BC158A8DF2}" srcOrd="1" destOrd="0" presId="urn:microsoft.com/office/officeart/2008/layout/NameandTitleOrganizationalChart"/>
    <dgm:cxn modelId="{31526C66-65EE-400F-BB49-718D43E79B44}" type="presParOf" srcId="{9AF341B5-42AB-4BE5-B3B7-C28263CD3BC3}" destId="{F264359A-432E-419A-9B3F-E6429EB24FB8}" srcOrd="2" destOrd="0" presId="urn:microsoft.com/office/officeart/2008/layout/NameandTitleOrganizationalChart"/>
    <dgm:cxn modelId="{E626CE09-1CDF-410B-B891-E3F49F784617}" type="presParOf" srcId="{73A0326A-1121-4340-9295-94FF32706391}" destId="{940720F6-BD4E-4A65-8D8D-97E74D4E9F33}" srcOrd="1" destOrd="0" presId="urn:microsoft.com/office/officeart/2008/layout/NameandTitleOrganizationalChart"/>
    <dgm:cxn modelId="{271A32EB-5C9B-4036-8E5F-654A682D9BDA}" type="presParOf" srcId="{940720F6-BD4E-4A65-8D8D-97E74D4E9F33}" destId="{A5E45D2C-380D-4290-B248-05F79B913B77}" srcOrd="0" destOrd="0" presId="urn:microsoft.com/office/officeart/2008/layout/NameandTitleOrganizationalChart"/>
    <dgm:cxn modelId="{4F3F8C8C-147D-404D-ABA6-FFB56493BE8D}" type="presParOf" srcId="{940720F6-BD4E-4A65-8D8D-97E74D4E9F33}" destId="{198D2F01-DC4C-4208-9913-3C6CB09D378E}" srcOrd="1" destOrd="0" presId="urn:microsoft.com/office/officeart/2008/layout/NameandTitleOrganizationalChart"/>
    <dgm:cxn modelId="{741A6E67-E8C9-4B2F-8E5F-06C80694943E}" type="presParOf" srcId="{198D2F01-DC4C-4208-9913-3C6CB09D378E}" destId="{12486EA1-69BC-4178-8DD5-4031696971DC}" srcOrd="0" destOrd="0" presId="urn:microsoft.com/office/officeart/2008/layout/NameandTitleOrganizationalChart"/>
    <dgm:cxn modelId="{8B79C1C3-68F5-4274-BAF6-A7AF21BB95AE}" type="presParOf" srcId="{12486EA1-69BC-4178-8DD5-4031696971DC}" destId="{73E68F1F-5029-40EC-80EB-8949A1CAB21B}" srcOrd="0" destOrd="0" presId="urn:microsoft.com/office/officeart/2008/layout/NameandTitleOrganizationalChart"/>
    <dgm:cxn modelId="{0728883D-3AEC-492F-9BB3-7E4774CD552F}" type="presParOf" srcId="{12486EA1-69BC-4178-8DD5-4031696971DC}" destId="{7EC17064-29FC-4466-9598-9716D27F0E26}" srcOrd="1" destOrd="0" presId="urn:microsoft.com/office/officeart/2008/layout/NameandTitleOrganizationalChart"/>
    <dgm:cxn modelId="{D8ADD9BD-E1D6-4ACC-BBAE-4368A444963E}" type="presParOf" srcId="{12486EA1-69BC-4178-8DD5-4031696971DC}" destId="{F45A095A-12A5-4A3E-B1C5-925A7767A022}" srcOrd="2" destOrd="0" presId="urn:microsoft.com/office/officeart/2008/layout/NameandTitleOrganizationalChart"/>
    <dgm:cxn modelId="{48699E49-2D24-4623-AA9D-C8EF385935FA}" type="presParOf" srcId="{198D2F01-DC4C-4208-9913-3C6CB09D378E}" destId="{D000AB97-AD26-4C38-922F-785920D999A7}" srcOrd="1" destOrd="0" presId="urn:microsoft.com/office/officeart/2008/layout/NameandTitleOrganizationalChart"/>
    <dgm:cxn modelId="{51CDFB36-77BF-44E4-A42E-62728C8DD1D7}" type="presParOf" srcId="{198D2F01-DC4C-4208-9913-3C6CB09D378E}" destId="{7FF7BC51-4698-4BA8-A3A6-F954ED02711F}" srcOrd="2" destOrd="0" presId="urn:microsoft.com/office/officeart/2008/layout/NameandTitleOrganizationalChart"/>
    <dgm:cxn modelId="{D857A2AC-DEE4-4DD2-9506-D6D2DB4924F9}" type="presParOf" srcId="{940720F6-BD4E-4A65-8D8D-97E74D4E9F33}" destId="{82FA58DA-9482-4ADF-8651-DC68CB28CEDA}" srcOrd="2" destOrd="0" presId="urn:microsoft.com/office/officeart/2008/layout/NameandTitleOrganizationalChart"/>
    <dgm:cxn modelId="{6BC5DFD1-A062-40D7-A6F5-17FFBB666766}" type="presParOf" srcId="{940720F6-BD4E-4A65-8D8D-97E74D4E9F33}" destId="{BA457B1F-F0B3-4FDB-9D18-6E0653FF4BD4}" srcOrd="3" destOrd="0" presId="urn:microsoft.com/office/officeart/2008/layout/NameandTitleOrganizationalChart"/>
    <dgm:cxn modelId="{2AF8A6C4-E528-44D9-84BB-243A3A5BD3B5}" type="presParOf" srcId="{BA457B1F-F0B3-4FDB-9D18-6E0653FF4BD4}" destId="{5029F939-1C23-4174-BA07-8F21CB5D8B6C}" srcOrd="0" destOrd="0" presId="urn:microsoft.com/office/officeart/2008/layout/NameandTitleOrganizationalChart"/>
    <dgm:cxn modelId="{65FE316E-9F5B-4CA0-BF63-70A50F48F6A1}" type="presParOf" srcId="{5029F939-1C23-4174-BA07-8F21CB5D8B6C}" destId="{B7B864E9-B93D-4222-9981-CF277E52A54C}" srcOrd="0" destOrd="0" presId="urn:microsoft.com/office/officeart/2008/layout/NameandTitleOrganizationalChart"/>
    <dgm:cxn modelId="{75FA697B-05D0-42E4-B811-147E8917AB29}" type="presParOf" srcId="{5029F939-1C23-4174-BA07-8F21CB5D8B6C}" destId="{651EAC38-2069-49FC-BD66-66FABD95C1E8}" srcOrd="1" destOrd="0" presId="urn:microsoft.com/office/officeart/2008/layout/NameandTitleOrganizationalChart"/>
    <dgm:cxn modelId="{9D90C4E3-9B1E-4D74-B1EE-7D4291E7B80E}" type="presParOf" srcId="{5029F939-1C23-4174-BA07-8F21CB5D8B6C}" destId="{2EF6B46C-6E0C-4F41-8458-84A8D0B47D4A}" srcOrd="2" destOrd="0" presId="urn:microsoft.com/office/officeart/2008/layout/NameandTitleOrganizationalChart"/>
    <dgm:cxn modelId="{E3BA82FF-BC24-4175-8480-289DAF6ED51F}" type="presParOf" srcId="{BA457B1F-F0B3-4FDB-9D18-6E0653FF4BD4}" destId="{87234D76-AC55-4FB9-8FA7-B2F210AD4EDB}" srcOrd="1" destOrd="0" presId="urn:microsoft.com/office/officeart/2008/layout/NameandTitleOrganizationalChart"/>
    <dgm:cxn modelId="{C95F4704-7A3F-4D75-A517-A59807649595}" type="presParOf" srcId="{BA457B1F-F0B3-4FDB-9D18-6E0653FF4BD4}" destId="{2E09B136-2E4D-4CF6-8663-1E97201BC576}" srcOrd="2" destOrd="0" presId="urn:microsoft.com/office/officeart/2008/layout/NameandTitleOrganizationalChart"/>
    <dgm:cxn modelId="{A31B7069-0D62-4D67-B6D0-78DC1C6DDDA6}" type="presParOf" srcId="{940720F6-BD4E-4A65-8D8D-97E74D4E9F33}" destId="{718174AD-DA5F-4698-BD5B-2D9737334196}" srcOrd="4" destOrd="0" presId="urn:microsoft.com/office/officeart/2008/layout/NameandTitleOrganizationalChart"/>
    <dgm:cxn modelId="{620A36B7-6BB1-478C-96C5-2EF4EC60268D}" type="presParOf" srcId="{940720F6-BD4E-4A65-8D8D-97E74D4E9F33}" destId="{336B6E01-F262-4BA5-851D-24940DA9A1F7}" srcOrd="5" destOrd="0" presId="urn:microsoft.com/office/officeart/2008/layout/NameandTitleOrganizationalChart"/>
    <dgm:cxn modelId="{DE463039-F41A-4A86-963D-1A41655DE3B2}" type="presParOf" srcId="{336B6E01-F262-4BA5-851D-24940DA9A1F7}" destId="{EE95A08F-A3CB-4F34-92DA-A1CD1D39659E}" srcOrd="0" destOrd="0" presId="urn:microsoft.com/office/officeart/2008/layout/NameandTitleOrganizationalChart"/>
    <dgm:cxn modelId="{3028303C-5C68-4999-960F-2BA87FDA5FDB}" type="presParOf" srcId="{EE95A08F-A3CB-4F34-92DA-A1CD1D39659E}" destId="{1056A3E2-7E8E-45A8-BE27-B3EA96DF49DD}" srcOrd="0" destOrd="0" presId="urn:microsoft.com/office/officeart/2008/layout/NameandTitleOrganizationalChart"/>
    <dgm:cxn modelId="{362AE91B-7FEE-416B-A840-694F5E8CCA98}" type="presParOf" srcId="{EE95A08F-A3CB-4F34-92DA-A1CD1D39659E}" destId="{75624BB4-F6C7-42D5-9036-19A10D84BADE}" srcOrd="1" destOrd="0" presId="urn:microsoft.com/office/officeart/2008/layout/NameandTitleOrganizationalChart"/>
    <dgm:cxn modelId="{7E7EE381-E58A-443B-ABFE-6214035F65FF}" type="presParOf" srcId="{EE95A08F-A3CB-4F34-92DA-A1CD1D39659E}" destId="{E12BA559-CD99-4F49-BB9B-A63965893FC9}" srcOrd="2" destOrd="0" presId="urn:microsoft.com/office/officeart/2008/layout/NameandTitleOrganizationalChart"/>
    <dgm:cxn modelId="{B9245DD2-B8B2-48DB-869D-0D0CCADA4230}" type="presParOf" srcId="{336B6E01-F262-4BA5-851D-24940DA9A1F7}" destId="{D7699772-0D20-4DAF-BC11-815ACC232EB8}" srcOrd="1" destOrd="0" presId="urn:microsoft.com/office/officeart/2008/layout/NameandTitleOrganizationalChart"/>
    <dgm:cxn modelId="{23821ECE-86EF-4398-93D1-95DB6D3F65ED}" type="presParOf" srcId="{336B6E01-F262-4BA5-851D-24940DA9A1F7}" destId="{DCEE5DE3-B14A-4267-9E5F-3573F5F7237A}" srcOrd="2" destOrd="0" presId="urn:microsoft.com/office/officeart/2008/layout/NameandTitleOrganizationalChart"/>
    <dgm:cxn modelId="{7672A7D9-10F5-4F8C-8E50-5B31F052E200}" type="presParOf" srcId="{73A0326A-1121-4340-9295-94FF32706391}" destId="{59067937-79C3-47BA-AFFE-2ADFD2191560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4AD34E-93FF-4CD8-AFAE-4E04D7501ABD}" type="doc">
      <dgm:prSet loTypeId="urn:microsoft.com/office/officeart/2005/8/layout/list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2A1593B-7C89-46C1-A0CA-750478531A18}">
      <dgm:prSet phldrT="[Text]" custT="1"/>
      <dgm:spPr/>
      <dgm:t>
        <a:bodyPr/>
        <a:lstStyle/>
        <a:p>
          <a:r>
            <a:rPr lang="en-US" sz="2000" dirty="0" err="1"/>
            <a:t>Kebijakan</a:t>
          </a:r>
          <a:r>
            <a:rPr lang="en-US" sz="2000" dirty="0"/>
            <a:t> </a:t>
          </a:r>
          <a:r>
            <a:rPr lang="en-US" sz="2000" dirty="0" err="1"/>
            <a:t>harus</a:t>
          </a:r>
          <a:r>
            <a:rPr lang="en-US" sz="2000" dirty="0"/>
            <a:t> </a:t>
          </a:r>
          <a:r>
            <a:rPr lang="en-US" sz="2000" dirty="0" err="1"/>
            <a:t>dibedakan</a:t>
          </a:r>
          <a:r>
            <a:rPr lang="en-US" sz="2000" dirty="0"/>
            <a:t> </a:t>
          </a:r>
          <a:r>
            <a:rPr lang="en-US" sz="2000" dirty="0" err="1"/>
            <a:t>dari</a:t>
          </a:r>
          <a:r>
            <a:rPr lang="en-US" sz="2000" dirty="0"/>
            <a:t> </a:t>
          </a:r>
          <a:r>
            <a:rPr lang="en-US" sz="2000" dirty="0" err="1"/>
            <a:t>keputusan</a:t>
          </a:r>
          <a:r>
            <a:rPr lang="en-US" sz="2000" dirty="0"/>
            <a:t> </a:t>
          </a:r>
          <a:endParaRPr lang="en-US" sz="2000" b="1" i="1" dirty="0"/>
        </a:p>
      </dgm:t>
    </dgm:pt>
    <dgm:pt modelId="{7E17C59D-DF29-4D77-8E68-83A4B77BE2EB}" type="parTrans" cxnId="{DF3283C4-8451-4139-8C27-F661D2B2E8C3}">
      <dgm:prSet/>
      <dgm:spPr/>
      <dgm:t>
        <a:bodyPr/>
        <a:lstStyle/>
        <a:p>
          <a:endParaRPr lang="en-US" sz="2000"/>
        </a:p>
      </dgm:t>
    </dgm:pt>
    <dgm:pt modelId="{8F8B99EE-CFBC-4BAA-BFF9-996F45EF578F}" type="sibTrans" cxnId="{DF3283C4-8451-4139-8C27-F661D2B2E8C3}">
      <dgm:prSet/>
      <dgm:spPr/>
      <dgm:t>
        <a:bodyPr/>
        <a:lstStyle/>
        <a:p>
          <a:endParaRPr lang="en-US" sz="2000"/>
        </a:p>
      </dgm:t>
    </dgm:pt>
    <dgm:pt modelId="{42C02229-5DB1-4477-AC75-821E2C20EDA1}">
      <dgm:prSet phldrT="[Text]" custT="1"/>
      <dgm:spPr/>
      <dgm:t>
        <a:bodyPr/>
        <a:lstStyle/>
        <a:p>
          <a:r>
            <a:rPr lang="en-US" sz="2000" dirty="0" err="1"/>
            <a:t>Kebijakan</a:t>
          </a:r>
          <a:r>
            <a:rPr lang="en-US" sz="2000" dirty="0"/>
            <a:t> </a:t>
          </a:r>
          <a:r>
            <a:rPr lang="en-US" sz="2000" dirty="0" err="1"/>
            <a:t>sebenarnya</a:t>
          </a:r>
          <a:r>
            <a:rPr lang="en-US" sz="2000" dirty="0"/>
            <a:t> </a:t>
          </a:r>
          <a:r>
            <a:rPr lang="en-US" sz="2000" dirty="0" err="1"/>
            <a:t>tidak</a:t>
          </a:r>
          <a:r>
            <a:rPr lang="en-US" sz="2000" dirty="0"/>
            <a:t> </a:t>
          </a:r>
          <a:r>
            <a:rPr lang="en-US" sz="2000" dirty="0" err="1"/>
            <a:t>serta</a:t>
          </a:r>
          <a:r>
            <a:rPr lang="en-US" sz="2000" dirty="0"/>
            <a:t> </a:t>
          </a:r>
          <a:r>
            <a:rPr lang="en-US" sz="2000" dirty="0" err="1"/>
            <a:t>merta</a:t>
          </a:r>
          <a:r>
            <a:rPr lang="en-US" sz="2000" dirty="0"/>
            <a:t> </a:t>
          </a:r>
          <a:r>
            <a:rPr lang="en-US" sz="2000" dirty="0" err="1"/>
            <a:t>dapat</a:t>
          </a:r>
          <a:r>
            <a:rPr lang="en-US" sz="2000" dirty="0"/>
            <a:t> </a:t>
          </a:r>
          <a:r>
            <a:rPr lang="en-US" sz="2000" dirty="0" err="1"/>
            <a:t>dibedakan</a:t>
          </a:r>
          <a:r>
            <a:rPr lang="en-US" sz="2000" dirty="0"/>
            <a:t> </a:t>
          </a:r>
          <a:r>
            <a:rPr lang="en-US" sz="2000" dirty="0" err="1"/>
            <a:t>dari</a:t>
          </a:r>
          <a:r>
            <a:rPr lang="en-US" sz="2000" dirty="0"/>
            <a:t> </a:t>
          </a:r>
          <a:r>
            <a:rPr lang="en-US" sz="2000" dirty="0" err="1"/>
            <a:t>administrasi</a:t>
          </a:r>
          <a:r>
            <a:rPr lang="en-US" sz="2000" dirty="0"/>
            <a:t> </a:t>
          </a:r>
          <a:endParaRPr lang="en-US" sz="2000" b="0" i="1" dirty="0"/>
        </a:p>
      </dgm:t>
    </dgm:pt>
    <dgm:pt modelId="{11C20B5C-8BEE-49C8-B262-3F57BFF0FAC5}" type="parTrans" cxnId="{EAB7F3C1-EB61-4C9E-BA4C-ADA2E9C116F1}">
      <dgm:prSet/>
      <dgm:spPr/>
      <dgm:t>
        <a:bodyPr/>
        <a:lstStyle/>
        <a:p>
          <a:endParaRPr lang="en-US" sz="2000"/>
        </a:p>
      </dgm:t>
    </dgm:pt>
    <dgm:pt modelId="{CD9E69E4-B4BC-45A4-AE54-2A9C68CB111D}" type="sibTrans" cxnId="{EAB7F3C1-EB61-4C9E-BA4C-ADA2E9C116F1}">
      <dgm:prSet/>
      <dgm:spPr/>
      <dgm:t>
        <a:bodyPr/>
        <a:lstStyle/>
        <a:p>
          <a:endParaRPr lang="en-US" sz="2000"/>
        </a:p>
      </dgm:t>
    </dgm:pt>
    <dgm:pt modelId="{6C7A92CD-F16F-4732-B0FD-1A6BBDA318C4}">
      <dgm:prSet phldrT="[Text]" custT="1"/>
      <dgm:spPr/>
      <dgm:t>
        <a:bodyPr/>
        <a:lstStyle/>
        <a:p>
          <a:r>
            <a:rPr lang="en-US" sz="2000" dirty="0" err="1"/>
            <a:t>Kebijakan</a:t>
          </a:r>
          <a:r>
            <a:rPr lang="en-US" sz="2000" dirty="0"/>
            <a:t> </a:t>
          </a:r>
          <a:r>
            <a:rPr lang="en-US" sz="2000" dirty="0" err="1"/>
            <a:t>mencakup</a:t>
          </a:r>
          <a:r>
            <a:rPr lang="en-US" sz="2000" dirty="0"/>
            <a:t> </a:t>
          </a:r>
          <a:r>
            <a:rPr lang="en-US" sz="2000" dirty="0" err="1"/>
            <a:t>perilaku</a:t>
          </a:r>
          <a:r>
            <a:rPr lang="en-US" sz="2000" dirty="0"/>
            <a:t> </a:t>
          </a:r>
          <a:r>
            <a:rPr lang="en-US" sz="2000" dirty="0" err="1"/>
            <a:t>dan</a:t>
          </a:r>
          <a:r>
            <a:rPr lang="en-US" sz="2000" dirty="0"/>
            <a:t> </a:t>
          </a:r>
          <a:r>
            <a:rPr lang="en-US" sz="2000" dirty="0" err="1"/>
            <a:t>harapan-harapan</a:t>
          </a:r>
          <a:r>
            <a:rPr lang="en-US" sz="2000" dirty="0"/>
            <a:t> </a:t>
          </a:r>
          <a:endParaRPr lang="en-US" sz="2000" b="1" i="1" dirty="0"/>
        </a:p>
      </dgm:t>
    </dgm:pt>
    <dgm:pt modelId="{A0A8BCBF-4476-479F-87E7-32BCD5B9B679}" type="parTrans" cxnId="{E85ED191-A8D0-4E02-9E33-BC95C09795A7}">
      <dgm:prSet/>
      <dgm:spPr/>
      <dgm:t>
        <a:bodyPr/>
        <a:lstStyle/>
        <a:p>
          <a:endParaRPr lang="en-US" sz="2000"/>
        </a:p>
      </dgm:t>
    </dgm:pt>
    <dgm:pt modelId="{A21D098F-5559-4B74-A7B2-A6A6F1D6FD98}" type="sibTrans" cxnId="{E85ED191-A8D0-4E02-9E33-BC95C09795A7}">
      <dgm:prSet/>
      <dgm:spPr/>
      <dgm:t>
        <a:bodyPr/>
        <a:lstStyle/>
        <a:p>
          <a:endParaRPr lang="en-US" sz="2000"/>
        </a:p>
      </dgm:t>
    </dgm:pt>
    <dgm:pt modelId="{48A1BADB-B4AD-4A32-B5B3-29FEF1B13D52}">
      <dgm:prSet phldrT="[Text]" custT="1"/>
      <dgm:spPr/>
      <dgm:t>
        <a:bodyPr/>
        <a:lstStyle/>
        <a:p>
          <a:r>
            <a:rPr lang="en-US" sz="2000" dirty="0" err="1"/>
            <a:t>Kebijakan</a:t>
          </a:r>
          <a:r>
            <a:rPr lang="en-US" sz="2000" dirty="0"/>
            <a:t> </a:t>
          </a:r>
          <a:r>
            <a:rPr lang="en-US" sz="2000" dirty="0" err="1"/>
            <a:t>mencakup</a:t>
          </a:r>
          <a:r>
            <a:rPr lang="en-US" sz="2000" dirty="0"/>
            <a:t> </a:t>
          </a:r>
          <a:r>
            <a:rPr lang="en-US" sz="2000" dirty="0" err="1"/>
            <a:t>ketiadaan</a:t>
          </a:r>
          <a:r>
            <a:rPr lang="en-US" sz="2000" dirty="0"/>
            <a:t> </a:t>
          </a:r>
          <a:r>
            <a:rPr lang="en-US" sz="2000" dirty="0" err="1"/>
            <a:t>tindakan</a:t>
          </a:r>
          <a:r>
            <a:rPr lang="en-US" sz="2000" dirty="0"/>
            <a:t> </a:t>
          </a:r>
          <a:r>
            <a:rPr lang="en-US" sz="2000" dirty="0" err="1"/>
            <a:t>ataupun</a:t>
          </a:r>
          <a:r>
            <a:rPr lang="en-US" sz="2000" dirty="0"/>
            <a:t> </a:t>
          </a:r>
          <a:r>
            <a:rPr lang="en-US" sz="2000" dirty="0" err="1"/>
            <a:t>adanya</a:t>
          </a:r>
          <a:r>
            <a:rPr lang="en-US" sz="2000" dirty="0"/>
            <a:t> </a:t>
          </a:r>
          <a:r>
            <a:rPr lang="en-US" sz="2000" dirty="0" err="1"/>
            <a:t>tindakan</a:t>
          </a:r>
          <a:endParaRPr lang="en-US" sz="2000" i="1" dirty="0"/>
        </a:p>
      </dgm:t>
    </dgm:pt>
    <dgm:pt modelId="{6BC0E8DC-9983-4C8C-8A7C-7C9584968F08}" type="parTrans" cxnId="{D1FEB49F-666C-452D-9E28-F35F1993CA1D}">
      <dgm:prSet/>
      <dgm:spPr/>
      <dgm:t>
        <a:bodyPr/>
        <a:lstStyle/>
        <a:p>
          <a:endParaRPr lang="en-US" sz="2000"/>
        </a:p>
      </dgm:t>
    </dgm:pt>
    <dgm:pt modelId="{9C60FB03-B99B-4365-87E8-53B788591682}" type="sibTrans" cxnId="{D1FEB49F-666C-452D-9E28-F35F1993CA1D}">
      <dgm:prSet/>
      <dgm:spPr/>
      <dgm:t>
        <a:bodyPr/>
        <a:lstStyle/>
        <a:p>
          <a:endParaRPr lang="en-US" sz="2000"/>
        </a:p>
      </dgm:t>
    </dgm:pt>
    <dgm:pt modelId="{38E7F2B1-8CA9-4AC6-A909-319E50EC251D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000" dirty="0" err="1"/>
            <a:t>Kebijakan</a:t>
          </a:r>
          <a:r>
            <a:rPr lang="en-US" sz="2000" dirty="0"/>
            <a:t> </a:t>
          </a:r>
          <a:r>
            <a:rPr lang="en-US" sz="2000" dirty="0" err="1"/>
            <a:t>biasanya</a:t>
          </a:r>
          <a:r>
            <a:rPr lang="en-US" sz="2000" dirty="0"/>
            <a:t> </a:t>
          </a:r>
          <a:r>
            <a:rPr lang="en-US" sz="2000" dirty="0" err="1"/>
            <a:t>mempunyai</a:t>
          </a:r>
          <a:r>
            <a:rPr lang="en-US" sz="2000" dirty="0"/>
            <a:t> </a:t>
          </a:r>
          <a:r>
            <a:rPr lang="en-US" sz="2000" dirty="0" err="1"/>
            <a:t>hasil</a:t>
          </a:r>
          <a:r>
            <a:rPr lang="en-US" sz="2000" dirty="0"/>
            <a:t> </a:t>
          </a:r>
          <a:r>
            <a:rPr lang="en-US" sz="2000" dirty="0" err="1"/>
            <a:t>akhir</a:t>
          </a:r>
          <a:r>
            <a:rPr lang="en-US" sz="2000" dirty="0"/>
            <a:t> yang </a:t>
          </a:r>
          <a:r>
            <a:rPr lang="en-US" sz="2000" dirty="0" err="1"/>
            <a:t>akan</a:t>
          </a:r>
          <a:r>
            <a:rPr lang="en-US" sz="2000" dirty="0"/>
            <a:t> </a:t>
          </a:r>
          <a:r>
            <a:rPr lang="en-US" sz="2000" dirty="0" err="1"/>
            <a:t>dicapai</a:t>
          </a:r>
          <a:r>
            <a:rPr lang="en-US" sz="2000" dirty="0"/>
            <a:t> </a:t>
          </a:r>
          <a:endParaRPr lang="en-US" sz="2000" b="1" i="1" dirty="0"/>
        </a:p>
      </dgm:t>
    </dgm:pt>
    <dgm:pt modelId="{7E6478D4-90D7-4629-9253-D5610DEC6CD5}" type="parTrans" cxnId="{FD391275-7B57-487D-9A91-A9699B93B0E0}">
      <dgm:prSet/>
      <dgm:spPr/>
      <dgm:t>
        <a:bodyPr/>
        <a:lstStyle/>
        <a:p>
          <a:endParaRPr lang="en-US" sz="2000"/>
        </a:p>
      </dgm:t>
    </dgm:pt>
    <dgm:pt modelId="{4EFC7B38-232A-46CE-B5D1-FB7857196CD2}" type="sibTrans" cxnId="{FD391275-7B57-487D-9A91-A9699B93B0E0}">
      <dgm:prSet/>
      <dgm:spPr/>
      <dgm:t>
        <a:bodyPr/>
        <a:lstStyle/>
        <a:p>
          <a:endParaRPr lang="en-US" sz="2000"/>
        </a:p>
      </dgm:t>
    </dgm:pt>
    <dgm:pt modelId="{37215A18-6099-4EA5-BDD3-50C9AFD1B4CF}">
      <dgm:prSet phldrT="[Text]" custT="1"/>
      <dgm:spPr/>
      <dgm:t>
        <a:bodyPr/>
        <a:lstStyle/>
        <a:p>
          <a:r>
            <a:rPr lang="en-US" sz="2000" dirty="0" err="1"/>
            <a:t>Setiap</a:t>
          </a:r>
          <a:r>
            <a:rPr lang="en-US" sz="2000" dirty="0"/>
            <a:t> </a:t>
          </a:r>
          <a:r>
            <a:rPr lang="en-US" sz="2000" dirty="0" err="1"/>
            <a:t>kebijakan</a:t>
          </a:r>
          <a:r>
            <a:rPr lang="en-US" sz="2000" dirty="0"/>
            <a:t> </a:t>
          </a:r>
          <a:r>
            <a:rPr lang="en-US" sz="2000" dirty="0" err="1"/>
            <a:t>memiliki</a:t>
          </a:r>
          <a:r>
            <a:rPr lang="en-US" sz="2000" dirty="0"/>
            <a:t> </a:t>
          </a:r>
          <a:r>
            <a:rPr lang="en-US" sz="2000" dirty="0" err="1"/>
            <a:t>tujuan</a:t>
          </a:r>
          <a:r>
            <a:rPr lang="en-US" sz="2000" dirty="0"/>
            <a:t> </a:t>
          </a:r>
          <a:r>
            <a:rPr lang="en-US" sz="2000" dirty="0" err="1"/>
            <a:t>atau</a:t>
          </a:r>
          <a:r>
            <a:rPr lang="en-US" sz="2000" dirty="0"/>
            <a:t> </a:t>
          </a:r>
          <a:r>
            <a:rPr lang="en-US" sz="2000" dirty="0" err="1"/>
            <a:t>sasaran</a:t>
          </a:r>
          <a:r>
            <a:rPr lang="en-US" sz="2000" dirty="0"/>
            <a:t> </a:t>
          </a:r>
          <a:r>
            <a:rPr lang="en-US" sz="2000" dirty="0" err="1"/>
            <a:t>tertentu</a:t>
          </a:r>
          <a:r>
            <a:rPr lang="en-US" sz="2000" dirty="0"/>
            <a:t> </a:t>
          </a:r>
          <a:r>
            <a:rPr lang="en-US" sz="2000" dirty="0" err="1"/>
            <a:t>baik</a:t>
          </a:r>
          <a:r>
            <a:rPr lang="en-US" sz="2000" dirty="0"/>
            <a:t> </a:t>
          </a:r>
          <a:r>
            <a:rPr lang="en-US" sz="2000" dirty="0" err="1"/>
            <a:t>eksplisit</a:t>
          </a:r>
          <a:r>
            <a:rPr lang="en-US" sz="2000" dirty="0"/>
            <a:t> </a:t>
          </a:r>
          <a:r>
            <a:rPr lang="en-US" sz="2000" dirty="0" err="1"/>
            <a:t>maupun</a:t>
          </a:r>
          <a:r>
            <a:rPr lang="en-US" sz="2000" dirty="0"/>
            <a:t> </a:t>
          </a:r>
          <a:r>
            <a:rPr lang="en-US" sz="2000" dirty="0" err="1"/>
            <a:t>implisit</a:t>
          </a:r>
          <a:r>
            <a:rPr lang="en-US" sz="2000" dirty="0"/>
            <a:t> </a:t>
          </a:r>
          <a:endParaRPr lang="en-US" sz="2000" i="1" dirty="0"/>
        </a:p>
      </dgm:t>
    </dgm:pt>
    <dgm:pt modelId="{6B0044F6-D566-4BF4-A894-885491FB14D8}" type="parTrans" cxnId="{12EC23D4-2603-4D3C-A35D-574911261EBD}">
      <dgm:prSet/>
      <dgm:spPr/>
      <dgm:t>
        <a:bodyPr/>
        <a:lstStyle/>
        <a:p>
          <a:endParaRPr lang="en-US" sz="2000"/>
        </a:p>
      </dgm:t>
    </dgm:pt>
    <dgm:pt modelId="{7F4BBEC1-517B-4C9D-99E7-62E17970BB16}" type="sibTrans" cxnId="{12EC23D4-2603-4D3C-A35D-574911261EBD}">
      <dgm:prSet/>
      <dgm:spPr/>
      <dgm:t>
        <a:bodyPr/>
        <a:lstStyle/>
        <a:p>
          <a:endParaRPr lang="en-US" sz="2000"/>
        </a:p>
      </dgm:t>
    </dgm:pt>
    <dgm:pt modelId="{ECA21832-15D0-4577-B0D7-3C7D0FED3DF3}" type="pres">
      <dgm:prSet presAssocID="{674AD34E-93FF-4CD8-AFAE-4E04D7501ABD}" presName="linear" presStyleCnt="0">
        <dgm:presLayoutVars>
          <dgm:dir/>
          <dgm:animLvl val="lvl"/>
          <dgm:resizeHandles val="exact"/>
        </dgm:presLayoutVars>
      </dgm:prSet>
      <dgm:spPr/>
    </dgm:pt>
    <dgm:pt modelId="{C8351BF0-FDCF-486A-AA9C-65DD514910D5}" type="pres">
      <dgm:prSet presAssocID="{A2A1593B-7C89-46C1-A0CA-750478531A18}" presName="parentLin" presStyleCnt="0"/>
      <dgm:spPr/>
    </dgm:pt>
    <dgm:pt modelId="{D7A140AF-EB53-4E0B-BA8B-2D400BE8F6AD}" type="pres">
      <dgm:prSet presAssocID="{A2A1593B-7C89-46C1-A0CA-750478531A18}" presName="parentLeftMargin" presStyleLbl="node1" presStyleIdx="0" presStyleCnt="3"/>
      <dgm:spPr/>
    </dgm:pt>
    <dgm:pt modelId="{10F90C86-E06F-4EF1-9FB3-0AFEDFE61228}" type="pres">
      <dgm:prSet presAssocID="{A2A1593B-7C89-46C1-A0CA-750478531A1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C7C3F08-A62E-4741-8996-B86D08147733}" type="pres">
      <dgm:prSet presAssocID="{A2A1593B-7C89-46C1-A0CA-750478531A18}" presName="negativeSpace" presStyleCnt="0"/>
      <dgm:spPr/>
    </dgm:pt>
    <dgm:pt modelId="{5F0F0AAC-2C71-4306-98FC-91504BB119EF}" type="pres">
      <dgm:prSet presAssocID="{A2A1593B-7C89-46C1-A0CA-750478531A18}" presName="childText" presStyleLbl="conFgAcc1" presStyleIdx="0" presStyleCnt="3">
        <dgm:presLayoutVars>
          <dgm:bulletEnabled val="1"/>
        </dgm:presLayoutVars>
      </dgm:prSet>
      <dgm:spPr/>
    </dgm:pt>
    <dgm:pt modelId="{4B429C34-94E4-4129-AFAC-2D83D63B8F3C}" type="pres">
      <dgm:prSet presAssocID="{8F8B99EE-CFBC-4BAA-BFF9-996F45EF578F}" presName="spaceBetweenRectangles" presStyleCnt="0"/>
      <dgm:spPr/>
    </dgm:pt>
    <dgm:pt modelId="{718409CC-9211-48E8-8591-9794B105CBD8}" type="pres">
      <dgm:prSet presAssocID="{6C7A92CD-F16F-4732-B0FD-1A6BBDA318C4}" presName="parentLin" presStyleCnt="0"/>
      <dgm:spPr/>
    </dgm:pt>
    <dgm:pt modelId="{FF31E021-FA2A-4394-A580-96C97B1B0E53}" type="pres">
      <dgm:prSet presAssocID="{6C7A92CD-F16F-4732-B0FD-1A6BBDA318C4}" presName="parentLeftMargin" presStyleLbl="node1" presStyleIdx="0" presStyleCnt="3"/>
      <dgm:spPr/>
    </dgm:pt>
    <dgm:pt modelId="{201CD477-FAC3-473C-B84C-F491CF5BE78E}" type="pres">
      <dgm:prSet presAssocID="{6C7A92CD-F16F-4732-B0FD-1A6BBDA318C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6545904-0908-4CA0-99B4-3EFAA20C13EC}" type="pres">
      <dgm:prSet presAssocID="{6C7A92CD-F16F-4732-B0FD-1A6BBDA318C4}" presName="negativeSpace" presStyleCnt="0"/>
      <dgm:spPr/>
    </dgm:pt>
    <dgm:pt modelId="{780F95A1-CA87-439F-91EF-FB285B505C54}" type="pres">
      <dgm:prSet presAssocID="{6C7A92CD-F16F-4732-B0FD-1A6BBDA318C4}" presName="childText" presStyleLbl="conFgAcc1" presStyleIdx="1" presStyleCnt="3">
        <dgm:presLayoutVars>
          <dgm:bulletEnabled val="1"/>
        </dgm:presLayoutVars>
      </dgm:prSet>
      <dgm:spPr/>
    </dgm:pt>
    <dgm:pt modelId="{27329F83-B206-4306-94A4-22A4358DA131}" type="pres">
      <dgm:prSet presAssocID="{A21D098F-5559-4B74-A7B2-A6A6F1D6FD98}" presName="spaceBetweenRectangles" presStyleCnt="0"/>
      <dgm:spPr/>
    </dgm:pt>
    <dgm:pt modelId="{5B6E10AF-3891-473C-BA73-747D546DC65D}" type="pres">
      <dgm:prSet presAssocID="{38E7F2B1-8CA9-4AC6-A909-319E50EC251D}" presName="parentLin" presStyleCnt="0"/>
      <dgm:spPr/>
    </dgm:pt>
    <dgm:pt modelId="{EF6C4D64-5B43-41E2-AACD-176662F63640}" type="pres">
      <dgm:prSet presAssocID="{38E7F2B1-8CA9-4AC6-A909-319E50EC251D}" presName="parentLeftMargin" presStyleLbl="node1" presStyleIdx="1" presStyleCnt="3"/>
      <dgm:spPr/>
    </dgm:pt>
    <dgm:pt modelId="{16AA08CD-B99E-4995-9497-C11BF4714011}" type="pres">
      <dgm:prSet presAssocID="{38E7F2B1-8CA9-4AC6-A909-319E50EC251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1C50A8A-DAD0-4D46-A522-9C1DE1952342}" type="pres">
      <dgm:prSet presAssocID="{38E7F2B1-8CA9-4AC6-A909-319E50EC251D}" presName="negativeSpace" presStyleCnt="0"/>
      <dgm:spPr/>
    </dgm:pt>
    <dgm:pt modelId="{2FB0BFD9-1381-4B96-963D-CB7412ABDB40}" type="pres">
      <dgm:prSet presAssocID="{38E7F2B1-8CA9-4AC6-A909-319E50EC251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212E246-40CF-4F02-A349-533BEA2B41B7}" type="presOf" srcId="{6C7A92CD-F16F-4732-B0FD-1A6BBDA318C4}" destId="{201CD477-FAC3-473C-B84C-F491CF5BE78E}" srcOrd="1" destOrd="0" presId="urn:microsoft.com/office/officeart/2005/8/layout/list1"/>
    <dgm:cxn modelId="{FD391275-7B57-487D-9A91-A9699B93B0E0}" srcId="{674AD34E-93FF-4CD8-AFAE-4E04D7501ABD}" destId="{38E7F2B1-8CA9-4AC6-A909-319E50EC251D}" srcOrd="2" destOrd="0" parTransId="{7E6478D4-90D7-4629-9253-D5610DEC6CD5}" sibTransId="{4EFC7B38-232A-46CE-B5D1-FB7857196CD2}"/>
    <dgm:cxn modelId="{0D61D059-2027-4BD3-9E48-941454AEC4ED}" type="presOf" srcId="{38E7F2B1-8CA9-4AC6-A909-319E50EC251D}" destId="{16AA08CD-B99E-4995-9497-C11BF4714011}" srcOrd="1" destOrd="0" presId="urn:microsoft.com/office/officeart/2005/8/layout/list1"/>
    <dgm:cxn modelId="{EB01CD85-0BFA-47DC-A753-33E896B5D540}" type="presOf" srcId="{674AD34E-93FF-4CD8-AFAE-4E04D7501ABD}" destId="{ECA21832-15D0-4577-B0D7-3C7D0FED3DF3}" srcOrd="0" destOrd="0" presId="urn:microsoft.com/office/officeart/2005/8/layout/list1"/>
    <dgm:cxn modelId="{E85ED191-A8D0-4E02-9E33-BC95C09795A7}" srcId="{674AD34E-93FF-4CD8-AFAE-4E04D7501ABD}" destId="{6C7A92CD-F16F-4732-B0FD-1A6BBDA318C4}" srcOrd="1" destOrd="0" parTransId="{A0A8BCBF-4476-479F-87E7-32BCD5B9B679}" sibTransId="{A21D098F-5559-4B74-A7B2-A6A6F1D6FD98}"/>
    <dgm:cxn modelId="{D1FEB49F-666C-452D-9E28-F35F1993CA1D}" srcId="{6C7A92CD-F16F-4732-B0FD-1A6BBDA318C4}" destId="{48A1BADB-B4AD-4A32-B5B3-29FEF1B13D52}" srcOrd="0" destOrd="0" parTransId="{6BC0E8DC-9983-4C8C-8A7C-7C9584968F08}" sibTransId="{9C60FB03-B99B-4365-87E8-53B788591682}"/>
    <dgm:cxn modelId="{A0256CA6-EF29-4D5A-907D-270D9D8BC325}" type="presOf" srcId="{42C02229-5DB1-4477-AC75-821E2C20EDA1}" destId="{5F0F0AAC-2C71-4306-98FC-91504BB119EF}" srcOrd="0" destOrd="0" presId="urn:microsoft.com/office/officeart/2005/8/layout/list1"/>
    <dgm:cxn modelId="{FB04D9B2-9832-4BA4-9049-3A08D6823472}" type="presOf" srcId="{38E7F2B1-8CA9-4AC6-A909-319E50EC251D}" destId="{EF6C4D64-5B43-41E2-AACD-176662F63640}" srcOrd="0" destOrd="0" presId="urn:microsoft.com/office/officeart/2005/8/layout/list1"/>
    <dgm:cxn modelId="{AFE9F8B2-2D16-4C56-A208-0AB80952D456}" type="presOf" srcId="{A2A1593B-7C89-46C1-A0CA-750478531A18}" destId="{D7A140AF-EB53-4E0B-BA8B-2D400BE8F6AD}" srcOrd="0" destOrd="0" presId="urn:microsoft.com/office/officeart/2005/8/layout/list1"/>
    <dgm:cxn modelId="{EAB7F3C1-EB61-4C9E-BA4C-ADA2E9C116F1}" srcId="{A2A1593B-7C89-46C1-A0CA-750478531A18}" destId="{42C02229-5DB1-4477-AC75-821E2C20EDA1}" srcOrd="0" destOrd="0" parTransId="{11C20B5C-8BEE-49C8-B262-3F57BFF0FAC5}" sibTransId="{CD9E69E4-B4BC-45A4-AE54-2A9C68CB111D}"/>
    <dgm:cxn modelId="{8C6260C3-8B70-4355-B999-C2D66588CFD4}" type="presOf" srcId="{6C7A92CD-F16F-4732-B0FD-1A6BBDA318C4}" destId="{FF31E021-FA2A-4394-A580-96C97B1B0E53}" srcOrd="0" destOrd="0" presId="urn:microsoft.com/office/officeart/2005/8/layout/list1"/>
    <dgm:cxn modelId="{DF3283C4-8451-4139-8C27-F661D2B2E8C3}" srcId="{674AD34E-93FF-4CD8-AFAE-4E04D7501ABD}" destId="{A2A1593B-7C89-46C1-A0CA-750478531A18}" srcOrd="0" destOrd="0" parTransId="{7E17C59D-DF29-4D77-8E68-83A4B77BE2EB}" sibTransId="{8F8B99EE-CFBC-4BAA-BFF9-996F45EF578F}"/>
    <dgm:cxn modelId="{12EC23D4-2603-4D3C-A35D-574911261EBD}" srcId="{38E7F2B1-8CA9-4AC6-A909-319E50EC251D}" destId="{37215A18-6099-4EA5-BDD3-50C9AFD1B4CF}" srcOrd="0" destOrd="0" parTransId="{6B0044F6-D566-4BF4-A894-885491FB14D8}" sibTransId="{7F4BBEC1-517B-4C9D-99E7-62E17970BB16}"/>
    <dgm:cxn modelId="{6F3E84DE-96F1-4BB0-B8C5-B4AA7FE2B0AD}" type="presOf" srcId="{48A1BADB-B4AD-4A32-B5B3-29FEF1B13D52}" destId="{780F95A1-CA87-439F-91EF-FB285B505C54}" srcOrd="0" destOrd="0" presId="urn:microsoft.com/office/officeart/2005/8/layout/list1"/>
    <dgm:cxn modelId="{90C9B0E9-5FF8-4A3B-A180-31FD5DD39DA8}" type="presOf" srcId="{A2A1593B-7C89-46C1-A0CA-750478531A18}" destId="{10F90C86-E06F-4EF1-9FB3-0AFEDFE61228}" srcOrd="1" destOrd="0" presId="urn:microsoft.com/office/officeart/2005/8/layout/list1"/>
    <dgm:cxn modelId="{CB4CAEF4-0EC3-4A9C-ACF2-3B731B612255}" type="presOf" srcId="{37215A18-6099-4EA5-BDD3-50C9AFD1B4CF}" destId="{2FB0BFD9-1381-4B96-963D-CB7412ABDB40}" srcOrd="0" destOrd="0" presId="urn:microsoft.com/office/officeart/2005/8/layout/list1"/>
    <dgm:cxn modelId="{38BDFDAA-F6DD-4721-A032-A0E74B1233CF}" type="presParOf" srcId="{ECA21832-15D0-4577-B0D7-3C7D0FED3DF3}" destId="{C8351BF0-FDCF-486A-AA9C-65DD514910D5}" srcOrd="0" destOrd="0" presId="urn:microsoft.com/office/officeart/2005/8/layout/list1"/>
    <dgm:cxn modelId="{856E7F63-EC79-41A3-B42D-471E110B1282}" type="presParOf" srcId="{C8351BF0-FDCF-486A-AA9C-65DD514910D5}" destId="{D7A140AF-EB53-4E0B-BA8B-2D400BE8F6AD}" srcOrd="0" destOrd="0" presId="urn:microsoft.com/office/officeart/2005/8/layout/list1"/>
    <dgm:cxn modelId="{E739FC4A-6A2B-43B3-ADD4-62B1F8F659D5}" type="presParOf" srcId="{C8351BF0-FDCF-486A-AA9C-65DD514910D5}" destId="{10F90C86-E06F-4EF1-9FB3-0AFEDFE61228}" srcOrd="1" destOrd="0" presId="urn:microsoft.com/office/officeart/2005/8/layout/list1"/>
    <dgm:cxn modelId="{54796945-B1F8-4BF8-9A8C-4569B14F1D90}" type="presParOf" srcId="{ECA21832-15D0-4577-B0D7-3C7D0FED3DF3}" destId="{7C7C3F08-A62E-4741-8996-B86D08147733}" srcOrd="1" destOrd="0" presId="urn:microsoft.com/office/officeart/2005/8/layout/list1"/>
    <dgm:cxn modelId="{4956B85B-74AB-45AA-A917-54D5DD5C9FDF}" type="presParOf" srcId="{ECA21832-15D0-4577-B0D7-3C7D0FED3DF3}" destId="{5F0F0AAC-2C71-4306-98FC-91504BB119EF}" srcOrd="2" destOrd="0" presId="urn:microsoft.com/office/officeart/2005/8/layout/list1"/>
    <dgm:cxn modelId="{90982F7D-97EE-46E6-A53C-E838883C2555}" type="presParOf" srcId="{ECA21832-15D0-4577-B0D7-3C7D0FED3DF3}" destId="{4B429C34-94E4-4129-AFAC-2D83D63B8F3C}" srcOrd="3" destOrd="0" presId="urn:microsoft.com/office/officeart/2005/8/layout/list1"/>
    <dgm:cxn modelId="{62127043-5A7A-4248-A13B-9ECE65ECC697}" type="presParOf" srcId="{ECA21832-15D0-4577-B0D7-3C7D0FED3DF3}" destId="{718409CC-9211-48E8-8591-9794B105CBD8}" srcOrd="4" destOrd="0" presId="urn:microsoft.com/office/officeart/2005/8/layout/list1"/>
    <dgm:cxn modelId="{9596CE02-DD98-4304-BE4F-ED430F303086}" type="presParOf" srcId="{718409CC-9211-48E8-8591-9794B105CBD8}" destId="{FF31E021-FA2A-4394-A580-96C97B1B0E53}" srcOrd="0" destOrd="0" presId="urn:microsoft.com/office/officeart/2005/8/layout/list1"/>
    <dgm:cxn modelId="{5BD87C06-2F03-4813-88B1-DFD7648144CB}" type="presParOf" srcId="{718409CC-9211-48E8-8591-9794B105CBD8}" destId="{201CD477-FAC3-473C-B84C-F491CF5BE78E}" srcOrd="1" destOrd="0" presId="urn:microsoft.com/office/officeart/2005/8/layout/list1"/>
    <dgm:cxn modelId="{593D2067-1863-4892-B2CD-7023CDBDA561}" type="presParOf" srcId="{ECA21832-15D0-4577-B0D7-3C7D0FED3DF3}" destId="{F6545904-0908-4CA0-99B4-3EFAA20C13EC}" srcOrd="5" destOrd="0" presId="urn:microsoft.com/office/officeart/2005/8/layout/list1"/>
    <dgm:cxn modelId="{4623D50B-7C50-4055-9BE0-79EBBAF00C81}" type="presParOf" srcId="{ECA21832-15D0-4577-B0D7-3C7D0FED3DF3}" destId="{780F95A1-CA87-439F-91EF-FB285B505C54}" srcOrd="6" destOrd="0" presId="urn:microsoft.com/office/officeart/2005/8/layout/list1"/>
    <dgm:cxn modelId="{F07E260A-725B-465F-9A16-1FF763CE857A}" type="presParOf" srcId="{ECA21832-15D0-4577-B0D7-3C7D0FED3DF3}" destId="{27329F83-B206-4306-94A4-22A4358DA131}" srcOrd="7" destOrd="0" presId="urn:microsoft.com/office/officeart/2005/8/layout/list1"/>
    <dgm:cxn modelId="{6FBACA6E-F684-42C6-B089-EA211A6548D4}" type="presParOf" srcId="{ECA21832-15D0-4577-B0D7-3C7D0FED3DF3}" destId="{5B6E10AF-3891-473C-BA73-747D546DC65D}" srcOrd="8" destOrd="0" presId="urn:microsoft.com/office/officeart/2005/8/layout/list1"/>
    <dgm:cxn modelId="{A036B0A3-EF15-4C10-A377-873EBA68632D}" type="presParOf" srcId="{5B6E10AF-3891-473C-BA73-747D546DC65D}" destId="{EF6C4D64-5B43-41E2-AACD-176662F63640}" srcOrd="0" destOrd="0" presId="urn:microsoft.com/office/officeart/2005/8/layout/list1"/>
    <dgm:cxn modelId="{4E75C87F-4947-4603-9213-58F58DD21A75}" type="presParOf" srcId="{5B6E10AF-3891-473C-BA73-747D546DC65D}" destId="{16AA08CD-B99E-4995-9497-C11BF4714011}" srcOrd="1" destOrd="0" presId="urn:microsoft.com/office/officeart/2005/8/layout/list1"/>
    <dgm:cxn modelId="{D27B695E-CA30-4732-B828-B11F45B7EEA5}" type="presParOf" srcId="{ECA21832-15D0-4577-B0D7-3C7D0FED3DF3}" destId="{61C50A8A-DAD0-4D46-A522-9C1DE1952342}" srcOrd="9" destOrd="0" presId="urn:microsoft.com/office/officeart/2005/8/layout/list1"/>
    <dgm:cxn modelId="{886F8D91-0E2C-4BE5-ACD7-914E4539F350}" type="presParOf" srcId="{ECA21832-15D0-4577-B0D7-3C7D0FED3DF3}" destId="{2FB0BFD9-1381-4B96-963D-CB7412ABDB4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4AD34E-93FF-4CD8-AFAE-4E04D7501ABD}" type="doc">
      <dgm:prSet loTypeId="urn:microsoft.com/office/officeart/2005/8/layout/list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2A1593B-7C89-46C1-A0CA-750478531A18}">
      <dgm:prSet phldrT="[Text]" custT="1"/>
      <dgm:spPr/>
      <dgm:t>
        <a:bodyPr/>
        <a:lstStyle/>
        <a:p>
          <a:r>
            <a:rPr lang="en-US" sz="2000" dirty="0" err="1"/>
            <a:t>Kebijakan</a:t>
          </a:r>
          <a:r>
            <a:rPr lang="en-US" sz="2000" dirty="0"/>
            <a:t> </a:t>
          </a:r>
          <a:r>
            <a:rPr lang="en-US" sz="2000" dirty="0" err="1"/>
            <a:t>muncul</a:t>
          </a:r>
          <a:r>
            <a:rPr lang="en-US" sz="2000" dirty="0"/>
            <a:t> </a:t>
          </a:r>
          <a:r>
            <a:rPr lang="en-US" sz="2000" dirty="0" err="1"/>
            <a:t>dari</a:t>
          </a:r>
          <a:r>
            <a:rPr lang="en-US" sz="2000" dirty="0"/>
            <a:t> </a:t>
          </a:r>
          <a:r>
            <a:rPr lang="en-US" sz="2000" dirty="0" err="1"/>
            <a:t>suatu</a:t>
          </a:r>
          <a:r>
            <a:rPr lang="en-US" sz="2000" dirty="0"/>
            <a:t> proses yang </a:t>
          </a:r>
          <a:r>
            <a:rPr lang="en-US" sz="2000" dirty="0" err="1"/>
            <a:t>berlangsung</a:t>
          </a:r>
          <a:r>
            <a:rPr lang="en-US" sz="2000" dirty="0"/>
            <a:t> </a:t>
          </a:r>
          <a:r>
            <a:rPr lang="en-US" sz="2000" dirty="0" err="1"/>
            <a:t>sepanjang</a:t>
          </a:r>
          <a:r>
            <a:rPr lang="en-US" sz="2000" dirty="0"/>
            <a:t> </a:t>
          </a:r>
        </a:p>
        <a:p>
          <a:r>
            <a:rPr lang="en-US" sz="2000" dirty="0" err="1"/>
            <a:t>waktu</a:t>
          </a:r>
          <a:r>
            <a:rPr lang="en-US" sz="2000" dirty="0"/>
            <a:t> </a:t>
          </a:r>
          <a:endParaRPr lang="en-US" sz="2000" b="1" i="1" dirty="0"/>
        </a:p>
      </dgm:t>
    </dgm:pt>
    <dgm:pt modelId="{7E17C59D-DF29-4D77-8E68-83A4B77BE2EB}" type="parTrans" cxnId="{DF3283C4-8451-4139-8C27-F661D2B2E8C3}">
      <dgm:prSet/>
      <dgm:spPr/>
      <dgm:t>
        <a:bodyPr/>
        <a:lstStyle/>
        <a:p>
          <a:endParaRPr lang="en-US" sz="2000"/>
        </a:p>
      </dgm:t>
    </dgm:pt>
    <dgm:pt modelId="{8F8B99EE-CFBC-4BAA-BFF9-996F45EF578F}" type="sibTrans" cxnId="{DF3283C4-8451-4139-8C27-F661D2B2E8C3}">
      <dgm:prSet/>
      <dgm:spPr/>
      <dgm:t>
        <a:bodyPr/>
        <a:lstStyle/>
        <a:p>
          <a:endParaRPr lang="en-US" sz="2000"/>
        </a:p>
      </dgm:t>
    </dgm:pt>
    <dgm:pt modelId="{6C7A92CD-F16F-4732-B0FD-1A6BBDA318C4}">
      <dgm:prSet phldrT="[Text]" custT="1"/>
      <dgm:spPr/>
      <dgm:t>
        <a:bodyPr/>
        <a:lstStyle/>
        <a:p>
          <a:r>
            <a:rPr lang="en-US" sz="2000" dirty="0" err="1"/>
            <a:t>Kebijakan</a:t>
          </a:r>
          <a:r>
            <a:rPr lang="en-US" sz="2000" dirty="0"/>
            <a:t> </a:t>
          </a:r>
          <a:r>
            <a:rPr lang="en-US" sz="2000" dirty="0" err="1"/>
            <a:t>meliputi</a:t>
          </a:r>
          <a:r>
            <a:rPr lang="en-US" sz="2000" dirty="0"/>
            <a:t> </a:t>
          </a:r>
          <a:r>
            <a:rPr lang="en-US" sz="2000" dirty="0" err="1"/>
            <a:t>hubungan-hubungan</a:t>
          </a:r>
          <a:r>
            <a:rPr lang="en-US" sz="2000" dirty="0"/>
            <a:t> yang </a:t>
          </a:r>
          <a:r>
            <a:rPr lang="en-US" sz="2000" dirty="0" err="1"/>
            <a:t>bersifat</a:t>
          </a:r>
          <a:r>
            <a:rPr lang="en-US" sz="2000" dirty="0"/>
            <a:t> </a:t>
          </a:r>
          <a:r>
            <a:rPr lang="en-US" sz="2000" dirty="0" err="1"/>
            <a:t>antar</a:t>
          </a:r>
          <a:r>
            <a:rPr lang="en-US" sz="2000" dirty="0"/>
            <a:t> </a:t>
          </a:r>
        </a:p>
        <a:p>
          <a:r>
            <a:rPr lang="en-US" sz="2000" dirty="0" err="1"/>
            <a:t>organisasi</a:t>
          </a:r>
          <a:r>
            <a:rPr lang="en-US" sz="2000" dirty="0"/>
            <a:t> </a:t>
          </a:r>
          <a:r>
            <a:rPr lang="en-US" sz="2000" dirty="0" err="1"/>
            <a:t>dan</a:t>
          </a:r>
          <a:r>
            <a:rPr lang="en-US" sz="2000" dirty="0"/>
            <a:t> yang </a:t>
          </a:r>
          <a:r>
            <a:rPr lang="en-US" sz="2000" dirty="0" err="1"/>
            <a:t>bersifat</a:t>
          </a:r>
          <a:r>
            <a:rPr lang="en-US" sz="2000" dirty="0"/>
            <a:t> intra </a:t>
          </a:r>
          <a:r>
            <a:rPr lang="en-US" sz="2000" dirty="0" err="1"/>
            <a:t>organisasi</a:t>
          </a:r>
          <a:endParaRPr lang="en-US" sz="2000" b="1" i="1" dirty="0"/>
        </a:p>
      </dgm:t>
    </dgm:pt>
    <dgm:pt modelId="{A0A8BCBF-4476-479F-87E7-32BCD5B9B679}" type="parTrans" cxnId="{E85ED191-A8D0-4E02-9E33-BC95C09795A7}">
      <dgm:prSet/>
      <dgm:spPr/>
      <dgm:t>
        <a:bodyPr/>
        <a:lstStyle/>
        <a:p>
          <a:endParaRPr lang="en-US" sz="2000"/>
        </a:p>
      </dgm:t>
    </dgm:pt>
    <dgm:pt modelId="{A21D098F-5559-4B74-A7B2-A6A6F1D6FD98}" type="sibTrans" cxnId="{E85ED191-A8D0-4E02-9E33-BC95C09795A7}">
      <dgm:prSet/>
      <dgm:spPr/>
      <dgm:t>
        <a:bodyPr/>
        <a:lstStyle/>
        <a:p>
          <a:endParaRPr lang="en-US" sz="2000"/>
        </a:p>
      </dgm:t>
    </dgm:pt>
    <dgm:pt modelId="{38E7F2B1-8CA9-4AC6-A909-319E50EC251D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000" dirty="0" err="1"/>
            <a:t>Kebijakan</a:t>
          </a:r>
          <a:r>
            <a:rPr lang="en-US" sz="2000" dirty="0"/>
            <a:t> </a:t>
          </a:r>
          <a:r>
            <a:rPr lang="en-US" sz="2000" dirty="0" err="1"/>
            <a:t>publik</a:t>
          </a:r>
          <a:r>
            <a:rPr lang="en-US" sz="2000" dirty="0"/>
            <a:t> </a:t>
          </a:r>
          <a:r>
            <a:rPr lang="en-US" sz="2000" dirty="0" err="1"/>
            <a:t>meski</a:t>
          </a:r>
          <a:r>
            <a:rPr lang="en-US" sz="2000" dirty="0"/>
            <a:t> </a:t>
          </a:r>
          <a:r>
            <a:rPr lang="en-US" sz="2000" dirty="0" err="1"/>
            <a:t>tidak</a:t>
          </a:r>
          <a:r>
            <a:rPr lang="en-US" sz="2000" dirty="0"/>
            <a:t> </a:t>
          </a:r>
          <a:r>
            <a:rPr lang="en-US" sz="2000" dirty="0" err="1"/>
            <a:t>ekslusif</a:t>
          </a:r>
          <a:r>
            <a:rPr lang="en-US" sz="2000" dirty="0"/>
            <a:t> </a:t>
          </a:r>
          <a:r>
            <a:rPr lang="en-US" sz="2000" dirty="0" err="1"/>
            <a:t>menyangkut</a:t>
          </a:r>
          <a:r>
            <a:rPr lang="en-US" sz="2000" dirty="0"/>
            <a:t> </a:t>
          </a:r>
          <a:r>
            <a:rPr lang="en-US" sz="2000" dirty="0" err="1"/>
            <a:t>peran</a:t>
          </a:r>
          <a:r>
            <a:rPr lang="en-US" sz="2000" dirty="0"/>
            <a:t> </a:t>
          </a:r>
          <a:r>
            <a:rPr lang="en-US" sz="2000" dirty="0" err="1"/>
            <a:t>kunci</a:t>
          </a:r>
          <a:r>
            <a:rPr lang="en-US" sz="2000" dirty="0"/>
            <a:t> </a:t>
          </a:r>
        </a:p>
        <a:p>
          <a:r>
            <a:rPr lang="en-US" sz="2000" dirty="0" err="1"/>
            <a:t>lembaga-lembaga</a:t>
          </a:r>
          <a:r>
            <a:rPr lang="en-US" sz="2000" dirty="0"/>
            <a:t> </a:t>
          </a:r>
          <a:r>
            <a:rPr lang="en-US" sz="2000" dirty="0" err="1"/>
            <a:t>pemerintah</a:t>
          </a:r>
          <a:endParaRPr lang="en-US" sz="2000" b="1" i="1" dirty="0"/>
        </a:p>
      </dgm:t>
    </dgm:pt>
    <dgm:pt modelId="{7E6478D4-90D7-4629-9253-D5610DEC6CD5}" type="parTrans" cxnId="{FD391275-7B57-487D-9A91-A9699B93B0E0}">
      <dgm:prSet/>
      <dgm:spPr/>
      <dgm:t>
        <a:bodyPr/>
        <a:lstStyle/>
        <a:p>
          <a:endParaRPr lang="en-US" sz="2000"/>
        </a:p>
      </dgm:t>
    </dgm:pt>
    <dgm:pt modelId="{4EFC7B38-232A-46CE-B5D1-FB7857196CD2}" type="sibTrans" cxnId="{FD391275-7B57-487D-9A91-A9699B93B0E0}">
      <dgm:prSet/>
      <dgm:spPr/>
      <dgm:t>
        <a:bodyPr/>
        <a:lstStyle/>
        <a:p>
          <a:endParaRPr lang="en-US" sz="2000"/>
        </a:p>
      </dgm:t>
    </dgm:pt>
    <dgm:pt modelId="{1D9D8D2B-2CF3-4E03-8787-9264774BD4D3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000" dirty="0" err="1"/>
            <a:t>Kebijakan</a:t>
          </a:r>
          <a:r>
            <a:rPr lang="en-US" sz="2000" dirty="0"/>
            <a:t> </a:t>
          </a:r>
          <a:r>
            <a:rPr lang="en-US" sz="2000" dirty="0" err="1"/>
            <a:t>itu</a:t>
          </a:r>
          <a:r>
            <a:rPr lang="en-US" sz="2000" dirty="0"/>
            <a:t> </a:t>
          </a:r>
          <a:r>
            <a:rPr lang="en-US" sz="2000" dirty="0" err="1"/>
            <a:t>dirumuskan</a:t>
          </a:r>
          <a:r>
            <a:rPr lang="en-US" sz="2000" dirty="0"/>
            <a:t> </a:t>
          </a:r>
          <a:r>
            <a:rPr lang="en-US" sz="2000" dirty="0" err="1"/>
            <a:t>atau</a:t>
          </a:r>
          <a:r>
            <a:rPr lang="en-US" sz="2000" dirty="0"/>
            <a:t> </a:t>
          </a:r>
          <a:r>
            <a:rPr lang="en-US" sz="2000" dirty="0" err="1"/>
            <a:t>didefinisikan</a:t>
          </a:r>
          <a:r>
            <a:rPr lang="en-US" sz="2000" dirty="0"/>
            <a:t> </a:t>
          </a:r>
          <a:r>
            <a:rPr lang="en-US" sz="2000" dirty="0" err="1"/>
            <a:t>secara</a:t>
          </a:r>
          <a:r>
            <a:rPr lang="en-US" sz="2000" dirty="0"/>
            <a:t> </a:t>
          </a:r>
          <a:r>
            <a:rPr lang="en-US" sz="2000" dirty="0" err="1"/>
            <a:t>subyektif</a:t>
          </a:r>
          <a:r>
            <a:rPr lang="en-US" sz="2000" dirty="0"/>
            <a:t>.</a:t>
          </a:r>
          <a:endParaRPr lang="en-US" sz="2000" b="1" i="1" dirty="0"/>
        </a:p>
      </dgm:t>
    </dgm:pt>
    <dgm:pt modelId="{D0045DCF-7ECB-4EBF-BBB5-4D537AC92BB5}" type="parTrans" cxnId="{B5B793D5-150C-4421-A5A8-D05457940EAA}">
      <dgm:prSet/>
      <dgm:spPr/>
      <dgm:t>
        <a:bodyPr/>
        <a:lstStyle/>
        <a:p>
          <a:endParaRPr lang="en-US" sz="2000"/>
        </a:p>
      </dgm:t>
    </dgm:pt>
    <dgm:pt modelId="{6C059F97-A2A0-4E97-B37A-DCFBA50A01A0}" type="sibTrans" cxnId="{B5B793D5-150C-4421-A5A8-D05457940EAA}">
      <dgm:prSet/>
      <dgm:spPr/>
      <dgm:t>
        <a:bodyPr/>
        <a:lstStyle/>
        <a:p>
          <a:endParaRPr lang="en-US" sz="2000"/>
        </a:p>
      </dgm:t>
    </dgm:pt>
    <dgm:pt modelId="{ECA21832-15D0-4577-B0D7-3C7D0FED3DF3}" type="pres">
      <dgm:prSet presAssocID="{674AD34E-93FF-4CD8-AFAE-4E04D7501ABD}" presName="linear" presStyleCnt="0">
        <dgm:presLayoutVars>
          <dgm:dir/>
          <dgm:animLvl val="lvl"/>
          <dgm:resizeHandles val="exact"/>
        </dgm:presLayoutVars>
      </dgm:prSet>
      <dgm:spPr/>
    </dgm:pt>
    <dgm:pt modelId="{C8351BF0-FDCF-486A-AA9C-65DD514910D5}" type="pres">
      <dgm:prSet presAssocID="{A2A1593B-7C89-46C1-A0CA-750478531A18}" presName="parentLin" presStyleCnt="0"/>
      <dgm:spPr/>
    </dgm:pt>
    <dgm:pt modelId="{D7A140AF-EB53-4E0B-BA8B-2D400BE8F6AD}" type="pres">
      <dgm:prSet presAssocID="{A2A1593B-7C89-46C1-A0CA-750478531A18}" presName="parentLeftMargin" presStyleLbl="node1" presStyleIdx="0" presStyleCnt="4"/>
      <dgm:spPr/>
    </dgm:pt>
    <dgm:pt modelId="{10F90C86-E06F-4EF1-9FB3-0AFEDFE61228}" type="pres">
      <dgm:prSet presAssocID="{A2A1593B-7C89-46C1-A0CA-750478531A18}" presName="parentText" presStyleLbl="node1" presStyleIdx="0" presStyleCnt="4" custScaleX="139130">
        <dgm:presLayoutVars>
          <dgm:chMax val="0"/>
          <dgm:bulletEnabled val="1"/>
        </dgm:presLayoutVars>
      </dgm:prSet>
      <dgm:spPr/>
    </dgm:pt>
    <dgm:pt modelId="{7C7C3F08-A62E-4741-8996-B86D08147733}" type="pres">
      <dgm:prSet presAssocID="{A2A1593B-7C89-46C1-A0CA-750478531A18}" presName="negativeSpace" presStyleCnt="0"/>
      <dgm:spPr/>
    </dgm:pt>
    <dgm:pt modelId="{5F0F0AAC-2C71-4306-98FC-91504BB119EF}" type="pres">
      <dgm:prSet presAssocID="{A2A1593B-7C89-46C1-A0CA-750478531A18}" presName="childText" presStyleLbl="conFgAcc1" presStyleIdx="0" presStyleCnt="4">
        <dgm:presLayoutVars>
          <dgm:bulletEnabled val="1"/>
        </dgm:presLayoutVars>
      </dgm:prSet>
      <dgm:spPr/>
    </dgm:pt>
    <dgm:pt modelId="{4B429C34-94E4-4129-AFAC-2D83D63B8F3C}" type="pres">
      <dgm:prSet presAssocID="{8F8B99EE-CFBC-4BAA-BFF9-996F45EF578F}" presName="spaceBetweenRectangles" presStyleCnt="0"/>
      <dgm:spPr/>
    </dgm:pt>
    <dgm:pt modelId="{718409CC-9211-48E8-8591-9794B105CBD8}" type="pres">
      <dgm:prSet presAssocID="{6C7A92CD-F16F-4732-B0FD-1A6BBDA318C4}" presName="parentLin" presStyleCnt="0"/>
      <dgm:spPr/>
    </dgm:pt>
    <dgm:pt modelId="{FF31E021-FA2A-4394-A580-96C97B1B0E53}" type="pres">
      <dgm:prSet presAssocID="{6C7A92CD-F16F-4732-B0FD-1A6BBDA318C4}" presName="parentLeftMargin" presStyleLbl="node1" presStyleIdx="0" presStyleCnt="4"/>
      <dgm:spPr/>
    </dgm:pt>
    <dgm:pt modelId="{201CD477-FAC3-473C-B84C-F491CF5BE78E}" type="pres">
      <dgm:prSet presAssocID="{6C7A92CD-F16F-4732-B0FD-1A6BBDA318C4}" presName="parentText" presStyleLbl="node1" presStyleIdx="1" presStyleCnt="4" custScaleX="136646">
        <dgm:presLayoutVars>
          <dgm:chMax val="0"/>
          <dgm:bulletEnabled val="1"/>
        </dgm:presLayoutVars>
      </dgm:prSet>
      <dgm:spPr/>
    </dgm:pt>
    <dgm:pt modelId="{F6545904-0908-4CA0-99B4-3EFAA20C13EC}" type="pres">
      <dgm:prSet presAssocID="{6C7A92CD-F16F-4732-B0FD-1A6BBDA318C4}" presName="negativeSpace" presStyleCnt="0"/>
      <dgm:spPr/>
    </dgm:pt>
    <dgm:pt modelId="{780F95A1-CA87-439F-91EF-FB285B505C54}" type="pres">
      <dgm:prSet presAssocID="{6C7A92CD-F16F-4732-B0FD-1A6BBDA318C4}" presName="childText" presStyleLbl="conFgAcc1" presStyleIdx="1" presStyleCnt="4">
        <dgm:presLayoutVars>
          <dgm:bulletEnabled val="1"/>
        </dgm:presLayoutVars>
      </dgm:prSet>
      <dgm:spPr/>
    </dgm:pt>
    <dgm:pt modelId="{27329F83-B206-4306-94A4-22A4358DA131}" type="pres">
      <dgm:prSet presAssocID="{A21D098F-5559-4B74-A7B2-A6A6F1D6FD98}" presName="spaceBetweenRectangles" presStyleCnt="0"/>
      <dgm:spPr/>
    </dgm:pt>
    <dgm:pt modelId="{5B6E10AF-3891-473C-BA73-747D546DC65D}" type="pres">
      <dgm:prSet presAssocID="{38E7F2B1-8CA9-4AC6-A909-319E50EC251D}" presName="parentLin" presStyleCnt="0"/>
      <dgm:spPr/>
    </dgm:pt>
    <dgm:pt modelId="{EF6C4D64-5B43-41E2-AACD-176662F63640}" type="pres">
      <dgm:prSet presAssocID="{38E7F2B1-8CA9-4AC6-A909-319E50EC251D}" presName="parentLeftMargin" presStyleLbl="node1" presStyleIdx="1" presStyleCnt="4"/>
      <dgm:spPr/>
    </dgm:pt>
    <dgm:pt modelId="{16AA08CD-B99E-4995-9497-C11BF4714011}" type="pres">
      <dgm:prSet presAssocID="{38E7F2B1-8CA9-4AC6-A909-319E50EC251D}" presName="parentText" presStyleLbl="node1" presStyleIdx="2" presStyleCnt="4" custScaleX="139130">
        <dgm:presLayoutVars>
          <dgm:chMax val="0"/>
          <dgm:bulletEnabled val="1"/>
        </dgm:presLayoutVars>
      </dgm:prSet>
      <dgm:spPr/>
    </dgm:pt>
    <dgm:pt modelId="{61C50A8A-DAD0-4D46-A522-9C1DE1952342}" type="pres">
      <dgm:prSet presAssocID="{38E7F2B1-8CA9-4AC6-A909-319E50EC251D}" presName="negativeSpace" presStyleCnt="0"/>
      <dgm:spPr/>
    </dgm:pt>
    <dgm:pt modelId="{2FB0BFD9-1381-4B96-963D-CB7412ABDB40}" type="pres">
      <dgm:prSet presAssocID="{38E7F2B1-8CA9-4AC6-A909-319E50EC251D}" presName="childText" presStyleLbl="conFgAcc1" presStyleIdx="2" presStyleCnt="4">
        <dgm:presLayoutVars>
          <dgm:bulletEnabled val="1"/>
        </dgm:presLayoutVars>
      </dgm:prSet>
      <dgm:spPr/>
    </dgm:pt>
    <dgm:pt modelId="{19F524C5-3705-42EE-8C82-A5A47113A29A}" type="pres">
      <dgm:prSet presAssocID="{4EFC7B38-232A-46CE-B5D1-FB7857196CD2}" presName="spaceBetweenRectangles" presStyleCnt="0"/>
      <dgm:spPr/>
    </dgm:pt>
    <dgm:pt modelId="{0555AD93-08BC-40B7-BD10-CA041BE335B7}" type="pres">
      <dgm:prSet presAssocID="{1D9D8D2B-2CF3-4E03-8787-9264774BD4D3}" presName="parentLin" presStyleCnt="0"/>
      <dgm:spPr/>
    </dgm:pt>
    <dgm:pt modelId="{3CA51567-EA4F-4589-B6C5-B1EC1E6C64F4}" type="pres">
      <dgm:prSet presAssocID="{1D9D8D2B-2CF3-4E03-8787-9264774BD4D3}" presName="parentLeftMargin" presStyleLbl="node1" presStyleIdx="2" presStyleCnt="4"/>
      <dgm:spPr/>
    </dgm:pt>
    <dgm:pt modelId="{30154B4D-A993-4595-A2A1-DB6A7E6CBDC7}" type="pres">
      <dgm:prSet presAssocID="{1D9D8D2B-2CF3-4E03-8787-9264774BD4D3}" presName="parentText" presStyleLbl="node1" presStyleIdx="3" presStyleCnt="4" custScaleX="139751">
        <dgm:presLayoutVars>
          <dgm:chMax val="0"/>
          <dgm:bulletEnabled val="1"/>
        </dgm:presLayoutVars>
      </dgm:prSet>
      <dgm:spPr/>
    </dgm:pt>
    <dgm:pt modelId="{806C8306-2078-4962-B8B3-3FF3DD8AD5DD}" type="pres">
      <dgm:prSet presAssocID="{1D9D8D2B-2CF3-4E03-8787-9264774BD4D3}" presName="negativeSpace" presStyleCnt="0"/>
      <dgm:spPr/>
    </dgm:pt>
    <dgm:pt modelId="{978788DC-ADC1-49D7-A5BA-4E24560A8CB2}" type="pres">
      <dgm:prSet presAssocID="{1D9D8D2B-2CF3-4E03-8787-9264774BD4D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0024B64-50A7-48F0-AFF7-09E6D2982F83}" type="presOf" srcId="{6C7A92CD-F16F-4732-B0FD-1A6BBDA318C4}" destId="{FF31E021-FA2A-4394-A580-96C97B1B0E53}" srcOrd="0" destOrd="0" presId="urn:microsoft.com/office/officeart/2005/8/layout/list1"/>
    <dgm:cxn modelId="{5F74234B-7573-442F-9A51-F663B1E00F50}" type="presOf" srcId="{38E7F2B1-8CA9-4AC6-A909-319E50EC251D}" destId="{16AA08CD-B99E-4995-9497-C11BF4714011}" srcOrd="1" destOrd="0" presId="urn:microsoft.com/office/officeart/2005/8/layout/list1"/>
    <dgm:cxn modelId="{D5CE4072-99E0-4745-80AD-E45A4845C0C5}" type="presOf" srcId="{38E7F2B1-8CA9-4AC6-A909-319E50EC251D}" destId="{EF6C4D64-5B43-41E2-AACD-176662F63640}" srcOrd="0" destOrd="0" presId="urn:microsoft.com/office/officeart/2005/8/layout/list1"/>
    <dgm:cxn modelId="{FD391275-7B57-487D-9A91-A9699B93B0E0}" srcId="{674AD34E-93FF-4CD8-AFAE-4E04D7501ABD}" destId="{38E7F2B1-8CA9-4AC6-A909-319E50EC251D}" srcOrd="2" destOrd="0" parTransId="{7E6478D4-90D7-4629-9253-D5610DEC6CD5}" sibTransId="{4EFC7B38-232A-46CE-B5D1-FB7857196CD2}"/>
    <dgm:cxn modelId="{B85BD877-775F-40C7-AB7C-7CB0463B41BD}" type="presOf" srcId="{A2A1593B-7C89-46C1-A0CA-750478531A18}" destId="{10F90C86-E06F-4EF1-9FB3-0AFEDFE61228}" srcOrd="1" destOrd="0" presId="urn:microsoft.com/office/officeart/2005/8/layout/list1"/>
    <dgm:cxn modelId="{A060747F-AB38-46DB-8586-719FB6E3C118}" type="presOf" srcId="{1D9D8D2B-2CF3-4E03-8787-9264774BD4D3}" destId="{30154B4D-A993-4595-A2A1-DB6A7E6CBDC7}" srcOrd="1" destOrd="0" presId="urn:microsoft.com/office/officeart/2005/8/layout/list1"/>
    <dgm:cxn modelId="{3142787F-29DE-4B83-9743-084ECB7C206E}" type="presOf" srcId="{674AD34E-93FF-4CD8-AFAE-4E04D7501ABD}" destId="{ECA21832-15D0-4577-B0D7-3C7D0FED3DF3}" srcOrd="0" destOrd="0" presId="urn:microsoft.com/office/officeart/2005/8/layout/list1"/>
    <dgm:cxn modelId="{E85ED191-A8D0-4E02-9E33-BC95C09795A7}" srcId="{674AD34E-93FF-4CD8-AFAE-4E04D7501ABD}" destId="{6C7A92CD-F16F-4732-B0FD-1A6BBDA318C4}" srcOrd="1" destOrd="0" parTransId="{A0A8BCBF-4476-479F-87E7-32BCD5B9B679}" sibTransId="{A21D098F-5559-4B74-A7B2-A6A6F1D6FD98}"/>
    <dgm:cxn modelId="{4D4E01C2-05E8-44F2-BE1A-1E928046BB5D}" type="presOf" srcId="{1D9D8D2B-2CF3-4E03-8787-9264774BD4D3}" destId="{3CA51567-EA4F-4589-B6C5-B1EC1E6C64F4}" srcOrd="0" destOrd="0" presId="urn:microsoft.com/office/officeart/2005/8/layout/list1"/>
    <dgm:cxn modelId="{DF3283C4-8451-4139-8C27-F661D2B2E8C3}" srcId="{674AD34E-93FF-4CD8-AFAE-4E04D7501ABD}" destId="{A2A1593B-7C89-46C1-A0CA-750478531A18}" srcOrd="0" destOrd="0" parTransId="{7E17C59D-DF29-4D77-8E68-83A4B77BE2EB}" sibTransId="{8F8B99EE-CFBC-4BAA-BFF9-996F45EF578F}"/>
    <dgm:cxn modelId="{AF0A38D2-8340-45D4-B876-756E51B51632}" type="presOf" srcId="{A2A1593B-7C89-46C1-A0CA-750478531A18}" destId="{D7A140AF-EB53-4E0B-BA8B-2D400BE8F6AD}" srcOrd="0" destOrd="0" presId="urn:microsoft.com/office/officeart/2005/8/layout/list1"/>
    <dgm:cxn modelId="{B5B793D5-150C-4421-A5A8-D05457940EAA}" srcId="{674AD34E-93FF-4CD8-AFAE-4E04D7501ABD}" destId="{1D9D8D2B-2CF3-4E03-8787-9264774BD4D3}" srcOrd="3" destOrd="0" parTransId="{D0045DCF-7ECB-4EBF-BBB5-4D537AC92BB5}" sibTransId="{6C059F97-A2A0-4E97-B37A-DCFBA50A01A0}"/>
    <dgm:cxn modelId="{0A5F46E5-E6C7-45FB-A3F6-B611D0DE3890}" type="presOf" srcId="{6C7A92CD-F16F-4732-B0FD-1A6BBDA318C4}" destId="{201CD477-FAC3-473C-B84C-F491CF5BE78E}" srcOrd="1" destOrd="0" presId="urn:microsoft.com/office/officeart/2005/8/layout/list1"/>
    <dgm:cxn modelId="{00F9CF97-E15A-4BCF-9AA5-44963CD3AD23}" type="presParOf" srcId="{ECA21832-15D0-4577-B0D7-3C7D0FED3DF3}" destId="{C8351BF0-FDCF-486A-AA9C-65DD514910D5}" srcOrd="0" destOrd="0" presId="urn:microsoft.com/office/officeart/2005/8/layout/list1"/>
    <dgm:cxn modelId="{7F572608-682E-42EC-AB2A-46190A4D89F0}" type="presParOf" srcId="{C8351BF0-FDCF-486A-AA9C-65DD514910D5}" destId="{D7A140AF-EB53-4E0B-BA8B-2D400BE8F6AD}" srcOrd="0" destOrd="0" presId="urn:microsoft.com/office/officeart/2005/8/layout/list1"/>
    <dgm:cxn modelId="{B1491238-ECD1-4ECC-ABCF-53153D779B99}" type="presParOf" srcId="{C8351BF0-FDCF-486A-AA9C-65DD514910D5}" destId="{10F90C86-E06F-4EF1-9FB3-0AFEDFE61228}" srcOrd="1" destOrd="0" presId="urn:microsoft.com/office/officeart/2005/8/layout/list1"/>
    <dgm:cxn modelId="{5CCB14B4-9EAD-4DFC-BA4B-D5A76B8BB513}" type="presParOf" srcId="{ECA21832-15D0-4577-B0D7-3C7D0FED3DF3}" destId="{7C7C3F08-A62E-4741-8996-B86D08147733}" srcOrd="1" destOrd="0" presId="urn:microsoft.com/office/officeart/2005/8/layout/list1"/>
    <dgm:cxn modelId="{953CF0D2-8F26-41B5-BB02-B3658A77D857}" type="presParOf" srcId="{ECA21832-15D0-4577-B0D7-3C7D0FED3DF3}" destId="{5F0F0AAC-2C71-4306-98FC-91504BB119EF}" srcOrd="2" destOrd="0" presId="urn:microsoft.com/office/officeart/2005/8/layout/list1"/>
    <dgm:cxn modelId="{3889A004-75BB-4C15-9904-55F27BE68F8F}" type="presParOf" srcId="{ECA21832-15D0-4577-B0D7-3C7D0FED3DF3}" destId="{4B429C34-94E4-4129-AFAC-2D83D63B8F3C}" srcOrd="3" destOrd="0" presId="urn:microsoft.com/office/officeart/2005/8/layout/list1"/>
    <dgm:cxn modelId="{AF69FAC5-12F4-48D1-BCA5-9C201B06DD12}" type="presParOf" srcId="{ECA21832-15D0-4577-B0D7-3C7D0FED3DF3}" destId="{718409CC-9211-48E8-8591-9794B105CBD8}" srcOrd="4" destOrd="0" presId="urn:microsoft.com/office/officeart/2005/8/layout/list1"/>
    <dgm:cxn modelId="{B8A0C8E8-3264-4614-8228-E1D1085EABD9}" type="presParOf" srcId="{718409CC-9211-48E8-8591-9794B105CBD8}" destId="{FF31E021-FA2A-4394-A580-96C97B1B0E53}" srcOrd="0" destOrd="0" presId="urn:microsoft.com/office/officeart/2005/8/layout/list1"/>
    <dgm:cxn modelId="{94CBC644-8E28-4D26-A704-B43DD5E717B8}" type="presParOf" srcId="{718409CC-9211-48E8-8591-9794B105CBD8}" destId="{201CD477-FAC3-473C-B84C-F491CF5BE78E}" srcOrd="1" destOrd="0" presId="urn:microsoft.com/office/officeart/2005/8/layout/list1"/>
    <dgm:cxn modelId="{E46778AF-8E51-4F5A-8823-A6C438F2E1B2}" type="presParOf" srcId="{ECA21832-15D0-4577-B0D7-3C7D0FED3DF3}" destId="{F6545904-0908-4CA0-99B4-3EFAA20C13EC}" srcOrd="5" destOrd="0" presId="urn:microsoft.com/office/officeart/2005/8/layout/list1"/>
    <dgm:cxn modelId="{2F2CFB41-89BC-44A1-87EF-62B4FCFFA072}" type="presParOf" srcId="{ECA21832-15D0-4577-B0D7-3C7D0FED3DF3}" destId="{780F95A1-CA87-439F-91EF-FB285B505C54}" srcOrd="6" destOrd="0" presId="urn:microsoft.com/office/officeart/2005/8/layout/list1"/>
    <dgm:cxn modelId="{3C2FCC81-FC38-4F65-BB6F-995255521640}" type="presParOf" srcId="{ECA21832-15D0-4577-B0D7-3C7D0FED3DF3}" destId="{27329F83-B206-4306-94A4-22A4358DA131}" srcOrd="7" destOrd="0" presId="urn:microsoft.com/office/officeart/2005/8/layout/list1"/>
    <dgm:cxn modelId="{C83FB14D-8A23-4CF8-8F22-A5774E3BC7B1}" type="presParOf" srcId="{ECA21832-15D0-4577-B0D7-3C7D0FED3DF3}" destId="{5B6E10AF-3891-473C-BA73-747D546DC65D}" srcOrd="8" destOrd="0" presId="urn:microsoft.com/office/officeart/2005/8/layout/list1"/>
    <dgm:cxn modelId="{880DA105-DD39-4E57-BB3A-A37BF24F907D}" type="presParOf" srcId="{5B6E10AF-3891-473C-BA73-747D546DC65D}" destId="{EF6C4D64-5B43-41E2-AACD-176662F63640}" srcOrd="0" destOrd="0" presId="urn:microsoft.com/office/officeart/2005/8/layout/list1"/>
    <dgm:cxn modelId="{E2665727-18AA-4425-867A-1A24F5363FC1}" type="presParOf" srcId="{5B6E10AF-3891-473C-BA73-747D546DC65D}" destId="{16AA08CD-B99E-4995-9497-C11BF4714011}" srcOrd="1" destOrd="0" presId="urn:microsoft.com/office/officeart/2005/8/layout/list1"/>
    <dgm:cxn modelId="{BAD86849-AD54-4148-871D-3B52B4873C6D}" type="presParOf" srcId="{ECA21832-15D0-4577-B0D7-3C7D0FED3DF3}" destId="{61C50A8A-DAD0-4D46-A522-9C1DE1952342}" srcOrd="9" destOrd="0" presId="urn:microsoft.com/office/officeart/2005/8/layout/list1"/>
    <dgm:cxn modelId="{830B0BB1-1B25-4136-B79D-E9FD52E08B92}" type="presParOf" srcId="{ECA21832-15D0-4577-B0D7-3C7D0FED3DF3}" destId="{2FB0BFD9-1381-4B96-963D-CB7412ABDB40}" srcOrd="10" destOrd="0" presId="urn:microsoft.com/office/officeart/2005/8/layout/list1"/>
    <dgm:cxn modelId="{C26E4436-76BB-486F-8241-939A1F4E5593}" type="presParOf" srcId="{ECA21832-15D0-4577-B0D7-3C7D0FED3DF3}" destId="{19F524C5-3705-42EE-8C82-A5A47113A29A}" srcOrd="11" destOrd="0" presId="urn:microsoft.com/office/officeart/2005/8/layout/list1"/>
    <dgm:cxn modelId="{CDFD016C-6307-4536-A5A5-A7AFBA1AAEEA}" type="presParOf" srcId="{ECA21832-15D0-4577-B0D7-3C7D0FED3DF3}" destId="{0555AD93-08BC-40B7-BD10-CA041BE335B7}" srcOrd="12" destOrd="0" presId="urn:microsoft.com/office/officeart/2005/8/layout/list1"/>
    <dgm:cxn modelId="{86828F64-ADA6-4B88-AC8A-1843618504D2}" type="presParOf" srcId="{0555AD93-08BC-40B7-BD10-CA041BE335B7}" destId="{3CA51567-EA4F-4589-B6C5-B1EC1E6C64F4}" srcOrd="0" destOrd="0" presId="urn:microsoft.com/office/officeart/2005/8/layout/list1"/>
    <dgm:cxn modelId="{6FBFF5CF-867E-471B-8599-81FBE344F2F8}" type="presParOf" srcId="{0555AD93-08BC-40B7-BD10-CA041BE335B7}" destId="{30154B4D-A993-4595-A2A1-DB6A7E6CBDC7}" srcOrd="1" destOrd="0" presId="urn:microsoft.com/office/officeart/2005/8/layout/list1"/>
    <dgm:cxn modelId="{7CF7FA4F-4D4C-48C5-8AC8-DD6090CC3CE3}" type="presParOf" srcId="{ECA21832-15D0-4577-B0D7-3C7D0FED3DF3}" destId="{806C8306-2078-4962-B8B3-3FF3DD8AD5DD}" srcOrd="13" destOrd="0" presId="urn:microsoft.com/office/officeart/2005/8/layout/list1"/>
    <dgm:cxn modelId="{9C437B27-586D-4BA0-B581-BC46199DAE21}" type="presParOf" srcId="{ECA21832-15D0-4577-B0D7-3C7D0FED3DF3}" destId="{978788DC-ADC1-49D7-A5BA-4E24560A8CB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D4B6E5-4D85-47E7-9B22-19B54CEB2EA2}" type="doc">
      <dgm:prSet loTypeId="urn:microsoft.com/office/officeart/2008/layout/PictureStrips" loCatId="list" qsTypeId="urn:microsoft.com/office/officeart/2005/8/quickstyle/3d2#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3AEFC4-97FB-4F43-A8AD-1F9F1E2D61A4}">
      <dgm:prSet phldrT="[Text]" custT="1"/>
      <dgm:spPr/>
      <dgm:t>
        <a:bodyPr/>
        <a:lstStyle/>
        <a:p>
          <a:r>
            <a:rPr lang="en-US" sz="2000" dirty="0" err="1"/>
            <a:t>Kebijakan</a:t>
          </a:r>
          <a:r>
            <a:rPr lang="en-US" sz="2000" dirty="0"/>
            <a:t> </a:t>
          </a:r>
          <a:r>
            <a:rPr lang="en-US" sz="2000" dirty="0" err="1"/>
            <a:t>substansif</a:t>
          </a:r>
          <a:r>
            <a:rPr lang="en-US" sz="2000" dirty="0"/>
            <a:t> versus </a:t>
          </a:r>
          <a:r>
            <a:rPr lang="en-US" sz="2000" dirty="0" err="1"/>
            <a:t>kebijakan</a:t>
          </a:r>
          <a:r>
            <a:rPr lang="en-US" sz="2000" dirty="0"/>
            <a:t> </a:t>
          </a:r>
          <a:r>
            <a:rPr lang="en-US" sz="2000" dirty="0" err="1"/>
            <a:t>prosedural</a:t>
          </a:r>
          <a:endParaRPr lang="en-US" sz="2000" dirty="0"/>
        </a:p>
      </dgm:t>
    </dgm:pt>
    <dgm:pt modelId="{89CEDEB3-7AA2-4A80-ADA8-7D6DF21794F6}" type="parTrans" cxnId="{D2A899E6-329F-4478-84F2-C87B5C4A0DF4}">
      <dgm:prSet/>
      <dgm:spPr/>
      <dgm:t>
        <a:bodyPr/>
        <a:lstStyle/>
        <a:p>
          <a:endParaRPr lang="en-US" sz="2000"/>
        </a:p>
      </dgm:t>
    </dgm:pt>
    <dgm:pt modelId="{5BA74387-AE0F-4475-8691-AAAF40A502E1}" type="sibTrans" cxnId="{D2A899E6-329F-4478-84F2-C87B5C4A0DF4}">
      <dgm:prSet/>
      <dgm:spPr/>
      <dgm:t>
        <a:bodyPr/>
        <a:lstStyle/>
        <a:p>
          <a:endParaRPr lang="en-US" sz="2000"/>
        </a:p>
      </dgm:t>
    </dgm:pt>
    <dgm:pt modelId="{4B06746E-BC53-4A36-9DCA-61F6F029614B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en-US" sz="2000" dirty="0" err="1">
              <a:solidFill>
                <a:schemeClr val="tx1"/>
              </a:solidFill>
            </a:rPr>
            <a:t>Kebijakan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distributif</a:t>
          </a:r>
          <a:r>
            <a:rPr lang="en-US" sz="2000" dirty="0">
              <a:solidFill>
                <a:schemeClr val="tx1"/>
              </a:solidFill>
            </a:rPr>
            <a:t> versus </a:t>
          </a:r>
          <a:r>
            <a:rPr lang="en-US" sz="2000" dirty="0" err="1">
              <a:solidFill>
                <a:schemeClr val="tx1"/>
              </a:solidFill>
            </a:rPr>
            <a:t>kebijakan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regulatori</a:t>
          </a:r>
          <a:r>
            <a:rPr lang="en-US" sz="2000" dirty="0">
              <a:solidFill>
                <a:schemeClr val="tx1"/>
              </a:solidFill>
            </a:rPr>
            <a:t> versus</a:t>
          </a:r>
        </a:p>
        <a:p>
          <a:pPr>
            <a:lnSpc>
              <a:spcPct val="100000"/>
            </a:lnSpc>
          </a:pPr>
          <a:r>
            <a:rPr lang="en-US" sz="2000" dirty="0" err="1">
              <a:solidFill>
                <a:schemeClr val="tx1"/>
              </a:solidFill>
            </a:rPr>
            <a:t>kebijakan</a:t>
          </a:r>
          <a:r>
            <a:rPr lang="en-US" sz="2000" dirty="0">
              <a:solidFill>
                <a:schemeClr val="tx1"/>
              </a:solidFill>
            </a:rPr>
            <a:t> re-</a:t>
          </a:r>
          <a:r>
            <a:rPr lang="en-US" sz="2000" dirty="0" err="1">
              <a:solidFill>
                <a:schemeClr val="tx1"/>
              </a:solidFill>
            </a:rPr>
            <a:t>distributif</a:t>
          </a:r>
          <a:endParaRPr lang="en-US" sz="2000" dirty="0"/>
        </a:p>
      </dgm:t>
    </dgm:pt>
    <dgm:pt modelId="{5ECEBCE3-3A9A-41CF-8C66-86CFC256F898}" type="parTrans" cxnId="{32D256EF-A1DB-40A7-AE23-06278CB32F2A}">
      <dgm:prSet/>
      <dgm:spPr/>
      <dgm:t>
        <a:bodyPr/>
        <a:lstStyle/>
        <a:p>
          <a:endParaRPr lang="en-US" sz="2000"/>
        </a:p>
      </dgm:t>
    </dgm:pt>
    <dgm:pt modelId="{D935AA11-AEE3-4A7E-BCCB-435B4F0DE1CD}" type="sibTrans" cxnId="{32D256EF-A1DB-40A7-AE23-06278CB32F2A}">
      <dgm:prSet/>
      <dgm:spPr/>
      <dgm:t>
        <a:bodyPr/>
        <a:lstStyle/>
        <a:p>
          <a:endParaRPr lang="en-US" sz="2000"/>
        </a:p>
      </dgm:t>
    </dgm:pt>
    <dgm:pt modelId="{4D12FBF8-C585-465A-AB4B-623C6A4626DF}">
      <dgm:prSet phldrT="[Text]" custT="1"/>
      <dgm:spPr/>
      <dgm:t>
        <a:bodyPr/>
        <a:lstStyle/>
        <a:p>
          <a:r>
            <a:rPr lang="en-US" sz="2000" dirty="0" err="1">
              <a:solidFill>
                <a:schemeClr val="tx1"/>
              </a:solidFill>
            </a:rPr>
            <a:t>Kebijakan</a:t>
          </a:r>
          <a:r>
            <a:rPr lang="en-US" sz="2000" dirty="0">
              <a:solidFill>
                <a:schemeClr val="tx1"/>
              </a:solidFill>
            </a:rPr>
            <a:t> yang </a:t>
          </a:r>
          <a:r>
            <a:rPr lang="en-US" sz="2000" dirty="0" err="1">
              <a:solidFill>
                <a:schemeClr val="tx1"/>
              </a:solidFill>
            </a:rPr>
            <a:t>berhubungan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dengan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barang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umum</a:t>
          </a:r>
          <a:r>
            <a:rPr lang="en-US" sz="2000" dirty="0">
              <a:solidFill>
                <a:schemeClr val="tx1"/>
              </a:solidFill>
            </a:rPr>
            <a:t> (public</a:t>
          </a:r>
        </a:p>
        <a:p>
          <a:r>
            <a:rPr lang="en-US" sz="2000" dirty="0">
              <a:solidFill>
                <a:schemeClr val="tx1"/>
              </a:solidFill>
            </a:rPr>
            <a:t>goods) </a:t>
          </a:r>
          <a:r>
            <a:rPr lang="en-US" sz="2000" dirty="0" err="1">
              <a:solidFill>
                <a:schemeClr val="tx1"/>
              </a:solidFill>
            </a:rPr>
            <a:t>dan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barang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en-US" sz="2000" dirty="0" err="1">
              <a:solidFill>
                <a:schemeClr val="tx1"/>
              </a:solidFill>
            </a:rPr>
            <a:t>privat</a:t>
          </a:r>
          <a:r>
            <a:rPr lang="en-US" sz="2000" dirty="0">
              <a:solidFill>
                <a:schemeClr val="tx1"/>
              </a:solidFill>
            </a:rPr>
            <a:t> (private goods)</a:t>
          </a:r>
          <a:endParaRPr lang="en-US" sz="2000" dirty="0"/>
        </a:p>
      </dgm:t>
    </dgm:pt>
    <dgm:pt modelId="{9EA69163-8CB7-4166-8F7B-A889D76424A3}" type="parTrans" cxnId="{C9A8742C-4BE9-4E08-9C4F-E0D8C29BE9E9}">
      <dgm:prSet/>
      <dgm:spPr/>
      <dgm:t>
        <a:bodyPr/>
        <a:lstStyle/>
        <a:p>
          <a:endParaRPr lang="en-US" sz="2000"/>
        </a:p>
      </dgm:t>
    </dgm:pt>
    <dgm:pt modelId="{055A2266-DED7-4B8B-B9D8-309DFAE5143C}" type="sibTrans" cxnId="{C9A8742C-4BE9-4E08-9C4F-E0D8C29BE9E9}">
      <dgm:prSet/>
      <dgm:spPr/>
      <dgm:t>
        <a:bodyPr/>
        <a:lstStyle/>
        <a:p>
          <a:endParaRPr lang="en-US" sz="2000"/>
        </a:p>
      </dgm:t>
    </dgm:pt>
    <dgm:pt modelId="{184931BE-1F0E-4978-AC86-E41C2A022986}">
      <dgm:prSet phldrT="[Text]" custT="1"/>
      <dgm:spPr/>
      <dgm:t>
        <a:bodyPr/>
        <a:lstStyle/>
        <a:p>
          <a:r>
            <a:rPr lang="fi-FI" sz="2000" dirty="0"/>
            <a:t>Kebijakan material versus kebijakan simbolis</a:t>
          </a:r>
          <a:endParaRPr lang="en-US" sz="2000" dirty="0"/>
        </a:p>
      </dgm:t>
    </dgm:pt>
    <dgm:pt modelId="{E5C427AB-8525-41FD-AC06-631A6220104D}" type="parTrans" cxnId="{60D0F2BF-827B-44C2-8C9F-AECABD39558D}">
      <dgm:prSet/>
      <dgm:spPr/>
      <dgm:t>
        <a:bodyPr/>
        <a:lstStyle/>
        <a:p>
          <a:endParaRPr lang="en-US" sz="2000"/>
        </a:p>
      </dgm:t>
    </dgm:pt>
    <dgm:pt modelId="{0B263F6D-20BB-4C06-A3D5-9CA144C65776}" type="sibTrans" cxnId="{60D0F2BF-827B-44C2-8C9F-AECABD39558D}">
      <dgm:prSet/>
      <dgm:spPr/>
      <dgm:t>
        <a:bodyPr/>
        <a:lstStyle/>
        <a:p>
          <a:endParaRPr lang="en-US" sz="2000"/>
        </a:p>
      </dgm:t>
    </dgm:pt>
    <dgm:pt modelId="{2452AE13-279D-4B5C-A22D-BF8302022A4D}" type="pres">
      <dgm:prSet presAssocID="{87D4B6E5-4D85-47E7-9B22-19B54CEB2EA2}" presName="Name0" presStyleCnt="0">
        <dgm:presLayoutVars>
          <dgm:dir/>
          <dgm:resizeHandles val="exact"/>
        </dgm:presLayoutVars>
      </dgm:prSet>
      <dgm:spPr/>
    </dgm:pt>
    <dgm:pt modelId="{1C2FF8B1-C972-4F79-86E6-5C09C6B182BF}" type="pres">
      <dgm:prSet presAssocID="{BB3AEFC4-97FB-4F43-A8AD-1F9F1E2D61A4}" presName="composite" presStyleCnt="0"/>
      <dgm:spPr/>
    </dgm:pt>
    <dgm:pt modelId="{C7B8FC51-FB2D-476C-9E4A-FC4F133A4BBA}" type="pres">
      <dgm:prSet presAssocID="{BB3AEFC4-97FB-4F43-A8AD-1F9F1E2D61A4}" presName="rect1" presStyleLbl="trAlignAcc1" presStyleIdx="0" presStyleCnt="4">
        <dgm:presLayoutVars>
          <dgm:bulletEnabled val="1"/>
        </dgm:presLayoutVars>
      </dgm:prSet>
      <dgm:spPr/>
    </dgm:pt>
    <dgm:pt modelId="{D3D4C90F-07DF-485C-94C9-C77DD94D91A1}" type="pres">
      <dgm:prSet presAssocID="{BB3AEFC4-97FB-4F43-A8AD-1F9F1E2D61A4}" presName="rect2" presStyleLbl="fgImgPlace1" presStyleIdx="0" presStyleCnt="4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A098D3F2-1443-459F-BEC4-241F1C9A23FA}" type="pres">
      <dgm:prSet presAssocID="{5BA74387-AE0F-4475-8691-AAAF40A502E1}" presName="sibTrans" presStyleCnt="0"/>
      <dgm:spPr/>
    </dgm:pt>
    <dgm:pt modelId="{6DB24C22-3746-4C62-9875-BE345C3327F2}" type="pres">
      <dgm:prSet presAssocID="{4B06746E-BC53-4A36-9DCA-61F6F029614B}" presName="composite" presStyleCnt="0"/>
      <dgm:spPr/>
    </dgm:pt>
    <dgm:pt modelId="{237BD6FC-72B9-4ABE-A9AD-E620B781B959}" type="pres">
      <dgm:prSet presAssocID="{4B06746E-BC53-4A36-9DCA-61F6F029614B}" presName="rect1" presStyleLbl="trAlignAcc1" presStyleIdx="1" presStyleCnt="4">
        <dgm:presLayoutVars>
          <dgm:bulletEnabled val="1"/>
        </dgm:presLayoutVars>
      </dgm:prSet>
      <dgm:spPr/>
    </dgm:pt>
    <dgm:pt modelId="{712D432F-D50F-47D1-837B-DD2E6D9D5E98}" type="pres">
      <dgm:prSet presAssocID="{4B06746E-BC53-4A36-9DCA-61F6F029614B}" presName="rect2" presStyleLbl="fgImgPlace1" presStyleIdx="1" presStyleCnt="4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</dgm:pt>
    <dgm:pt modelId="{4B0D4C84-3AD2-41E5-BA3F-899D46AF8CB4}" type="pres">
      <dgm:prSet presAssocID="{D935AA11-AEE3-4A7E-BCCB-435B4F0DE1CD}" presName="sibTrans" presStyleCnt="0"/>
      <dgm:spPr/>
    </dgm:pt>
    <dgm:pt modelId="{0C055DB9-7214-4A37-B9B2-33F0561F222A}" type="pres">
      <dgm:prSet presAssocID="{184931BE-1F0E-4978-AC86-E41C2A022986}" presName="composite" presStyleCnt="0"/>
      <dgm:spPr/>
    </dgm:pt>
    <dgm:pt modelId="{3A91F844-E05B-4256-8DFD-FEE50EAD4A85}" type="pres">
      <dgm:prSet presAssocID="{184931BE-1F0E-4978-AC86-E41C2A022986}" presName="rect1" presStyleLbl="trAlignAcc1" presStyleIdx="2" presStyleCnt="4">
        <dgm:presLayoutVars>
          <dgm:bulletEnabled val="1"/>
        </dgm:presLayoutVars>
      </dgm:prSet>
      <dgm:spPr/>
    </dgm:pt>
    <dgm:pt modelId="{0C371FAE-5A22-45CA-B810-CCA95EF515B7}" type="pres">
      <dgm:prSet presAssocID="{184931BE-1F0E-4978-AC86-E41C2A022986}" presName="rect2" presStyleLbl="fgImgPlace1" presStyleIdx="2" presStyleCnt="4"/>
      <dgm:spPr/>
    </dgm:pt>
    <dgm:pt modelId="{DBF31EA4-A07F-4B4A-A458-B83688333F6C}" type="pres">
      <dgm:prSet presAssocID="{0B263F6D-20BB-4C06-A3D5-9CA144C65776}" presName="sibTrans" presStyleCnt="0"/>
      <dgm:spPr/>
    </dgm:pt>
    <dgm:pt modelId="{31E55BA5-95F8-4039-BF68-52D3C9C58381}" type="pres">
      <dgm:prSet presAssocID="{4D12FBF8-C585-465A-AB4B-623C6A4626DF}" presName="composite" presStyleCnt="0"/>
      <dgm:spPr/>
    </dgm:pt>
    <dgm:pt modelId="{EF587E2D-BA76-4F29-B430-9DFE7264B22A}" type="pres">
      <dgm:prSet presAssocID="{4D12FBF8-C585-465A-AB4B-623C6A4626DF}" presName="rect1" presStyleLbl="trAlignAcc1" presStyleIdx="3" presStyleCnt="4" custScaleY="158149">
        <dgm:presLayoutVars>
          <dgm:bulletEnabled val="1"/>
        </dgm:presLayoutVars>
      </dgm:prSet>
      <dgm:spPr/>
    </dgm:pt>
    <dgm:pt modelId="{1055E9FB-F863-4B2B-9A82-39F74EF33BD1}" type="pres">
      <dgm:prSet presAssocID="{4D12FBF8-C585-465A-AB4B-623C6A4626DF}" presName="rect2" presStyleLbl="fgImgPlace1" presStyleIdx="3" presStyleCnt="4"/>
      <dgm:spPr/>
    </dgm:pt>
  </dgm:ptLst>
  <dgm:cxnLst>
    <dgm:cxn modelId="{C9A8742C-4BE9-4E08-9C4F-E0D8C29BE9E9}" srcId="{87D4B6E5-4D85-47E7-9B22-19B54CEB2EA2}" destId="{4D12FBF8-C585-465A-AB4B-623C6A4626DF}" srcOrd="3" destOrd="0" parTransId="{9EA69163-8CB7-4166-8F7B-A889D76424A3}" sibTransId="{055A2266-DED7-4B8B-B9D8-309DFAE5143C}"/>
    <dgm:cxn modelId="{40302D32-DAD2-420E-84BA-C45DF9CC8DE1}" type="presOf" srcId="{4D12FBF8-C585-465A-AB4B-623C6A4626DF}" destId="{EF587E2D-BA76-4F29-B430-9DFE7264B22A}" srcOrd="0" destOrd="0" presId="urn:microsoft.com/office/officeart/2008/layout/PictureStrips"/>
    <dgm:cxn modelId="{A5B7BA9A-1912-4426-BA8C-2DD6D6727F23}" type="presOf" srcId="{87D4B6E5-4D85-47E7-9B22-19B54CEB2EA2}" destId="{2452AE13-279D-4B5C-A22D-BF8302022A4D}" srcOrd="0" destOrd="0" presId="urn:microsoft.com/office/officeart/2008/layout/PictureStrips"/>
    <dgm:cxn modelId="{60D0F2BF-827B-44C2-8C9F-AECABD39558D}" srcId="{87D4B6E5-4D85-47E7-9B22-19B54CEB2EA2}" destId="{184931BE-1F0E-4978-AC86-E41C2A022986}" srcOrd="2" destOrd="0" parTransId="{E5C427AB-8525-41FD-AC06-631A6220104D}" sibTransId="{0B263F6D-20BB-4C06-A3D5-9CA144C65776}"/>
    <dgm:cxn modelId="{95A868C8-907D-4D20-B60F-B97585A61CCF}" type="presOf" srcId="{4B06746E-BC53-4A36-9DCA-61F6F029614B}" destId="{237BD6FC-72B9-4ABE-A9AD-E620B781B959}" srcOrd="0" destOrd="0" presId="urn:microsoft.com/office/officeart/2008/layout/PictureStrips"/>
    <dgm:cxn modelId="{326FE8E3-B1DB-4E04-B546-05193035A63F}" type="presOf" srcId="{BB3AEFC4-97FB-4F43-A8AD-1F9F1E2D61A4}" destId="{C7B8FC51-FB2D-476C-9E4A-FC4F133A4BBA}" srcOrd="0" destOrd="0" presId="urn:microsoft.com/office/officeart/2008/layout/PictureStrips"/>
    <dgm:cxn modelId="{D2A899E6-329F-4478-84F2-C87B5C4A0DF4}" srcId="{87D4B6E5-4D85-47E7-9B22-19B54CEB2EA2}" destId="{BB3AEFC4-97FB-4F43-A8AD-1F9F1E2D61A4}" srcOrd="0" destOrd="0" parTransId="{89CEDEB3-7AA2-4A80-ADA8-7D6DF21794F6}" sibTransId="{5BA74387-AE0F-4475-8691-AAAF40A502E1}"/>
    <dgm:cxn modelId="{32D256EF-A1DB-40A7-AE23-06278CB32F2A}" srcId="{87D4B6E5-4D85-47E7-9B22-19B54CEB2EA2}" destId="{4B06746E-BC53-4A36-9DCA-61F6F029614B}" srcOrd="1" destOrd="0" parTransId="{5ECEBCE3-3A9A-41CF-8C66-86CFC256F898}" sibTransId="{D935AA11-AEE3-4A7E-BCCB-435B4F0DE1CD}"/>
    <dgm:cxn modelId="{B73030F2-ADE7-4D6E-A4C0-8AD118D5AC9A}" type="presOf" srcId="{184931BE-1F0E-4978-AC86-E41C2A022986}" destId="{3A91F844-E05B-4256-8DFD-FEE50EAD4A85}" srcOrd="0" destOrd="0" presId="urn:microsoft.com/office/officeart/2008/layout/PictureStrips"/>
    <dgm:cxn modelId="{49BED23F-72EB-4C3A-8EE9-A0D625E5EC8B}" type="presParOf" srcId="{2452AE13-279D-4B5C-A22D-BF8302022A4D}" destId="{1C2FF8B1-C972-4F79-86E6-5C09C6B182BF}" srcOrd="0" destOrd="0" presId="urn:microsoft.com/office/officeart/2008/layout/PictureStrips"/>
    <dgm:cxn modelId="{2A437B01-1238-482C-9D27-231E78B05324}" type="presParOf" srcId="{1C2FF8B1-C972-4F79-86E6-5C09C6B182BF}" destId="{C7B8FC51-FB2D-476C-9E4A-FC4F133A4BBA}" srcOrd="0" destOrd="0" presId="urn:microsoft.com/office/officeart/2008/layout/PictureStrips"/>
    <dgm:cxn modelId="{9F93383D-CEF8-4266-AA6F-0D016C6D185D}" type="presParOf" srcId="{1C2FF8B1-C972-4F79-86E6-5C09C6B182BF}" destId="{D3D4C90F-07DF-485C-94C9-C77DD94D91A1}" srcOrd="1" destOrd="0" presId="urn:microsoft.com/office/officeart/2008/layout/PictureStrips"/>
    <dgm:cxn modelId="{FF8D691C-D2CD-44B7-8CEE-5D80CCDB522C}" type="presParOf" srcId="{2452AE13-279D-4B5C-A22D-BF8302022A4D}" destId="{A098D3F2-1443-459F-BEC4-241F1C9A23FA}" srcOrd="1" destOrd="0" presId="urn:microsoft.com/office/officeart/2008/layout/PictureStrips"/>
    <dgm:cxn modelId="{855D0B09-0DC9-4183-812E-C65E5592D83E}" type="presParOf" srcId="{2452AE13-279D-4B5C-A22D-BF8302022A4D}" destId="{6DB24C22-3746-4C62-9875-BE345C3327F2}" srcOrd="2" destOrd="0" presId="urn:microsoft.com/office/officeart/2008/layout/PictureStrips"/>
    <dgm:cxn modelId="{58028400-C047-4E88-A39C-64F118BBB2CF}" type="presParOf" srcId="{6DB24C22-3746-4C62-9875-BE345C3327F2}" destId="{237BD6FC-72B9-4ABE-A9AD-E620B781B959}" srcOrd="0" destOrd="0" presId="urn:microsoft.com/office/officeart/2008/layout/PictureStrips"/>
    <dgm:cxn modelId="{D66E8735-A8BF-4E3F-875B-9396066A2363}" type="presParOf" srcId="{6DB24C22-3746-4C62-9875-BE345C3327F2}" destId="{712D432F-D50F-47D1-837B-DD2E6D9D5E98}" srcOrd="1" destOrd="0" presId="urn:microsoft.com/office/officeart/2008/layout/PictureStrips"/>
    <dgm:cxn modelId="{358FADC3-7B1E-419C-8F89-3D279174B4DF}" type="presParOf" srcId="{2452AE13-279D-4B5C-A22D-BF8302022A4D}" destId="{4B0D4C84-3AD2-41E5-BA3F-899D46AF8CB4}" srcOrd="3" destOrd="0" presId="urn:microsoft.com/office/officeart/2008/layout/PictureStrips"/>
    <dgm:cxn modelId="{697FA221-CCEB-4BE6-B0B7-BF8C1A2FBC87}" type="presParOf" srcId="{2452AE13-279D-4B5C-A22D-BF8302022A4D}" destId="{0C055DB9-7214-4A37-B9B2-33F0561F222A}" srcOrd="4" destOrd="0" presId="urn:microsoft.com/office/officeart/2008/layout/PictureStrips"/>
    <dgm:cxn modelId="{7B466AAB-10B2-45A2-ADFE-51F6AB2A9FAA}" type="presParOf" srcId="{0C055DB9-7214-4A37-B9B2-33F0561F222A}" destId="{3A91F844-E05B-4256-8DFD-FEE50EAD4A85}" srcOrd="0" destOrd="0" presId="urn:microsoft.com/office/officeart/2008/layout/PictureStrips"/>
    <dgm:cxn modelId="{9F5F1705-8FA8-4B17-843D-16D187CAA546}" type="presParOf" srcId="{0C055DB9-7214-4A37-B9B2-33F0561F222A}" destId="{0C371FAE-5A22-45CA-B810-CCA95EF515B7}" srcOrd="1" destOrd="0" presId="urn:microsoft.com/office/officeart/2008/layout/PictureStrips"/>
    <dgm:cxn modelId="{6F637833-62A4-4467-8DA9-0989E82A063E}" type="presParOf" srcId="{2452AE13-279D-4B5C-A22D-BF8302022A4D}" destId="{DBF31EA4-A07F-4B4A-A458-B83688333F6C}" srcOrd="5" destOrd="0" presId="urn:microsoft.com/office/officeart/2008/layout/PictureStrips"/>
    <dgm:cxn modelId="{99050E14-7497-4F98-8ABB-54A82E2862CA}" type="presParOf" srcId="{2452AE13-279D-4B5C-A22D-BF8302022A4D}" destId="{31E55BA5-95F8-4039-BF68-52D3C9C58381}" srcOrd="6" destOrd="0" presId="urn:microsoft.com/office/officeart/2008/layout/PictureStrips"/>
    <dgm:cxn modelId="{A151BAC0-19DE-4565-8793-CBC73C7BEED9}" type="presParOf" srcId="{31E55BA5-95F8-4039-BF68-52D3C9C58381}" destId="{EF587E2D-BA76-4F29-B430-9DFE7264B22A}" srcOrd="0" destOrd="0" presId="urn:microsoft.com/office/officeart/2008/layout/PictureStrips"/>
    <dgm:cxn modelId="{DA13510D-6F0A-45C9-B2ED-9B02CA5538E3}" type="presParOf" srcId="{31E55BA5-95F8-4039-BF68-52D3C9C58381}" destId="{1055E9FB-F863-4B2B-9A82-39F74EF33BD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D4B6E5-4D85-47E7-9B22-19B54CEB2EA2}" type="doc">
      <dgm:prSet loTypeId="urn:microsoft.com/office/officeart/2008/layout/PictureStrips" loCatId="list" qsTypeId="urn:microsoft.com/office/officeart/2005/8/quickstyle/3d2#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3AEFC4-97FB-4F43-A8AD-1F9F1E2D61A4}">
      <dgm:prSet phldrT="[Text]" custT="1"/>
      <dgm:spPr/>
      <dgm:t>
        <a:bodyPr/>
        <a:lstStyle/>
        <a:p>
          <a:r>
            <a:rPr lang="en-US" sz="2000" i="1" dirty="0"/>
            <a:t>Policy</a:t>
          </a:r>
          <a:r>
            <a:rPr lang="en-US" sz="2000" i="1" baseline="0" dirty="0"/>
            <a:t> demands</a:t>
          </a:r>
          <a:endParaRPr lang="en-US" sz="2000" i="1" dirty="0"/>
        </a:p>
      </dgm:t>
    </dgm:pt>
    <dgm:pt modelId="{89CEDEB3-7AA2-4A80-ADA8-7D6DF21794F6}" type="parTrans" cxnId="{D2A899E6-329F-4478-84F2-C87B5C4A0DF4}">
      <dgm:prSet/>
      <dgm:spPr/>
      <dgm:t>
        <a:bodyPr/>
        <a:lstStyle/>
        <a:p>
          <a:endParaRPr lang="en-US" sz="2000"/>
        </a:p>
      </dgm:t>
    </dgm:pt>
    <dgm:pt modelId="{5BA74387-AE0F-4475-8691-AAAF40A502E1}" type="sibTrans" cxnId="{D2A899E6-329F-4478-84F2-C87B5C4A0DF4}">
      <dgm:prSet/>
      <dgm:spPr/>
      <dgm:t>
        <a:bodyPr/>
        <a:lstStyle/>
        <a:p>
          <a:endParaRPr lang="en-US" sz="2000"/>
        </a:p>
      </dgm:t>
    </dgm:pt>
    <dgm:pt modelId="{4B06746E-BC53-4A36-9DCA-61F6F029614B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en-US" sz="2000" i="1" dirty="0">
              <a:solidFill>
                <a:schemeClr val="tx1"/>
              </a:solidFill>
            </a:rPr>
            <a:t>Policy decisions</a:t>
          </a:r>
          <a:endParaRPr lang="en-US" sz="2000" i="1" dirty="0"/>
        </a:p>
      </dgm:t>
    </dgm:pt>
    <dgm:pt modelId="{5ECEBCE3-3A9A-41CF-8C66-86CFC256F898}" type="parTrans" cxnId="{32D256EF-A1DB-40A7-AE23-06278CB32F2A}">
      <dgm:prSet/>
      <dgm:spPr/>
      <dgm:t>
        <a:bodyPr/>
        <a:lstStyle/>
        <a:p>
          <a:endParaRPr lang="en-US" sz="2000"/>
        </a:p>
      </dgm:t>
    </dgm:pt>
    <dgm:pt modelId="{D935AA11-AEE3-4A7E-BCCB-435B4F0DE1CD}" type="sibTrans" cxnId="{32D256EF-A1DB-40A7-AE23-06278CB32F2A}">
      <dgm:prSet/>
      <dgm:spPr/>
      <dgm:t>
        <a:bodyPr/>
        <a:lstStyle/>
        <a:p>
          <a:endParaRPr lang="en-US" sz="2000"/>
        </a:p>
      </dgm:t>
    </dgm:pt>
    <dgm:pt modelId="{4D12FBF8-C585-465A-AB4B-623C6A4626DF}">
      <dgm:prSet phldrT="[Text]" custT="1"/>
      <dgm:spPr/>
      <dgm:t>
        <a:bodyPr/>
        <a:lstStyle/>
        <a:p>
          <a:r>
            <a:rPr lang="en-US" sz="2000" i="1" dirty="0">
              <a:solidFill>
                <a:schemeClr val="tx1"/>
              </a:solidFill>
            </a:rPr>
            <a:t>Policy outputs</a:t>
          </a:r>
          <a:endParaRPr lang="en-US" sz="2000" i="1" dirty="0"/>
        </a:p>
      </dgm:t>
    </dgm:pt>
    <dgm:pt modelId="{9EA69163-8CB7-4166-8F7B-A889D76424A3}" type="parTrans" cxnId="{C9A8742C-4BE9-4E08-9C4F-E0D8C29BE9E9}">
      <dgm:prSet/>
      <dgm:spPr/>
      <dgm:t>
        <a:bodyPr/>
        <a:lstStyle/>
        <a:p>
          <a:endParaRPr lang="en-US" sz="2000"/>
        </a:p>
      </dgm:t>
    </dgm:pt>
    <dgm:pt modelId="{055A2266-DED7-4B8B-B9D8-309DFAE5143C}" type="sibTrans" cxnId="{C9A8742C-4BE9-4E08-9C4F-E0D8C29BE9E9}">
      <dgm:prSet/>
      <dgm:spPr/>
      <dgm:t>
        <a:bodyPr/>
        <a:lstStyle/>
        <a:p>
          <a:endParaRPr lang="en-US" sz="2000"/>
        </a:p>
      </dgm:t>
    </dgm:pt>
    <dgm:pt modelId="{184931BE-1F0E-4978-AC86-E41C2A022986}">
      <dgm:prSet phldrT="[Text]" custT="1"/>
      <dgm:spPr/>
      <dgm:t>
        <a:bodyPr/>
        <a:lstStyle/>
        <a:p>
          <a:r>
            <a:rPr lang="fi-FI" sz="2000" i="1" dirty="0"/>
            <a:t>Policy statements</a:t>
          </a:r>
          <a:endParaRPr lang="en-US" sz="2000" i="1" dirty="0"/>
        </a:p>
      </dgm:t>
    </dgm:pt>
    <dgm:pt modelId="{E5C427AB-8525-41FD-AC06-631A6220104D}" type="parTrans" cxnId="{60D0F2BF-827B-44C2-8C9F-AECABD39558D}">
      <dgm:prSet/>
      <dgm:spPr/>
      <dgm:t>
        <a:bodyPr/>
        <a:lstStyle/>
        <a:p>
          <a:endParaRPr lang="en-US" sz="2000"/>
        </a:p>
      </dgm:t>
    </dgm:pt>
    <dgm:pt modelId="{0B263F6D-20BB-4C06-A3D5-9CA144C65776}" type="sibTrans" cxnId="{60D0F2BF-827B-44C2-8C9F-AECABD39558D}">
      <dgm:prSet/>
      <dgm:spPr/>
      <dgm:t>
        <a:bodyPr/>
        <a:lstStyle/>
        <a:p>
          <a:endParaRPr lang="en-US" sz="2000"/>
        </a:p>
      </dgm:t>
    </dgm:pt>
    <dgm:pt modelId="{63D06240-9348-46AC-B26F-D322BC4A1174}">
      <dgm:prSet phldrT="[Text]" custT="1"/>
      <dgm:spPr/>
      <dgm:t>
        <a:bodyPr/>
        <a:lstStyle/>
        <a:p>
          <a:r>
            <a:rPr lang="en-US" sz="2000" i="1" dirty="0"/>
            <a:t>Policy outcome</a:t>
          </a:r>
        </a:p>
      </dgm:t>
    </dgm:pt>
    <dgm:pt modelId="{B02A07A5-28EA-4D52-97A1-6769F722AD3A}" type="parTrans" cxnId="{BA7A883B-788E-4883-A092-BDE47811015E}">
      <dgm:prSet/>
      <dgm:spPr/>
      <dgm:t>
        <a:bodyPr/>
        <a:lstStyle/>
        <a:p>
          <a:endParaRPr lang="en-US"/>
        </a:p>
      </dgm:t>
    </dgm:pt>
    <dgm:pt modelId="{7AAA42D1-DF32-4BC9-AA6C-AAE87690E19C}" type="sibTrans" cxnId="{BA7A883B-788E-4883-A092-BDE47811015E}">
      <dgm:prSet/>
      <dgm:spPr/>
      <dgm:t>
        <a:bodyPr/>
        <a:lstStyle/>
        <a:p>
          <a:endParaRPr lang="en-US"/>
        </a:p>
      </dgm:t>
    </dgm:pt>
    <dgm:pt modelId="{2452AE13-279D-4B5C-A22D-BF8302022A4D}" type="pres">
      <dgm:prSet presAssocID="{87D4B6E5-4D85-47E7-9B22-19B54CEB2EA2}" presName="Name0" presStyleCnt="0">
        <dgm:presLayoutVars>
          <dgm:dir/>
          <dgm:resizeHandles val="exact"/>
        </dgm:presLayoutVars>
      </dgm:prSet>
      <dgm:spPr/>
    </dgm:pt>
    <dgm:pt modelId="{1C2FF8B1-C972-4F79-86E6-5C09C6B182BF}" type="pres">
      <dgm:prSet presAssocID="{BB3AEFC4-97FB-4F43-A8AD-1F9F1E2D61A4}" presName="composite" presStyleCnt="0"/>
      <dgm:spPr/>
    </dgm:pt>
    <dgm:pt modelId="{C7B8FC51-FB2D-476C-9E4A-FC4F133A4BBA}" type="pres">
      <dgm:prSet presAssocID="{BB3AEFC4-97FB-4F43-A8AD-1F9F1E2D61A4}" presName="rect1" presStyleLbl="trAlignAcc1" presStyleIdx="0" presStyleCnt="5">
        <dgm:presLayoutVars>
          <dgm:bulletEnabled val="1"/>
        </dgm:presLayoutVars>
      </dgm:prSet>
      <dgm:spPr/>
    </dgm:pt>
    <dgm:pt modelId="{D3D4C90F-07DF-485C-94C9-C77DD94D91A1}" type="pres">
      <dgm:prSet presAssocID="{BB3AEFC4-97FB-4F43-A8AD-1F9F1E2D61A4}" presName="rect2" presStyleLbl="fgImgPlace1" presStyleIdx="0" presStyleCnt="5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A098D3F2-1443-459F-BEC4-241F1C9A23FA}" type="pres">
      <dgm:prSet presAssocID="{5BA74387-AE0F-4475-8691-AAAF40A502E1}" presName="sibTrans" presStyleCnt="0"/>
      <dgm:spPr/>
    </dgm:pt>
    <dgm:pt modelId="{6DB24C22-3746-4C62-9875-BE345C3327F2}" type="pres">
      <dgm:prSet presAssocID="{4B06746E-BC53-4A36-9DCA-61F6F029614B}" presName="composite" presStyleCnt="0"/>
      <dgm:spPr/>
    </dgm:pt>
    <dgm:pt modelId="{237BD6FC-72B9-4ABE-A9AD-E620B781B959}" type="pres">
      <dgm:prSet presAssocID="{4B06746E-BC53-4A36-9DCA-61F6F029614B}" presName="rect1" presStyleLbl="trAlignAcc1" presStyleIdx="1" presStyleCnt="5">
        <dgm:presLayoutVars>
          <dgm:bulletEnabled val="1"/>
        </dgm:presLayoutVars>
      </dgm:prSet>
      <dgm:spPr/>
    </dgm:pt>
    <dgm:pt modelId="{712D432F-D50F-47D1-837B-DD2E6D9D5E98}" type="pres">
      <dgm:prSet presAssocID="{4B06746E-BC53-4A36-9DCA-61F6F029614B}" presName="rect2" presStyleLbl="fgImgPlace1" presStyleIdx="1" presStyleCnt="5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</dgm:pt>
    <dgm:pt modelId="{4B0D4C84-3AD2-41E5-BA3F-899D46AF8CB4}" type="pres">
      <dgm:prSet presAssocID="{D935AA11-AEE3-4A7E-BCCB-435B4F0DE1CD}" presName="sibTrans" presStyleCnt="0"/>
      <dgm:spPr/>
    </dgm:pt>
    <dgm:pt modelId="{0C055DB9-7214-4A37-B9B2-33F0561F222A}" type="pres">
      <dgm:prSet presAssocID="{184931BE-1F0E-4978-AC86-E41C2A022986}" presName="composite" presStyleCnt="0"/>
      <dgm:spPr/>
    </dgm:pt>
    <dgm:pt modelId="{3A91F844-E05B-4256-8DFD-FEE50EAD4A85}" type="pres">
      <dgm:prSet presAssocID="{184931BE-1F0E-4978-AC86-E41C2A022986}" presName="rect1" presStyleLbl="trAlignAcc1" presStyleIdx="2" presStyleCnt="5">
        <dgm:presLayoutVars>
          <dgm:bulletEnabled val="1"/>
        </dgm:presLayoutVars>
      </dgm:prSet>
      <dgm:spPr/>
    </dgm:pt>
    <dgm:pt modelId="{0C371FAE-5A22-45CA-B810-CCA95EF515B7}" type="pres">
      <dgm:prSet presAssocID="{184931BE-1F0E-4978-AC86-E41C2A022986}" presName="rect2" presStyleLbl="fgImgPlace1" presStyleIdx="2" presStyleCnt="5"/>
      <dgm:spPr/>
    </dgm:pt>
    <dgm:pt modelId="{DBF31EA4-A07F-4B4A-A458-B83688333F6C}" type="pres">
      <dgm:prSet presAssocID="{0B263F6D-20BB-4C06-A3D5-9CA144C65776}" presName="sibTrans" presStyleCnt="0"/>
      <dgm:spPr/>
    </dgm:pt>
    <dgm:pt modelId="{31E55BA5-95F8-4039-BF68-52D3C9C58381}" type="pres">
      <dgm:prSet presAssocID="{4D12FBF8-C585-465A-AB4B-623C6A4626DF}" presName="composite" presStyleCnt="0"/>
      <dgm:spPr/>
    </dgm:pt>
    <dgm:pt modelId="{EF587E2D-BA76-4F29-B430-9DFE7264B22A}" type="pres">
      <dgm:prSet presAssocID="{4D12FBF8-C585-465A-AB4B-623C6A4626DF}" presName="rect1" presStyleLbl="trAlignAcc1" presStyleIdx="3" presStyleCnt="5" custScaleY="158149">
        <dgm:presLayoutVars>
          <dgm:bulletEnabled val="1"/>
        </dgm:presLayoutVars>
      </dgm:prSet>
      <dgm:spPr/>
    </dgm:pt>
    <dgm:pt modelId="{1055E9FB-F863-4B2B-9A82-39F74EF33BD1}" type="pres">
      <dgm:prSet presAssocID="{4D12FBF8-C585-465A-AB4B-623C6A4626DF}" presName="rect2" presStyleLbl="fgImgPlace1" presStyleIdx="3" presStyleCnt="5"/>
      <dgm:spPr/>
    </dgm:pt>
    <dgm:pt modelId="{4F6D5448-194D-48F0-8979-D1F01667E396}" type="pres">
      <dgm:prSet presAssocID="{055A2266-DED7-4B8B-B9D8-309DFAE5143C}" presName="sibTrans" presStyleCnt="0"/>
      <dgm:spPr/>
    </dgm:pt>
    <dgm:pt modelId="{79C7E227-4E9D-446C-9C7D-54EBBFB8D92E}" type="pres">
      <dgm:prSet presAssocID="{63D06240-9348-46AC-B26F-D322BC4A1174}" presName="composite" presStyleCnt="0"/>
      <dgm:spPr/>
    </dgm:pt>
    <dgm:pt modelId="{EA64452D-F66F-4B8F-88DD-7B4088ACD032}" type="pres">
      <dgm:prSet presAssocID="{63D06240-9348-46AC-B26F-D322BC4A1174}" presName="rect1" presStyleLbl="trAlignAcc1" presStyleIdx="4" presStyleCnt="5">
        <dgm:presLayoutVars>
          <dgm:bulletEnabled val="1"/>
        </dgm:presLayoutVars>
      </dgm:prSet>
      <dgm:spPr/>
    </dgm:pt>
    <dgm:pt modelId="{0B9EE50D-993E-42F6-9CDC-51CE4BDA7013}" type="pres">
      <dgm:prSet presAssocID="{63D06240-9348-46AC-B26F-D322BC4A1174}" presName="rect2" presStyleLbl="fgImgPlace1" presStyleIdx="4" presStyleCnt="5"/>
      <dgm:spPr/>
    </dgm:pt>
  </dgm:ptLst>
  <dgm:cxnLst>
    <dgm:cxn modelId="{CE163107-8382-4C51-8C50-DC10F490A191}" type="presOf" srcId="{4D12FBF8-C585-465A-AB4B-623C6A4626DF}" destId="{EF587E2D-BA76-4F29-B430-9DFE7264B22A}" srcOrd="0" destOrd="0" presId="urn:microsoft.com/office/officeart/2008/layout/PictureStrips"/>
    <dgm:cxn modelId="{FD28D622-B8F7-4AC4-86F7-6A12E0881E5A}" type="presOf" srcId="{BB3AEFC4-97FB-4F43-A8AD-1F9F1E2D61A4}" destId="{C7B8FC51-FB2D-476C-9E4A-FC4F133A4BBA}" srcOrd="0" destOrd="0" presId="urn:microsoft.com/office/officeart/2008/layout/PictureStrips"/>
    <dgm:cxn modelId="{077E0424-BF1E-4084-8A65-018DBA6C1470}" type="presOf" srcId="{63D06240-9348-46AC-B26F-D322BC4A1174}" destId="{EA64452D-F66F-4B8F-88DD-7B4088ACD032}" srcOrd="0" destOrd="0" presId="urn:microsoft.com/office/officeart/2008/layout/PictureStrips"/>
    <dgm:cxn modelId="{C9A8742C-4BE9-4E08-9C4F-E0D8C29BE9E9}" srcId="{87D4B6E5-4D85-47E7-9B22-19B54CEB2EA2}" destId="{4D12FBF8-C585-465A-AB4B-623C6A4626DF}" srcOrd="3" destOrd="0" parTransId="{9EA69163-8CB7-4166-8F7B-A889D76424A3}" sibTransId="{055A2266-DED7-4B8B-B9D8-309DFAE5143C}"/>
    <dgm:cxn modelId="{BA7A883B-788E-4883-A092-BDE47811015E}" srcId="{87D4B6E5-4D85-47E7-9B22-19B54CEB2EA2}" destId="{63D06240-9348-46AC-B26F-D322BC4A1174}" srcOrd="4" destOrd="0" parTransId="{B02A07A5-28EA-4D52-97A1-6769F722AD3A}" sibTransId="{7AAA42D1-DF32-4BC9-AA6C-AAE87690E19C}"/>
    <dgm:cxn modelId="{1F5B275B-958A-4CEA-92AB-061EAB233C6D}" type="presOf" srcId="{184931BE-1F0E-4978-AC86-E41C2A022986}" destId="{3A91F844-E05B-4256-8DFD-FEE50EAD4A85}" srcOrd="0" destOrd="0" presId="urn:microsoft.com/office/officeart/2008/layout/PictureStrips"/>
    <dgm:cxn modelId="{A675577B-028A-4C33-8970-60FC35C19ABE}" type="presOf" srcId="{87D4B6E5-4D85-47E7-9B22-19B54CEB2EA2}" destId="{2452AE13-279D-4B5C-A22D-BF8302022A4D}" srcOrd="0" destOrd="0" presId="urn:microsoft.com/office/officeart/2008/layout/PictureStrips"/>
    <dgm:cxn modelId="{6775C6AE-24C7-4B49-BD6B-F2F001F6AE06}" type="presOf" srcId="{4B06746E-BC53-4A36-9DCA-61F6F029614B}" destId="{237BD6FC-72B9-4ABE-A9AD-E620B781B959}" srcOrd="0" destOrd="0" presId="urn:microsoft.com/office/officeart/2008/layout/PictureStrips"/>
    <dgm:cxn modelId="{60D0F2BF-827B-44C2-8C9F-AECABD39558D}" srcId="{87D4B6E5-4D85-47E7-9B22-19B54CEB2EA2}" destId="{184931BE-1F0E-4978-AC86-E41C2A022986}" srcOrd="2" destOrd="0" parTransId="{E5C427AB-8525-41FD-AC06-631A6220104D}" sibTransId="{0B263F6D-20BB-4C06-A3D5-9CA144C65776}"/>
    <dgm:cxn modelId="{D2A899E6-329F-4478-84F2-C87B5C4A0DF4}" srcId="{87D4B6E5-4D85-47E7-9B22-19B54CEB2EA2}" destId="{BB3AEFC4-97FB-4F43-A8AD-1F9F1E2D61A4}" srcOrd="0" destOrd="0" parTransId="{89CEDEB3-7AA2-4A80-ADA8-7D6DF21794F6}" sibTransId="{5BA74387-AE0F-4475-8691-AAAF40A502E1}"/>
    <dgm:cxn modelId="{32D256EF-A1DB-40A7-AE23-06278CB32F2A}" srcId="{87D4B6E5-4D85-47E7-9B22-19B54CEB2EA2}" destId="{4B06746E-BC53-4A36-9DCA-61F6F029614B}" srcOrd="1" destOrd="0" parTransId="{5ECEBCE3-3A9A-41CF-8C66-86CFC256F898}" sibTransId="{D935AA11-AEE3-4A7E-BCCB-435B4F0DE1CD}"/>
    <dgm:cxn modelId="{F0D06FEC-0B12-4C18-A97B-64967FF71D54}" type="presParOf" srcId="{2452AE13-279D-4B5C-A22D-BF8302022A4D}" destId="{1C2FF8B1-C972-4F79-86E6-5C09C6B182BF}" srcOrd="0" destOrd="0" presId="urn:microsoft.com/office/officeart/2008/layout/PictureStrips"/>
    <dgm:cxn modelId="{D4EEBE9E-7C88-4CC9-82F7-EAEF868908AC}" type="presParOf" srcId="{1C2FF8B1-C972-4F79-86E6-5C09C6B182BF}" destId="{C7B8FC51-FB2D-476C-9E4A-FC4F133A4BBA}" srcOrd="0" destOrd="0" presId="urn:microsoft.com/office/officeart/2008/layout/PictureStrips"/>
    <dgm:cxn modelId="{CB3BA67F-5FE7-4EDD-AEED-2EDAC1C1B741}" type="presParOf" srcId="{1C2FF8B1-C972-4F79-86E6-5C09C6B182BF}" destId="{D3D4C90F-07DF-485C-94C9-C77DD94D91A1}" srcOrd="1" destOrd="0" presId="urn:microsoft.com/office/officeart/2008/layout/PictureStrips"/>
    <dgm:cxn modelId="{0327AD96-4A73-41E6-A560-950003F6B1F1}" type="presParOf" srcId="{2452AE13-279D-4B5C-A22D-BF8302022A4D}" destId="{A098D3F2-1443-459F-BEC4-241F1C9A23FA}" srcOrd="1" destOrd="0" presId="urn:microsoft.com/office/officeart/2008/layout/PictureStrips"/>
    <dgm:cxn modelId="{25FDB1E2-4820-4120-85CA-6909095A1377}" type="presParOf" srcId="{2452AE13-279D-4B5C-A22D-BF8302022A4D}" destId="{6DB24C22-3746-4C62-9875-BE345C3327F2}" srcOrd="2" destOrd="0" presId="urn:microsoft.com/office/officeart/2008/layout/PictureStrips"/>
    <dgm:cxn modelId="{5FA47669-6CBD-46BE-9234-9E3DBDE7418D}" type="presParOf" srcId="{6DB24C22-3746-4C62-9875-BE345C3327F2}" destId="{237BD6FC-72B9-4ABE-A9AD-E620B781B959}" srcOrd="0" destOrd="0" presId="urn:microsoft.com/office/officeart/2008/layout/PictureStrips"/>
    <dgm:cxn modelId="{BA4A9BC5-4012-4B42-9A2D-2ECE2085396B}" type="presParOf" srcId="{6DB24C22-3746-4C62-9875-BE345C3327F2}" destId="{712D432F-D50F-47D1-837B-DD2E6D9D5E98}" srcOrd="1" destOrd="0" presId="urn:microsoft.com/office/officeart/2008/layout/PictureStrips"/>
    <dgm:cxn modelId="{AC5927DE-4FF9-4CFD-AA3C-807333F0442C}" type="presParOf" srcId="{2452AE13-279D-4B5C-A22D-BF8302022A4D}" destId="{4B0D4C84-3AD2-41E5-BA3F-899D46AF8CB4}" srcOrd="3" destOrd="0" presId="urn:microsoft.com/office/officeart/2008/layout/PictureStrips"/>
    <dgm:cxn modelId="{BFF7EB95-70D9-48BE-AC56-EDC73B3EBEFC}" type="presParOf" srcId="{2452AE13-279D-4B5C-A22D-BF8302022A4D}" destId="{0C055DB9-7214-4A37-B9B2-33F0561F222A}" srcOrd="4" destOrd="0" presId="urn:microsoft.com/office/officeart/2008/layout/PictureStrips"/>
    <dgm:cxn modelId="{00D30D90-E46A-4587-BFAC-7D4AC33B24C9}" type="presParOf" srcId="{0C055DB9-7214-4A37-B9B2-33F0561F222A}" destId="{3A91F844-E05B-4256-8DFD-FEE50EAD4A85}" srcOrd="0" destOrd="0" presId="urn:microsoft.com/office/officeart/2008/layout/PictureStrips"/>
    <dgm:cxn modelId="{EF9447A4-6FAE-4E61-8330-60B1E74EF3D1}" type="presParOf" srcId="{0C055DB9-7214-4A37-B9B2-33F0561F222A}" destId="{0C371FAE-5A22-45CA-B810-CCA95EF515B7}" srcOrd="1" destOrd="0" presId="urn:microsoft.com/office/officeart/2008/layout/PictureStrips"/>
    <dgm:cxn modelId="{C1C4E8CF-BE65-4A84-84A9-0439607CC584}" type="presParOf" srcId="{2452AE13-279D-4B5C-A22D-BF8302022A4D}" destId="{DBF31EA4-A07F-4B4A-A458-B83688333F6C}" srcOrd="5" destOrd="0" presId="urn:microsoft.com/office/officeart/2008/layout/PictureStrips"/>
    <dgm:cxn modelId="{E531F818-EB37-46F3-BB66-C9FAA5912ECE}" type="presParOf" srcId="{2452AE13-279D-4B5C-A22D-BF8302022A4D}" destId="{31E55BA5-95F8-4039-BF68-52D3C9C58381}" srcOrd="6" destOrd="0" presId="urn:microsoft.com/office/officeart/2008/layout/PictureStrips"/>
    <dgm:cxn modelId="{C752A505-99C9-4249-A0C1-248823A9882F}" type="presParOf" srcId="{31E55BA5-95F8-4039-BF68-52D3C9C58381}" destId="{EF587E2D-BA76-4F29-B430-9DFE7264B22A}" srcOrd="0" destOrd="0" presId="urn:microsoft.com/office/officeart/2008/layout/PictureStrips"/>
    <dgm:cxn modelId="{5B26EA72-66F6-4D15-B09F-2D1DCDA8F003}" type="presParOf" srcId="{31E55BA5-95F8-4039-BF68-52D3C9C58381}" destId="{1055E9FB-F863-4B2B-9A82-39F74EF33BD1}" srcOrd="1" destOrd="0" presId="urn:microsoft.com/office/officeart/2008/layout/PictureStrips"/>
    <dgm:cxn modelId="{CCC524F3-4D59-463C-82E4-AC9B5E7288CD}" type="presParOf" srcId="{2452AE13-279D-4B5C-A22D-BF8302022A4D}" destId="{4F6D5448-194D-48F0-8979-D1F01667E396}" srcOrd="7" destOrd="0" presId="urn:microsoft.com/office/officeart/2008/layout/PictureStrips"/>
    <dgm:cxn modelId="{C0AFF95A-2E2D-494A-BCA7-0BF1F682CFED}" type="presParOf" srcId="{2452AE13-279D-4B5C-A22D-BF8302022A4D}" destId="{79C7E227-4E9D-446C-9C7D-54EBBFB8D92E}" srcOrd="8" destOrd="0" presId="urn:microsoft.com/office/officeart/2008/layout/PictureStrips"/>
    <dgm:cxn modelId="{D985D706-1915-4701-A8F2-C5DE715FAFEA}" type="presParOf" srcId="{79C7E227-4E9D-446C-9C7D-54EBBFB8D92E}" destId="{EA64452D-F66F-4B8F-88DD-7B4088ACD032}" srcOrd="0" destOrd="0" presId="urn:microsoft.com/office/officeart/2008/layout/PictureStrips"/>
    <dgm:cxn modelId="{03037E37-D48C-466A-9808-614C87F6DC5E}" type="presParOf" srcId="{79C7E227-4E9D-446C-9C7D-54EBBFB8D92E}" destId="{0B9EE50D-993E-42F6-9CDC-51CE4BDA701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CE713E7-E604-4718-966F-0E0B8CDA96B2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AE1CA6C-199B-4B58-8C5B-7D667E415B02}">
      <dgm:prSet phldrT="[Text]" custT="1"/>
      <dgm:spPr/>
      <dgm:t>
        <a:bodyPr/>
        <a:lstStyle/>
        <a:p>
          <a:r>
            <a:rPr lang="en-US" sz="2500" b="1" dirty="0"/>
            <a:t>TINDAKAN</a:t>
          </a:r>
        </a:p>
      </dgm:t>
    </dgm:pt>
    <dgm:pt modelId="{5904D8BD-1C59-40F0-A872-AE13E7429F41}" type="parTrans" cxnId="{1002CB74-9C0C-4C02-8245-803FBCE3EE5C}">
      <dgm:prSet/>
      <dgm:spPr/>
      <dgm:t>
        <a:bodyPr/>
        <a:lstStyle/>
        <a:p>
          <a:endParaRPr lang="en-US"/>
        </a:p>
      </dgm:t>
    </dgm:pt>
    <dgm:pt modelId="{9F047C74-E33C-4083-BF81-F72C6A8C03EE}" type="sibTrans" cxnId="{1002CB74-9C0C-4C02-8245-803FBCE3EE5C}">
      <dgm:prSet/>
      <dgm:spPr/>
      <dgm:t>
        <a:bodyPr/>
        <a:lstStyle/>
        <a:p>
          <a:endParaRPr lang="en-US"/>
        </a:p>
      </dgm:t>
    </dgm:pt>
    <dgm:pt modelId="{25F2C3F7-1398-407C-AB5A-79C6E78AEF69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000" b="1" dirty="0"/>
            <a:t>KESEJAHTERA-AN MASYARAKAT</a:t>
          </a:r>
        </a:p>
      </dgm:t>
    </dgm:pt>
    <dgm:pt modelId="{32796FC4-9CD5-44EE-AC40-E04D9B43A15E}" type="parTrans" cxnId="{3A563767-7534-4F34-8479-B7B4F9597B05}">
      <dgm:prSet/>
      <dgm:spPr/>
      <dgm:t>
        <a:bodyPr/>
        <a:lstStyle/>
        <a:p>
          <a:endParaRPr lang="en-US"/>
        </a:p>
      </dgm:t>
    </dgm:pt>
    <dgm:pt modelId="{8E828C31-FDE1-4DAE-BA12-1E72F9257A65}" type="sibTrans" cxnId="{3A563767-7534-4F34-8479-B7B4F9597B05}">
      <dgm:prSet/>
      <dgm:spPr/>
      <dgm:t>
        <a:bodyPr/>
        <a:lstStyle/>
        <a:p>
          <a:endParaRPr lang="en-US"/>
        </a:p>
      </dgm:t>
    </dgm:pt>
    <dgm:pt modelId="{B6662458-87F4-476E-B888-CFDD1D3A5F35}" type="pres">
      <dgm:prSet presAssocID="{CCE713E7-E604-4718-966F-0E0B8CDA96B2}" presName="Name0" presStyleCnt="0">
        <dgm:presLayoutVars>
          <dgm:dir/>
          <dgm:animOne val="branch"/>
          <dgm:animLvl val="lvl"/>
        </dgm:presLayoutVars>
      </dgm:prSet>
      <dgm:spPr/>
    </dgm:pt>
    <dgm:pt modelId="{E5149073-E0CA-4C77-8C5E-44EBC034B5DC}" type="pres">
      <dgm:prSet presAssocID="{FAE1CA6C-199B-4B58-8C5B-7D667E415B02}" presName="chaos" presStyleCnt="0"/>
      <dgm:spPr/>
    </dgm:pt>
    <dgm:pt modelId="{FDB779B1-D580-4359-A6CD-6B355CD98F71}" type="pres">
      <dgm:prSet presAssocID="{FAE1CA6C-199B-4B58-8C5B-7D667E415B02}" presName="parTx1" presStyleLbl="revTx" presStyleIdx="0" presStyleCnt="1"/>
      <dgm:spPr/>
    </dgm:pt>
    <dgm:pt modelId="{C1F4692B-7F5B-455A-B71E-9DEF4A039F9E}" type="pres">
      <dgm:prSet presAssocID="{FAE1CA6C-199B-4B58-8C5B-7D667E415B02}" presName="c1" presStyleLbl="node1" presStyleIdx="0" presStyleCnt="19"/>
      <dgm:spPr/>
    </dgm:pt>
    <dgm:pt modelId="{DB9509D0-5CA8-4556-8C31-5F8DDA9DB0D8}" type="pres">
      <dgm:prSet presAssocID="{FAE1CA6C-199B-4B58-8C5B-7D667E415B02}" presName="c2" presStyleLbl="node1" presStyleIdx="1" presStyleCnt="19"/>
      <dgm:spPr/>
    </dgm:pt>
    <dgm:pt modelId="{22E50E22-7231-411E-816E-907F63D5F8D1}" type="pres">
      <dgm:prSet presAssocID="{FAE1CA6C-199B-4B58-8C5B-7D667E415B02}" presName="c3" presStyleLbl="node1" presStyleIdx="2" presStyleCnt="19"/>
      <dgm:spPr/>
    </dgm:pt>
    <dgm:pt modelId="{28B52D97-777A-46FD-9363-3DFF8C5D8F5D}" type="pres">
      <dgm:prSet presAssocID="{FAE1CA6C-199B-4B58-8C5B-7D667E415B02}" presName="c4" presStyleLbl="node1" presStyleIdx="3" presStyleCnt="19"/>
      <dgm:spPr/>
    </dgm:pt>
    <dgm:pt modelId="{2BFCB79D-B846-413B-9F00-5006D83F0F12}" type="pres">
      <dgm:prSet presAssocID="{FAE1CA6C-199B-4B58-8C5B-7D667E415B02}" presName="c5" presStyleLbl="node1" presStyleIdx="4" presStyleCnt="19"/>
      <dgm:spPr/>
    </dgm:pt>
    <dgm:pt modelId="{E7963A60-1A68-4709-86BC-B0ECAFADEF0C}" type="pres">
      <dgm:prSet presAssocID="{FAE1CA6C-199B-4B58-8C5B-7D667E415B02}" presName="c6" presStyleLbl="node1" presStyleIdx="5" presStyleCnt="19"/>
      <dgm:spPr/>
    </dgm:pt>
    <dgm:pt modelId="{C2D3061E-6CE7-43D4-8D7B-9FDB2BA99EBE}" type="pres">
      <dgm:prSet presAssocID="{FAE1CA6C-199B-4B58-8C5B-7D667E415B02}" presName="c7" presStyleLbl="node1" presStyleIdx="6" presStyleCnt="19"/>
      <dgm:spPr/>
    </dgm:pt>
    <dgm:pt modelId="{A8A00D08-E12A-4CBF-BDE1-B846C79C8F7A}" type="pres">
      <dgm:prSet presAssocID="{FAE1CA6C-199B-4B58-8C5B-7D667E415B02}" presName="c8" presStyleLbl="node1" presStyleIdx="7" presStyleCnt="19"/>
      <dgm:spPr/>
    </dgm:pt>
    <dgm:pt modelId="{84003715-9187-4202-86DC-1CB2C9AA9A0F}" type="pres">
      <dgm:prSet presAssocID="{FAE1CA6C-199B-4B58-8C5B-7D667E415B02}" presName="c9" presStyleLbl="node1" presStyleIdx="8" presStyleCnt="19"/>
      <dgm:spPr/>
    </dgm:pt>
    <dgm:pt modelId="{68BEF23B-7AEE-401C-B909-145BB78723FB}" type="pres">
      <dgm:prSet presAssocID="{FAE1CA6C-199B-4B58-8C5B-7D667E415B02}" presName="c10" presStyleLbl="node1" presStyleIdx="9" presStyleCnt="19"/>
      <dgm:spPr>
        <a:solidFill>
          <a:srgbClr val="FFFF00"/>
        </a:solidFill>
      </dgm:spPr>
    </dgm:pt>
    <dgm:pt modelId="{F9348488-3284-420C-8BCB-49141FF1BD67}" type="pres">
      <dgm:prSet presAssocID="{FAE1CA6C-199B-4B58-8C5B-7D667E415B02}" presName="c11" presStyleLbl="node1" presStyleIdx="10" presStyleCnt="19"/>
      <dgm:spPr/>
    </dgm:pt>
    <dgm:pt modelId="{7C3E0A85-B358-48E7-A689-2D952F0D2D92}" type="pres">
      <dgm:prSet presAssocID="{FAE1CA6C-199B-4B58-8C5B-7D667E415B02}" presName="c12" presStyleLbl="node1" presStyleIdx="11" presStyleCnt="19"/>
      <dgm:spPr>
        <a:solidFill>
          <a:srgbClr val="FF3399"/>
        </a:solidFill>
      </dgm:spPr>
    </dgm:pt>
    <dgm:pt modelId="{F456A693-7E73-4EA7-B933-063D047082C7}" type="pres">
      <dgm:prSet presAssocID="{FAE1CA6C-199B-4B58-8C5B-7D667E415B02}" presName="c13" presStyleLbl="node1" presStyleIdx="12" presStyleCnt="19"/>
      <dgm:spPr/>
    </dgm:pt>
    <dgm:pt modelId="{6D4DDF9D-3E63-420B-90FA-33989F7732F9}" type="pres">
      <dgm:prSet presAssocID="{FAE1CA6C-199B-4B58-8C5B-7D667E415B02}" presName="c14" presStyleLbl="node1" presStyleIdx="13" presStyleCnt="19"/>
      <dgm:spPr/>
    </dgm:pt>
    <dgm:pt modelId="{09FC4FBD-4813-4D0D-A1C9-A19A271C2C1C}" type="pres">
      <dgm:prSet presAssocID="{FAE1CA6C-199B-4B58-8C5B-7D667E415B02}" presName="c15" presStyleLbl="node1" presStyleIdx="14" presStyleCnt="19"/>
      <dgm:spPr/>
    </dgm:pt>
    <dgm:pt modelId="{D12C7661-BD34-4F70-BC21-20C9C8A40727}" type="pres">
      <dgm:prSet presAssocID="{FAE1CA6C-199B-4B58-8C5B-7D667E415B02}" presName="c16" presStyleLbl="node1" presStyleIdx="15" presStyleCnt="19"/>
      <dgm:spPr/>
    </dgm:pt>
    <dgm:pt modelId="{5EF89BFB-70DE-4168-8AB3-90BACD2942E4}" type="pres">
      <dgm:prSet presAssocID="{FAE1CA6C-199B-4B58-8C5B-7D667E415B02}" presName="c17" presStyleLbl="node1" presStyleIdx="16" presStyleCnt="19"/>
      <dgm:spPr>
        <a:solidFill>
          <a:srgbClr val="00B0F0"/>
        </a:solidFill>
      </dgm:spPr>
    </dgm:pt>
    <dgm:pt modelId="{B2E57742-2783-4079-9413-1B4F3E9DC592}" type="pres">
      <dgm:prSet presAssocID="{FAE1CA6C-199B-4B58-8C5B-7D667E415B02}" presName="c18" presStyleLbl="node1" presStyleIdx="17" presStyleCnt="19"/>
      <dgm:spPr/>
    </dgm:pt>
    <dgm:pt modelId="{A49D777B-12DF-4A99-B1E8-D4F74683EF24}" type="pres">
      <dgm:prSet presAssocID="{9F047C74-E33C-4083-BF81-F72C6A8C03EE}" presName="chevronComposite1" presStyleCnt="0"/>
      <dgm:spPr/>
    </dgm:pt>
    <dgm:pt modelId="{E49F7C55-6E17-4135-A499-B697A29CA01E}" type="pres">
      <dgm:prSet presAssocID="{9F047C74-E33C-4083-BF81-F72C6A8C03EE}" presName="chevron1" presStyleLbl="sibTrans2D1" presStyleIdx="0" presStyleCnt="2"/>
      <dgm:spPr/>
    </dgm:pt>
    <dgm:pt modelId="{500537BE-D55F-477B-AFE6-B8470316F6D5}" type="pres">
      <dgm:prSet presAssocID="{9F047C74-E33C-4083-BF81-F72C6A8C03EE}" presName="spChevron1" presStyleCnt="0"/>
      <dgm:spPr/>
    </dgm:pt>
    <dgm:pt modelId="{E643C7DC-F3C7-4F97-BC7B-49825F0D8C80}" type="pres">
      <dgm:prSet presAssocID="{9F047C74-E33C-4083-BF81-F72C6A8C03EE}" presName="overlap" presStyleCnt="0"/>
      <dgm:spPr/>
    </dgm:pt>
    <dgm:pt modelId="{6567E18F-61F0-4CA8-BC87-362E407CA1E5}" type="pres">
      <dgm:prSet presAssocID="{9F047C74-E33C-4083-BF81-F72C6A8C03EE}" presName="chevronComposite2" presStyleCnt="0"/>
      <dgm:spPr/>
    </dgm:pt>
    <dgm:pt modelId="{D128510D-FD08-4A20-A0BB-882B4C3FA896}" type="pres">
      <dgm:prSet presAssocID="{9F047C74-E33C-4083-BF81-F72C6A8C03EE}" presName="chevron2" presStyleLbl="sibTrans2D1" presStyleIdx="1" presStyleCnt="2"/>
      <dgm:spPr/>
    </dgm:pt>
    <dgm:pt modelId="{A30D8157-7D58-491E-BB16-ECF6D1DCC408}" type="pres">
      <dgm:prSet presAssocID="{9F047C74-E33C-4083-BF81-F72C6A8C03EE}" presName="spChevron2" presStyleCnt="0"/>
      <dgm:spPr/>
    </dgm:pt>
    <dgm:pt modelId="{7F349C5E-0BF4-46DC-858F-E60663397874}" type="pres">
      <dgm:prSet presAssocID="{25F2C3F7-1398-407C-AB5A-79C6E78AEF69}" presName="last" presStyleCnt="0"/>
      <dgm:spPr/>
    </dgm:pt>
    <dgm:pt modelId="{5267E20A-A18D-4972-BAD4-BB5CFA827A99}" type="pres">
      <dgm:prSet presAssocID="{25F2C3F7-1398-407C-AB5A-79C6E78AEF69}" presName="circleTx" presStyleLbl="node1" presStyleIdx="18" presStyleCnt="19" custScaleX="130138"/>
      <dgm:spPr/>
    </dgm:pt>
    <dgm:pt modelId="{8A20D6E5-A49B-48FD-839F-F20967A45DB1}" type="pres">
      <dgm:prSet presAssocID="{25F2C3F7-1398-407C-AB5A-79C6E78AEF69}" presName="spN" presStyleCnt="0"/>
      <dgm:spPr/>
    </dgm:pt>
  </dgm:ptLst>
  <dgm:cxnLst>
    <dgm:cxn modelId="{CDA2C107-8C0D-45BA-BA00-77CBDDDB9EDD}" type="presOf" srcId="{FAE1CA6C-199B-4B58-8C5B-7D667E415B02}" destId="{FDB779B1-D580-4359-A6CD-6B355CD98F71}" srcOrd="0" destOrd="0" presId="urn:microsoft.com/office/officeart/2009/3/layout/RandomtoResultProcess"/>
    <dgm:cxn modelId="{3A563767-7534-4F34-8479-B7B4F9597B05}" srcId="{CCE713E7-E604-4718-966F-0E0B8CDA96B2}" destId="{25F2C3F7-1398-407C-AB5A-79C6E78AEF69}" srcOrd="1" destOrd="0" parTransId="{32796FC4-9CD5-44EE-AC40-E04D9B43A15E}" sibTransId="{8E828C31-FDE1-4DAE-BA12-1E72F9257A65}"/>
    <dgm:cxn modelId="{1002CB74-9C0C-4C02-8245-803FBCE3EE5C}" srcId="{CCE713E7-E604-4718-966F-0E0B8CDA96B2}" destId="{FAE1CA6C-199B-4B58-8C5B-7D667E415B02}" srcOrd="0" destOrd="0" parTransId="{5904D8BD-1C59-40F0-A872-AE13E7429F41}" sibTransId="{9F047C74-E33C-4083-BF81-F72C6A8C03EE}"/>
    <dgm:cxn modelId="{5A6A50B0-5567-4CD7-9DC9-DAB68EEF7BB0}" type="presOf" srcId="{CCE713E7-E604-4718-966F-0E0B8CDA96B2}" destId="{B6662458-87F4-476E-B888-CFDD1D3A5F35}" srcOrd="0" destOrd="0" presId="urn:microsoft.com/office/officeart/2009/3/layout/RandomtoResultProcess"/>
    <dgm:cxn modelId="{1B5CD8B7-2308-486D-93F1-AD50A6B80C43}" type="presOf" srcId="{25F2C3F7-1398-407C-AB5A-79C6E78AEF69}" destId="{5267E20A-A18D-4972-BAD4-BB5CFA827A99}" srcOrd="0" destOrd="0" presId="urn:microsoft.com/office/officeart/2009/3/layout/RandomtoResultProcess"/>
    <dgm:cxn modelId="{1DC2D592-3958-4F3C-8779-99E81817D71B}" type="presParOf" srcId="{B6662458-87F4-476E-B888-CFDD1D3A5F35}" destId="{E5149073-E0CA-4C77-8C5E-44EBC034B5DC}" srcOrd="0" destOrd="0" presId="urn:microsoft.com/office/officeart/2009/3/layout/RandomtoResultProcess"/>
    <dgm:cxn modelId="{B2FB590F-C73C-42C6-904F-21728D3AB4BB}" type="presParOf" srcId="{E5149073-E0CA-4C77-8C5E-44EBC034B5DC}" destId="{FDB779B1-D580-4359-A6CD-6B355CD98F71}" srcOrd="0" destOrd="0" presId="urn:microsoft.com/office/officeart/2009/3/layout/RandomtoResultProcess"/>
    <dgm:cxn modelId="{89369C00-E67D-488D-A3D5-38FF712B0A60}" type="presParOf" srcId="{E5149073-E0CA-4C77-8C5E-44EBC034B5DC}" destId="{C1F4692B-7F5B-455A-B71E-9DEF4A039F9E}" srcOrd="1" destOrd="0" presId="urn:microsoft.com/office/officeart/2009/3/layout/RandomtoResultProcess"/>
    <dgm:cxn modelId="{24F36E34-5FAF-41A2-924B-251850E08086}" type="presParOf" srcId="{E5149073-E0CA-4C77-8C5E-44EBC034B5DC}" destId="{DB9509D0-5CA8-4556-8C31-5F8DDA9DB0D8}" srcOrd="2" destOrd="0" presId="urn:microsoft.com/office/officeart/2009/3/layout/RandomtoResultProcess"/>
    <dgm:cxn modelId="{333E526E-BF03-44F0-96AD-30FBCFDE17E2}" type="presParOf" srcId="{E5149073-E0CA-4C77-8C5E-44EBC034B5DC}" destId="{22E50E22-7231-411E-816E-907F63D5F8D1}" srcOrd="3" destOrd="0" presId="urn:microsoft.com/office/officeart/2009/3/layout/RandomtoResultProcess"/>
    <dgm:cxn modelId="{0D0949AD-CDAC-49F1-A2DD-41FBE2F77A5B}" type="presParOf" srcId="{E5149073-E0CA-4C77-8C5E-44EBC034B5DC}" destId="{28B52D97-777A-46FD-9363-3DFF8C5D8F5D}" srcOrd="4" destOrd="0" presId="urn:microsoft.com/office/officeart/2009/3/layout/RandomtoResultProcess"/>
    <dgm:cxn modelId="{E32186AE-401C-40E6-AB1B-B701E1B62807}" type="presParOf" srcId="{E5149073-E0CA-4C77-8C5E-44EBC034B5DC}" destId="{2BFCB79D-B846-413B-9F00-5006D83F0F12}" srcOrd="5" destOrd="0" presId="urn:microsoft.com/office/officeart/2009/3/layout/RandomtoResultProcess"/>
    <dgm:cxn modelId="{0A5E71BA-80CA-468E-97BC-02DBCB528193}" type="presParOf" srcId="{E5149073-E0CA-4C77-8C5E-44EBC034B5DC}" destId="{E7963A60-1A68-4709-86BC-B0ECAFADEF0C}" srcOrd="6" destOrd="0" presId="urn:microsoft.com/office/officeart/2009/3/layout/RandomtoResultProcess"/>
    <dgm:cxn modelId="{C2863941-42C8-424E-8008-081BBBFB87FE}" type="presParOf" srcId="{E5149073-E0CA-4C77-8C5E-44EBC034B5DC}" destId="{C2D3061E-6CE7-43D4-8D7B-9FDB2BA99EBE}" srcOrd="7" destOrd="0" presId="urn:microsoft.com/office/officeart/2009/3/layout/RandomtoResultProcess"/>
    <dgm:cxn modelId="{8913AAA2-B784-4613-B9F3-B4D83BAFB375}" type="presParOf" srcId="{E5149073-E0CA-4C77-8C5E-44EBC034B5DC}" destId="{A8A00D08-E12A-4CBF-BDE1-B846C79C8F7A}" srcOrd="8" destOrd="0" presId="urn:microsoft.com/office/officeart/2009/3/layout/RandomtoResultProcess"/>
    <dgm:cxn modelId="{678DE775-2577-4967-BA2D-5703D1A9EAFD}" type="presParOf" srcId="{E5149073-E0CA-4C77-8C5E-44EBC034B5DC}" destId="{84003715-9187-4202-86DC-1CB2C9AA9A0F}" srcOrd="9" destOrd="0" presId="urn:microsoft.com/office/officeart/2009/3/layout/RandomtoResultProcess"/>
    <dgm:cxn modelId="{D97DF4F0-F106-4296-9B99-5AF55578BAEB}" type="presParOf" srcId="{E5149073-E0CA-4C77-8C5E-44EBC034B5DC}" destId="{68BEF23B-7AEE-401C-B909-145BB78723FB}" srcOrd="10" destOrd="0" presId="urn:microsoft.com/office/officeart/2009/3/layout/RandomtoResultProcess"/>
    <dgm:cxn modelId="{07DB99C9-A01C-4907-83F2-539C75527104}" type="presParOf" srcId="{E5149073-E0CA-4C77-8C5E-44EBC034B5DC}" destId="{F9348488-3284-420C-8BCB-49141FF1BD67}" srcOrd="11" destOrd="0" presId="urn:microsoft.com/office/officeart/2009/3/layout/RandomtoResultProcess"/>
    <dgm:cxn modelId="{C432B219-BCD4-4B72-BB7E-D47C27312DB8}" type="presParOf" srcId="{E5149073-E0CA-4C77-8C5E-44EBC034B5DC}" destId="{7C3E0A85-B358-48E7-A689-2D952F0D2D92}" srcOrd="12" destOrd="0" presId="urn:microsoft.com/office/officeart/2009/3/layout/RandomtoResultProcess"/>
    <dgm:cxn modelId="{8649AC3C-BDD6-423F-8124-78D05807DF2A}" type="presParOf" srcId="{E5149073-E0CA-4C77-8C5E-44EBC034B5DC}" destId="{F456A693-7E73-4EA7-B933-063D047082C7}" srcOrd="13" destOrd="0" presId="urn:microsoft.com/office/officeart/2009/3/layout/RandomtoResultProcess"/>
    <dgm:cxn modelId="{06925E36-B311-415C-A13D-F3394F18E474}" type="presParOf" srcId="{E5149073-E0CA-4C77-8C5E-44EBC034B5DC}" destId="{6D4DDF9D-3E63-420B-90FA-33989F7732F9}" srcOrd="14" destOrd="0" presId="urn:microsoft.com/office/officeart/2009/3/layout/RandomtoResultProcess"/>
    <dgm:cxn modelId="{A067A0DA-08EE-4125-AF70-126C88031514}" type="presParOf" srcId="{E5149073-E0CA-4C77-8C5E-44EBC034B5DC}" destId="{09FC4FBD-4813-4D0D-A1C9-A19A271C2C1C}" srcOrd="15" destOrd="0" presId="urn:microsoft.com/office/officeart/2009/3/layout/RandomtoResultProcess"/>
    <dgm:cxn modelId="{790E9D4C-8506-4506-8CF5-F46D23412739}" type="presParOf" srcId="{E5149073-E0CA-4C77-8C5E-44EBC034B5DC}" destId="{D12C7661-BD34-4F70-BC21-20C9C8A40727}" srcOrd="16" destOrd="0" presId="urn:microsoft.com/office/officeart/2009/3/layout/RandomtoResultProcess"/>
    <dgm:cxn modelId="{43A84FDD-FA7B-4E77-BC58-3352F0A91931}" type="presParOf" srcId="{E5149073-E0CA-4C77-8C5E-44EBC034B5DC}" destId="{5EF89BFB-70DE-4168-8AB3-90BACD2942E4}" srcOrd="17" destOrd="0" presId="urn:microsoft.com/office/officeart/2009/3/layout/RandomtoResultProcess"/>
    <dgm:cxn modelId="{FE928706-4697-40DD-9A94-46A4E940243A}" type="presParOf" srcId="{E5149073-E0CA-4C77-8C5E-44EBC034B5DC}" destId="{B2E57742-2783-4079-9413-1B4F3E9DC592}" srcOrd="18" destOrd="0" presId="urn:microsoft.com/office/officeart/2009/3/layout/RandomtoResultProcess"/>
    <dgm:cxn modelId="{F22E05E0-8BF5-449F-AA30-5892B9E3C5F3}" type="presParOf" srcId="{B6662458-87F4-476E-B888-CFDD1D3A5F35}" destId="{A49D777B-12DF-4A99-B1E8-D4F74683EF24}" srcOrd="1" destOrd="0" presId="urn:microsoft.com/office/officeart/2009/3/layout/RandomtoResultProcess"/>
    <dgm:cxn modelId="{C74F9FE8-74E3-4E7A-B580-321ED496CE0B}" type="presParOf" srcId="{A49D777B-12DF-4A99-B1E8-D4F74683EF24}" destId="{E49F7C55-6E17-4135-A499-B697A29CA01E}" srcOrd="0" destOrd="0" presId="urn:microsoft.com/office/officeart/2009/3/layout/RandomtoResultProcess"/>
    <dgm:cxn modelId="{9DFC8DCC-65EF-42E9-BC5B-EA14A739AECA}" type="presParOf" srcId="{A49D777B-12DF-4A99-B1E8-D4F74683EF24}" destId="{500537BE-D55F-477B-AFE6-B8470316F6D5}" srcOrd="1" destOrd="0" presId="urn:microsoft.com/office/officeart/2009/3/layout/RandomtoResultProcess"/>
    <dgm:cxn modelId="{394DD83D-568C-44E1-BAB2-196A79FC8C24}" type="presParOf" srcId="{B6662458-87F4-476E-B888-CFDD1D3A5F35}" destId="{E643C7DC-F3C7-4F97-BC7B-49825F0D8C80}" srcOrd="2" destOrd="0" presId="urn:microsoft.com/office/officeart/2009/3/layout/RandomtoResultProcess"/>
    <dgm:cxn modelId="{6883FC7A-84B3-4C00-9671-854C727F5DED}" type="presParOf" srcId="{B6662458-87F4-476E-B888-CFDD1D3A5F35}" destId="{6567E18F-61F0-4CA8-BC87-362E407CA1E5}" srcOrd="3" destOrd="0" presId="urn:microsoft.com/office/officeart/2009/3/layout/RandomtoResultProcess"/>
    <dgm:cxn modelId="{01DF5B79-0E04-4B97-A1E2-D8681F7BBAB0}" type="presParOf" srcId="{6567E18F-61F0-4CA8-BC87-362E407CA1E5}" destId="{D128510D-FD08-4A20-A0BB-882B4C3FA896}" srcOrd="0" destOrd="0" presId="urn:microsoft.com/office/officeart/2009/3/layout/RandomtoResultProcess"/>
    <dgm:cxn modelId="{7A1FC2EB-7FEF-4015-9E6C-9326248D8495}" type="presParOf" srcId="{6567E18F-61F0-4CA8-BC87-362E407CA1E5}" destId="{A30D8157-7D58-491E-BB16-ECF6D1DCC408}" srcOrd="1" destOrd="0" presId="urn:microsoft.com/office/officeart/2009/3/layout/RandomtoResultProcess"/>
    <dgm:cxn modelId="{BBD835C8-4A43-4EE2-9938-E146C8B69D27}" type="presParOf" srcId="{B6662458-87F4-476E-B888-CFDD1D3A5F35}" destId="{7F349C5E-0BF4-46DC-858F-E60663397874}" srcOrd="4" destOrd="0" presId="urn:microsoft.com/office/officeart/2009/3/layout/RandomtoResultProcess"/>
    <dgm:cxn modelId="{EA1F9678-3BEA-47EF-B50F-8937F0FA97CE}" type="presParOf" srcId="{7F349C5E-0BF4-46DC-858F-E60663397874}" destId="{5267E20A-A18D-4972-BAD4-BB5CFA827A99}" srcOrd="0" destOrd="0" presId="urn:microsoft.com/office/officeart/2009/3/layout/RandomtoResultProcess"/>
    <dgm:cxn modelId="{11FFEF0D-9802-45DE-B5A3-6064002E5E55}" type="presParOf" srcId="{7F349C5E-0BF4-46DC-858F-E60663397874}" destId="{8A20D6E5-A49B-48FD-839F-F20967A45DB1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E3309-267E-4C80-8442-8DD3D2DF8E03}">
      <dsp:nvSpPr>
        <dsp:cNvPr id="0" name=""/>
        <dsp:cNvSpPr/>
      </dsp:nvSpPr>
      <dsp:spPr>
        <a:xfrm>
          <a:off x="869865" y="72009"/>
          <a:ext cx="3274207" cy="67299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584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Penanaman</a:t>
          </a:r>
          <a:r>
            <a:rPr lang="en-US" sz="1300" kern="1200" dirty="0"/>
            <a:t> modal/</a:t>
          </a:r>
          <a:r>
            <a:rPr lang="en-US" sz="1300" kern="1200" dirty="0" err="1"/>
            <a:t>investasi</a:t>
          </a:r>
          <a:r>
            <a:rPr lang="en-US" sz="1300" kern="1200" dirty="0"/>
            <a:t> </a:t>
          </a:r>
          <a:r>
            <a:rPr lang="en-US" sz="1300" kern="1200" dirty="0" err="1"/>
            <a:t>asing</a:t>
          </a:r>
          <a:r>
            <a:rPr lang="en-US" sz="1300" kern="1200" dirty="0"/>
            <a:t> </a:t>
          </a:r>
        </a:p>
      </dsp:txBody>
      <dsp:txXfrm>
        <a:off x="869865" y="72009"/>
        <a:ext cx="3274207" cy="672991"/>
      </dsp:txXfrm>
    </dsp:sp>
    <dsp:sp modelId="{D463CA33-BB26-403B-880A-51F9F19CF9AC}">
      <dsp:nvSpPr>
        <dsp:cNvPr id="0" name=""/>
        <dsp:cNvSpPr/>
      </dsp:nvSpPr>
      <dsp:spPr>
        <a:xfrm>
          <a:off x="595616" y="79573"/>
          <a:ext cx="471094" cy="706641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C152D11-A344-4CE9-AF3C-F7A2225DDE83}">
      <dsp:nvSpPr>
        <dsp:cNvPr id="0" name=""/>
        <dsp:cNvSpPr/>
      </dsp:nvSpPr>
      <dsp:spPr>
        <a:xfrm>
          <a:off x="824145" y="792089"/>
          <a:ext cx="3332353" cy="67299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584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Kerjasama</a:t>
          </a:r>
          <a:r>
            <a:rPr lang="en-US" sz="1300" kern="1200" dirty="0"/>
            <a:t> bilateral-multilateral di </a:t>
          </a:r>
          <a:r>
            <a:rPr lang="en-US" sz="1300" kern="1200" dirty="0" err="1"/>
            <a:t>bidang</a:t>
          </a:r>
          <a:r>
            <a:rPr lang="en-US" sz="1300" kern="1200" dirty="0"/>
            <a:t> </a:t>
          </a:r>
          <a:r>
            <a:rPr lang="en-US" sz="1300" kern="1200" dirty="0" err="1"/>
            <a:t>pembangunan</a:t>
          </a:r>
          <a:r>
            <a:rPr lang="en-US" sz="1300" kern="1200" dirty="0"/>
            <a:t> </a:t>
          </a:r>
          <a:r>
            <a:rPr lang="en-US" sz="1300" kern="1200" dirty="0" err="1"/>
            <a:t>internasional</a:t>
          </a:r>
          <a:endParaRPr lang="en-US" sz="1300" kern="1200" dirty="0"/>
        </a:p>
      </dsp:txBody>
      <dsp:txXfrm>
        <a:off x="824145" y="792089"/>
        <a:ext cx="3332353" cy="672991"/>
      </dsp:txXfrm>
    </dsp:sp>
    <dsp:sp modelId="{40B0AB9E-2459-4D0D-97E7-60534215F00E}">
      <dsp:nvSpPr>
        <dsp:cNvPr id="0" name=""/>
        <dsp:cNvSpPr/>
      </dsp:nvSpPr>
      <dsp:spPr>
        <a:xfrm>
          <a:off x="595616" y="792088"/>
          <a:ext cx="471094" cy="706641"/>
        </a:xfrm>
        <a:prstGeom prst="rect">
          <a:avLst/>
        </a:prstGeom>
        <a:solidFill>
          <a:schemeClr val="accent2">
            <a:tint val="50000"/>
            <a:hueOff val="-7200000"/>
            <a:satOff val="-10157"/>
            <a:lumOff val="1055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E7B506A-15EC-45EB-9390-24350088A220}">
      <dsp:nvSpPr>
        <dsp:cNvPr id="0" name=""/>
        <dsp:cNvSpPr/>
      </dsp:nvSpPr>
      <dsp:spPr>
        <a:xfrm>
          <a:off x="824155" y="1512169"/>
          <a:ext cx="3343100" cy="67299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584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Implementasi</a:t>
          </a:r>
          <a:r>
            <a:rPr lang="en-US" sz="1300" kern="1200" dirty="0"/>
            <a:t> program </a:t>
          </a:r>
          <a:r>
            <a:rPr lang="en-US" sz="1300" kern="1200" dirty="0" err="1"/>
            <a:t>pembangunan</a:t>
          </a:r>
          <a:r>
            <a:rPr lang="en-US" sz="1300" kern="1200" dirty="0"/>
            <a:t> </a:t>
          </a:r>
          <a:r>
            <a:rPr lang="en-US" sz="1300" kern="1200" dirty="0" err="1"/>
            <a:t>dan</a:t>
          </a:r>
          <a:r>
            <a:rPr lang="en-US" sz="1300" kern="1200" dirty="0"/>
            <a:t> </a:t>
          </a:r>
          <a:r>
            <a:rPr lang="en-US" sz="1300" kern="1200" dirty="0" err="1"/>
            <a:t>pemberdayaan</a:t>
          </a:r>
          <a:endParaRPr lang="en-US" sz="1300" kern="1200" dirty="0"/>
        </a:p>
      </dsp:txBody>
      <dsp:txXfrm>
        <a:off x="824155" y="1512169"/>
        <a:ext cx="3343100" cy="672991"/>
      </dsp:txXfrm>
    </dsp:sp>
    <dsp:sp modelId="{A02FF112-EB3B-4A49-80CB-D6D33922CA84}">
      <dsp:nvSpPr>
        <dsp:cNvPr id="0" name=""/>
        <dsp:cNvSpPr/>
      </dsp:nvSpPr>
      <dsp:spPr>
        <a:xfrm>
          <a:off x="595616" y="1512171"/>
          <a:ext cx="471094" cy="706641"/>
        </a:xfrm>
        <a:prstGeom prst="rect">
          <a:avLst/>
        </a:prstGeom>
        <a:solidFill>
          <a:schemeClr val="accent2">
            <a:tint val="50000"/>
            <a:hueOff val="-14400000"/>
            <a:satOff val="-20314"/>
            <a:lumOff val="2109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174AD-DA5F-4698-BD5B-2D9737334196}">
      <dsp:nvSpPr>
        <dsp:cNvPr id="0" name=""/>
        <dsp:cNvSpPr/>
      </dsp:nvSpPr>
      <dsp:spPr>
        <a:xfrm>
          <a:off x="4231845" y="1898014"/>
          <a:ext cx="3358822" cy="947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3600"/>
              </a:lnTo>
              <a:lnTo>
                <a:pt x="3358822" y="673600"/>
              </a:lnTo>
              <a:lnTo>
                <a:pt x="3358822" y="94756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A58DA-9482-4ADF-8651-DC68CB28CEDA}">
      <dsp:nvSpPr>
        <dsp:cNvPr id="0" name=""/>
        <dsp:cNvSpPr/>
      </dsp:nvSpPr>
      <dsp:spPr>
        <a:xfrm>
          <a:off x="4231845" y="1898014"/>
          <a:ext cx="135759" cy="955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1113"/>
              </a:lnTo>
              <a:lnTo>
                <a:pt x="135759" y="681113"/>
              </a:lnTo>
              <a:lnTo>
                <a:pt x="135759" y="95507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E45D2C-380D-4290-B248-05F79B913B77}">
      <dsp:nvSpPr>
        <dsp:cNvPr id="0" name=""/>
        <dsp:cNvSpPr/>
      </dsp:nvSpPr>
      <dsp:spPr>
        <a:xfrm>
          <a:off x="1223393" y="1898014"/>
          <a:ext cx="3008451" cy="1021839"/>
        </a:xfrm>
        <a:custGeom>
          <a:avLst/>
          <a:gdLst/>
          <a:ahLst/>
          <a:cxnLst/>
          <a:rect l="0" t="0" r="0" b="0"/>
          <a:pathLst>
            <a:path>
              <a:moveTo>
                <a:pt x="3008451" y="0"/>
              </a:moveTo>
              <a:lnTo>
                <a:pt x="3008451" y="747879"/>
              </a:lnTo>
              <a:lnTo>
                <a:pt x="0" y="747879"/>
              </a:lnTo>
              <a:lnTo>
                <a:pt x="0" y="102183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2EC19-B4E5-4A2D-88CD-6452C9DB21BB}">
      <dsp:nvSpPr>
        <dsp:cNvPr id="0" name=""/>
        <dsp:cNvSpPr/>
      </dsp:nvSpPr>
      <dsp:spPr>
        <a:xfrm>
          <a:off x="3097995" y="723899"/>
          <a:ext cx="2267699" cy="11741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68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solidFill>
                <a:schemeClr val="tx1"/>
              </a:solidFill>
            </a:rPr>
            <a:t>Kearifan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3097995" y="723899"/>
        <a:ext cx="2267699" cy="1174114"/>
      </dsp:txXfrm>
    </dsp:sp>
    <dsp:sp modelId="{9F650789-A5C4-4AC6-84FE-A6BC158A8DF2}">
      <dsp:nvSpPr>
        <dsp:cNvPr id="0" name=""/>
        <dsp:cNvSpPr/>
      </dsp:nvSpPr>
      <dsp:spPr>
        <a:xfrm>
          <a:off x="2817565" y="1650572"/>
          <a:ext cx="3508868" cy="6470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8420" tIns="14605" rIns="58420" bIns="14605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Sumber</a:t>
          </a:r>
          <a:r>
            <a:rPr lang="en-US" sz="2300" kern="1200" dirty="0"/>
            <a:t> </a:t>
          </a:r>
          <a:r>
            <a:rPr lang="en-US" sz="2300" kern="1200" dirty="0" err="1"/>
            <a:t>berbagai</a:t>
          </a:r>
          <a:r>
            <a:rPr lang="en-US" sz="2300" kern="1200" dirty="0"/>
            <a:t> </a:t>
          </a:r>
          <a:r>
            <a:rPr lang="en-US" sz="2300" kern="1200" dirty="0" err="1"/>
            <a:t>pilihan</a:t>
          </a:r>
          <a:endParaRPr lang="en-US" sz="2300" kern="1200" dirty="0"/>
        </a:p>
      </dsp:txBody>
      <dsp:txXfrm>
        <a:off x="2817565" y="1650572"/>
        <a:ext cx="3508868" cy="647081"/>
      </dsp:txXfrm>
    </dsp:sp>
    <dsp:sp modelId="{73E68F1F-5029-40EC-80EB-8949A1CAB21B}">
      <dsp:nvSpPr>
        <dsp:cNvPr id="0" name=""/>
        <dsp:cNvSpPr/>
      </dsp:nvSpPr>
      <dsp:spPr>
        <a:xfrm>
          <a:off x="89543" y="2919853"/>
          <a:ext cx="2267699" cy="10282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68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Kebijaksanaan</a:t>
          </a:r>
          <a:endParaRPr lang="en-US" sz="2600" kern="1200" dirty="0"/>
        </a:p>
      </dsp:txBody>
      <dsp:txXfrm>
        <a:off x="89543" y="2919853"/>
        <a:ext cx="2267699" cy="1028265"/>
      </dsp:txXfrm>
    </dsp:sp>
    <dsp:sp modelId="{7EC17064-29FC-4466-9598-9716D27F0E26}">
      <dsp:nvSpPr>
        <dsp:cNvPr id="0" name=""/>
        <dsp:cNvSpPr/>
      </dsp:nvSpPr>
      <dsp:spPr>
        <a:xfrm>
          <a:off x="457200" y="3723118"/>
          <a:ext cx="2244573" cy="22204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Cara/</a:t>
          </a:r>
          <a:r>
            <a:rPr lang="en-US" sz="2000" kern="1200" dirty="0" err="1"/>
            <a:t>alat</a:t>
          </a:r>
          <a:r>
            <a:rPr lang="en-US" sz="2000" kern="1200" dirty="0"/>
            <a:t> </a:t>
          </a:r>
          <a:r>
            <a:rPr lang="en-US" sz="2000" kern="1200" dirty="0" err="1"/>
            <a:t>memecahkan</a:t>
          </a:r>
          <a:r>
            <a:rPr lang="en-US" sz="2000" kern="1200" dirty="0"/>
            <a:t> </a:t>
          </a:r>
          <a:r>
            <a:rPr lang="en-US" sz="2000" kern="1200" dirty="0" err="1"/>
            <a:t>masalah</a:t>
          </a:r>
          <a:r>
            <a:rPr lang="en-US" sz="2000" kern="1200" dirty="0"/>
            <a:t> </a:t>
          </a:r>
          <a:r>
            <a:rPr lang="en-US" sz="2000" kern="1200" dirty="0" err="1"/>
            <a:t>berbentuk</a:t>
          </a:r>
          <a:r>
            <a:rPr lang="en-US" sz="2000" kern="1200" dirty="0"/>
            <a:t> </a:t>
          </a:r>
          <a:r>
            <a:rPr lang="en-US" sz="2000" kern="1200" dirty="0" err="1"/>
            <a:t>negatif</a:t>
          </a:r>
          <a:endParaRPr lang="en-US" sz="2000" kern="1200" dirty="0"/>
        </a:p>
      </dsp:txBody>
      <dsp:txXfrm>
        <a:off x="457200" y="3723118"/>
        <a:ext cx="2244573" cy="2220481"/>
      </dsp:txXfrm>
    </dsp:sp>
    <dsp:sp modelId="{B7B864E9-B93D-4222-9981-CF277E52A54C}">
      <dsp:nvSpPr>
        <dsp:cNvPr id="0" name=""/>
        <dsp:cNvSpPr/>
      </dsp:nvSpPr>
      <dsp:spPr>
        <a:xfrm>
          <a:off x="3233755" y="2853087"/>
          <a:ext cx="2267699" cy="117411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6510" tIns="16510" rIns="16510" bIns="16568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Kebijaksanaan</a:t>
          </a:r>
          <a:endParaRPr lang="en-US" sz="2600" kern="1200" dirty="0"/>
        </a:p>
      </dsp:txBody>
      <dsp:txXfrm>
        <a:off x="3233755" y="2853087"/>
        <a:ext cx="2267699" cy="1174114"/>
      </dsp:txXfrm>
    </dsp:sp>
    <dsp:sp modelId="{651EAC38-2069-49FC-BD66-66FABD95C1E8}">
      <dsp:nvSpPr>
        <dsp:cNvPr id="0" name=""/>
        <dsp:cNvSpPr/>
      </dsp:nvSpPr>
      <dsp:spPr>
        <a:xfrm>
          <a:off x="3352796" y="3710802"/>
          <a:ext cx="2402276" cy="22327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Pilihan</a:t>
          </a:r>
          <a:r>
            <a:rPr lang="en-US" sz="2000" kern="1200" dirty="0"/>
            <a:t> </a:t>
          </a:r>
          <a:r>
            <a:rPr lang="en-US" sz="2000" kern="1200" dirty="0" err="1"/>
            <a:t>terbaik</a:t>
          </a:r>
          <a:r>
            <a:rPr lang="en-US" sz="2000" kern="1200" dirty="0"/>
            <a:t> </a:t>
          </a:r>
          <a:r>
            <a:rPr lang="en-US" sz="2000" kern="1200" dirty="0" err="1"/>
            <a:t>dalam</a:t>
          </a:r>
          <a:r>
            <a:rPr lang="en-US" sz="2000" kern="1200" dirty="0"/>
            <a:t> </a:t>
          </a:r>
          <a:r>
            <a:rPr lang="en-US" sz="2000" kern="1200" dirty="0" err="1"/>
            <a:t>memecahkan</a:t>
          </a:r>
          <a:r>
            <a:rPr lang="en-US" sz="2000" kern="1200" dirty="0"/>
            <a:t> </a:t>
          </a:r>
          <a:r>
            <a:rPr lang="en-US" sz="2000" kern="1200" dirty="0" err="1"/>
            <a:t>masalah</a:t>
          </a:r>
          <a:r>
            <a:rPr lang="en-US" sz="2000" kern="1200" dirty="0"/>
            <a:t> </a:t>
          </a:r>
          <a:r>
            <a:rPr lang="en-US" sz="2000" kern="1200" dirty="0" err="1"/>
            <a:t>berdasarkan</a:t>
          </a:r>
          <a:r>
            <a:rPr lang="en-US" sz="2000" kern="1200" dirty="0"/>
            <a:t> </a:t>
          </a:r>
          <a:r>
            <a:rPr lang="en-US" sz="2000" kern="1200" dirty="0" err="1"/>
            <a:t>hati</a:t>
          </a:r>
          <a:r>
            <a:rPr lang="en-US" sz="2000" kern="1200" dirty="0"/>
            <a:t> </a:t>
          </a:r>
          <a:r>
            <a:rPr lang="en-US" sz="2000" kern="1200" dirty="0" err="1"/>
            <a:t>nurani</a:t>
          </a:r>
          <a:r>
            <a:rPr lang="en-US" sz="2000" kern="1200" dirty="0"/>
            <a:t> </a:t>
          </a:r>
          <a:r>
            <a:rPr lang="en-US" sz="2000" kern="1200" dirty="0" err="1"/>
            <a:t>secara</a:t>
          </a:r>
          <a:r>
            <a:rPr lang="en-US" sz="2000" kern="1200" dirty="0"/>
            <a:t> </a:t>
          </a:r>
          <a:r>
            <a:rPr lang="en-US" sz="2000" kern="1200" dirty="0" err="1"/>
            <a:t>etik</a:t>
          </a:r>
          <a:r>
            <a:rPr lang="en-US" sz="2000" kern="1200" dirty="0"/>
            <a:t> </a:t>
          </a:r>
          <a:r>
            <a:rPr lang="en-US" sz="2000" kern="1200" dirty="0" err="1"/>
            <a:t>dan</a:t>
          </a:r>
          <a:r>
            <a:rPr lang="en-US" sz="2000" kern="1200" dirty="0"/>
            <a:t> moral </a:t>
          </a:r>
          <a:r>
            <a:rPr lang="en-US" sz="2000" kern="1200" dirty="0" err="1"/>
            <a:t>mengikat</a:t>
          </a:r>
          <a:endParaRPr lang="en-US" sz="2000" kern="1200" dirty="0"/>
        </a:p>
      </dsp:txBody>
      <dsp:txXfrm>
        <a:off x="3352796" y="3710802"/>
        <a:ext cx="2402276" cy="2232797"/>
      </dsp:txXfrm>
    </dsp:sp>
    <dsp:sp modelId="{1056A3E2-7E8E-45A8-BE27-B3EA96DF49DD}">
      <dsp:nvSpPr>
        <dsp:cNvPr id="0" name=""/>
        <dsp:cNvSpPr/>
      </dsp:nvSpPr>
      <dsp:spPr>
        <a:xfrm>
          <a:off x="6456817" y="2845574"/>
          <a:ext cx="2267699" cy="117411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68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Kebijakan</a:t>
          </a:r>
          <a:endParaRPr lang="en-US" sz="2600" kern="1200" dirty="0"/>
        </a:p>
      </dsp:txBody>
      <dsp:txXfrm>
        <a:off x="6456817" y="2845574"/>
        <a:ext cx="2267699" cy="1174114"/>
      </dsp:txXfrm>
    </dsp:sp>
    <dsp:sp modelId="{75624BB4-F6C7-42D5-9036-19A10D84BADE}">
      <dsp:nvSpPr>
        <dsp:cNvPr id="0" name=""/>
        <dsp:cNvSpPr/>
      </dsp:nvSpPr>
      <dsp:spPr>
        <a:xfrm>
          <a:off x="6661140" y="3736077"/>
          <a:ext cx="2247267" cy="22075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Pilihan</a:t>
          </a:r>
          <a:r>
            <a:rPr lang="en-US" sz="2000" kern="1200" dirty="0"/>
            <a:t> </a:t>
          </a:r>
          <a:r>
            <a:rPr lang="en-US" sz="2000" kern="1200" dirty="0" err="1"/>
            <a:t>terbaik</a:t>
          </a:r>
          <a:r>
            <a:rPr lang="en-US" sz="2000" kern="1200" dirty="0"/>
            <a:t> </a:t>
          </a:r>
          <a:r>
            <a:rPr lang="en-US" sz="2000" kern="1200" dirty="0" err="1"/>
            <a:t>dalam</a:t>
          </a:r>
          <a:r>
            <a:rPr lang="en-US" sz="2000" kern="1200" dirty="0"/>
            <a:t> </a:t>
          </a:r>
          <a:r>
            <a:rPr lang="en-US" sz="2000" kern="1200" dirty="0" err="1"/>
            <a:t>batas</a:t>
          </a:r>
          <a:r>
            <a:rPr lang="en-US" sz="2000" kern="1200" dirty="0"/>
            <a:t> </a:t>
          </a:r>
          <a:r>
            <a:rPr lang="en-US" sz="2000" kern="1200" dirty="0" err="1"/>
            <a:t>kompetensi</a:t>
          </a:r>
          <a:r>
            <a:rPr lang="en-US" sz="2000" kern="1200" dirty="0"/>
            <a:t> </a:t>
          </a:r>
          <a:r>
            <a:rPr lang="en-US" sz="2000" kern="1200" dirty="0" err="1"/>
            <a:t>dan</a:t>
          </a:r>
          <a:r>
            <a:rPr lang="en-US" sz="2000" kern="1200" dirty="0"/>
            <a:t> </a:t>
          </a:r>
          <a:r>
            <a:rPr lang="en-US" sz="2000" kern="1200" dirty="0" err="1"/>
            <a:t>secara</a:t>
          </a:r>
          <a:r>
            <a:rPr lang="en-US" sz="2000" kern="1200" dirty="0"/>
            <a:t> </a:t>
          </a:r>
          <a:r>
            <a:rPr lang="en-US" sz="2000" kern="1200" dirty="0" err="1"/>
            <a:t>fomasl</a:t>
          </a:r>
          <a:r>
            <a:rPr lang="en-US" sz="2000" kern="1200" dirty="0"/>
            <a:t> </a:t>
          </a:r>
          <a:r>
            <a:rPr lang="en-US" sz="2000" kern="1200" dirty="0" err="1"/>
            <a:t>mengikat</a:t>
          </a:r>
          <a:r>
            <a:rPr lang="en-US" sz="2000" kern="1200" dirty="0"/>
            <a:t> </a:t>
          </a:r>
        </a:p>
      </dsp:txBody>
      <dsp:txXfrm>
        <a:off x="6661140" y="3736077"/>
        <a:ext cx="2247267" cy="22075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F0AAC-2C71-4306-98FC-91504BB119EF}">
      <dsp:nvSpPr>
        <dsp:cNvPr id="0" name=""/>
        <dsp:cNvSpPr/>
      </dsp:nvSpPr>
      <dsp:spPr>
        <a:xfrm>
          <a:off x="0" y="434002"/>
          <a:ext cx="8763000" cy="1233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0106" tIns="562356" rIns="68010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Kebijakan</a:t>
          </a:r>
          <a:r>
            <a:rPr lang="en-US" sz="2000" kern="1200" dirty="0"/>
            <a:t> </a:t>
          </a:r>
          <a:r>
            <a:rPr lang="en-US" sz="2000" kern="1200" dirty="0" err="1"/>
            <a:t>sebenarnya</a:t>
          </a:r>
          <a:r>
            <a:rPr lang="en-US" sz="2000" kern="1200" dirty="0"/>
            <a:t> </a:t>
          </a:r>
          <a:r>
            <a:rPr lang="en-US" sz="2000" kern="1200" dirty="0" err="1"/>
            <a:t>tidak</a:t>
          </a:r>
          <a:r>
            <a:rPr lang="en-US" sz="2000" kern="1200" dirty="0"/>
            <a:t> </a:t>
          </a:r>
          <a:r>
            <a:rPr lang="en-US" sz="2000" kern="1200" dirty="0" err="1"/>
            <a:t>serta</a:t>
          </a:r>
          <a:r>
            <a:rPr lang="en-US" sz="2000" kern="1200" dirty="0"/>
            <a:t> </a:t>
          </a:r>
          <a:r>
            <a:rPr lang="en-US" sz="2000" kern="1200" dirty="0" err="1"/>
            <a:t>merta</a:t>
          </a:r>
          <a:r>
            <a:rPr lang="en-US" sz="2000" kern="1200" dirty="0"/>
            <a:t> </a:t>
          </a:r>
          <a:r>
            <a:rPr lang="en-US" sz="2000" kern="1200" dirty="0" err="1"/>
            <a:t>dapat</a:t>
          </a:r>
          <a:r>
            <a:rPr lang="en-US" sz="2000" kern="1200" dirty="0"/>
            <a:t> </a:t>
          </a:r>
          <a:r>
            <a:rPr lang="en-US" sz="2000" kern="1200" dirty="0" err="1"/>
            <a:t>dibedakan</a:t>
          </a:r>
          <a:r>
            <a:rPr lang="en-US" sz="2000" kern="1200" dirty="0"/>
            <a:t> </a:t>
          </a:r>
          <a:r>
            <a:rPr lang="en-US" sz="2000" kern="1200" dirty="0" err="1"/>
            <a:t>dari</a:t>
          </a:r>
          <a:r>
            <a:rPr lang="en-US" sz="2000" kern="1200" dirty="0"/>
            <a:t> </a:t>
          </a:r>
          <a:r>
            <a:rPr lang="en-US" sz="2000" kern="1200" dirty="0" err="1"/>
            <a:t>administrasi</a:t>
          </a:r>
          <a:r>
            <a:rPr lang="en-US" sz="2000" kern="1200" dirty="0"/>
            <a:t> </a:t>
          </a:r>
          <a:endParaRPr lang="en-US" sz="2000" b="0" i="1" kern="1200" dirty="0"/>
        </a:p>
      </dsp:txBody>
      <dsp:txXfrm>
        <a:off x="0" y="434002"/>
        <a:ext cx="8763000" cy="1233225"/>
      </dsp:txXfrm>
    </dsp:sp>
    <dsp:sp modelId="{10F90C86-E06F-4EF1-9FB3-0AFEDFE61228}">
      <dsp:nvSpPr>
        <dsp:cNvPr id="0" name=""/>
        <dsp:cNvSpPr/>
      </dsp:nvSpPr>
      <dsp:spPr>
        <a:xfrm>
          <a:off x="438150" y="35482"/>
          <a:ext cx="6134100" cy="7970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Kebijakan</a:t>
          </a:r>
          <a:r>
            <a:rPr lang="en-US" sz="2000" kern="1200" dirty="0"/>
            <a:t> </a:t>
          </a:r>
          <a:r>
            <a:rPr lang="en-US" sz="2000" kern="1200" dirty="0" err="1"/>
            <a:t>harus</a:t>
          </a:r>
          <a:r>
            <a:rPr lang="en-US" sz="2000" kern="1200" dirty="0"/>
            <a:t> </a:t>
          </a:r>
          <a:r>
            <a:rPr lang="en-US" sz="2000" kern="1200" dirty="0" err="1"/>
            <a:t>dibedakan</a:t>
          </a:r>
          <a:r>
            <a:rPr lang="en-US" sz="2000" kern="1200" dirty="0"/>
            <a:t> </a:t>
          </a:r>
          <a:r>
            <a:rPr lang="en-US" sz="2000" kern="1200" dirty="0" err="1"/>
            <a:t>dari</a:t>
          </a:r>
          <a:r>
            <a:rPr lang="en-US" sz="2000" kern="1200" dirty="0"/>
            <a:t> </a:t>
          </a:r>
          <a:r>
            <a:rPr lang="en-US" sz="2000" kern="1200" dirty="0" err="1"/>
            <a:t>keputusan</a:t>
          </a:r>
          <a:r>
            <a:rPr lang="en-US" sz="2000" kern="1200" dirty="0"/>
            <a:t> </a:t>
          </a:r>
          <a:endParaRPr lang="en-US" sz="2000" b="1" i="1" kern="1200" dirty="0"/>
        </a:p>
      </dsp:txBody>
      <dsp:txXfrm>
        <a:off x="477058" y="74390"/>
        <a:ext cx="6056284" cy="719224"/>
      </dsp:txXfrm>
    </dsp:sp>
    <dsp:sp modelId="{780F95A1-CA87-439F-91EF-FB285B505C54}">
      <dsp:nvSpPr>
        <dsp:cNvPr id="0" name=""/>
        <dsp:cNvSpPr/>
      </dsp:nvSpPr>
      <dsp:spPr>
        <a:xfrm>
          <a:off x="0" y="2211547"/>
          <a:ext cx="8763000" cy="1233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7200000"/>
              <a:satOff val="-25001"/>
              <a:lumOff val="30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0106" tIns="562356" rIns="68010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Kebijakan</a:t>
          </a:r>
          <a:r>
            <a:rPr lang="en-US" sz="2000" kern="1200" dirty="0"/>
            <a:t> </a:t>
          </a:r>
          <a:r>
            <a:rPr lang="en-US" sz="2000" kern="1200" dirty="0" err="1"/>
            <a:t>mencakup</a:t>
          </a:r>
          <a:r>
            <a:rPr lang="en-US" sz="2000" kern="1200" dirty="0"/>
            <a:t> </a:t>
          </a:r>
          <a:r>
            <a:rPr lang="en-US" sz="2000" kern="1200" dirty="0" err="1"/>
            <a:t>ketiadaan</a:t>
          </a:r>
          <a:r>
            <a:rPr lang="en-US" sz="2000" kern="1200" dirty="0"/>
            <a:t> </a:t>
          </a:r>
          <a:r>
            <a:rPr lang="en-US" sz="2000" kern="1200" dirty="0" err="1"/>
            <a:t>tindakan</a:t>
          </a:r>
          <a:r>
            <a:rPr lang="en-US" sz="2000" kern="1200" dirty="0"/>
            <a:t> </a:t>
          </a:r>
          <a:r>
            <a:rPr lang="en-US" sz="2000" kern="1200" dirty="0" err="1"/>
            <a:t>ataupun</a:t>
          </a:r>
          <a:r>
            <a:rPr lang="en-US" sz="2000" kern="1200" dirty="0"/>
            <a:t> </a:t>
          </a:r>
          <a:r>
            <a:rPr lang="en-US" sz="2000" kern="1200" dirty="0" err="1"/>
            <a:t>adanya</a:t>
          </a:r>
          <a:r>
            <a:rPr lang="en-US" sz="2000" kern="1200" dirty="0"/>
            <a:t> </a:t>
          </a:r>
          <a:r>
            <a:rPr lang="en-US" sz="2000" kern="1200" dirty="0" err="1"/>
            <a:t>tindakan</a:t>
          </a:r>
          <a:endParaRPr lang="en-US" sz="2000" i="1" kern="1200" dirty="0"/>
        </a:p>
      </dsp:txBody>
      <dsp:txXfrm>
        <a:off x="0" y="2211547"/>
        <a:ext cx="8763000" cy="1233225"/>
      </dsp:txXfrm>
    </dsp:sp>
    <dsp:sp modelId="{201CD477-FAC3-473C-B84C-F491CF5BE78E}">
      <dsp:nvSpPr>
        <dsp:cNvPr id="0" name=""/>
        <dsp:cNvSpPr/>
      </dsp:nvSpPr>
      <dsp:spPr>
        <a:xfrm>
          <a:off x="438150" y="1813027"/>
          <a:ext cx="6134100" cy="797040"/>
        </a:xfrm>
        <a:prstGeom prst="roundRect">
          <a:avLst/>
        </a:prstGeom>
        <a:gradFill rotWithShape="0">
          <a:gsLst>
            <a:gs pos="0">
              <a:schemeClr val="accent2">
                <a:hueOff val="-7200000"/>
                <a:satOff val="-25001"/>
                <a:lumOff val="30001"/>
                <a:alphaOff val="0"/>
                <a:shade val="51000"/>
                <a:satMod val="130000"/>
              </a:schemeClr>
            </a:gs>
            <a:gs pos="80000">
              <a:schemeClr val="accent2">
                <a:hueOff val="-7200000"/>
                <a:satOff val="-25001"/>
                <a:lumOff val="30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7200000"/>
                <a:satOff val="-25001"/>
                <a:lumOff val="30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Kebijakan</a:t>
          </a:r>
          <a:r>
            <a:rPr lang="en-US" sz="2000" kern="1200" dirty="0"/>
            <a:t> </a:t>
          </a:r>
          <a:r>
            <a:rPr lang="en-US" sz="2000" kern="1200" dirty="0" err="1"/>
            <a:t>mencakup</a:t>
          </a:r>
          <a:r>
            <a:rPr lang="en-US" sz="2000" kern="1200" dirty="0"/>
            <a:t> </a:t>
          </a:r>
          <a:r>
            <a:rPr lang="en-US" sz="2000" kern="1200" dirty="0" err="1"/>
            <a:t>perilaku</a:t>
          </a:r>
          <a:r>
            <a:rPr lang="en-US" sz="2000" kern="1200" dirty="0"/>
            <a:t> </a:t>
          </a:r>
          <a:r>
            <a:rPr lang="en-US" sz="2000" kern="1200" dirty="0" err="1"/>
            <a:t>dan</a:t>
          </a:r>
          <a:r>
            <a:rPr lang="en-US" sz="2000" kern="1200" dirty="0"/>
            <a:t> </a:t>
          </a:r>
          <a:r>
            <a:rPr lang="en-US" sz="2000" kern="1200" dirty="0" err="1"/>
            <a:t>harapan-harapan</a:t>
          </a:r>
          <a:r>
            <a:rPr lang="en-US" sz="2000" kern="1200" dirty="0"/>
            <a:t> </a:t>
          </a:r>
          <a:endParaRPr lang="en-US" sz="2000" b="1" i="1" kern="1200" dirty="0"/>
        </a:p>
      </dsp:txBody>
      <dsp:txXfrm>
        <a:off x="477058" y="1851935"/>
        <a:ext cx="6056284" cy="719224"/>
      </dsp:txXfrm>
    </dsp:sp>
    <dsp:sp modelId="{2FB0BFD9-1381-4B96-963D-CB7412ABDB40}">
      <dsp:nvSpPr>
        <dsp:cNvPr id="0" name=""/>
        <dsp:cNvSpPr/>
      </dsp:nvSpPr>
      <dsp:spPr>
        <a:xfrm>
          <a:off x="0" y="3989092"/>
          <a:ext cx="8763000" cy="1233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4400000"/>
              <a:satOff val="-50003"/>
              <a:lumOff val="60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0106" tIns="562356" rIns="68010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Setiap</a:t>
          </a:r>
          <a:r>
            <a:rPr lang="en-US" sz="2000" kern="1200" dirty="0"/>
            <a:t> </a:t>
          </a:r>
          <a:r>
            <a:rPr lang="en-US" sz="2000" kern="1200" dirty="0" err="1"/>
            <a:t>kebijakan</a:t>
          </a:r>
          <a:r>
            <a:rPr lang="en-US" sz="2000" kern="1200" dirty="0"/>
            <a:t> </a:t>
          </a:r>
          <a:r>
            <a:rPr lang="en-US" sz="2000" kern="1200" dirty="0" err="1"/>
            <a:t>memiliki</a:t>
          </a:r>
          <a:r>
            <a:rPr lang="en-US" sz="2000" kern="1200" dirty="0"/>
            <a:t> </a:t>
          </a:r>
          <a:r>
            <a:rPr lang="en-US" sz="2000" kern="1200" dirty="0" err="1"/>
            <a:t>tujuan</a:t>
          </a:r>
          <a:r>
            <a:rPr lang="en-US" sz="2000" kern="1200" dirty="0"/>
            <a:t> </a:t>
          </a:r>
          <a:r>
            <a:rPr lang="en-US" sz="2000" kern="1200" dirty="0" err="1"/>
            <a:t>atau</a:t>
          </a:r>
          <a:r>
            <a:rPr lang="en-US" sz="2000" kern="1200" dirty="0"/>
            <a:t> </a:t>
          </a:r>
          <a:r>
            <a:rPr lang="en-US" sz="2000" kern="1200" dirty="0" err="1"/>
            <a:t>sasaran</a:t>
          </a:r>
          <a:r>
            <a:rPr lang="en-US" sz="2000" kern="1200" dirty="0"/>
            <a:t> </a:t>
          </a:r>
          <a:r>
            <a:rPr lang="en-US" sz="2000" kern="1200" dirty="0" err="1"/>
            <a:t>tertentu</a:t>
          </a:r>
          <a:r>
            <a:rPr lang="en-US" sz="2000" kern="1200" dirty="0"/>
            <a:t> </a:t>
          </a:r>
          <a:r>
            <a:rPr lang="en-US" sz="2000" kern="1200" dirty="0" err="1"/>
            <a:t>baik</a:t>
          </a:r>
          <a:r>
            <a:rPr lang="en-US" sz="2000" kern="1200" dirty="0"/>
            <a:t> </a:t>
          </a:r>
          <a:r>
            <a:rPr lang="en-US" sz="2000" kern="1200" dirty="0" err="1"/>
            <a:t>eksplisit</a:t>
          </a:r>
          <a:r>
            <a:rPr lang="en-US" sz="2000" kern="1200" dirty="0"/>
            <a:t> </a:t>
          </a:r>
          <a:r>
            <a:rPr lang="en-US" sz="2000" kern="1200" dirty="0" err="1"/>
            <a:t>maupun</a:t>
          </a:r>
          <a:r>
            <a:rPr lang="en-US" sz="2000" kern="1200" dirty="0"/>
            <a:t> </a:t>
          </a:r>
          <a:r>
            <a:rPr lang="en-US" sz="2000" kern="1200" dirty="0" err="1"/>
            <a:t>implisit</a:t>
          </a:r>
          <a:r>
            <a:rPr lang="en-US" sz="2000" kern="1200" dirty="0"/>
            <a:t> </a:t>
          </a:r>
          <a:endParaRPr lang="en-US" sz="2000" i="1" kern="1200" dirty="0"/>
        </a:p>
      </dsp:txBody>
      <dsp:txXfrm>
        <a:off x="0" y="3989092"/>
        <a:ext cx="8763000" cy="1233225"/>
      </dsp:txXfrm>
    </dsp:sp>
    <dsp:sp modelId="{16AA08CD-B99E-4995-9497-C11BF4714011}">
      <dsp:nvSpPr>
        <dsp:cNvPr id="0" name=""/>
        <dsp:cNvSpPr/>
      </dsp:nvSpPr>
      <dsp:spPr>
        <a:xfrm>
          <a:off x="438150" y="3590572"/>
          <a:ext cx="6134100" cy="797040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Kebijakan</a:t>
          </a:r>
          <a:r>
            <a:rPr lang="en-US" sz="2000" kern="1200" dirty="0"/>
            <a:t> </a:t>
          </a:r>
          <a:r>
            <a:rPr lang="en-US" sz="2000" kern="1200" dirty="0" err="1"/>
            <a:t>biasanya</a:t>
          </a:r>
          <a:r>
            <a:rPr lang="en-US" sz="2000" kern="1200" dirty="0"/>
            <a:t> </a:t>
          </a:r>
          <a:r>
            <a:rPr lang="en-US" sz="2000" kern="1200" dirty="0" err="1"/>
            <a:t>mempunyai</a:t>
          </a:r>
          <a:r>
            <a:rPr lang="en-US" sz="2000" kern="1200" dirty="0"/>
            <a:t> </a:t>
          </a:r>
          <a:r>
            <a:rPr lang="en-US" sz="2000" kern="1200" dirty="0" err="1"/>
            <a:t>hasil</a:t>
          </a:r>
          <a:r>
            <a:rPr lang="en-US" sz="2000" kern="1200" dirty="0"/>
            <a:t> </a:t>
          </a:r>
          <a:r>
            <a:rPr lang="en-US" sz="2000" kern="1200" dirty="0" err="1"/>
            <a:t>akhir</a:t>
          </a:r>
          <a:r>
            <a:rPr lang="en-US" sz="2000" kern="1200" dirty="0"/>
            <a:t> yang </a:t>
          </a:r>
          <a:r>
            <a:rPr lang="en-US" sz="2000" kern="1200" dirty="0" err="1"/>
            <a:t>akan</a:t>
          </a:r>
          <a:r>
            <a:rPr lang="en-US" sz="2000" kern="1200" dirty="0"/>
            <a:t> </a:t>
          </a:r>
          <a:r>
            <a:rPr lang="en-US" sz="2000" kern="1200" dirty="0" err="1"/>
            <a:t>dicapai</a:t>
          </a:r>
          <a:r>
            <a:rPr lang="en-US" sz="2000" kern="1200" dirty="0"/>
            <a:t> </a:t>
          </a:r>
          <a:endParaRPr lang="en-US" sz="2000" b="1" i="1" kern="1200" dirty="0"/>
        </a:p>
      </dsp:txBody>
      <dsp:txXfrm>
        <a:off x="477058" y="3629480"/>
        <a:ext cx="6056284" cy="7192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F0AAC-2C71-4306-98FC-91504BB119EF}">
      <dsp:nvSpPr>
        <dsp:cNvPr id="0" name=""/>
        <dsp:cNvSpPr/>
      </dsp:nvSpPr>
      <dsp:spPr>
        <a:xfrm>
          <a:off x="0" y="519059"/>
          <a:ext cx="87630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0F90C86-E06F-4EF1-9FB3-0AFEDFE61228}">
      <dsp:nvSpPr>
        <dsp:cNvPr id="0" name=""/>
        <dsp:cNvSpPr/>
      </dsp:nvSpPr>
      <dsp:spPr>
        <a:xfrm>
          <a:off x="427880" y="17219"/>
          <a:ext cx="8334348" cy="10036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Kebijakan</a:t>
          </a:r>
          <a:r>
            <a:rPr lang="en-US" sz="2000" kern="1200" dirty="0"/>
            <a:t> </a:t>
          </a:r>
          <a:r>
            <a:rPr lang="en-US" sz="2000" kern="1200" dirty="0" err="1"/>
            <a:t>muncul</a:t>
          </a:r>
          <a:r>
            <a:rPr lang="en-US" sz="2000" kern="1200" dirty="0"/>
            <a:t> </a:t>
          </a:r>
          <a:r>
            <a:rPr lang="en-US" sz="2000" kern="1200" dirty="0" err="1"/>
            <a:t>dari</a:t>
          </a:r>
          <a:r>
            <a:rPr lang="en-US" sz="2000" kern="1200" dirty="0"/>
            <a:t> </a:t>
          </a:r>
          <a:r>
            <a:rPr lang="en-US" sz="2000" kern="1200" dirty="0" err="1"/>
            <a:t>suatu</a:t>
          </a:r>
          <a:r>
            <a:rPr lang="en-US" sz="2000" kern="1200" dirty="0"/>
            <a:t> proses yang </a:t>
          </a:r>
          <a:r>
            <a:rPr lang="en-US" sz="2000" kern="1200" dirty="0" err="1"/>
            <a:t>berlangsung</a:t>
          </a:r>
          <a:r>
            <a:rPr lang="en-US" sz="2000" kern="1200" dirty="0"/>
            <a:t> </a:t>
          </a:r>
          <a:r>
            <a:rPr lang="en-US" sz="2000" kern="1200" dirty="0" err="1"/>
            <a:t>sepanjang</a:t>
          </a:r>
          <a:r>
            <a:rPr lang="en-US" sz="2000" kern="1200" dirty="0"/>
            <a:t>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waktu</a:t>
          </a:r>
          <a:r>
            <a:rPr lang="en-US" sz="2000" kern="1200" dirty="0"/>
            <a:t> </a:t>
          </a:r>
          <a:endParaRPr lang="en-US" sz="2000" b="1" i="1" kern="1200" dirty="0"/>
        </a:p>
      </dsp:txBody>
      <dsp:txXfrm>
        <a:off x="476876" y="66215"/>
        <a:ext cx="8236356" cy="905688"/>
      </dsp:txXfrm>
    </dsp:sp>
    <dsp:sp modelId="{780F95A1-CA87-439F-91EF-FB285B505C54}">
      <dsp:nvSpPr>
        <dsp:cNvPr id="0" name=""/>
        <dsp:cNvSpPr/>
      </dsp:nvSpPr>
      <dsp:spPr>
        <a:xfrm>
          <a:off x="0" y="2061299"/>
          <a:ext cx="87630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4800000"/>
              <a:satOff val="-16668"/>
              <a:lumOff val="20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1CD477-FAC3-473C-B84C-F491CF5BE78E}">
      <dsp:nvSpPr>
        <dsp:cNvPr id="0" name=""/>
        <dsp:cNvSpPr/>
      </dsp:nvSpPr>
      <dsp:spPr>
        <a:xfrm>
          <a:off x="435154" y="1559459"/>
          <a:ext cx="8324703" cy="1003680"/>
        </a:xfrm>
        <a:prstGeom prst="roundRect">
          <a:avLst/>
        </a:prstGeom>
        <a:gradFill rotWithShape="0">
          <a:gsLst>
            <a:gs pos="0">
              <a:schemeClr val="accent2">
                <a:hueOff val="-4800000"/>
                <a:satOff val="-16668"/>
                <a:lumOff val="20000"/>
                <a:alphaOff val="0"/>
                <a:shade val="51000"/>
                <a:satMod val="130000"/>
              </a:schemeClr>
            </a:gs>
            <a:gs pos="80000">
              <a:schemeClr val="accent2">
                <a:hueOff val="-4800000"/>
                <a:satOff val="-16668"/>
                <a:lumOff val="20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4800000"/>
                <a:satOff val="-16668"/>
                <a:lumOff val="20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Kebijakan</a:t>
          </a:r>
          <a:r>
            <a:rPr lang="en-US" sz="2000" kern="1200" dirty="0"/>
            <a:t> </a:t>
          </a:r>
          <a:r>
            <a:rPr lang="en-US" sz="2000" kern="1200" dirty="0" err="1"/>
            <a:t>meliputi</a:t>
          </a:r>
          <a:r>
            <a:rPr lang="en-US" sz="2000" kern="1200" dirty="0"/>
            <a:t> </a:t>
          </a:r>
          <a:r>
            <a:rPr lang="en-US" sz="2000" kern="1200" dirty="0" err="1"/>
            <a:t>hubungan-hubungan</a:t>
          </a:r>
          <a:r>
            <a:rPr lang="en-US" sz="2000" kern="1200" dirty="0"/>
            <a:t> yang </a:t>
          </a:r>
          <a:r>
            <a:rPr lang="en-US" sz="2000" kern="1200" dirty="0" err="1"/>
            <a:t>bersifat</a:t>
          </a:r>
          <a:r>
            <a:rPr lang="en-US" sz="2000" kern="1200" dirty="0"/>
            <a:t> </a:t>
          </a:r>
          <a:r>
            <a:rPr lang="en-US" sz="2000" kern="1200" dirty="0" err="1"/>
            <a:t>antar</a:t>
          </a:r>
          <a:r>
            <a:rPr lang="en-US" sz="2000" kern="1200" dirty="0"/>
            <a:t>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organisasi</a:t>
          </a:r>
          <a:r>
            <a:rPr lang="en-US" sz="2000" kern="1200" dirty="0"/>
            <a:t> </a:t>
          </a:r>
          <a:r>
            <a:rPr lang="en-US" sz="2000" kern="1200" dirty="0" err="1"/>
            <a:t>dan</a:t>
          </a:r>
          <a:r>
            <a:rPr lang="en-US" sz="2000" kern="1200" dirty="0"/>
            <a:t> yang </a:t>
          </a:r>
          <a:r>
            <a:rPr lang="en-US" sz="2000" kern="1200" dirty="0" err="1"/>
            <a:t>bersifat</a:t>
          </a:r>
          <a:r>
            <a:rPr lang="en-US" sz="2000" kern="1200" dirty="0"/>
            <a:t> intra </a:t>
          </a:r>
          <a:r>
            <a:rPr lang="en-US" sz="2000" kern="1200" dirty="0" err="1"/>
            <a:t>organisasi</a:t>
          </a:r>
          <a:endParaRPr lang="en-US" sz="2000" b="1" i="1" kern="1200" dirty="0"/>
        </a:p>
      </dsp:txBody>
      <dsp:txXfrm>
        <a:off x="484150" y="1608455"/>
        <a:ext cx="8226711" cy="905688"/>
      </dsp:txXfrm>
    </dsp:sp>
    <dsp:sp modelId="{2FB0BFD9-1381-4B96-963D-CB7412ABDB40}">
      <dsp:nvSpPr>
        <dsp:cNvPr id="0" name=""/>
        <dsp:cNvSpPr/>
      </dsp:nvSpPr>
      <dsp:spPr>
        <a:xfrm>
          <a:off x="0" y="3603540"/>
          <a:ext cx="87630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9600000"/>
              <a:satOff val="-33335"/>
              <a:lumOff val="40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AA08CD-B99E-4995-9497-C11BF4714011}">
      <dsp:nvSpPr>
        <dsp:cNvPr id="0" name=""/>
        <dsp:cNvSpPr/>
      </dsp:nvSpPr>
      <dsp:spPr>
        <a:xfrm>
          <a:off x="427880" y="3101699"/>
          <a:ext cx="8334348" cy="1003680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Kebijakan</a:t>
          </a:r>
          <a:r>
            <a:rPr lang="en-US" sz="2000" kern="1200" dirty="0"/>
            <a:t> </a:t>
          </a:r>
          <a:r>
            <a:rPr lang="en-US" sz="2000" kern="1200" dirty="0" err="1"/>
            <a:t>publik</a:t>
          </a:r>
          <a:r>
            <a:rPr lang="en-US" sz="2000" kern="1200" dirty="0"/>
            <a:t> </a:t>
          </a:r>
          <a:r>
            <a:rPr lang="en-US" sz="2000" kern="1200" dirty="0" err="1"/>
            <a:t>meski</a:t>
          </a:r>
          <a:r>
            <a:rPr lang="en-US" sz="2000" kern="1200" dirty="0"/>
            <a:t> </a:t>
          </a:r>
          <a:r>
            <a:rPr lang="en-US" sz="2000" kern="1200" dirty="0" err="1"/>
            <a:t>tidak</a:t>
          </a:r>
          <a:r>
            <a:rPr lang="en-US" sz="2000" kern="1200" dirty="0"/>
            <a:t> </a:t>
          </a:r>
          <a:r>
            <a:rPr lang="en-US" sz="2000" kern="1200" dirty="0" err="1"/>
            <a:t>ekslusif</a:t>
          </a:r>
          <a:r>
            <a:rPr lang="en-US" sz="2000" kern="1200" dirty="0"/>
            <a:t> </a:t>
          </a:r>
          <a:r>
            <a:rPr lang="en-US" sz="2000" kern="1200" dirty="0" err="1"/>
            <a:t>menyangkut</a:t>
          </a:r>
          <a:r>
            <a:rPr lang="en-US" sz="2000" kern="1200" dirty="0"/>
            <a:t> </a:t>
          </a:r>
          <a:r>
            <a:rPr lang="en-US" sz="2000" kern="1200" dirty="0" err="1"/>
            <a:t>peran</a:t>
          </a:r>
          <a:r>
            <a:rPr lang="en-US" sz="2000" kern="1200" dirty="0"/>
            <a:t> </a:t>
          </a:r>
          <a:r>
            <a:rPr lang="en-US" sz="2000" kern="1200" dirty="0" err="1"/>
            <a:t>kunci</a:t>
          </a:r>
          <a:r>
            <a:rPr lang="en-US" sz="2000" kern="1200" dirty="0"/>
            <a:t>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lembaga-lembaga</a:t>
          </a:r>
          <a:r>
            <a:rPr lang="en-US" sz="2000" kern="1200" dirty="0"/>
            <a:t> </a:t>
          </a:r>
          <a:r>
            <a:rPr lang="en-US" sz="2000" kern="1200" dirty="0" err="1"/>
            <a:t>pemerintah</a:t>
          </a:r>
          <a:endParaRPr lang="en-US" sz="2000" b="1" i="1" kern="1200" dirty="0"/>
        </a:p>
      </dsp:txBody>
      <dsp:txXfrm>
        <a:off x="476876" y="3150695"/>
        <a:ext cx="8236356" cy="905688"/>
      </dsp:txXfrm>
    </dsp:sp>
    <dsp:sp modelId="{978788DC-ADC1-49D7-A5BA-4E24560A8CB2}">
      <dsp:nvSpPr>
        <dsp:cNvPr id="0" name=""/>
        <dsp:cNvSpPr/>
      </dsp:nvSpPr>
      <dsp:spPr>
        <a:xfrm>
          <a:off x="0" y="5145780"/>
          <a:ext cx="87630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4400000"/>
              <a:satOff val="-50003"/>
              <a:lumOff val="600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154B4D-A993-4595-A2A1-DB6A7E6CBDC7}">
      <dsp:nvSpPr>
        <dsp:cNvPr id="0" name=""/>
        <dsp:cNvSpPr/>
      </dsp:nvSpPr>
      <dsp:spPr>
        <a:xfrm>
          <a:off x="425741" y="4643940"/>
          <a:ext cx="8329691" cy="1003680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Kebijakan</a:t>
          </a:r>
          <a:r>
            <a:rPr lang="en-US" sz="2000" kern="1200" dirty="0"/>
            <a:t> </a:t>
          </a:r>
          <a:r>
            <a:rPr lang="en-US" sz="2000" kern="1200" dirty="0" err="1"/>
            <a:t>itu</a:t>
          </a:r>
          <a:r>
            <a:rPr lang="en-US" sz="2000" kern="1200" dirty="0"/>
            <a:t> </a:t>
          </a:r>
          <a:r>
            <a:rPr lang="en-US" sz="2000" kern="1200" dirty="0" err="1"/>
            <a:t>dirumuskan</a:t>
          </a:r>
          <a:r>
            <a:rPr lang="en-US" sz="2000" kern="1200" dirty="0"/>
            <a:t> </a:t>
          </a:r>
          <a:r>
            <a:rPr lang="en-US" sz="2000" kern="1200" dirty="0" err="1"/>
            <a:t>atau</a:t>
          </a:r>
          <a:r>
            <a:rPr lang="en-US" sz="2000" kern="1200" dirty="0"/>
            <a:t> </a:t>
          </a:r>
          <a:r>
            <a:rPr lang="en-US" sz="2000" kern="1200" dirty="0" err="1"/>
            <a:t>didefinisikan</a:t>
          </a:r>
          <a:r>
            <a:rPr lang="en-US" sz="2000" kern="1200" dirty="0"/>
            <a:t> </a:t>
          </a:r>
          <a:r>
            <a:rPr lang="en-US" sz="2000" kern="1200" dirty="0" err="1"/>
            <a:t>secara</a:t>
          </a:r>
          <a:r>
            <a:rPr lang="en-US" sz="2000" kern="1200" dirty="0"/>
            <a:t> </a:t>
          </a:r>
          <a:r>
            <a:rPr lang="en-US" sz="2000" kern="1200" dirty="0" err="1"/>
            <a:t>subyektif</a:t>
          </a:r>
          <a:r>
            <a:rPr lang="en-US" sz="2000" kern="1200" dirty="0"/>
            <a:t>.</a:t>
          </a:r>
          <a:endParaRPr lang="en-US" sz="2000" b="1" i="1" kern="1200" dirty="0"/>
        </a:p>
      </dsp:txBody>
      <dsp:txXfrm>
        <a:off x="474737" y="4692936"/>
        <a:ext cx="8231699" cy="9056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8FC51-FB2D-476C-9E4A-FC4F133A4BBA}">
      <dsp:nvSpPr>
        <dsp:cNvPr id="0" name=""/>
        <dsp:cNvSpPr/>
      </dsp:nvSpPr>
      <dsp:spPr>
        <a:xfrm>
          <a:off x="175244" y="1220525"/>
          <a:ext cx="4106084" cy="12831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9121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Kebijakan</a:t>
          </a:r>
          <a:r>
            <a:rPr lang="en-US" sz="2000" kern="1200" dirty="0"/>
            <a:t> </a:t>
          </a:r>
          <a:r>
            <a:rPr lang="en-US" sz="2000" kern="1200" dirty="0" err="1"/>
            <a:t>substansif</a:t>
          </a:r>
          <a:r>
            <a:rPr lang="en-US" sz="2000" kern="1200" dirty="0"/>
            <a:t> versus </a:t>
          </a:r>
          <a:r>
            <a:rPr lang="en-US" sz="2000" kern="1200" dirty="0" err="1"/>
            <a:t>kebijakan</a:t>
          </a:r>
          <a:r>
            <a:rPr lang="en-US" sz="2000" kern="1200" dirty="0"/>
            <a:t> </a:t>
          </a:r>
          <a:r>
            <a:rPr lang="en-US" sz="2000" kern="1200" dirty="0" err="1"/>
            <a:t>prosedural</a:t>
          </a:r>
          <a:endParaRPr lang="en-US" sz="2000" kern="1200" dirty="0"/>
        </a:p>
      </dsp:txBody>
      <dsp:txXfrm>
        <a:off x="175244" y="1220525"/>
        <a:ext cx="4106084" cy="1283151"/>
      </dsp:txXfrm>
    </dsp:sp>
    <dsp:sp modelId="{D3D4C90F-07DF-485C-94C9-C77DD94D91A1}">
      <dsp:nvSpPr>
        <dsp:cNvPr id="0" name=""/>
        <dsp:cNvSpPr/>
      </dsp:nvSpPr>
      <dsp:spPr>
        <a:xfrm>
          <a:off x="4157" y="1035181"/>
          <a:ext cx="898206" cy="1347309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237BD6FC-72B9-4ABE-A9AD-E620B781B959}">
      <dsp:nvSpPr>
        <dsp:cNvPr id="0" name=""/>
        <dsp:cNvSpPr/>
      </dsp:nvSpPr>
      <dsp:spPr>
        <a:xfrm>
          <a:off x="4728957" y="1220525"/>
          <a:ext cx="4106084" cy="12831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9121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</a:rPr>
            <a:t>Kebijakan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distributif</a:t>
          </a:r>
          <a:r>
            <a:rPr lang="en-US" sz="2000" kern="1200" dirty="0">
              <a:solidFill>
                <a:schemeClr val="tx1"/>
              </a:solidFill>
            </a:rPr>
            <a:t> versus </a:t>
          </a:r>
          <a:r>
            <a:rPr lang="en-US" sz="2000" kern="1200" dirty="0" err="1">
              <a:solidFill>
                <a:schemeClr val="tx1"/>
              </a:solidFill>
            </a:rPr>
            <a:t>kebijakan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regulatori</a:t>
          </a:r>
          <a:r>
            <a:rPr lang="en-US" sz="2000" kern="1200" dirty="0">
              <a:solidFill>
                <a:schemeClr val="tx1"/>
              </a:solidFill>
            </a:rPr>
            <a:t> versus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</a:rPr>
            <a:t>kebijakan</a:t>
          </a:r>
          <a:r>
            <a:rPr lang="en-US" sz="2000" kern="1200" dirty="0">
              <a:solidFill>
                <a:schemeClr val="tx1"/>
              </a:solidFill>
            </a:rPr>
            <a:t> re-</a:t>
          </a:r>
          <a:r>
            <a:rPr lang="en-US" sz="2000" kern="1200" dirty="0" err="1">
              <a:solidFill>
                <a:schemeClr val="tx1"/>
              </a:solidFill>
            </a:rPr>
            <a:t>distributif</a:t>
          </a:r>
          <a:endParaRPr lang="en-US" sz="2000" kern="1200" dirty="0"/>
        </a:p>
      </dsp:txBody>
      <dsp:txXfrm>
        <a:off x="4728957" y="1220525"/>
        <a:ext cx="4106084" cy="1283151"/>
      </dsp:txXfrm>
    </dsp:sp>
    <dsp:sp modelId="{712D432F-D50F-47D1-837B-DD2E6D9D5E98}">
      <dsp:nvSpPr>
        <dsp:cNvPr id="0" name=""/>
        <dsp:cNvSpPr/>
      </dsp:nvSpPr>
      <dsp:spPr>
        <a:xfrm>
          <a:off x="4557870" y="1035181"/>
          <a:ext cx="898206" cy="1347309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3A91F844-E05B-4256-8DFD-FEE50EAD4A85}">
      <dsp:nvSpPr>
        <dsp:cNvPr id="0" name=""/>
        <dsp:cNvSpPr/>
      </dsp:nvSpPr>
      <dsp:spPr>
        <a:xfrm>
          <a:off x="175244" y="3116268"/>
          <a:ext cx="4106084" cy="12831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9121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Kebijakan material versus kebijakan simbolis</a:t>
          </a:r>
          <a:endParaRPr lang="en-US" sz="2000" kern="1200" dirty="0"/>
        </a:p>
      </dsp:txBody>
      <dsp:txXfrm>
        <a:off x="175244" y="3116268"/>
        <a:ext cx="4106084" cy="1283151"/>
      </dsp:txXfrm>
    </dsp:sp>
    <dsp:sp modelId="{0C371FAE-5A22-45CA-B810-CCA95EF515B7}">
      <dsp:nvSpPr>
        <dsp:cNvPr id="0" name=""/>
        <dsp:cNvSpPr/>
      </dsp:nvSpPr>
      <dsp:spPr>
        <a:xfrm>
          <a:off x="4157" y="2930924"/>
          <a:ext cx="898206" cy="134730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587E2D-BA76-4F29-B430-9DFE7264B22A}">
      <dsp:nvSpPr>
        <dsp:cNvPr id="0" name=""/>
        <dsp:cNvSpPr/>
      </dsp:nvSpPr>
      <dsp:spPr>
        <a:xfrm>
          <a:off x="4728957" y="2650526"/>
          <a:ext cx="4106084" cy="202929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9121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</a:rPr>
            <a:t>Kebijakan</a:t>
          </a:r>
          <a:r>
            <a:rPr lang="en-US" sz="2000" kern="1200" dirty="0">
              <a:solidFill>
                <a:schemeClr val="tx1"/>
              </a:solidFill>
            </a:rPr>
            <a:t> yang </a:t>
          </a:r>
          <a:r>
            <a:rPr lang="en-US" sz="2000" kern="1200" dirty="0" err="1">
              <a:solidFill>
                <a:schemeClr val="tx1"/>
              </a:solidFill>
            </a:rPr>
            <a:t>berhubungan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dengan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barang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umum</a:t>
          </a:r>
          <a:r>
            <a:rPr lang="en-US" sz="2000" kern="1200" dirty="0">
              <a:solidFill>
                <a:schemeClr val="tx1"/>
              </a:solidFill>
            </a:rPr>
            <a:t> (public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goods) </a:t>
          </a:r>
          <a:r>
            <a:rPr lang="en-US" sz="2000" kern="1200" dirty="0" err="1">
              <a:solidFill>
                <a:schemeClr val="tx1"/>
              </a:solidFill>
            </a:rPr>
            <a:t>dan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barang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en-US" sz="2000" kern="1200" dirty="0" err="1">
              <a:solidFill>
                <a:schemeClr val="tx1"/>
              </a:solidFill>
            </a:rPr>
            <a:t>privat</a:t>
          </a:r>
          <a:r>
            <a:rPr lang="en-US" sz="2000" kern="1200" dirty="0">
              <a:solidFill>
                <a:schemeClr val="tx1"/>
              </a:solidFill>
            </a:rPr>
            <a:t> (private goods)</a:t>
          </a:r>
          <a:endParaRPr lang="en-US" sz="2000" kern="1200" dirty="0"/>
        </a:p>
      </dsp:txBody>
      <dsp:txXfrm>
        <a:off x="4728957" y="2650526"/>
        <a:ext cx="4106084" cy="2029291"/>
      </dsp:txXfrm>
    </dsp:sp>
    <dsp:sp modelId="{1055E9FB-F863-4B2B-9A82-39F74EF33BD1}">
      <dsp:nvSpPr>
        <dsp:cNvPr id="0" name=""/>
        <dsp:cNvSpPr/>
      </dsp:nvSpPr>
      <dsp:spPr>
        <a:xfrm>
          <a:off x="4557870" y="2838252"/>
          <a:ext cx="898206" cy="134730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8FC51-FB2D-476C-9E4A-FC4F133A4BBA}">
      <dsp:nvSpPr>
        <dsp:cNvPr id="0" name=""/>
        <dsp:cNvSpPr/>
      </dsp:nvSpPr>
      <dsp:spPr>
        <a:xfrm>
          <a:off x="175244" y="412852"/>
          <a:ext cx="4106084" cy="12831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9121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/>
            <a:t>Policy</a:t>
          </a:r>
          <a:r>
            <a:rPr lang="en-US" sz="2000" i="1" kern="1200" baseline="0" dirty="0"/>
            <a:t> demands</a:t>
          </a:r>
          <a:endParaRPr lang="en-US" sz="2000" i="1" kern="1200" dirty="0"/>
        </a:p>
      </dsp:txBody>
      <dsp:txXfrm>
        <a:off x="175244" y="412852"/>
        <a:ext cx="4106084" cy="1283151"/>
      </dsp:txXfrm>
    </dsp:sp>
    <dsp:sp modelId="{D3D4C90F-07DF-485C-94C9-C77DD94D91A1}">
      <dsp:nvSpPr>
        <dsp:cNvPr id="0" name=""/>
        <dsp:cNvSpPr/>
      </dsp:nvSpPr>
      <dsp:spPr>
        <a:xfrm>
          <a:off x="4157" y="227508"/>
          <a:ext cx="898206" cy="1347309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237BD6FC-72B9-4ABE-A9AD-E620B781B959}">
      <dsp:nvSpPr>
        <dsp:cNvPr id="0" name=""/>
        <dsp:cNvSpPr/>
      </dsp:nvSpPr>
      <dsp:spPr>
        <a:xfrm>
          <a:off x="4728957" y="412852"/>
          <a:ext cx="4106084" cy="12831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9121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>
              <a:solidFill>
                <a:schemeClr val="tx1"/>
              </a:solidFill>
            </a:rPr>
            <a:t>Policy decisions</a:t>
          </a:r>
          <a:endParaRPr lang="en-US" sz="2000" i="1" kern="1200" dirty="0"/>
        </a:p>
      </dsp:txBody>
      <dsp:txXfrm>
        <a:off x="4728957" y="412852"/>
        <a:ext cx="4106084" cy="1283151"/>
      </dsp:txXfrm>
    </dsp:sp>
    <dsp:sp modelId="{712D432F-D50F-47D1-837B-DD2E6D9D5E98}">
      <dsp:nvSpPr>
        <dsp:cNvPr id="0" name=""/>
        <dsp:cNvSpPr/>
      </dsp:nvSpPr>
      <dsp:spPr>
        <a:xfrm>
          <a:off x="4557870" y="227508"/>
          <a:ext cx="898206" cy="1347309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3A91F844-E05B-4256-8DFD-FEE50EAD4A85}">
      <dsp:nvSpPr>
        <dsp:cNvPr id="0" name=""/>
        <dsp:cNvSpPr/>
      </dsp:nvSpPr>
      <dsp:spPr>
        <a:xfrm>
          <a:off x="175244" y="2308595"/>
          <a:ext cx="4106084" cy="12831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9121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i="1" kern="1200" dirty="0"/>
            <a:t>Policy statements</a:t>
          </a:r>
          <a:endParaRPr lang="en-US" sz="2000" i="1" kern="1200" dirty="0"/>
        </a:p>
      </dsp:txBody>
      <dsp:txXfrm>
        <a:off x="175244" y="2308595"/>
        <a:ext cx="4106084" cy="1283151"/>
      </dsp:txXfrm>
    </dsp:sp>
    <dsp:sp modelId="{0C371FAE-5A22-45CA-B810-CCA95EF515B7}">
      <dsp:nvSpPr>
        <dsp:cNvPr id="0" name=""/>
        <dsp:cNvSpPr/>
      </dsp:nvSpPr>
      <dsp:spPr>
        <a:xfrm>
          <a:off x="4157" y="2123251"/>
          <a:ext cx="898206" cy="134730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587E2D-BA76-4F29-B430-9DFE7264B22A}">
      <dsp:nvSpPr>
        <dsp:cNvPr id="0" name=""/>
        <dsp:cNvSpPr/>
      </dsp:nvSpPr>
      <dsp:spPr>
        <a:xfrm>
          <a:off x="4728957" y="1842853"/>
          <a:ext cx="4106084" cy="202929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9121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>
              <a:solidFill>
                <a:schemeClr val="tx1"/>
              </a:solidFill>
            </a:rPr>
            <a:t>Policy outputs</a:t>
          </a:r>
          <a:endParaRPr lang="en-US" sz="2000" i="1" kern="1200" dirty="0"/>
        </a:p>
      </dsp:txBody>
      <dsp:txXfrm>
        <a:off x="4728957" y="1842853"/>
        <a:ext cx="4106084" cy="2029291"/>
      </dsp:txXfrm>
    </dsp:sp>
    <dsp:sp modelId="{1055E9FB-F863-4B2B-9A82-39F74EF33BD1}">
      <dsp:nvSpPr>
        <dsp:cNvPr id="0" name=""/>
        <dsp:cNvSpPr/>
      </dsp:nvSpPr>
      <dsp:spPr>
        <a:xfrm>
          <a:off x="4557870" y="2030579"/>
          <a:ext cx="898206" cy="134730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4452D-F66F-4B8F-88DD-7B4088ACD032}">
      <dsp:nvSpPr>
        <dsp:cNvPr id="0" name=""/>
        <dsp:cNvSpPr/>
      </dsp:nvSpPr>
      <dsp:spPr>
        <a:xfrm>
          <a:off x="2452101" y="4204338"/>
          <a:ext cx="4106084" cy="12831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9121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1" kern="1200" dirty="0"/>
            <a:t>Policy outcome</a:t>
          </a:r>
        </a:p>
      </dsp:txBody>
      <dsp:txXfrm>
        <a:off x="2452101" y="4204338"/>
        <a:ext cx="4106084" cy="1283151"/>
      </dsp:txXfrm>
    </dsp:sp>
    <dsp:sp modelId="{0B9EE50D-993E-42F6-9CDC-51CE4BDA7013}">
      <dsp:nvSpPr>
        <dsp:cNvPr id="0" name=""/>
        <dsp:cNvSpPr/>
      </dsp:nvSpPr>
      <dsp:spPr>
        <a:xfrm>
          <a:off x="2281014" y="4018994"/>
          <a:ext cx="898206" cy="134730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779B1-D580-4359-A6CD-6B355CD98F71}">
      <dsp:nvSpPr>
        <dsp:cNvPr id="0" name=""/>
        <dsp:cNvSpPr/>
      </dsp:nvSpPr>
      <dsp:spPr>
        <a:xfrm>
          <a:off x="195867" y="1864715"/>
          <a:ext cx="2844756" cy="937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TINDAKAN</a:t>
          </a:r>
        </a:p>
      </dsp:txBody>
      <dsp:txXfrm>
        <a:off x="195867" y="1864715"/>
        <a:ext cx="2844756" cy="937476"/>
      </dsp:txXfrm>
    </dsp:sp>
    <dsp:sp modelId="{C1F4692B-7F5B-455A-B71E-9DEF4A039F9E}">
      <dsp:nvSpPr>
        <dsp:cNvPr id="0" name=""/>
        <dsp:cNvSpPr/>
      </dsp:nvSpPr>
      <dsp:spPr>
        <a:xfrm>
          <a:off x="192635" y="1579593"/>
          <a:ext cx="226287" cy="2262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9509D0-5CA8-4556-8C31-5F8DDA9DB0D8}">
      <dsp:nvSpPr>
        <dsp:cNvPr id="0" name=""/>
        <dsp:cNvSpPr/>
      </dsp:nvSpPr>
      <dsp:spPr>
        <a:xfrm>
          <a:off x="351036" y="1262790"/>
          <a:ext cx="226287" cy="2262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50E22-7231-411E-816E-907F63D5F8D1}">
      <dsp:nvSpPr>
        <dsp:cNvPr id="0" name=""/>
        <dsp:cNvSpPr/>
      </dsp:nvSpPr>
      <dsp:spPr>
        <a:xfrm>
          <a:off x="731199" y="1326151"/>
          <a:ext cx="355594" cy="35559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B52D97-777A-46FD-9363-3DFF8C5D8F5D}">
      <dsp:nvSpPr>
        <dsp:cNvPr id="0" name=""/>
        <dsp:cNvSpPr/>
      </dsp:nvSpPr>
      <dsp:spPr>
        <a:xfrm>
          <a:off x="1048001" y="977668"/>
          <a:ext cx="226287" cy="2262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CB79D-B846-413B-9F00-5006D83F0F12}">
      <dsp:nvSpPr>
        <dsp:cNvPr id="0" name=""/>
        <dsp:cNvSpPr/>
      </dsp:nvSpPr>
      <dsp:spPr>
        <a:xfrm>
          <a:off x="1459844" y="850947"/>
          <a:ext cx="226287" cy="2262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963A60-1A68-4709-86BC-B0ECAFADEF0C}">
      <dsp:nvSpPr>
        <dsp:cNvPr id="0" name=""/>
        <dsp:cNvSpPr/>
      </dsp:nvSpPr>
      <dsp:spPr>
        <a:xfrm>
          <a:off x="1966728" y="1072709"/>
          <a:ext cx="226287" cy="2262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D3061E-6CE7-43D4-8D7B-9FDB2BA99EBE}">
      <dsp:nvSpPr>
        <dsp:cNvPr id="0" name=""/>
        <dsp:cNvSpPr/>
      </dsp:nvSpPr>
      <dsp:spPr>
        <a:xfrm>
          <a:off x="2283531" y="1231110"/>
          <a:ext cx="355594" cy="35559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A00D08-E12A-4CBF-BDE1-B846C79C8F7A}">
      <dsp:nvSpPr>
        <dsp:cNvPr id="0" name=""/>
        <dsp:cNvSpPr/>
      </dsp:nvSpPr>
      <dsp:spPr>
        <a:xfrm>
          <a:off x="2727054" y="1579593"/>
          <a:ext cx="226287" cy="2262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03715-9187-4202-86DC-1CB2C9AA9A0F}">
      <dsp:nvSpPr>
        <dsp:cNvPr id="0" name=""/>
        <dsp:cNvSpPr/>
      </dsp:nvSpPr>
      <dsp:spPr>
        <a:xfrm>
          <a:off x="2917136" y="1928076"/>
          <a:ext cx="226287" cy="2262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EF23B-7AEE-401C-B909-145BB78723FB}">
      <dsp:nvSpPr>
        <dsp:cNvPr id="0" name=""/>
        <dsp:cNvSpPr/>
      </dsp:nvSpPr>
      <dsp:spPr>
        <a:xfrm>
          <a:off x="1269763" y="1262790"/>
          <a:ext cx="581882" cy="581882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48488-3284-420C-8BCB-49141FF1BD67}">
      <dsp:nvSpPr>
        <dsp:cNvPr id="0" name=""/>
        <dsp:cNvSpPr/>
      </dsp:nvSpPr>
      <dsp:spPr>
        <a:xfrm>
          <a:off x="34233" y="2466640"/>
          <a:ext cx="226287" cy="2262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3E0A85-B358-48E7-A689-2D952F0D2D92}">
      <dsp:nvSpPr>
        <dsp:cNvPr id="0" name=""/>
        <dsp:cNvSpPr/>
      </dsp:nvSpPr>
      <dsp:spPr>
        <a:xfrm>
          <a:off x="224315" y="2751762"/>
          <a:ext cx="355594" cy="355594"/>
        </a:xfrm>
        <a:prstGeom prst="ellipse">
          <a:avLst/>
        </a:prstGeom>
        <a:solidFill>
          <a:srgbClr val="FF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56A693-7E73-4EA7-B933-063D047082C7}">
      <dsp:nvSpPr>
        <dsp:cNvPr id="0" name=""/>
        <dsp:cNvSpPr/>
      </dsp:nvSpPr>
      <dsp:spPr>
        <a:xfrm>
          <a:off x="699518" y="3005204"/>
          <a:ext cx="517228" cy="5172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DDF9D-3E63-420B-90FA-33989F7732F9}">
      <dsp:nvSpPr>
        <dsp:cNvPr id="0" name=""/>
        <dsp:cNvSpPr/>
      </dsp:nvSpPr>
      <dsp:spPr>
        <a:xfrm>
          <a:off x="1364804" y="3417047"/>
          <a:ext cx="226287" cy="2262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FC4FBD-4813-4D0D-A1C9-A19A271C2C1C}">
      <dsp:nvSpPr>
        <dsp:cNvPr id="0" name=""/>
        <dsp:cNvSpPr/>
      </dsp:nvSpPr>
      <dsp:spPr>
        <a:xfrm>
          <a:off x="1491525" y="3005204"/>
          <a:ext cx="355594" cy="35559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2C7661-BD34-4F70-BC21-20C9C8A40727}">
      <dsp:nvSpPr>
        <dsp:cNvPr id="0" name=""/>
        <dsp:cNvSpPr/>
      </dsp:nvSpPr>
      <dsp:spPr>
        <a:xfrm>
          <a:off x="1808327" y="3448727"/>
          <a:ext cx="226287" cy="2262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F89BFB-70DE-4168-8AB3-90BACD2942E4}">
      <dsp:nvSpPr>
        <dsp:cNvPr id="0" name=""/>
        <dsp:cNvSpPr/>
      </dsp:nvSpPr>
      <dsp:spPr>
        <a:xfrm>
          <a:off x="2093449" y="2941843"/>
          <a:ext cx="517228" cy="517228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E57742-2783-4079-9413-1B4F3E9DC592}">
      <dsp:nvSpPr>
        <dsp:cNvPr id="0" name=""/>
        <dsp:cNvSpPr/>
      </dsp:nvSpPr>
      <dsp:spPr>
        <a:xfrm>
          <a:off x="2790415" y="2815122"/>
          <a:ext cx="355594" cy="35559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9F7C55-6E17-4135-A499-B697A29CA01E}">
      <dsp:nvSpPr>
        <dsp:cNvPr id="0" name=""/>
        <dsp:cNvSpPr/>
      </dsp:nvSpPr>
      <dsp:spPr>
        <a:xfrm>
          <a:off x="3146009" y="1325624"/>
          <a:ext cx="1044330" cy="1993741"/>
        </a:xfrm>
        <a:prstGeom prst="chevron">
          <a:avLst>
            <a:gd name="adj" fmla="val 6231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28510D-FD08-4A20-A0BB-882B4C3FA896}">
      <dsp:nvSpPr>
        <dsp:cNvPr id="0" name=""/>
        <dsp:cNvSpPr/>
      </dsp:nvSpPr>
      <dsp:spPr>
        <a:xfrm>
          <a:off x="4000461" y="1325624"/>
          <a:ext cx="1044330" cy="1993741"/>
        </a:xfrm>
        <a:prstGeom prst="chevron">
          <a:avLst>
            <a:gd name="adj" fmla="val 6231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7E20A-A18D-4972-BAD4-BB5CFA827A99}">
      <dsp:nvSpPr>
        <dsp:cNvPr id="0" name=""/>
        <dsp:cNvSpPr/>
      </dsp:nvSpPr>
      <dsp:spPr>
        <a:xfrm>
          <a:off x="5044792" y="1160857"/>
          <a:ext cx="3150573" cy="2420948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KESEJAHTERA-AN MASYARAKAT</a:t>
          </a:r>
        </a:p>
      </dsp:txBody>
      <dsp:txXfrm>
        <a:off x="5506183" y="1515397"/>
        <a:ext cx="2227791" cy="1711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D957C-2ED1-4141-9149-8742A76ED123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29C3E-F0CF-4190-895A-5F47859CB2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32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A7B616-BAB0-4C92-9752-50C44A2CF65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8AA81E-6524-4B26-970A-61BE9248776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940F8-6362-45BA-BEC1-B2D1C0DEEF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731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C50B6-A71A-4830-8023-5E95D11C0B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894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520DE-58E4-4434-BD09-7FB253B96C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256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B0951B2-7702-4AE7-A5CC-C06E3EB31826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A189452-4B5A-41A8-A130-1FBEEBB67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51B2-7702-4AE7-A5CC-C06E3EB31826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9452-4B5A-41A8-A130-1FBEEBB679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51B2-7702-4AE7-A5CC-C06E3EB31826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9452-4B5A-41A8-A130-1FBEEBB679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51B2-7702-4AE7-A5CC-C06E3EB31826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9452-4B5A-41A8-A130-1FBEEBB679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51B2-7702-4AE7-A5CC-C06E3EB31826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9452-4B5A-41A8-A130-1FBEEBB67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51B2-7702-4AE7-A5CC-C06E3EB31826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9452-4B5A-41A8-A130-1FBEEBB679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51B2-7702-4AE7-A5CC-C06E3EB31826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9452-4B5A-41A8-A130-1FBEEBB67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B0951B2-7702-4AE7-A5CC-C06E3EB31826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9452-4B5A-41A8-A130-1FBEEBB67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51F2B-6CCB-4BCF-81B5-E9EAC65E94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992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B0951B2-7702-4AE7-A5CC-C06E3EB31826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A189452-4B5A-41A8-A130-1FBEEBB679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51B2-7702-4AE7-A5CC-C06E3EB31826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9452-4B5A-41A8-A130-1FBEEBB67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51B2-7702-4AE7-A5CC-C06E3EB31826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9452-4B5A-41A8-A130-1FBEEBB67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61053-D33B-403C-A406-A39106F1D4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2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CC53D-9D64-4717-818C-1B99EE16E4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294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D95F0-CDB7-4AAE-94F8-7238853CD3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9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08035-154A-4D0F-9BE2-36CA5A0E13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911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861AB-5DC2-4C91-A352-2C9B2BE26E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05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71BE7-EBA5-4115-AC5B-0DE2B46E96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95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782D6-A8E5-49F9-8150-8FB69E29D1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371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674E3D-0375-4084-80AC-2D07FCF8F43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B0951B2-7702-4AE7-A5CC-C06E3EB31826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A189452-4B5A-41A8-A130-1FBEEBB67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file:///E:\RAJU\Foto%20Raju\Foto%20Raju\Copy%20of%20RAJU001.jpg" TargetMode="Externa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d-ID" dirty="0"/>
          </a:p>
          <a:p>
            <a:pPr algn="ctr">
              <a:buNone/>
            </a:pPr>
            <a:r>
              <a:rPr lang="en-US" sz="4000" dirty="0">
                <a:latin typeface="Bernard MT Condensed" pitchFamily="18" charset="0"/>
              </a:rPr>
              <a:t>DIMENSI </a:t>
            </a:r>
            <a:r>
              <a:rPr lang="id-ID" sz="4000" dirty="0">
                <a:latin typeface="Bernard MT Condensed" pitchFamily="18" charset="0"/>
              </a:rPr>
              <a:t>KEBIJAKAN PUBLIK</a:t>
            </a:r>
          </a:p>
          <a:p>
            <a:pPr>
              <a:buNone/>
            </a:pP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8" r="13796"/>
          <a:stretch/>
        </p:blipFill>
        <p:spPr bwMode="auto">
          <a:xfrm>
            <a:off x="76200" y="0"/>
            <a:ext cx="90280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365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6" t="17317" r="38948" b="15952"/>
          <a:stretch/>
        </p:blipFill>
        <p:spPr bwMode="auto">
          <a:xfrm>
            <a:off x="4978993" y="304800"/>
            <a:ext cx="4165007" cy="619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Callout 3"/>
          <p:cNvSpPr/>
          <p:nvPr/>
        </p:nvSpPr>
        <p:spPr bwMode="auto">
          <a:xfrm>
            <a:off x="381000" y="39029"/>
            <a:ext cx="5334000" cy="3657600"/>
          </a:xfrm>
          <a:prstGeom prst="wedgeEllipseCallout">
            <a:avLst>
              <a:gd name="adj1" fmla="val 61954"/>
              <a:gd name="adj2" fmla="val 1554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000" b="1" dirty="0">
              <a:solidFill>
                <a:schemeClr val="bg1"/>
              </a:solidFill>
              <a:latin typeface="Arial Black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</a:rPr>
              <a:t>INDONESIA TODAY</a:t>
            </a:r>
            <a:endParaRPr kumimoji="0" lang="en-US" sz="3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438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08520" y="-99392"/>
            <a:ext cx="90010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500" i="1" dirty="0"/>
              <a:t>Facts Finding </a:t>
            </a:r>
            <a:r>
              <a:rPr lang="en-US" sz="3500" dirty="0"/>
              <a:t>1</a:t>
            </a:r>
            <a:r>
              <a:rPr lang="en-US" dirty="0"/>
              <a:t>: </a:t>
            </a:r>
            <a:r>
              <a:rPr lang="en-US" sz="2500" dirty="0"/>
              <a:t>Indonesia &amp; Economic Development</a:t>
            </a:r>
            <a:endParaRPr lang="id-ID" sz="25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3922463"/>
              </p:ext>
            </p:extLst>
          </p:nvPr>
        </p:nvGraphicFramePr>
        <p:xfrm>
          <a:off x="-288540" y="1196752"/>
          <a:ext cx="5076564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036144"/>
              </p:ext>
            </p:extLst>
          </p:nvPr>
        </p:nvGraphicFramePr>
        <p:xfrm>
          <a:off x="4139952" y="1268760"/>
          <a:ext cx="1728192" cy="1678305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659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Tahun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Pertumbuhan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Ekonomi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4,6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6,2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6,5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6,2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5,62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 rotWithShape="1">
          <a:blip r:embed="rId7"/>
          <a:srcRect l="18102" t="14961" r="17353" b="40286"/>
          <a:stretch/>
        </p:blipFill>
        <p:spPr bwMode="auto">
          <a:xfrm>
            <a:off x="3630608" y="3554948"/>
            <a:ext cx="5280352" cy="2466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C:\Users\PS_BRATA\AppData\Local\Microsoft\Windows\Temporary Internet Files\Content.Word\IMG_1180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39073"/>
            <a:ext cx="3307080" cy="2482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PS_BRATA\AppData\Local\Microsoft\Windows\Temporary Internet Files\Content.Word\IMG_1176.jpg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1"/>
          <a:stretch/>
        </p:blipFill>
        <p:spPr bwMode="auto">
          <a:xfrm>
            <a:off x="6232862" y="1052736"/>
            <a:ext cx="2689860" cy="2349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0686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:\Users\PS_BRATA\AppData\Local\Microsoft\Windows\Temporary Internet Files\Content.Word\IMG_119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707" y="2425354"/>
            <a:ext cx="4058285" cy="27108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8" y="44623"/>
            <a:ext cx="6279374" cy="448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61" y="4337719"/>
            <a:ext cx="3312368" cy="252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:\Users\PS_BRATA\AppData\Local\Microsoft\Windows\Temporary Internet Files\Content.Word\IMG_117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2008"/>
            <a:ext cx="2771800" cy="234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PS_BRATA\AppData\Local\Microsoft\Windows\Temporary Internet Files\Content.Word\IMG_1167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36504"/>
            <a:ext cx="2952328" cy="234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PS_BRATA\AppData\Local\Microsoft\Windows\Temporary Internet Files\Content.Word\IMG_1186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740" y="3930094"/>
            <a:ext cx="4554252" cy="29552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3000" y="53008"/>
            <a:ext cx="9001000" cy="9375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500" i="1" dirty="0"/>
              <a:t>Facts Finding 2</a:t>
            </a:r>
            <a:r>
              <a:rPr lang="en-US" dirty="0"/>
              <a:t>:</a:t>
            </a:r>
            <a:r>
              <a:rPr lang="en-US" sz="2500" dirty="0"/>
              <a:t>Indonesia, Environment, Poverty</a:t>
            </a:r>
            <a:endParaRPr lang="id-ID" sz="2500" dirty="0"/>
          </a:p>
        </p:txBody>
      </p:sp>
    </p:spTree>
    <p:extLst>
      <p:ext uri="{BB962C8B-B14F-4D97-AF65-F5344CB8AC3E}">
        <p14:creationId xmlns:p14="http://schemas.microsoft.com/office/powerpoint/2010/main" val="3048828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8" r="6250"/>
          <a:stretch/>
        </p:blipFill>
        <p:spPr bwMode="auto">
          <a:xfrm>
            <a:off x="152400" y="0"/>
            <a:ext cx="8873025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08520" y="-99392"/>
            <a:ext cx="90010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500" i="1" dirty="0"/>
              <a:t>Facts Finding 3</a:t>
            </a:r>
            <a:r>
              <a:rPr lang="en-US" dirty="0"/>
              <a:t>: </a:t>
            </a:r>
            <a:r>
              <a:rPr lang="en-US" sz="2500" dirty="0"/>
              <a:t>More than just Problems</a:t>
            </a:r>
            <a:endParaRPr lang="id-ID" sz="2500" dirty="0"/>
          </a:p>
        </p:txBody>
      </p:sp>
    </p:spTree>
    <p:extLst>
      <p:ext uri="{BB962C8B-B14F-4D97-AF65-F5344CB8AC3E}">
        <p14:creationId xmlns:p14="http://schemas.microsoft.com/office/powerpoint/2010/main" val="3994068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6" t="17317" r="38948" b="15952"/>
          <a:stretch/>
        </p:blipFill>
        <p:spPr bwMode="auto">
          <a:xfrm>
            <a:off x="6502993" y="3200400"/>
            <a:ext cx="256480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6" t="17317" r="38948" b="15952"/>
          <a:stretch/>
        </p:blipFill>
        <p:spPr bwMode="auto">
          <a:xfrm>
            <a:off x="559393" y="3200400"/>
            <a:ext cx="2564807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Callout 3"/>
          <p:cNvSpPr/>
          <p:nvPr/>
        </p:nvSpPr>
        <p:spPr bwMode="auto">
          <a:xfrm>
            <a:off x="2209800" y="1143000"/>
            <a:ext cx="5334000" cy="3657600"/>
          </a:xfrm>
          <a:prstGeom prst="wedgeEllipseCallout">
            <a:avLst>
              <a:gd name="adj1" fmla="val -48429"/>
              <a:gd name="adj2" fmla="val 3811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000" b="1" dirty="0">
              <a:solidFill>
                <a:schemeClr val="bg1"/>
              </a:solidFill>
              <a:latin typeface="Arial Black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>
                <a:solidFill>
                  <a:schemeClr val="bg1"/>
                </a:solidFill>
                <a:latin typeface="Arial Black" pitchFamily="34" charset="0"/>
              </a:rPr>
              <a:t>WE NEED SOLUTION!!!!!</a:t>
            </a:r>
            <a:endParaRPr kumimoji="0" lang="en-US" sz="3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sp>
        <p:nvSpPr>
          <p:cNvPr id="7" name="Oval Callout 6"/>
          <p:cNvSpPr/>
          <p:nvPr/>
        </p:nvSpPr>
        <p:spPr bwMode="auto">
          <a:xfrm>
            <a:off x="2667000" y="0"/>
            <a:ext cx="3276600" cy="2286000"/>
          </a:xfrm>
          <a:prstGeom prst="wedgeEllipseCallout">
            <a:avLst>
              <a:gd name="adj1" fmla="val -67118"/>
              <a:gd name="adj2" fmla="val 127866"/>
            </a:avLst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>
              <a:solidFill>
                <a:schemeClr val="bg1"/>
              </a:solidFill>
              <a:latin typeface="Arial Black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bg1"/>
                </a:solidFill>
                <a:latin typeface="Arial Black" pitchFamily="34" charset="0"/>
              </a:rPr>
              <a:t>WHAT SOLUTION???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5766110" y="1859"/>
            <a:ext cx="3276600" cy="2667000"/>
          </a:xfrm>
          <a:prstGeom prst="wedgeEllipseCallout">
            <a:avLst>
              <a:gd name="adj1" fmla="val -3817"/>
              <a:gd name="adj2" fmla="val 115183"/>
            </a:avLst>
          </a:prstGeom>
          <a:solidFill>
            <a:srgbClr val="00B0F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>
              <a:solidFill>
                <a:schemeClr val="bg1"/>
              </a:solidFill>
              <a:latin typeface="Arial Black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bg1"/>
                </a:solidFill>
                <a:latin typeface="Arial Black" pitchFamily="34" charset="0"/>
              </a:rPr>
              <a:t>WHAT SOLUTION???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  <p:sp>
        <p:nvSpPr>
          <p:cNvPr id="9" name="Oval Callout 8"/>
          <p:cNvSpPr/>
          <p:nvPr/>
        </p:nvSpPr>
        <p:spPr bwMode="auto">
          <a:xfrm>
            <a:off x="0" y="334537"/>
            <a:ext cx="3276600" cy="2667000"/>
          </a:xfrm>
          <a:prstGeom prst="wedgeEllipseCallout">
            <a:avLst>
              <a:gd name="adj1" fmla="val -28320"/>
              <a:gd name="adj2" fmla="val 96786"/>
            </a:avLst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>
              <a:solidFill>
                <a:schemeClr val="bg1"/>
              </a:solidFill>
              <a:latin typeface="Arial Black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bg1"/>
                </a:solidFill>
                <a:latin typeface="Arial Black" pitchFamily="34" charset="0"/>
              </a:rPr>
              <a:t>WHAT SOLUTION???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52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MEMAHAMI KEBIJAKAN PUBLIK: DEFINISI AHLI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buNone/>
            </a:pPr>
            <a:r>
              <a:rPr lang="id-ID" dirty="0"/>
              <a:t>MAKNA-MAKNA KEBIJAKAN</a:t>
            </a:r>
          </a:p>
          <a:p>
            <a:pPr>
              <a:buFont typeface="Wingdings" pitchFamily="2" charset="2"/>
              <a:buChar char="q"/>
            </a:pPr>
            <a:r>
              <a:rPr lang="id-ID" b="1" dirty="0"/>
              <a:t>Kebijakan sebagai sebuah label atau merk bagi suatu bidang kegiatan pemerintah (</a:t>
            </a:r>
            <a:r>
              <a:rPr lang="id-ID" b="1" i="1" dirty="0"/>
              <a:t>Policy as a Label for Fed of Activity</a:t>
            </a:r>
            <a:r>
              <a:rPr lang="id-ID" dirty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id-ID" b="1" dirty="0"/>
              <a:t>Kebijakan sebagai Suatu Pernyataan Mengenai Tujuan Umum atau Keadaan Tertentu yang di Kehendaki (</a:t>
            </a:r>
            <a:r>
              <a:rPr lang="id-ID" b="1" i="1" dirty="0"/>
              <a:t>Policy as an Expression of General Purpose or Desired State of Affairs)</a:t>
            </a:r>
            <a:endParaRPr lang="id-ID" dirty="0"/>
          </a:p>
          <a:p>
            <a:pPr>
              <a:buFont typeface="Wingdings" pitchFamily="2" charset="2"/>
              <a:buChar char="q"/>
            </a:pPr>
            <a:endParaRPr lang="id-ID" dirty="0"/>
          </a:p>
          <a:p>
            <a:pPr>
              <a:buFont typeface="Wingdings" pitchFamily="2" charset="2"/>
              <a:buChar char="q"/>
            </a:pPr>
            <a:endParaRPr lang="id-ID" dirty="0"/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512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id-ID" b="1" dirty="0"/>
              <a:t>Kebijakan sebagai Usulan-usulan Khusus  (</a:t>
            </a:r>
            <a:r>
              <a:rPr lang="id-ID" b="1" i="1" dirty="0"/>
              <a:t>Policy as Specific Proposals)</a:t>
            </a:r>
            <a:endParaRPr lang="id-ID" dirty="0"/>
          </a:p>
          <a:p>
            <a:pPr>
              <a:buFont typeface="Wingdings" pitchFamily="2" charset="2"/>
              <a:buChar char="q"/>
            </a:pPr>
            <a:r>
              <a:rPr lang="id-ID" b="1" dirty="0"/>
              <a:t>Kebijakan sebagai Keputusan Pemerintah</a:t>
            </a:r>
            <a:r>
              <a:rPr lang="id-ID" dirty="0"/>
              <a:t>  (</a:t>
            </a:r>
            <a:r>
              <a:rPr lang="id-ID" b="1" i="1" dirty="0"/>
              <a:t>Policy as Decision of Government)</a:t>
            </a:r>
            <a:endParaRPr lang="id-ID" dirty="0"/>
          </a:p>
          <a:p>
            <a:pPr>
              <a:buFont typeface="Wingdings" pitchFamily="2" charset="2"/>
              <a:buChar char="q"/>
            </a:pPr>
            <a:r>
              <a:rPr lang="id-ID" b="1" dirty="0"/>
              <a:t>Kebijakan sebagai Bentuk Pengesahan Formal   </a:t>
            </a:r>
            <a:r>
              <a:rPr lang="id-ID" dirty="0"/>
              <a:t>(</a:t>
            </a:r>
            <a:r>
              <a:rPr lang="id-ID" b="1" i="1" dirty="0"/>
              <a:t>Policy as Formal Authorization)</a:t>
            </a:r>
            <a:endParaRPr lang="id-ID" dirty="0"/>
          </a:p>
          <a:p>
            <a:pPr>
              <a:buFont typeface="Wingdings" pitchFamily="2" charset="2"/>
              <a:buChar char="q"/>
            </a:pPr>
            <a:r>
              <a:rPr lang="id-ID" b="1" dirty="0"/>
              <a:t>Kebijakan sebagai Program (</a:t>
            </a:r>
            <a:r>
              <a:rPr lang="id-ID" b="1" i="1" dirty="0"/>
              <a:t>Policy as Programme</a:t>
            </a:r>
            <a:r>
              <a:rPr lang="id-ID" b="1" dirty="0"/>
              <a:t>)</a:t>
            </a:r>
            <a:endParaRPr lang="id-ID" dirty="0"/>
          </a:p>
          <a:p>
            <a:pPr>
              <a:buFont typeface="Wingdings" pitchFamily="2" charset="2"/>
              <a:buChar char="q"/>
            </a:pPr>
            <a:endParaRPr lang="id-ID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id-ID" b="1" dirty="0"/>
              <a:t>Kebijakan sebagai Keluaran  (</a:t>
            </a:r>
            <a:r>
              <a:rPr lang="id-ID" b="1" i="1" dirty="0"/>
              <a:t>Policy as Output</a:t>
            </a:r>
            <a:r>
              <a:rPr lang="id-ID" b="1" dirty="0"/>
              <a:t>)</a:t>
            </a:r>
            <a:endParaRPr lang="id-ID" dirty="0"/>
          </a:p>
          <a:p>
            <a:pPr>
              <a:buFont typeface="Wingdings" pitchFamily="2" charset="2"/>
              <a:buChar char="q"/>
            </a:pPr>
            <a:r>
              <a:rPr lang="id-ID" b="1" dirty="0"/>
              <a:t>Kebijakan sebagai Hasil Akhir  (</a:t>
            </a:r>
            <a:r>
              <a:rPr lang="id-ID" b="1" i="1" dirty="0"/>
              <a:t>Policy as Outcome</a:t>
            </a:r>
            <a:r>
              <a:rPr lang="id-ID" b="1" dirty="0"/>
              <a:t>)</a:t>
            </a:r>
            <a:endParaRPr lang="id-ID" dirty="0"/>
          </a:p>
          <a:p>
            <a:pPr>
              <a:buFont typeface="Wingdings" pitchFamily="2" charset="2"/>
              <a:buChar char="q"/>
            </a:pPr>
            <a:r>
              <a:rPr lang="id-ID" b="1" dirty="0"/>
              <a:t>Kebijakan sebagai Teori atau Model(</a:t>
            </a:r>
            <a:r>
              <a:rPr lang="id-ID" b="1" i="1" dirty="0"/>
              <a:t>Policy as Theory or Model</a:t>
            </a:r>
            <a:r>
              <a:rPr lang="id-ID" b="1" dirty="0"/>
              <a:t>)</a:t>
            </a:r>
            <a:endParaRPr lang="id-ID" dirty="0"/>
          </a:p>
          <a:p>
            <a:pPr>
              <a:buFont typeface="Wingdings" pitchFamily="2" charset="2"/>
              <a:buChar char="q"/>
            </a:pPr>
            <a:r>
              <a:rPr lang="id-ID" b="1" dirty="0"/>
              <a:t>Kebijakan sebagai Proses</a:t>
            </a:r>
            <a:r>
              <a:rPr lang="id-ID" dirty="0"/>
              <a:t>  (</a:t>
            </a:r>
            <a:r>
              <a:rPr lang="id-ID" b="1" i="1" dirty="0"/>
              <a:t>Policy as Process)</a:t>
            </a:r>
            <a:endParaRPr lang="id-ID" dirty="0"/>
          </a:p>
          <a:p>
            <a:pPr>
              <a:buFont typeface="Wingdings" pitchFamily="2" charset="2"/>
              <a:buChar char="q"/>
            </a:pPr>
            <a:endParaRPr lang="id-ID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id-ID" b="1" dirty="0"/>
              <a:t>James E Anderson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00726"/>
          </a:xfrm>
        </p:spPr>
        <p:txBody>
          <a:bodyPr/>
          <a:lstStyle/>
          <a:p>
            <a:pPr lvl="0"/>
            <a:r>
              <a:rPr lang="id-ID" sz="2800" dirty="0"/>
              <a:t>kebijakan yang dikembangkan/dirumuskan oleh instansi-instansi atau pejabat-pejabat pemerintah,karenanya implikasi terhadap hakikat kebijakan publik adalah : </a:t>
            </a:r>
            <a:r>
              <a:rPr lang="id-ID" sz="2800" b="1" i="1" u="sng" dirty="0"/>
              <a:t>Pertama,</a:t>
            </a:r>
            <a:r>
              <a:rPr lang="id-ID" sz="2800" dirty="0"/>
              <a:t> kebijakan publik merupakan tindakan yang mengarah pada tujuan</a:t>
            </a:r>
            <a:r>
              <a:rPr lang="id-ID" sz="2800" b="1" u="sng" dirty="0"/>
              <a:t>. </a:t>
            </a:r>
            <a:r>
              <a:rPr lang="id-ID" sz="2800" b="1" i="1" u="sng" dirty="0"/>
              <a:t>Kedua</a:t>
            </a:r>
            <a:r>
              <a:rPr lang="id-ID" sz="2800" i="1" dirty="0"/>
              <a:t>,</a:t>
            </a:r>
            <a:r>
              <a:rPr lang="id-ID" sz="2800" dirty="0"/>
              <a:t> tindakan yang saling terkait dan  berpola yang mengarah pada tujuan tertentu yang dilakukan oleh pejabat pemerintah.  </a:t>
            </a:r>
            <a:r>
              <a:rPr lang="id-ID" sz="2800" b="1" i="1" u="sng" dirty="0"/>
              <a:t>Ketiga</a:t>
            </a:r>
            <a:r>
              <a:rPr lang="id-ID" sz="2800" b="1" dirty="0"/>
              <a:t>,</a:t>
            </a:r>
            <a:r>
              <a:rPr lang="id-ID" sz="2800" dirty="0"/>
              <a:t> berkaitan dengan apa yang sebenarnya dilakukan oleh pemerintah dalam bidang-bidang tertentu dan </a:t>
            </a:r>
            <a:r>
              <a:rPr lang="id-ID" sz="2800" b="1" i="1" u="sng" dirty="0"/>
              <a:t>Keempat,</a:t>
            </a:r>
            <a:r>
              <a:rPr lang="id-ID" sz="2800" b="1" u="sng" dirty="0"/>
              <a:t> </a:t>
            </a:r>
            <a:r>
              <a:rPr lang="id-ID" sz="2800" dirty="0"/>
              <a:t>berbentuk positif dan bisa pula negatif.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AC6CC3-5417-4049-92EC-32FEE09DC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5" y="0"/>
            <a:ext cx="8928992" cy="685799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9863A41-C931-497A-9525-2C34026E3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5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0415327"/>
              </p:ext>
            </p:extLst>
          </p:nvPr>
        </p:nvGraphicFramePr>
        <p:xfrm>
          <a:off x="0" y="762000"/>
          <a:ext cx="9144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3500" b="1" dirty="0">
                <a:solidFill>
                  <a:srgbClr val="FF0000"/>
                </a:solidFill>
              </a:rPr>
              <a:t>KEBIJAKAN</a:t>
            </a:r>
            <a:r>
              <a:rPr lang="id-ID" sz="3500" b="1" dirty="0">
                <a:solidFill>
                  <a:srgbClr val="FF0000"/>
                </a:solidFill>
              </a:rPr>
              <a:t> </a:t>
            </a:r>
            <a:r>
              <a:rPr lang="en-US" sz="3500" b="1" dirty="0">
                <a:solidFill>
                  <a:srgbClr val="FF0000"/>
                </a:solidFill>
              </a:rPr>
              <a:t>-</a:t>
            </a:r>
            <a:r>
              <a:rPr lang="id-ID" sz="3500" b="1" dirty="0">
                <a:solidFill>
                  <a:srgbClr val="FF0000"/>
                </a:solidFill>
              </a:rPr>
              <a:t> </a:t>
            </a:r>
            <a:r>
              <a:rPr lang="en-US" sz="3500" b="1" dirty="0">
                <a:solidFill>
                  <a:srgbClr val="FF0000"/>
                </a:solidFill>
              </a:rPr>
              <a:t>KEBIJAKSANAAN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9292" y="1600200"/>
            <a:ext cx="2886307" cy="4953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NEGATIF</a:t>
            </a:r>
          </a:p>
        </p:txBody>
      </p:sp>
    </p:spTree>
    <p:extLst>
      <p:ext uri="{BB962C8B-B14F-4D97-AF65-F5344CB8AC3E}">
        <p14:creationId xmlns:p14="http://schemas.microsoft.com/office/powerpoint/2010/main" val="418100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sz="3500" dirty="0" err="1"/>
              <a:t>Ciri-ciri</a:t>
            </a:r>
            <a:r>
              <a:rPr lang="en-US" sz="3500" dirty="0"/>
              <a:t> </a:t>
            </a:r>
            <a:r>
              <a:rPr lang="en-US" sz="3500" dirty="0" err="1"/>
              <a:t>Kebijakan</a:t>
            </a:r>
            <a:r>
              <a:rPr lang="en-US" sz="3500" dirty="0"/>
              <a:t> </a:t>
            </a:r>
            <a:r>
              <a:rPr lang="en-US" sz="3500" dirty="0" err="1"/>
              <a:t>Publik</a:t>
            </a:r>
            <a:r>
              <a:rPr lang="en-US" sz="3500" dirty="0"/>
              <a:t>: </a:t>
            </a:r>
            <a:r>
              <a:rPr lang="en-US" sz="3000" dirty="0" err="1"/>
              <a:t>Solichin</a:t>
            </a:r>
            <a:r>
              <a:rPr lang="en-US" sz="3000" dirty="0"/>
              <a:t> Abdul </a:t>
            </a:r>
            <a:r>
              <a:rPr lang="en-US" sz="3000" dirty="0" err="1"/>
              <a:t>Wahab</a:t>
            </a: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491595"/>
              </p:ext>
            </p:extLst>
          </p:nvPr>
        </p:nvGraphicFramePr>
        <p:xfrm>
          <a:off x="228600" y="1219200"/>
          <a:ext cx="8763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4311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2992796"/>
              </p:ext>
            </p:extLst>
          </p:nvPr>
        </p:nvGraphicFramePr>
        <p:xfrm>
          <a:off x="228600" y="609600"/>
          <a:ext cx="8763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670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700" dirty="0" err="1"/>
              <a:t>Jenis</a:t>
            </a:r>
            <a:r>
              <a:rPr lang="en-US" sz="3700" dirty="0"/>
              <a:t> </a:t>
            </a:r>
            <a:r>
              <a:rPr lang="en-US" sz="3700" dirty="0" err="1"/>
              <a:t>Kebijakan</a:t>
            </a:r>
            <a:r>
              <a:rPr lang="en-US" sz="3700" dirty="0"/>
              <a:t> </a:t>
            </a:r>
            <a:r>
              <a:rPr lang="en-US" sz="3700" dirty="0" err="1"/>
              <a:t>Publik</a:t>
            </a:r>
            <a:r>
              <a:rPr lang="en-US" sz="3700" dirty="0"/>
              <a:t>:</a:t>
            </a:r>
            <a:r>
              <a:rPr lang="en-US" dirty="0"/>
              <a:t> </a:t>
            </a:r>
            <a:r>
              <a:rPr lang="en-US" sz="2800" b="1" dirty="0"/>
              <a:t>James Anderson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6236221"/>
              </p:ext>
            </p:extLst>
          </p:nvPr>
        </p:nvGraphicFramePr>
        <p:xfrm>
          <a:off x="304800" y="1143000"/>
          <a:ext cx="8839200" cy="5714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9177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algn="l"/>
            <a:r>
              <a:rPr lang="en-US" sz="3700" dirty="0" err="1"/>
              <a:t>Jenis</a:t>
            </a:r>
            <a:r>
              <a:rPr lang="en-US" sz="3700" dirty="0"/>
              <a:t> </a:t>
            </a:r>
            <a:r>
              <a:rPr lang="en-US" sz="3700" dirty="0" err="1"/>
              <a:t>Kebijakan</a:t>
            </a:r>
            <a:r>
              <a:rPr lang="en-US" sz="3700" dirty="0"/>
              <a:t> </a:t>
            </a:r>
            <a:r>
              <a:rPr lang="en-US" sz="3700" dirty="0" err="1"/>
              <a:t>Publik</a:t>
            </a:r>
            <a:r>
              <a:rPr lang="en-US" sz="3700" dirty="0"/>
              <a:t>: </a:t>
            </a:r>
            <a:r>
              <a:rPr lang="en-US" sz="2400" b="1" dirty="0" err="1"/>
              <a:t>Solichin</a:t>
            </a:r>
            <a:r>
              <a:rPr lang="en-US" sz="2400" b="1" dirty="0"/>
              <a:t> Abdul </a:t>
            </a:r>
            <a:r>
              <a:rPr lang="en-US" sz="2400" b="1" dirty="0" err="1"/>
              <a:t>Wahab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261207"/>
              </p:ext>
            </p:extLst>
          </p:nvPr>
        </p:nvGraphicFramePr>
        <p:xfrm>
          <a:off x="304800" y="1143000"/>
          <a:ext cx="8839200" cy="5714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2838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484" y="37171"/>
            <a:ext cx="8229600" cy="1143000"/>
          </a:xfrm>
        </p:spPr>
        <p:txBody>
          <a:bodyPr/>
          <a:lstStyle/>
          <a:p>
            <a:r>
              <a:rPr lang="en-US" sz="3500" dirty="0"/>
              <a:t>KEBIJAKAN PUBLIK: </a:t>
            </a:r>
            <a:r>
              <a:rPr lang="en-US" sz="3500" dirty="0" err="1"/>
              <a:t>Politik</a:t>
            </a:r>
            <a:r>
              <a:rPr lang="en-US" sz="3500" dirty="0"/>
              <a:t>, </a:t>
            </a:r>
            <a:r>
              <a:rPr lang="en-US" sz="3500" dirty="0" err="1"/>
              <a:t>Pemerintahan</a:t>
            </a:r>
            <a:r>
              <a:rPr lang="en-US" sz="3500" dirty="0"/>
              <a:t>, Adm. </a:t>
            </a:r>
            <a:r>
              <a:rPr lang="en-US" sz="3500" dirty="0" err="1"/>
              <a:t>Publik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62" y="1524000"/>
            <a:ext cx="841964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2346" y="1524000"/>
            <a:ext cx="205740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Politik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/Power/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Kebijaksanaan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04800" y="1336596"/>
            <a:ext cx="4724400" cy="12954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		POLITIK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750183" y="3048000"/>
            <a:ext cx="4209822" cy="32766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ADMINISTRASI PUBLIK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0" y="4267200"/>
            <a:ext cx="6477000" cy="22479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Arial" charset="0"/>
              </a:rPr>
              <a:t>		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Arial" charset="0"/>
              </a:rPr>
              <a:t>		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Arial" charset="0"/>
              </a:rPr>
              <a:t>	      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PEMERINTAHAN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6" name="Left-Right Arrow 5"/>
          <p:cNvSpPr/>
          <p:nvPr/>
        </p:nvSpPr>
        <p:spPr bwMode="auto">
          <a:xfrm>
            <a:off x="4955906" y="4933950"/>
            <a:ext cx="1521094" cy="704850"/>
          </a:xfrm>
          <a:prstGeom prst="left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48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19"/>
            <a:ext cx="9144000" cy="7014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951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RUANG LINGKUP KEBIJAKAN PUBLIK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995069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48200" y="1371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PEMERINTAH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8400" y="1423639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BISNIS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7000" y="1893332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LSM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81861" y="58309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PARPOL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6008132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0" y="5638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INTERNASIONAL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2061" y="6015566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MASYARAKAT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2456" y="1908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AKADEMISI</a:t>
            </a:r>
          </a:p>
        </p:txBody>
      </p:sp>
      <p:sp>
        <p:nvSpPr>
          <p:cNvPr id="17" name="Up-Down Arrow 16"/>
          <p:cNvSpPr/>
          <p:nvPr/>
        </p:nvSpPr>
        <p:spPr bwMode="auto">
          <a:xfrm>
            <a:off x="2892811" y="1908200"/>
            <a:ext cx="420029" cy="758800"/>
          </a:xfrm>
          <a:prstGeom prst="upDownArrow">
            <a:avLst/>
          </a:prstGeom>
          <a:solidFill>
            <a:srgbClr val="FF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Up-Down Arrow 17"/>
          <p:cNvSpPr/>
          <p:nvPr/>
        </p:nvSpPr>
        <p:spPr bwMode="auto">
          <a:xfrm>
            <a:off x="5334929" y="1908200"/>
            <a:ext cx="420029" cy="758800"/>
          </a:xfrm>
          <a:prstGeom prst="upDownArrow">
            <a:avLst/>
          </a:prstGeom>
          <a:solidFill>
            <a:srgbClr val="FF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Up-Down Arrow 18"/>
          <p:cNvSpPr/>
          <p:nvPr/>
        </p:nvSpPr>
        <p:spPr bwMode="auto">
          <a:xfrm>
            <a:off x="323385" y="2341239"/>
            <a:ext cx="420029" cy="758800"/>
          </a:xfrm>
          <a:prstGeom prst="upDownArrow">
            <a:avLst/>
          </a:prstGeom>
          <a:solidFill>
            <a:srgbClr val="FF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Up-Down Arrow 19"/>
          <p:cNvSpPr/>
          <p:nvPr/>
        </p:nvSpPr>
        <p:spPr bwMode="auto">
          <a:xfrm>
            <a:off x="7160942" y="2077998"/>
            <a:ext cx="420029" cy="758800"/>
          </a:xfrm>
          <a:prstGeom prst="upDownArrow">
            <a:avLst/>
          </a:prstGeom>
          <a:solidFill>
            <a:srgbClr val="FF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Up-Down Arrow 20"/>
          <p:cNvSpPr/>
          <p:nvPr/>
        </p:nvSpPr>
        <p:spPr bwMode="auto">
          <a:xfrm>
            <a:off x="8095785" y="5259400"/>
            <a:ext cx="420029" cy="758800"/>
          </a:xfrm>
          <a:prstGeom prst="upDownArrow">
            <a:avLst/>
          </a:prstGeom>
          <a:solidFill>
            <a:srgbClr val="FF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Up-Down Arrow 21"/>
          <p:cNvSpPr/>
          <p:nvPr/>
        </p:nvSpPr>
        <p:spPr bwMode="auto">
          <a:xfrm>
            <a:off x="4992029" y="5081393"/>
            <a:ext cx="420029" cy="758800"/>
          </a:xfrm>
          <a:prstGeom prst="upDownArrow">
            <a:avLst/>
          </a:prstGeom>
          <a:solidFill>
            <a:srgbClr val="FF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Up-Down Arrow 22"/>
          <p:cNvSpPr/>
          <p:nvPr/>
        </p:nvSpPr>
        <p:spPr bwMode="auto">
          <a:xfrm>
            <a:off x="3333285" y="5249332"/>
            <a:ext cx="420029" cy="758800"/>
          </a:xfrm>
          <a:prstGeom prst="upDownArrow">
            <a:avLst/>
          </a:prstGeom>
          <a:solidFill>
            <a:srgbClr val="FF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Up-Down Arrow 23"/>
          <p:cNvSpPr/>
          <p:nvPr/>
        </p:nvSpPr>
        <p:spPr bwMode="auto">
          <a:xfrm>
            <a:off x="1427356" y="5413400"/>
            <a:ext cx="420029" cy="758800"/>
          </a:xfrm>
          <a:prstGeom prst="upDownArrow">
            <a:avLst/>
          </a:prstGeom>
          <a:solidFill>
            <a:srgbClr val="FF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2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6" t="17317" r="38948" b="15952"/>
          <a:stretch/>
        </p:blipFill>
        <p:spPr bwMode="auto">
          <a:xfrm>
            <a:off x="355896" y="838200"/>
            <a:ext cx="411437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Callout 3"/>
          <p:cNvSpPr/>
          <p:nvPr/>
        </p:nvSpPr>
        <p:spPr bwMode="auto">
          <a:xfrm>
            <a:off x="3733800" y="152400"/>
            <a:ext cx="5334000" cy="3657600"/>
          </a:xfrm>
          <a:prstGeom prst="wedgeEllipseCallout">
            <a:avLst>
              <a:gd name="adj1" fmla="val -58046"/>
              <a:gd name="adj2" fmla="val 2042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000" b="1" dirty="0">
              <a:solidFill>
                <a:schemeClr val="bg1"/>
              </a:solidFill>
              <a:latin typeface="Arial Black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</a:rPr>
              <a:t>APA PRODUK KEBIJAKAN???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>
                <a:solidFill>
                  <a:schemeClr val="bg1"/>
                </a:solidFill>
                <a:latin typeface="Arial Black" pitchFamily="34" charset="0"/>
              </a:rPr>
              <a:t>UNTUK APA DAN SIAPA?</a:t>
            </a:r>
            <a:endParaRPr kumimoji="0" lang="en-US" sz="3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640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" t="5528" r="3902" b="536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299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6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124200" y="228600"/>
            <a:ext cx="5181600" cy="2743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i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WHAT IS PUBLIC POLICY???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haroni" pitchFamily="2" charset="-79"/>
                <a:cs typeface="Aharoni" pitchFamily="2" charset="-79"/>
              </a:rPr>
              <a:t>WHY IS PUBLIC POLICY URGENT??</a:t>
            </a:r>
          </a:p>
        </p:txBody>
      </p:sp>
    </p:spTree>
    <p:extLst>
      <p:ext uri="{BB962C8B-B14F-4D97-AF65-F5344CB8AC3E}">
        <p14:creationId xmlns:p14="http://schemas.microsoft.com/office/powerpoint/2010/main" val="27957208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7177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ARAH </a:t>
            </a:r>
            <a:r>
              <a:rPr lang="en-US" dirty="0" err="1"/>
              <a:t>dan</a:t>
            </a:r>
            <a:r>
              <a:rPr lang="en-US" dirty="0"/>
              <a:t> PRODUK KEBIJAKAN PUBLIK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20" y="2517264"/>
            <a:ext cx="7620000" cy="396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 rot="19411970">
            <a:off x="1441116" y="2305675"/>
            <a:ext cx="1981200" cy="114300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KESEJAHTERAAN MASYARAKAT</a:t>
            </a:r>
          </a:p>
        </p:txBody>
      </p:sp>
      <p:sp>
        <p:nvSpPr>
          <p:cNvPr id="7" name="Rounded Rectangular Callout 6"/>
          <p:cNvSpPr/>
          <p:nvPr/>
        </p:nvSpPr>
        <p:spPr>
          <a:xfrm rot="1037695">
            <a:off x="3325513" y="1636343"/>
            <a:ext cx="1981200" cy="114300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KEPENTINGAN ELIT</a:t>
            </a:r>
          </a:p>
        </p:txBody>
      </p:sp>
      <p:sp>
        <p:nvSpPr>
          <p:cNvPr id="8" name="Rounded Rectangular Callout 7"/>
          <p:cNvSpPr/>
          <p:nvPr/>
        </p:nvSpPr>
        <p:spPr>
          <a:xfrm rot="2173666">
            <a:off x="5263954" y="1963444"/>
            <a:ext cx="1981200" cy="114300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KEPENTINGAN INTERNASIONAL  </a:t>
            </a:r>
          </a:p>
        </p:txBody>
      </p:sp>
      <p:sp>
        <p:nvSpPr>
          <p:cNvPr id="9" name="Rounded Rectangular Callout 8"/>
          <p:cNvSpPr/>
          <p:nvPr/>
        </p:nvSpPr>
        <p:spPr>
          <a:xfrm rot="3163274">
            <a:off x="6946258" y="3170927"/>
            <a:ext cx="1981200" cy="114300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KEPENTINGAN AKTOR BISNIS  </a:t>
            </a:r>
          </a:p>
        </p:txBody>
      </p:sp>
    </p:spTree>
    <p:extLst>
      <p:ext uri="{BB962C8B-B14F-4D97-AF65-F5344CB8AC3E}">
        <p14:creationId xmlns:p14="http://schemas.microsoft.com/office/powerpoint/2010/main" val="2214804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eaLnBrk="1" hangingPunct="1"/>
            <a:r>
              <a:rPr lang="en-US" sz="3200" dirty="0"/>
              <a:t>KEBIJAKAN PUBLIK DAN RENSTRA PEMBANGUNAN</a:t>
            </a:r>
          </a:p>
        </p:txBody>
      </p:sp>
      <p:sp>
        <p:nvSpPr>
          <p:cNvPr id="132099" name="Rectangle 4"/>
          <p:cNvSpPr>
            <a:spLocks noChangeArrowheads="1"/>
          </p:cNvSpPr>
          <p:nvPr/>
        </p:nvSpPr>
        <p:spPr bwMode="auto">
          <a:xfrm>
            <a:off x="2514600" y="1295400"/>
            <a:ext cx="4191000" cy="45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FILOSOFIS/IDE DASAR</a:t>
            </a:r>
          </a:p>
        </p:txBody>
      </p:sp>
      <p:sp>
        <p:nvSpPr>
          <p:cNvPr id="132100" name="Rectangle 5"/>
          <p:cNvSpPr>
            <a:spLocks noChangeArrowheads="1"/>
          </p:cNvSpPr>
          <p:nvPr/>
        </p:nvSpPr>
        <p:spPr bwMode="auto">
          <a:xfrm>
            <a:off x="2514600" y="1905000"/>
            <a:ext cx="4191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VISI</a:t>
            </a:r>
          </a:p>
        </p:txBody>
      </p:sp>
      <p:sp>
        <p:nvSpPr>
          <p:cNvPr id="132101" name="Rectangle 6"/>
          <p:cNvSpPr>
            <a:spLocks noChangeArrowheads="1"/>
          </p:cNvSpPr>
          <p:nvPr/>
        </p:nvSpPr>
        <p:spPr bwMode="auto">
          <a:xfrm>
            <a:off x="2514600" y="2514600"/>
            <a:ext cx="41910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MISI</a:t>
            </a:r>
          </a:p>
        </p:txBody>
      </p:sp>
      <p:sp>
        <p:nvSpPr>
          <p:cNvPr id="132102" name="Rectangle 7"/>
          <p:cNvSpPr>
            <a:spLocks noChangeArrowheads="1"/>
          </p:cNvSpPr>
          <p:nvPr/>
        </p:nvSpPr>
        <p:spPr bwMode="auto">
          <a:xfrm>
            <a:off x="2514600" y="3124200"/>
            <a:ext cx="4191000" cy="4572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TUJUAN</a:t>
            </a:r>
          </a:p>
        </p:txBody>
      </p:sp>
      <p:sp>
        <p:nvSpPr>
          <p:cNvPr id="132103" name="Rectangle 8"/>
          <p:cNvSpPr>
            <a:spLocks noChangeArrowheads="1"/>
          </p:cNvSpPr>
          <p:nvPr/>
        </p:nvSpPr>
        <p:spPr bwMode="auto">
          <a:xfrm>
            <a:off x="2514600" y="3733800"/>
            <a:ext cx="41910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TARGET/SASARAN</a:t>
            </a:r>
          </a:p>
        </p:txBody>
      </p:sp>
      <p:sp>
        <p:nvSpPr>
          <p:cNvPr id="132104" name="Rectangle 9"/>
          <p:cNvSpPr>
            <a:spLocks noChangeArrowheads="1"/>
          </p:cNvSpPr>
          <p:nvPr/>
        </p:nvSpPr>
        <p:spPr bwMode="auto">
          <a:xfrm>
            <a:off x="2514600" y="4343400"/>
            <a:ext cx="41910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KEBIJAKAN</a:t>
            </a:r>
          </a:p>
        </p:txBody>
      </p:sp>
      <p:sp>
        <p:nvSpPr>
          <p:cNvPr id="132105" name="Rectangle 10"/>
          <p:cNvSpPr>
            <a:spLocks noChangeArrowheads="1"/>
          </p:cNvSpPr>
          <p:nvPr/>
        </p:nvSpPr>
        <p:spPr bwMode="auto">
          <a:xfrm>
            <a:off x="2514600" y="4953000"/>
            <a:ext cx="4191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PROGRAM</a:t>
            </a:r>
          </a:p>
        </p:txBody>
      </p:sp>
      <p:sp>
        <p:nvSpPr>
          <p:cNvPr id="132106" name="Rectangle 11"/>
          <p:cNvSpPr>
            <a:spLocks noChangeArrowheads="1"/>
          </p:cNvSpPr>
          <p:nvPr/>
        </p:nvSpPr>
        <p:spPr bwMode="auto">
          <a:xfrm>
            <a:off x="2514600" y="5562600"/>
            <a:ext cx="4191000" cy="4572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PROYEK</a:t>
            </a:r>
          </a:p>
        </p:txBody>
      </p:sp>
      <p:sp>
        <p:nvSpPr>
          <p:cNvPr id="132107" name="Rectangle 12"/>
          <p:cNvSpPr>
            <a:spLocks noChangeArrowheads="1"/>
          </p:cNvSpPr>
          <p:nvPr/>
        </p:nvSpPr>
        <p:spPr bwMode="auto">
          <a:xfrm>
            <a:off x="2362200" y="6172200"/>
            <a:ext cx="4572000" cy="4572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STANDART OPERATING PROCEDURE</a:t>
            </a:r>
          </a:p>
        </p:txBody>
      </p:sp>
      <p:sp>
        <p:nvSpPr>
          <p:cNvPr id="132108" name="Rectangle 13"/>
          <p:cNvSpPr>
            <a:spLocks noChangeArrowheads="1"/>
          </p:cNvSpPr>
          <p:nvPr/>
        </p:nvSpPr>
        <p:spPr bwMode="auto">
          <a:xfrm>
            <a:off x="7543800" y="5410200"/>
            <a:ext cx="1143000" cy="12192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 Protap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 Juklak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 Juknis</a:t>
            </a:r>
          </a:p>
        </p:txBody>
      </p:sp>
      <p:sp>
        <p:nvSpPr>
          <p:cNvPr id="132109" name="Line 14"/>
          <p:cNvSpPr>
            <a:spLocks noChangeShapeType="1"/>
          </p:cNvSpPr>
          <p:nvPr/>
        </p:nvSpPr>
        <p:spPr bwMode="auto">
          <a:xfrm>
            <a:off x="6934200" y="6324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2110" name="Line 15"/>
          <p:cNvSpPr>
            <a:spLocks noChangeShapeType="1"/>
          </p:cNvSpPr>
          <p:nvPr/>
        </p:nvSpPr>
        <p:spPr bwMode="auto">
          <a:xfrm>
            <a:off x="1752600" y="1524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2111" name="Line 16"/>
          <p:cNvSpPr>
            <a:spLocks noChangeShapeType="1"/>
          </p:cNvSpPr>
          <p:nvPr/>
        </p:nvSpPr>
        <p:spPr bwMode="auto">
          <a:xfrm>
            <a:off x="1752600" y="15240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2112" name="Line 17"/>
          <p:cNvSpPr>
            <a:spLocks noChangeShapeType="1"/>
          </p:cNvSpPr>
          <p:nvPr/>
        </p:nvSpPr>
        <p:spPr bwMode="auto">
          <a:xfrm>
            <a:off x="1752600" y="4648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2113" name="Line 18"/>
          <p:cNvSpPr>
            <a:spLocks noChangeShapeType="1"/>
          </p:cNvSpPr>
          <p:nvPr/>
        </p:nvSpPr>
        <p:spPr bwMode="auto">
          <a:xfrm>
            <a:off x="1752600" y="2133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2114" name="Line 19"/>
          <p:cNvSpPr>
            <a:spLocks noChangeShapeType="1"/>
          </p:cNvSpPr>
          <p:nvPr/>
        </p:nvSpPr>
        <p:spPr bwMode="auto">
          <a:xfrm>
            <a:off x="1752600" y="2743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2115" name="Line 20"/>
          <p:cNvSpPr>
            <a:spLocks noChangeShapeType="1"/>
          </p:cNvSpPr>
          <p:nvPr/>
        </p:nvSpPr>
        <p:spPr bwMode="auto">
          <a:xfrm>
            <a:off x="1752600" y="3276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2116" name="Line 21"/>
          <p:cNvSpPr>
            <a:spLocks noChangeShapeType="1"/>
          </p:cNvSpPr>
          <p:nvPr/>
        </p:nvSpPr>
        <p:spPr bwMode="auto">
          <a:xfrm>
            <a:off x="1752600" y="3962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2117" name="Rectangle 22"/>
          <p:cNvSpPr>
            <a:spLocks noChangeArrowheads="1"/>
          </p:cNvSpPr>
          <p:nvPr/>
        </p:nvSpPr>
        <p:spPr bwMode="auto">
          <a:xfrm>
            <a:off x="152400" y="2057400"/>
            <a:ext cx="1447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Rasionalitas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Doktrin</a:t>
            </a:r>
          </a:p>
        </p:txBody>
      </p:sp>
      <p:sp>
        <p:nvSpPr>
          <p:cNvPr id="132118" name="Line 23"/>
          <p:cNvSpPr>
            <a:spLocks noChangeShapeType="1"/>
          </p:cNvSpPr>
          <p:nvPr/>
        </p:nvSpPr>
        <p:spPr bwMode="auto">
          <a:xfrm>
            <a:off x="1676400" y="5181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2119" name="Line 24"/>
          <p:cNvSpPr>
            <a:spLocks noChangeShapeType="1"/>
          </p:cNvSpPr>
          <p:nvPr/>
        </p:nvSpPr>
        <p:spPr bwMode="auto">
          <a:xfrm>
            <a:off x="1676400" y="5715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2120" name="Line 25"/>
          <p:cNvSpPr>
            <a:spLocks noChangeShapeType="1"/>
          </p:cNvSpPr>
          <p:nvPr/>
        </p:nvSpPr>
        <p:spPr bwMode="auto">
          <a:xfrm>
            <a:off x="1676400" y="5181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2121" name="Line 26"/>
          <p:cNvSpPr>
            <a:spLocks noChangeShapeType="1"/>
          </p:cNvSpPr>
          <p:nvPr/>
        </p:nvSpPr>
        <p:spPr bwMode="auto">
          <a:xfrm>
            <a:off x="1676400" y="6400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2122" name="Rectangle 27"/>
          <p:cNvSpPr>
            <a:spLocks noChangeArrowheads="1"/>
          </p:cNvSpPr>
          <p:nvPr/>
        </p:nvSpPr>
        <p:spPr bwMode="auto">
          <a:xfrm>
            <a:off x="304800" y="5410200"/>
            <a:ext cx="114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Rasionalitas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Perilaku/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Pelaksanaan</a:t>
            </a:r>
          </a:p>
        </p:txBody>
      </p:sp>
      <p:sp>
        <p:nvSpPr>
          <p:cNvPr id="132123" name="Line 28"/>
          <p:cNvSpPr>
            <a:spLocks noChangeShapeType="1"/>
          </p:cNvSpPr>
          <p:nvPr/>
        </p:nvSpPr>
        <p:spPr bwMode="auto">
          <a:xfrm>
            <a:off x="4572000" y="1752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2124" name="Line 29"/>
          <p:cNvSpPr>
            <a:spLocks noChangeShapeType="1"/>
          </p:cNvSpPr>
          <p:nvPr/>
        </p:nvSpPr>
        <p:spPr bwMode="auto">
          <a:xfrm>
            <a:off x="4572000" y="2362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2125" name="Line 30"/>
          <p:cNvSpPr>
            <a:spLocks noChangeShapeType="1"/>
          </p:cNvSpPr>
          <p:nvPr/>
        </p:nvSpPr>
        <p:spPr bwMode="auto">
          <a:xfrm>
            <a:off x="4572000" y="2971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2126" name="Line 31"/>
          <p:cNvSpPr>
            <a:spLocks noChangeShapeType="1"/>
          </p:cNvSpPr>
          <p:nvPr/>
        </p:nvSpPr>
        <p:spPr bwMode="auto">
          <a:xfrm>
            <a:off x="4572000" y="3581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2127" name="Line 32"/>
          <p:cNvSpPr>
            <a:spLocks noChangeShapeType="1"/>
          </p:cNvSpPr>
          <p:nvPr/>
        </p:nvSpPr>
        <p:spPr bwMode="auto">
          <a:xfrm>
            <a:off x="4572000" y="4191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2128" name="Line 33"/>
          <p:cNvSpPr>
            <a:spLocks noChangeShapeType="1"/>
          </p:cNvSpPr>
          <p:nvPr/>
        </p:nvSpPr>
        <p:spPr bwMode="auto">
          <a:xfrm>
            <a:off x="4572000" y="4800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2129" name="Line 34"/>
          <p:cNvSpPr>
            <a:spLocks noChangeShapeType="1"/>
          </p:cNvSpPr>
          <p:nvPr/>
        </p:nvSpPr>
        <p:spPr bwMode="auto">
          <a:xfrm>
            <a:off x="4572000" y="5410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2130" name="Line 35"/>
          <p:cNvSpPr>
            <a:spLocks noChangeShapeType="1"/>
          </p:cNvSpPr>
          <p:nvPr/>
        </p:nvSpPr>
        <p:spPr bwMode="auto">
          <a:xfrm>
            <a:off x="4572000" y="6019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2131" name="Line 36"/>
          <p:cNvSpPr>
            <a:spLocks noChangeShapeType="1"/>
          </p:cNvSpPr>
          <p:nvPr/>
        </p:nvSpPr>
        <p:spPr bwMode="auto">
          <a:xfrm>
            <a:off x="1143000" y="32004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2132" name="Rectangle 37"/>
          <p:cNvSpPr>
            <a:spLocks noChangeArrowheads="1"/>
          </p:cNvSpPr>
          <p:nvPr/>
        </p:nvSpPr>
        <p:spPr bwMode="auto">
          <a:xfrm>
            <a:off x="0" y="38100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3300"/>
                </a:solidFill>
              </a:rPr>
              <a:t>Konsisten</a:t>
            </a:r>
          </a:p>
        </p:txBody>
      </p:sp>
    </p:spTree>
    <p:extLst>
      <p:ext uri="{BB962C8B-B14F-4D97-AF65-F5344CB8AC3E}">
        <p14:creationId xmlns:p14="http://schemas.microsoft.com/office/powerpoint/2010/main" val="512459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ANY QUESTIONS??????????</a:t>
            </a:r>
          </a:p>
        </p:txBody>
      </p:sp>
    </p:spTree>
    <p:extLst>
      <p:ext uri="{BB962C8B-B14F-4D97-AF65-F5344CB8AC3E}">
        <p14:creationId xmlns:p14="http://schemas.microsoft.com/office/powerpoint/2010/main" val="4038938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7" y="76200"/>
            <a:ext cx="9103983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801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79652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136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5400" cy="353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1194"/>
            <a:ext cx="4191000" cy="332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0"/>
            <a:ext cx="4953000" cy="378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5346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62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304801"/>
            <a:ext cx="7772400" cy="55243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sz="2000" dirty="0"/>
          </a:p>
        </p:txBody>
      </p:sp>
      <p:pic>
        <p:nvPicPr>
          <p:cNvPr id="6147" name="Picture 1" descr="child pris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1138" y="1142984"/>
            <a:ext cx="1969477" cy="381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" descr="E:\RAJU\Foto Raju\Foto Raju\Copy of RAJU001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360984" y="1285860"/>
            <a:ext cx="1617785" cy="170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50831" y="1071546"/>
            <a:ext cx="1758462" cy="193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1" descr="C:\Documents and Settings\Admin\Local Settings\Temporary Internet Files\Content.Word\CIMG89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76097" y="3048000"/>
            <a:ext cx="3873011" cy="2738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Subtitle 2"/>
          <p:cNvSpPr txBox="1">
            <a:spLocks/>
          </p:cNvSpPr>
          <p:nvPr/>
        </p:nvSpPr>
        <p:spPr bwMode="auto">
          <a:xfrm>
            <a:off x="2321169" y="5181601"/>
            <a:ext cx="6097466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id-ID" sz="2400" dirty="0">
              <a:latin typeface="Constantia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995EA-3427-4CD1-B4A5-FB7E90E9E72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3000" cy="6786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295775"/>
            <a:ext cx="48768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430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382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3" y="76200"/>
            <a:ext cx="5099957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5562599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6201"/>
            <a:ext cx="4191000" cy="297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" y="3733800"/>
            <a:ext cx="342355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57401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590</Words>
  <Application>Microsoft Office PowerPoint</Application>
  <PresentationFormat>On-screen Show (4:3)</PresentationFormat>
  <Paragraphs>147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Aharoni</vt:lpstr>
      <vt:lpstr>Arial</vt:lpstr>
      <vt:lpstr>Arial Black</vt:lpstr>
      <vt:lpstr>Bernard MT Condensed</vt:lpstr>
      <vt:lpstr>Calibri</vt:lpstr>
      <vt:lpstr>Constantia</vt:lpstr>
      <vt:lpstr>Georgia</vt:lpstr>
      <vt:lpstr>Lucida Sans Unicode</vt:lpstr>
      <vt:lpstr>Times New Roman</vt:lpstr>
      <vt:lpstr>Verdana</vt:lpstr>
      <vt:lpstr>Wingdings</vt:lpstr>
      <vt:lpstr>Wingdings 2</vt:lpstr>
      <vt:lpstr>Wingdings 3</vt:lpstr>
      <vt:lpstr>Default Design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MEMAHAMI KEBIJAKAN PUBLIK: DEFINISI AHLI</vt:lpstr>
      <vt:lpstr>PowerPoint Presentation</vt:lpstr>
      <vt:lpstr>PowerPoint Presentation</vt:lpstr>
      <vt:lpstr>James E Anderson</vt:lpstr>
      <vt:lpstr>KEBIJAKAN - KEBIJAKSANAAN</vt:lpstr>
      <vt:lpstr>Ciri-ciri Kebijakan Publik: Solichin Abdul Wahab</vt:lpstr>
      <vt:lpstr>PowerPoint Presentation</vt:lpstr>
      <vt:lpstr>Jenis Kebijakan Publik: James Anderson</vt:lpstr>
      <vt:lpstr>Jenis Kebijakan Publik: Solichin Abdul Wahab</vt:lpstr>
      <vt:lpstr>KEBIJAKAN PUBLIK: Politik, Pemerintahan, Adm. Publik</vt:lpstr>
      <vt:lpstr>PowerPoint Presentation</vt:lpstr>
      <vt:lpstr>RUANG LINGKUP KEBIJAKAN PUBLIK</vt:lpstr>
      <vt:lpstr>PowerPoint Presentation</vt:lpstr>
      <vt:lpstr>PowerPoint Presentation</vt:lpstr>
      <vt:lpstr>ARAH dan PRODUK KEBIJAKAN PUBLIK</vt:lpstr>
      <vt:lpstr>KEBIJAKAN PUBLIK DAN RENSTRA PEMBANGUNAN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KEBIJAKAN PUBLIK</dc:title>
  <dc:creator>PS_BRATA</dc:creator>
  <cp:lastModifiedBy>novita tresiana</cp:lastModifiedBy>
  <cp:revision>40</cp:revision>
  <dcterms:created xsi:type="dcterms:W3CDTF">2015-03-06T01:42:21Z</dcterms:created>
  <dcterms:modified xsi:type="dcterms:W3CDTF">2022-08-24T07:23:59Z</dcterms:modified>
</cp:coreProperties>
</file>