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" name="chimes.wav"/>
          </p:stSnd>
        </p:sndAc>
      </p:transition>
    </mc:Choice>
    <mc:Fallback>
      <p:transition spd="slow">
        <p:checker dir="vert"/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CF6AF6A-4C65-4ECF-8477-4970171363AB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1CC9B1EF-51F4-4AF8-A51C-D0E900FFA9E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13" name="chimes.wav"/>
          </p:stSnd>
        </p:sndAc>
      </p:transition>
    </mc:Choice>
    <mc:Fallback>
      <p:transition spd="slow">
        <p:checker dir="vert"/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CORAK DAN SISTEM HUKUM ADAT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PERTEMUAN KE 3 DAN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319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2" name="chimes.wav"/>
          </p:stSnd>
        </p:sndAc>
      </p:transition>
    </mc:Choice>
    <mc:Fallback>
      <p:transition spd="slow">
        <p:checker dir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CORAK HUKUM ADAT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TRADISIONAL</a:t>
            </a:r>
          </a:p>
          <a:p>
            <a:pPr marL="342900" indent="-342900">
              <a:buAutoNum type="arabicPeriod"/>
            </a:pPr>
            <a:r>
              <a:rPr lang="en-US" dirty="0" smtClean="0"/>
              <a:t>KEAGAMAAN</a:t>
            </a:r>
          </a:p>
          <a:p>
            <a:pPr marL="342900" indent="-342900">
              <a:buAutoNum type="arabicPeriod"/>
            </a:pPr>
            <a:r>
              <a:rPr lang="en-US" dirty="0" smtClean="0"/>
              <a:t>KEBERSAMAAN</a:t>
            </a:r>
          </a:p>
          <a:p>
            <a:pPr marL="342900" indent="-342900">
              <a:buAutoNum type="arabicPeriod"/>
            </a:pPr>
            <a:r>
              <a:rPr lang="en-US" dirty="0" smtClean="0"/>
              <a:t>KONKRET DAN VISUAL</a:t>
            </a:r>
          </a:p>
          <a:p>
            <a:pPr marL="342900" indent="-342900">
              <a:buAutoNum type="arabicPeriod"/>
            </a:pPr>
            <a:r>
              <a:rPr lang="en-US" dirty="0" smtClean="0"/>
              <a:t>TERBUKA DAN SEDERHANA</a:t>
            </a:r>
          </a:p>
          <a:p>
            <a:pPr marL="342900" indent="-342900">
              <a:buAutoNum type="arabicPeriod"/>
            </a:pPr>
            <a:r>
              <a:rPr lang="en-US" dirty="0" smtClean="0"/>
              <a:t>DAPAT BERUBAH DAN MENYESUAIKAN</a:t>
            </a:r>
          </a:p>
          <a:p>
            <a:pPr marL="342900" indent="-342900">
              <a:buAutoNum type="arabicPeriod"/>
            </a:pPr>
            <a:r>
              <a:rPr lang="en-US" dirty="0" smtClean="0"/>
              <a:t>TIDAK DIKODIFIKASI</a:t>
            </a:r>
          </a:p>
          <a:p>
            <a:pPr marL="342900" indent="-342900">
              <a:buAutoNum type="arabicPeriod"/>
            </a:pPr>
            <a:r>
              <a:rPr lang="en-US" dirty="0" smtClean="0"/>
              <a:t>MUSYAWARAH DAN MUFAKAT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318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2" name="chimes.wav"/>
          </p:stSnd>
        </p:sndAc>
      </p:transition>
    </mc:Choice>
    <mc:Fallback>
      <p:transition spd="slow">
        <p:checker dir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BERSIFAT TURUN TEMURUN, MSH TETAP BERLAKU DAN DIPERTAHANKAN SD SKRG</a:t>
            </a:r>
          </a:p>
          <a:p>
            <a:r>
              <a:rPr lang="en-US" dirty="0" smtClean="0"/>
              <a:t>CONTOH :</a:t>
            </a:r>
          </a:p>
          <a:p>
            <a:pPr indent="0">
              <a:buNone/>
            </a:pPr>
            <a:r>
              <a:rPr lang="en-US" dirty="0" smtClean="0"/>
              <a:t>CORAK TRADISIONAL DI LAMPUNG, DLM HK WARIS BERLAKU SISTEM MAYORAT LELAKI (ANAK TERTUA MENGUASAI SELURUH HARTA PENINGGALAN DG KEWAJIBAN MENGURUSI ADIK2NYA SD DEWASA)</a:t>
            </a:r>
          </a:p>
          <a:p>
            <a:pPr indent="0">
              <a:buNone/>
            </a:pPr>
            <a:r>
              <a:rPr lang="en-US" dirty="0" smtClean="0"/>
              <a:t>“NUWOW BALAK” TMPT ANAK TERTUA LAKI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349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2" name="chimes.wav"/>
          </p:stSnd>
        </p:sndAc>
      </p:transition>
    </mc:Choice>
    <mc:Fallback>
      <p:transition spd="slow">
        <p:checker dir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KEAGAMAAN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06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 dir="vert"/>
        <p:sndAc>
          <p:stSnd>
            <p:snd r:embed="rId2" name="chimes.wav"/>
          </p:stSnd>
        </p:sndAc>
      </p:transition>
    </mc:Choice>
    <mc:Fallback>
      <p:transition spd="slow">
        <p:checker dir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21</TotalTime>
  <Words>80</Words>
  <Application>Microsoft Office PowerPoint</Application>
  <PresentationFormat>On-screen Show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Couture</vt:lpstr>
      <vt:lpstr>CORAK DAN SISTEM HUKUM ADAT</vt:lpstr>
      <vt:lpstr>CORAK HUKUM ADAT</vt:lpstr>
      <vt:lpstr>TRADISIONAL</vt:lpstr>
      <vt:lpstr>KEAGAMAAN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CORAK DAN SISTEM HUKUM ADAT</dc:title>
  <dc:creator>ASUS</dc:creator>
  <cp:lastModifiedBy>ASUS</cp:lastModifiedBy>
  <cp:revision>3</cp:revision>
  <dcterms:created xsi:type="dcterms:W3CDTF">2020-10-13T03:40:07Z</dcterms:created>
  <dcterms:modified xsi:type="dcterms:W3CDTF">2020-10-13T04:01:16Z</dcterms:modified>
</cp:coreProperties>
</file>