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BD881-FFE0-4EDD-8988-D3A14110BA28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7F95A-65BC-4AC1-9B18-666E4293C05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BD881-FFE0-4EDD-8988-D3A14110BA28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7F95A-65BC-4AC1-9B18-666E4293C0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BD881-FFE0-4EDD-8988-D3A14110BA28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7F95A-65BC-4AC1-9B18-666E4293C0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BD881-FFE0-4EDD-8988-D3A14110BA28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7F95A-65BC-4AC1-9B18-666E4293C0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BD881-FFE0-4EDD-8988-D3A14110BA28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7F95A-65BC-4AC1-9B18-666E4293C05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BD881-FFE0-4EDD-8988-D3A14110BA28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7F95A-65BC-4AC1-9B18-666E4293C0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BD881-FFE0-4EDD-8988-D3A14110BA28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7F95A-65BC-4AC1-9B18-666E4293C0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BD881-FFE0-4EDD-8988-D3A14110BA28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7F95A-65BC-4AC1-9B18-666E4293C0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BD881-FFE0-4EDD-8988-D3A14110BA28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7F95A-65BC-4AC1-9B18-666E4293C0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BD881-FFE0-4EDD-8988-D3A14110BA28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7F95A-65BC-4AC1-9B18-666E4293C05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A8BD881-FFE0-4EDD-8988-D3A14110BA28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217F95A-65BC-4AC1-9B18-666E4293C05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A8BD881-FFE0-4EDD-8988-D3A14110BA28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217F95A-65BC-4AC1-9B18-666E4293C05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KONSTITUSI DI INDONESIA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err="1" smtClean="0"/>
              <a:t>Konstitusi</a:t>
            </a:r>
            <a:r>
              <a:rPr lang="en-US" sz="3600" dirty="0" smtClean="0"/>
              <a:t> </a:t>
            </a:r>
            <a:r>
              <a:rPr lang="en-US" sz="3600" dirty="0" err="1" smtClean="0"/>
              <a:t>Republik</a:t>
            </a:r>
            <a:r>
              <a:rPr lang="en-US" sz="3600" dirty="0" smtClean="0"/>
              <a:t> Indonesia </a:t>
            </a:r>
            <a:r>
              <a:rPr lang="en-US" sz="3600" dirty="0" err="1" smtClean="0"/>
              <a:t>Serikat</a:t>
            </a:r>
            <a:r>
              <a:rPr lang="en-US" sz="3600" dirty="0" smtClean="0"/>
              <a:t> (27 </a:t>
            </a:r>
            <a:r>
              <a:rPr lang="en-US" sz="3600" dirty="0" err="1" smtClean="0"/>
              <a:t>Desember</a:t>
            </a:r>
            <a:r>
              <a:rPr lang="en-US" sz="3600" dirty="0" smtClean="0"/>
              <a:t> 1949 – 17 </a:t>
            </a:r>
            <a:r>
              <a:rPr lang="en-US" sz="3600" dirty="0" err="1" smtClean="0"/>
              <a:t>Agustus</a:t>
            </a:r>
            <a:r>
              <a:rPr lang="en-US" sz="3600" dirty="0" smtClean="0"/>
              <a:t> 1950)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dirty="0" err="1" smtClean="0"/>
              <a:t>Perjalanan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Republik</a:t>
            </a:r>
            <a:r>
              <a:rPr lang="en-US" dirty="0" smtClean="0"/>
              <a:t> Indonesia </a:t>
            </a:r>
            <a:r>
              <a:rPr lang="en-US" dirty="0" err="1" smtClean="0"/>
              <a:t>ternyata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luput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rongrongan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</a:t>
            </a:r>
            <a:r>
              <a:rPr lang="en-US" dirty="0" err="1" smtClean="0"/>
              <a:t>Belanda</a:t>
            </a:r>
            <a:r>
              <a:rPr lang="en-US" dirty="0" smtClean="0"/>
              <a:t> yang </a:t>
            </a:r>
            <a:r>
              <a:rPr lang="en-US" dirty="0" err="1" smtClean="0"/>
              <a:t>menginginkan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 smtClean="0"/>
              <a:t> </a:t>
            </a:r>
            <a:r>
              <a:rPr lang="en-US" dirty="0" err="1" smtClean="0"/>
              <a:t>berkuasa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Indonesia. </a:t>
            </a:r>
            <a:r>
              <a:rPr lang="en-US" dirty="0" err="1" smtClean="0"/>
              <a:t>Akibatnya</a:t>
            </a:r>
            <a:r>
              <a:rPr lang="en-US" dirty="0" smtClean="0"/>
              <a:t> </a:t>
            </a:r>
            <a:r>
              <a:rPr lang="en-US" dirty="0" err="1" smtClean="0"/>
              <a:t>Belanda</a:t>
            </a:r>
            <a:r>
              <a:rPr lang="en-US" dirty="0" smtClean="0"/>
              <a:t> </a:t>
            </a:r>
            <a:r>
              <a:rPr lang="en-US" dirty="0" err="1" smtClean="0"/>
              <a:t>mencoba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mendirikan</a:t>
            </a:r>
            <a:r>
              <a:rPr lang="en-US" dirty="0" smtClean="0"/>
              <a:t> </a:t>
            </a:r>
            <a:r>
              <a:rPr lang="en-US" dirty="0" err="1" smtClean="0"/>
              <a:t>negara-negara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Sumatera </a:t>
            </a:r>
            <a:r>
              <a:rPr lang="en-US" dirty="0" err="1" smtClean="0"/>
              <a:t>Timur</a:t>
            </a:r>
            <a:r>
              <a:rPr lang="en-US" dirty="0" smtClean="0"/>
              <a:t>, </a:t>
            </a:r>
            <a:r>
              <a:rPr lang="en-US" dirty="0" err="1" smtClean="0"/>
              <a:t>negara</a:t>
            </a:r>
            <a:r>
              <a:rPr lang="en-US" dirty="0" smtClean="0"/>
              <a:t> Indonesia </a:t>
            </a:r>
            <a:r>
              <a:rPr lang="en-US" dirty="0" err="1" smtClean="0"/>
              <a:t>Timur</a:t>
            </a:r>
            <a:r>
              <a:rPr lang="en-US" dirty="0" smtClean="0"/>
              <a:t>,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Jawa</a:t>
            </a:r>
            <a:r>
              <a:rPr lang="en-US" dirty="0" smtClean="0"/>
              <a:t> </a:t>
            </a:r>
            <a:r>
              <a:rPr lang="en-US" dirty="0" err="1" smtClean="0"/>
              <a:t>Timur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sebagainya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err="1" smtClean="0"/>
              <a:t>Undang</a:t>
            </a:r>
            <a:r>
              <a:rPr lang="en-US" sz="2800" dirty="0" smtClean="0"/>
              <a:t> </a:t>
            </a:r>
            <a:r>
              <a:rPr lang="en-US" sz="2800" dirty="0" err="1" smtClean="0"/>
              <a:t>Undang</a:t>
            </a:r>
            <a:r>
              <a:rPr lang="en-US" sz="2800" dirty="0" smtClean="0"/>
              <a:t> </a:t>
            </a:r>
            <a:r>
              <a:rPr lang="en-US" sz="2800" dirty="0" err="1" smtClean="0"/>
              <a:t>Dasar</a:t>
            </a:r>
            <a:r>
              <a:rPr lang="en-US" sz="2800" dirty="0" smtClean="0"/>
              <a:t> </a:t>
            </a:r>
            <a:r>
              <a:rPr lang="en-US" sz="2800" dirty="0" err="1" smtClean="0"/>
              <a:t>Sementara</a:t>
            </a:r>
            <a:r>
              <a:rPr lang="en-US" sz="2800" dirty="0" smtClean="0"/>
              <a:t> (UUDS) </a:t>
            </a:r>
            <a:r>
              <a:rPr lang="en-US" sz="2800" dirty="0" err="1" smtClean="0"/>
              <a:t>Republik</a:t>
            </a:r>
            <a:r>
              <a:rPr lang="en-US" sz="2800" dirty="0" smtClean="0"/>
              <a:t> Indonesia 1950 (17 </a:t>
            </a:r>
            <a:r>
              <a:rPr lang="en-US" sz="2800" dirty="0" err="1" smtClean="0"/>
              <a:t>Agustus</a:t>
            </a:r>
            <a:r>
              <a:rPr lang="en-US" sz="2800" dirty="0" smtClean="0"/>
              <a:t> 1950 – 5 </a:t>
            </a:r>
            <a:r>
              <a:rPr lang="en-US" sz="2800" dirty="0" err="1" smtClean="0"/>
              <a:t>Juli</a:t>
            </a:r>
            <a:r>
              <a:rPr lang="en-US" sz="2800" dirty="0" smtClean="0"/>
              <a:t> 1959)</a:t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dirty="0" err="1" smtClean="0"/>
              <a:t>Periode</a:t>
            </a:r>
            <a:r>
              <a:rPr lang="en-US" dirty="0" smtClean="0"/>
              <a:t> </a:t>
            </a:r>
            <a:r>
              <a:rPr lang="en-US" dirty="0" smtClean="0"/>
              <a:t>federal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Undang-undang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Republik</a:t>
            </a:r>
            <a:r>
              <a:rPr lang="en-US" dirty="0" smtClean="0"/>
              <a:t> Indonesia </a:t>
            </a:r>
            <a:r>
              <a:rPr lang="en-US" dirty="0" err="1" smtClean="0"/>
              <a:t>Serikat</a:t>
            </a:r>
            <a:r>
              <a:rPr lang="en-US" dirty="0" smtClean="0"/>
              <a:t> 1949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sementara</a:t>
            </a:r>
            <a:r>
              <a:rPr lang="en-US" dirty="0" smtClean="0"/>
              <a:t>,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sesungguhnya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Indonesia </a:t>
            </a:r>
            <a:r>
              <a:rPr lang="en-US" dirty="0" err="1" smtClean="0"/>
              <a:t>sejak</a:t>
            </a:r>
            <a:r>
              <a:rPr lang="en-US" dirty="0" smtClean="0"/>
              <a:t> 17 </a:t>
            </a:r>
            <a:r>
              <a:rPr lang="en-US" dirty="0" err="1" smtClean="0"/>
              <a:t>Agustus</a:t>
            </a:r>
            <a:r>
              <a:rPr lang="en-US" dirty="0" smtClean="0"/>
              <a:t> 1945 </a:t>
            </a:r>
            <a:r>
              <a:rPr lang="en-US" dirty="0" err="1" smtClean="0"/>
              <a:t>menghendaki</a:t>
            </a:r>
            <a:r>
              <a:rPr lang="en-US" dirty="0" smtClean="0"/>
              <a:t> </a:t>
            </a:r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kesatuan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Republik</a:t>
            </a:r>
            <a:r>
              <a:rPr lang="en-US" dirty="0" smtClean="0"/>
              <a:t> Indonesia </a:t>
            </a:r>
            <a:r>
              <a:rPr lang="en-US" dirty="0" err="1" smtClean="0"/>
              <a:t>Serikat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bertahan</a:t>
            </a:r>
            <a:r>
              <a:rPr lang="en-US" dirty="0" smtClean="0"/>
              <a:t> lama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terjadinya</a:t>
            </a:r>
            <a:r>
              <a:rPr lang="en-US" dirty="0" smtClean="0"/>
              <a:t> </a:t>
            </a:r>
            <a:r>
              <a:rPr lang="en-US" dirty="0" err="1" smtClean="0"/>
              <a:t>penggabungan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Republik</a:t>
            </a:r>
            <a:r>
              <a:rPr lang="en-US" dirty="0" smtClean="0"/>
              <a:t> Indonesia.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52728"/>
          </a:xfrm>
        </p:spPr>
        <p:txBody>
          <a:bodyPr>
            <a:noAutofit/>
          </a:bodyPr>
          <a:lstStyle/>
          <a:p>
            <a:r>
              <a:rPr lang="en-US" sz="3600" dirty="0" smtClean="0"/>
              <a:t>UUD 1945 (</a:t>
            </a:r>
            <a:r>
              <a:rPr lang="en-US" sz="3600" dirty="0" err="1" smtClean="0"/>
              <a:t>Dekrit</a:t>
            </a:r>
            <a:r>
              <a:rPr lang="en-US" sz="3600" dirty="0" smtClean="0"/>
              <a:t> </a:t>
            </a:r>
            <a:r>
              <a:rPr lang="en-US" sz="3600" dirty="0" err="1" smtClean="0"/>
              <a:t>Presiden</a:t>
            </a:r>
            <a:r>
              <a:rPr lang="en-US" sz="3600" dirty="0" smtClean="0"/>
              <a:t> 5 </a:t>
            </a:r>
            <a:r>
              <a:rPr lang="en-US" sz="3600" dirty="0" err="1" smtClean="0"/>
              <a:t>Juli</a:t>
            </a:r>
            <a:r>
              <a:rPr lang="en-US" sz="3600" dirty="0" smtClean="0"/>
              <a:t> 1959 – </a:t>
            </a:r>
            <a:r>
              <a:rPr lang="en-US" sz="3600" dirty="0" err="1" smtClean="0"/>
              <a:t>sekarang</a:t>
            </a:r>
            <a:r>
              <a:rPr lang="en-US" sz="3600" dirty="0" smtClean="0"/>
              <a:t>)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dekrit</a:t>
            </a:r>
            <a:r>
              <a:rPr lang="en-US" dirty="0" smtClean="0"/>
              <a:t> </a:t>
            </a:r>
            <a:r>
              <a:rPr lang="en-US" dirty="0" err="1" smtClean="0"/>
              <a:t>Presiden</a:t>
            </a:r>
            <a:r>
              <a:rPr lang="en-US" dirty="0" smtClean="0"/>
              <a:t> 5 </a:t>
            </a:r>
            <a:r>
              <a:rPr lang="en-US" dirty="0" err="1" smtClean="0"/>
              <a:t>Juli</a:t>
            </a:r>
            <a:r>
              <a:rPr lang="en-US" dirty="0" smtClean="0"/>
              <a:t> 1959 </a:t>
            </a:r>
            <a:r>
              <a:rPr lang="en-US" dirty="0" err="1" smtClean="0"/>
              <a:t>berlakulah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 smtClean="0"/>
              <a:t> </a:t>
            </a:r>
            <a:r>
              <a:rPr lang="en-US" dirty="0" err="1" smtClean="0"/>
              <a:t>Undang-Undang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1945. Dan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Majelis</a:t>
            </a:r>
            <a:r>
              <a:rPr lang="en-US" dirty="0" smtClean="0"/>
              <a:t> </a:t>
            </a:r>
            <a:r>
              <a:rPr lang="en-US" dirty="0" err="1" smtClean="0"/>
              <a:t>Permusyawaratan</a:t>
            </a:r>
            <a:r>
              <a:rPr lang="en-US" dirty="0" smtClean="0"/>
              <a:t> Rakyat </a:t>
            </a:r>
            <a:r>
              <a:rPr lang="en-US" dirty="0" err="1" smtClean="0"/>
              <a:t>Sementara</a:t>
            </a:r>
            <a:r>
              <a:rPr lang="en-US" dirty="0" smtClean="0"/>
              <a:t> </a:t>
            </a:r>
            <a:r>
              <a:rPr lang="en-US" dirty="0" err="1" smtClean="0"/>
              <a:t>Orde</a:t>
            </a:r>
            <a:r>
              <a:rPr lang="en-US" dirty="0" smtClean="0"/>
              <a:t> Lama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1959-1965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Majelis</a:t>
            </a:r>
            <a:r>
              <a:rPr lang="en-US" dirty="0" smtClean="0"/>
              <a:t> </a:t>
            </a:r>
            <a:r>
              <a:rPr lang="en-US" dirty="0" err="1" smtClean="0"/>
              <a:t>Permusyawaratan</a:t>
            </a:r>
            <a:r>
              <a:rPr lang="en-US" dirty="0" smtClean="0"/>
              <a:t> Rakyat </a:t>
            </a:r>
            <a:r>
              <a:rPr lang="en-US" dirty="0" err="1" smtClean="0"/>
              <a:t>Sementara</a:t>
            </a:r>
            <a:r>
              <a:rPr lang="en-US" dirty="0" smtClean="0"/>
              <a:t> </a:t>
            </a:r>
            <a:r>
              <a:rPr lang="en-US" dirty="0" err="1" smtClean="0"/>
              <a:t>Orde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.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Majelis</a:t>
            </a:r>
            <a:r>
              <a:rPr lang="en-US" dirty="0" smtClean="0"/>
              <a:t> </a:t>
            </a:r>
            <a:r>
              <a:rPr lang="en-US" dirty="0" err="1" smtClean="0"/>
              <a:t>Permusyawaratan</a:t>
            </a:r>
            <a:r>
              <a:rPr lang="en-US" dirty="0" smtClean="0"/>
              <a:t> Rakyat </a:t>
            </a:r>
            <a:r>
              <a:rPr lang="en-US" dirty="0" err="1" smtClean="0"/>
              <a:t>Sementara</a:t>
            </a:r>
            <a:r>
              <a:rPr lang="en-US" dirty="0" smtClean="0"/>
              <a:t> </a:t>
            </a:r>
            <a:r>
              <a:rPr lang="en-US" dirty="0" err="1" smtClean="0"/>
              <a:t>Orde</a:t>
            </a:r>
            <a:r>
              <a:rPr lang="en-US" dirty="0" smtClean="0"/>
              <a:t> Lama </a:t>
            </a:r>
            <a:r>
              <a:rPr lang="en-US" dirty="0" err="1" smtClean="0"/>
              <a:t>dianggap</a:t>
            </a:r>
            <a:r>
              <a:rPr lang="en-US" dirty="0" smtClean="0"/>
              <a:t> </a:t>
            </a:r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mencerminkan</a:t>
            </a:r>
            <a:r>
              <a:rPr lang="en-US" dirty="0" smtClean="0"/>
              <a:t> </a:t>
            </a:r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 err="1" smtClean="0"/>
              <a:t>Undang-Undang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1945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murni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konsekuen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INSTITUSI LEGILASI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INSTITUSI (</a:t>
            </a:r>
            <a:r>
              <a:rPr lang="en-US" dirty="0" err="1" smtClean="0"/>
              <a:t>Lembaga</a:t>
            </a:r>
            <a:r>
              <a:rPr lang="en-US" dirty="0" smtClean="0"/>
              <a:t>) yang </a:t>
            </a:r>
            <a:r>
              <a:rPr lang="en-US" dirty="0" err="1" smtClean="0"/>
              <a:t>bertugas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konstitusi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peraturan</a:t>
            </a:r>
            <a:r>
              <a:rPr lang="en-US" dirty="0" smtClean="0"/>
              <a:t>  </a:t>
            </a:r>
            <a:r>
              <a:rPr lang="en-US" dirty="0" err="1" smtClean="0"/>
              <a:t>perundang-undangan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dibawahnya</a:t>
            </a:r>
            <a:r>
              <a:rPr lang="en-US" dirty="0" smtClean="0"/>
              <a:t> </a:t>
            </a:r>
            <a:r>
              <a:rPr lang="en-US" dirty="0" err="1" smtClean="0"/>
              <a:t>meliputi</a:t>
            </a:r>
            <a:r>
              <a:rPr lang="en-US" dirty="0" smtClean="0"/>
              <a:t> 2 </a:t>
            </a:r>
            <a:r>
              <a:rPr lang="en-US" dirty="0" err="1" smtClean="0"/>
              <a:t>institusi</a:t>
            </a:r>
            <a:r>
              <a:rPr lang="en-US" dirty="0" smtClean="0"/>
              <a:t>: </a:t>
            </a:r>
          </a:p>
          <a:p>
            <a:pPr>
              <a:buNone/>
            </a:pPr>
            <a:r>
              <a:rPr lang="en-US" dirty="0" smtClean="0"/>
              <a:t> 	DPR (</a:t>
            </a:r>
            <a:r>
              <a:rPr lang="en-US" dirty="0" err="1" smtClean="0"/>
              <a:t>legislatif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PRESIDEN (</a:t>
            </a:r>
            <a:r>
              <a:rPr lang="en-US" dirty="0" err="1" smtClean="0"/>
              <a:t>Eksekutif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perundang-undangan</a:t>
            </a:r>
            <a:r>
              <a:rPr lang="en-US" dirty="0" smtClean="0"/>
              <a:t> yang </a:t>
            </a:r>
            <a:r>
              <a:rPr lang="en-US" dirty="0" err="1" smtClean="0"/>
              <a:t>dihasilkan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institusi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beupa</a:t>
            </a:r>
            <a:r>
              <a:rPr lang="en-US" dirty="0" smtClean="0"/>
              <a:t> UUD, UU, PERPU, PERDA </a:t>
            </a:r>
            <a:r>
              <a:rPr lang="en-US" dirty="0" err="1" smtClean="0"/>
              <a:t>dan</a:t>
            </a:r>
            <a:r>
              <a:rPr lang="en-US" dirty="0" smtClean="0"/>
              <a:t> PP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MEKANISME PEMBUATAN KONSTITUSI (UUD 1945)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 </a:t>
            </a:r>
            <a:r>
              <a:rPr lang="en-US" sz="2800" dirty="0" err="1" smtClean="0"/>
              <a:t>Amandemen</a:t>
            </a:r>
            <a:r>
              <a:rPr lang="en-US" sz="2800" dirty="0" smtClean="0"/>
              <a:t> </a:t>
            </a:r>
            <a:r>
              <a:rPr lang="en-US" sz="2800" dirty="0" err="1" smtClean="0"/>
              <a:t>Konstitusi</a:t>
            </a:r>
            <a:r>
              <a:rPr lang="en-US" sz="2800" dirty="0" smtClean="0"/>
              <a:t> (UUD 1945</a:t>
            </a:r>
            <a:r>
              <a:rPr lang="en-US" sz="2800" dirty="0" smtClean="0"/>
              <a:t>)</a:t>
            </a:r>
          </a:p>
          <a:p>
            <a:r>
              <a:rPr lang="en-US" sz="2800" dirty="0" err="1" smtClean="0"/>
              <a:t>Mekanisme</a:t>
            </a:r>
            <a:r>
              <a:rPr lang="en-US" sz="2800" dirty="0" smtClean="0"/>
              <a:t> </a:t>
            </a:r>
            <a:r>
              <a:rPr lang="en-US" sz="2800" dirty="0" err="1" smtClean="0"/>
              <a:t>Amandemen</a:t>
            </a:r>
            <a:r>
              <a:rPr lang="en-US" sz="2800" dirty="0" smtClean="0"/>
              <a:t> </a:t>
            </a:r>
            <a:r>
              <a:rPr lang="en-US" sz="2800" dirty="0" err="1" smtClean="0"/>
              <a:t>Konstitusi</a:t>
            </a:r>
            <a:r>
              <a:rPr lang="en-US" sz="2800" dirty="0" smtClean="0"/>
              <a:t> (UUD 1945</a:t>
            </a:r>
            <a:r>
              <a:rPr lang="en-US" sz="2800" dirty="0" smtClean="0"/>
              <a:t>)</a:t>
            </a:r>
          </a:p>
          <a:p>
            <a:r>
              <a:rPr lang="en-US" sz="2800" dirty="0" err="1" smtClean="0"/>
              <a:t>Mekanisme</a:t>
            </a:r>
            <a:r>
              <a:rPr lang="en-US" sz="2800" dirty="0" smtClean="0"/>
              <a:t> </a:t>
            </a:r>
            <a:r>
              <a:rPr lang="en-US" sz="2800" dirty="0" err="1" smtClean="0"/>
              <a:t>Pembuatan</a:t>
            </a:r>
            <a:r>
              <a:rPr lang="en-US" sz="2800" dirty="0" smtClean="0"/>
              <a:t> </a:t>
            </a:r>
            <a:r>
              <a:rPr lang="en-US" sz="2800" dirty="0" err="1" smtClean="0"/>
              <a:t>Undang-undang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smtClean="0"/>
              <a:t>PERPU</a:t>
            </a:r>
          </a:p>
          <a:p>
            <a:r>
              <a:rPr lang="en-US" sz="2800" dirty="0" err="1" smtClean="0"/>
              <a:t>Mekanisme</a:t>
            </a:r>
            <a:r>
              <a:rPr lang="en-US" sz="2800" dirty="0" smtClean="0"/>
              <a:t> </a:t>
            </a:r>
            <a:r>
              <a:rPr lang="en-US" sz="2800" dirty="0" err="1" smtClean="0"/>
              <a:t>Pembuatan</a:t>
            </a:r>
            <a:r>
              <a:rPr lang="en-US" sz="2800" dirty="0" smtClean="0"/>
              <a:t> </a:t>
            </a:r>
            <a:r>
              <a:rPr lang="en-US" sz="2800" dirty="0" err="1" smtClean="0"/>
              <a:t>Undang-undang</a:t>
            </a:r>
            <a:r>
              <a:rPr lang="en-US" sz="2800" dirty="0" smtClean="0"/>
              <a:t> </a:t>
            </a:r>
            <a:r>
              <a:rPr lang="en-US" sz="2800" dirty="0" err="1" smtClean="0"/>
              <a:t>Atas</a:t>
            </a:r>
            <a:r>
              <a:rPr lang="en-US" sz="2800" dirty="0" smtClean="0"/>
              <a:t> </a:t>
            </a:r>
            <a:r>
              <a:rPr lang="en-US" sz="2800" dirty="0" err="1" smtClean="0"/>
              <a:t>Usul</a:t>
            </a:r>
            <a:r>
              <a:rPr lang="en-US" sz="2800" dirty="0" smtClean="0"/>
              <a:t> </a:t>
            </a:r>
            <a:r>
              <a:rPr lang="en-US" sz="2800" dirty="0" err="1" smtClean="0"/>
              <a:t>Inisiatif</a:t>
            </a:r>
            <a:r>
              <a:rPr lang="en-US" sz="2800" dirty="0" smtClean="0"/>
              <a:t> </a:t>
            </a:r>
            <a:r>
              <a:rPr lang="en-US" sz="2800" dirty="0" smtClean="0"/>
              <a:t>DPR-RI</a:t>
            </a:r>
          </a:p>
          <a:p>
            <a:r>
              <a:rPr lang="en-US" sz="2800" dirty="0" err="1" smtClean="0"/>
              <a:t>Mekanisme</a:t>
            </a:r>
            <a:r>
              <a:rPr lang="en-US" sz="2800" dirty="0" smtClean="0"/>
              <a:t> </a:t>
            </a:r>
            <a:r>
              <a:rPr lang="en-US" sz="2800" dirty="0" err="1" smtClean="0"/>
              <a:t>Pembuatan</a:t>
            </a:r>
            <a:r>
              <a:rPr lang="en-US" sz="2800" dirty="0" smtClean="0"/>
              <a:t> </a:t>
            </a:r>
            <a:r>
              <a:rPr lang="en-US" sz="2800" dirty="0" smtClean="0"/>
              <a:t>PERDA</a:t>
            </a:r>
          </a:p>
          <a:p>
            <a:r>
              <a:rPr lang="sv-SE" sz="2800" dirty="0" smtClean="0"/>
              <a:t>Mekanisme Pembuatan Peraturan Pemerintah (PP)</a:t>
            </a:r>
            <a:endParaRPr lang="en-US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b="1" dirty="0" smtClean="0"/>
              <a:t>TERIMAKASIH </a:t>
            </a:r>
          </a:p>
          <a:p>
            <a:pPr algn="ctr">
              <a:buNone/>
            </a:pPr>
            <a:r>
              <a:rPr lang="en-US" b="1" dirty="0" smtClean="0"/>
              <a:t>ANY QUESTION ?</a:t>
            </a:r>
            <a:endParaRPr lang="en-US" b="1" smtClean="0"/>
          </a:p>
          <a:p>
            <a:pPr algn="ctr">
              <a:buNone/>
            </a:pPr>
            <a:endParaRPr lang="en-U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PENGERTIAN KONSTITUSI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MENURUT BEBERAPA AHLI:</a:t>
            </a:r>
          </a:p>
          <a:p>
            <a:pPr>
              <a:buNone/>
            </a:pPr>
            <a:r>
              <a:rPr lang="en-US" sz="2400" dirty="0" smtClean="0"/>
              <a:t>&gt; </a:t>
            </a:r>
            <a:r>
              <a:rPr lang="en-US" sz="2400" dirty="0" err="1" smtClean="0"/>
              <a:t>Istilah</a:t>
            </a:r>
            <a:r>
              <a:rPr lang="en-US" sz="2400" dirty="0" smtClean="0"/>
              <a:t> </a:t>
            </a:r>
            <a:r>
              <a:rPr lang="en-US" sz="2400" dirty="0" err="1" smtClean="0"/>
              <a:t>konstitusi</a:t>
            </a:r>
            <a:r>
              <a:rPr lang="en-US" sz="2400" dirty="0" smtClean="0"/>
              <a:t> (</a:t>
            </a:r>
            <a:r>
              <a:rPr lang="en-US" sz="2400" i="1" dirty="0" smtClean="0"/>
              <a:t>constitution</a:t>
            </a:r>
            <a:r>
              <a:rPr lang="en-US" sz="2400" dirty="0" smtClean="0"/>
              <a:t>)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dirty="0" err="1" smtClean="0"/>
              <a:t>Inggris</a:t>
            </a:r>
            <a:r>
              <a:rPr lang="en-US" sz="2400" dirty="0" smtClean="0"/>
              <a:t>,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makna</a:t>
            </a:r>
            <a:r>
              <a:rPr lang="en-US" sz="2400" dirty="0" smtClean="0"/>
              <a:t> yang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luas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Undang-Undang</a:t>
            </a:r>
            <a:r>
              <a:rPr lang="en-US" sz="2400" dirty="0" smtClean="0"/>
              <a:t> </a:t>
            </a:r>
            <a:r>
              <a:rPr lang="en-US" sz="2400" dirty="0" err="1" smtClean="0"/>
              <a:t>Dasar</a:t>
            </a:r>
            <a:r>
              <a:rPr lang="en-US" sz="2400" dirty="0" smtClean="0"/>
              <a:t>, </a:t>
            </a:r>
            <a:r>
              <a:rPr lang="en-US" sz="2400" dirty="0" err="1" smtClean="0"/>
              <a:t>yakni</a:t>
            </a:r>
            <a:r>
              <a:rPr lang="en-US" sz="2400" dirty="0" smtClean="0"/>
              <a:t> </a:t>
            </a:r>
            <a:r>
              <a:rPr lang="en-US" sz="2400" dirty="0" err="1" smtClean="0"/>
              <a:t>konstitusi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 </a:t>
            </a:r>
            <a:r>
              <a:rPr lang="en-US" sz="2400" b="1" dirty="0" err="1" smtClean="0"/>
              <a:t>keseluruhan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dari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peraturan-peraturan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baik</a:t>
            </a:r>
            <a:r>
              <a:rPr lang="en-US" sz="2400" b="1" dirty="0" smtClean="0"/>
              <a:t> yang </a:t>
            </a:r>
            <a:r>
              <a:rPr lang="en-US" sz="2400" b="1" dirty="0" err="1" smtClean="0"/>
              <a:t>tertulis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maupun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tidak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tertulis</a:t>
            </a:r>
            <a:r>
              <a:rPr lang="en-US" sz="2400" b="1" dirty="0" smtClean="0"/>
              <a:t> yang </a:t>
            </a:r>
            <a:r>
              <a:rPr lang="en-US" sz="2400" b="1" dirty="0" err="1" smtClean="0"/>
              <a:t>secara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mengikat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cara-cara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bagaimana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suatu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pemerintahan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diselenggarakan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dalam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suatu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masyarakat</a:t>
            </a:r>
            <a:r>
              <a:rPr lang="en-US" sz="2400" dirty="0" smtClean="0"/>
              <a:t>.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&gt; </a:t>
            </a:r>
            <a:r>
              <a:rPr lang="en-US" sz="2400" dirty="0" err="1" smtClean="0"/>
              <a:t>Konstitusi</a:t>
            </a:r>
            <a:r>
              <a:rPr lang="en-US" sz="2400" dirty="0" smtClean="0"/>
              <a:t> </a:t>
            </a:r>
            <a:r>
              <a:rPr lang="en-US" sz="2400" dirty="0" err="1" smtClean="0"/>
              <a:t>menurut</a:t>
            </a:r>
            <a:r>
              <a:rPr lang="en-US" sz="2400" dirty="0" smtClean="0"/>
              <a:t> Miriam </a:t>
            </a:r>
            <a:r>
              <a:rPr lang="en-US" sz="2400" dirty="0" err="1" smtClean="0"/>
              <a:t>Budiardjo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piagam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menyatakan</a:t>
            </a:r>
            <a:r>
              <a:rPr lang="en-US" sz="2400" dirty="0" smtClean="0"/>
              <a:t> </a:t>
            </a:r>
            <a:r>
              <a:rPr lang="en-US" sz="2400" dirty="0" err="1" smtClean="0"/>
              <a:t>cita-cita</a:t>
            </a:r>
            <a:r>
              <a:rPr lang="en-US" sz="2400" dirty="0" smtClean="0"/>
              <a:t> </a:t>
            </a:r>
            <a:r>
              <a:rPr lang="en-US" sz="2400" dirty="0" err="1" smtClean="0"/>
              <a:t>bangsa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dasar</a:t>
            </a:r>
            <a:r>
              <a:rPr lang="en-US" sz="2400" dirty="0" smtClean="0"/>
              <a:t> </a:t>
            </a:r>
            <a:r>
              <a:rPr lang="en-US" sz="2400" dirty="0" err="1" smtClean="0"/>
              <a:t>organisasi</a:t>
            </a:r>
            <a:r>
              <a:rPr lang="en-US" sz="2400" dirty="0" smtClean="0"/>
              <a:t> </a:t>
            </a:r>
            <a:r>
              <a:rPr lang="en-US" sz="2400" dirty="0" err="1" smtClean="0"/>
              <a:t>kenegaraan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bangsa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0" dirty="0" smtClean="0"/>
              <a:t>Dari </a:t>
            </a:r>
            <a:r>
              <a:rPr lang="en-US" sz="2800" b="0" dirty="0" err="1" smtClean="0"/>
              <a:t>pengertian</a:t>
            </a:r>
            <a:r>
              <a:rPr lang="en-US" sz="2800" b="0" dirty="0" smtClean="0"/>
              <a:t> </a:t>
            </a:r>
            <a:r>
              <a:rPr lang="en-US" sz="2800" b="0" dirty="0" err="1" smtClean="0"/>
              <a:t>diatas</a:t>
            </a:r>
            <a:r>
              <a:rPr lang="en-US" sz="2800" b="0" dirty="0" smtClean="0"/>
              <a:t>, </a:t>
            </a:r>
            <a:r>
              <a:rPr lang="en-US" sz="2800" b="0" dirty="0" err="1" smtClean="0"/>
              <a:t>konstitusi</a:t>
            </a:r>
            <a:r>
              <a:rPr lang="en-US" sz="2800" b="0" dirty="0" smtClean="0"/>
              <a:t> </a:t>
            </a:r>
            <a:r>
              <a:rPr lang="en-US" sz="2800" b="0" dirty="0" err="1" smtClean="0"/>
              <a:t>dapat</a:t>
            </a:r>
            <a:r>
              <a:rPr lang="en-US" sz="2800" b="0" dirty="0" smtClean="0"/>
              <a:t> </a:t>
            </a:r>
            <a:r>
              <a:rPr lang="en-US" sz="2800" b="0" dirty="0" err="1" smtClean="0"/>
              <a:t>disimpulkan</a:t>
            </a:r>
            <a:r>
              <a:rPr lang="en-US" sz="2800" b="0" dirty="0" smtClean="0"/>
              <a:t> </a:t>
            </a:r>
            <a:r>
              <a:rPr lang="en-US" sz="2800" b="0" dirty="0" err="1" smtClean="0"/>
              <a:t>sebagai</a:t>
            </a:r>
            <a:r>
              <a:rPr lang="en-US" sz="2800" b="0" dirty="0" smtClean="0"/>
              <a:t> </a:t>
            </a:r>
            <a:r>
              <a:rPr lang="en-US" sz="2800" b="0" dirty="0" err="1" smtClean="0"/>
              <a:t>berikut</a:t>
            </a:r>
            <a:r>
              <a:rPr lang="en-US" sz="2800" b="0" dirty="0" smtClean="0"/>
              <a:t>: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 smtClean="0"/>
              <a:t>Kumpulan </a:t>
            </a:r>
            <a:r>
              <a:rPr lang="en-US" dirty="0" err="1" smtClean="0"/>
              <a:t>kaidah</a:t>
            </a:r>
            <a:r>
              <a:rPr lang="en-US" dirty="0" smtClean="0"/>
              <a:t> yang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pembatasan</a:t>
            </a:r>
            <a:r>
              <a:rPr lang="en-US" dirty="0" smtClean="0"/>
              <a:t> </a:t>
            </a:r>
            <a:r>
              <a:rPr lang="en-US" dirty="0" err="1" smtClean="0"/>
              <a:t>kekuasaan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penguasa</a:t>
            </a:r>
            <a:r>
              <a:rPr lang="en-US" dirty="0" smtClean="0"/>
              <a:t>.</a:t>
            </a:r>
          </a:p>
          <a:p>
            <a:pPr fontAlgn="base"/>
            <a:r>
              <a:rPr lang="en-US" dirty="0" err="1" smtClean="0"/>
              <a:t>Dokumen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pembagian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wewenangnya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system </a:t>
            </a:r>
            <a:r>
              <a:rPr lang="en-US" dirty="0" err="1" smtClean="0"/>
              <a:t>politik</a:t>
            </a:r>
            <a:r>
              <a:rPr lang="en-US" dirty="0" smtClean="0"/>
              <a:t> yang </a:t>
            </a:r>
            <a:r>
              <a:rPr lang="en-US" dirty="0" err="1" smtClean="0"/>
              <a:t>diterapkan</a:t>
            </a:r>
            <a:r>
              <a:rPr lang="en-US" dirty="0" smtClean="0"/>
              <a:t>.</a:t>
            </a:r>
          </a:p>
          <a:p>
            <a:pPr fontAlgn="base"/>
            <a:r>
              <a:rPr lang="en-US" dirty="0" err="1" smtClean="0"/>
              <a:t>Deskripsi</a:t>
            </a:r>
            <a:r>
              <a:rPr lang="en-US" dirty="0" smtClean="0"/>
              <a:t> yang </a:t>
            </a:r>
            <a:r>
              <a:rPr lang="en-US" dirty="0" err="1" smtClean="0"/>
              <a:t>menyangkut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asasi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Konstitusi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garis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konstitusi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 </a:t>
            </a:r>
            <a:r>
              <a:rPr lang="en-US" b="1" dirty="0" err="1" smtClean="0"/>
              <a:t>Membatasi</a:t>
            </a:r>
            <a:r>
              <a:rPr lang="en-US" b="1" dirty="0" smtClean="0"/>
              <a:t> </a:t>
            </a:r>
            <a:r>
              <a:rPr lang="en-US" b="1" dirty="0" err="1" smtClean="0"/>
              <a:t>tindakan</a:t>
            </a:r>
            <a:r>
              <a:rPr lang="en-US" b="1" dirty="0" smtClean="0"/>
              <a:t> </a:t>
            </a:r>
            <a:r>
              <a:rPr lang="en-US" b="1" dirty="0" err="1" smtClean="0"/>
              <a:t>sewenang-wenang</a:t>
            </a:r>
            <a:r>
              <a:rPr lang="en-US" b="1" dirty="0" smtClean="0"/>
              <a:t> </a:t>
            </a:r>
            <a:r>
              <a:rPr lang="en-US" b="1" dirty="0" err="1" smtClean="0"/>
              <a:t>pemerintah</a:t>
            </a:r>
            <a:r>
              <a:rPr lang="en-US" b="1" dirty="0" smtClean="0"/>
              <a:t>, </a:t>
            </a:r>
            <a:r>
              <a:rPr lang="en-US" b="1" dirty="0" err="1" smtClean="0"/>
              <a:t>Menjamin</a:t>
            </a:r>
            <a:r>
              <a:rPr lang="en-US" b="1" dirty="0" smtClean="0"/>
              <a:t> </a:t>
            </a:r>
            <a:r>
              <a:rPr lang="en-US" b="1" dirty="0" err="1" smtClean="0"/>
              <a:t>hak-hak</a:t>
            </a:r>
            <a:r>
              <a:rPr lang="en-US" b="1" dirty="0" smtClean="0"/>
              <a:t> </a:t>
            </a:r>
            <a:r>
              <a:rPr lang="en-US" b="1" dirty="0" err="1" smtClean="0"/>
              <a:t>rakyat</a:t>
            </a:r>
            <a:r>
              <a:rPr lang="en-US" b="1" dirty="0" smtClean="0"/>
              <a:t> yang </a:t>
            </a:r>
            <a:r>
              <a:rPr lang="en-US" b="1" dirty="0" err="1" smtClean="0"/>
              <a:t>diperintah</a:t>
            </a:r>
            <a:r>
              <a:rPr lang="en-US" b="1" dirty="0" smtClean="0"/>
              <a:t>,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Menetapkan</a:t>
            </a:r>
            <a:r>
              <a:rPr lang="en-US" b="1" dirty="0" smtClean="0"/>
              <a:t> </a:t>
            </a:r>
            <a:r>
              <a:rPr lang="en-US" b="1" dirty="0" err="1" smtClean="0"/>
              <a:t>pelaksanaan</a:t>
            </a:r>
            <a:r>
              <a:rPr lang="en-US" b="1" dirty="0" smtClean="0"/>
              <a:t> </a:t>
            </a:r>
            <a:r>
              <a:rPr lang="en-US" b="1" dirty="0" err="1" smtClean="0"/>
              <a:t>kekuasaan</a:t>
            </a:r>
            <a:r>
              <a:rPr lang="en-US" b="1" dirty="0" smtClean="0"/>
              <a:t> yang </a:t>
            </a:r>
            <a:r>
              <a:rPr lang="en-US" b="1" dirty="0" err="1" smtClean="0"/>
              <a:t>berdaulat</a:t>
            </a:r>
            <a:r>
              <a:rPr lang="en-US" dirty="0" smtClean="0"/>
              <a:t>.</a:t>
            </a:r>
          </a:p>
          <a:p>
            <a:pPr fontAlgn="base"/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Bagir</a:t>
            </a:r>
            <a:r>
              <a:rPr lang="en-US" dirty="0" smtClean="0"/>
              <a:t> </a:t>
            </a:r>
            <a:r>
              <a:rPr lang="en-US" dirty="0" err="1" smtClean="0"/>
              <a:t>Manan</a:t>
            </a:r>
            <a:r>
              <a:rPr lang="en-US" dirty="0" smtClean="0"/>
              <a:t>, </a:t>
            </a:r>
            <a:r>
              <a:rPr lang="en-US" dirty="0" err="1" smtClean="0"/>
              <a:t>hakikat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konstitusi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perwujudan</a:t>
            </a:r>
            <a:r>
              <a:rPr lang="en-US" dirty="0" smtClean="0"/>
              <a:t> </a:t>
            </a:r>
            <a:r>
              <a:rPr lang="en-US" dirty="0" err="1" smtClean="0"/>
              <a:t>paham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konstitusi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konstitusionalisme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pembatasan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kekuasaan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jaminan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hak-hak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penduduk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lain.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Sri </a:t>
            </a:r>
            <a:r>
              <a:rPr lang="en-US" dirty="0" err="1" smtClean="0"/>
              <a:t>Soemantri</a:t>
            </a:r>
            <a:r>
              <a:rPr lang="en-US" dirty="0" smtClean="0"/>
              <a:t>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mengutip</a:t>
            </a:r>
            <a:r>
              <a:rPr lang="en-US" dirty="0" smtClean="0"/>
              <a:t> </a:t>
            </a:r>
            <a:r>
              <a:rPr lang="en-US" dirty="0" err="1" smtClean="0"/>
              <a:t>pendapat</a:t>
            </a:r>
            <a:r>
              <a:rPr lang="en-US" dirty="0" smtClean="0"/>
              <a:t> </a:t>
            </a:r>
            <a:r>
              <a:rPr lang="en-US" dirty="0" err="1" smtClean="0"/>
              <a:t>steenbeck</a:t>
            </a:r>
            <a:r>
              <a:rPr lang="en-US" dirty="0" smtClean="0"/>
              <a:t>, </a:t>
            </a:r>
            <a:r>
              <a:rPr lang="en-US" dirty="0" err="1" smtClean="0"/>
              <a:t>menyatakan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 smtClean="0"/>
              <a:t>materi</a:t>
            </a:r>
            <a:r>
              <a:rPr lang="en-US" dirty="0" smtClean="0"/>
              <a:t> </a:t>
            </a:r>
            <a:r>
              <a:rPr lang="en-US" dirty="0" err="1" smtClean="0"/>
              <a:t>muatan</a:t>
            </a:r>
            <a:r>
              <a:rPr lang="en-US" dirty="0" smtClean="0"/>
              <a:t> </a:t>
            </a:r>
            <a:r>
              <a:rPr lang="en-US" dirty="0" err="1" smtClean="0"/>
              <a:t>pokok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konstitusi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:</a:t>
            </a:r>
          </a:p>
          <a:p>
            <a:pPr fontAlgn="base">
              <a:buNone/>
            </a:pPr>
            <a:r>
              <a:rPr lang="en-US" dirty="0" smtClean="0"/>
              <a:t>1. </a:t>
            </a:r>
            <a:r>
              <a:rPr lang="en-US" dirty="0" err="1" smtClean="0"/>
              <a:t>Jaminan</a:t>
            </a:r>
            <a:r>
              <a:rPr lang="en-US" dirty="0" smtClean="0"/>
              <a:t> </a:t>
            </a:r>
            <a:r>
              <a:rPr lang="en-US" dirty="0" err="1" smtClean="0"/>
              <a:t>hak-hak</a:t>
            </a:r>
            <a:r>
              <a:rPr lang="en-US" dirty="0" smtClean="0"/>
              <a:t> </a:t>
            </a:r>
            <a:r>
              <a:rPr lang="en-US" dirty="0" err="1" smtClean="0"/>
              <a:t>asasi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.</a:t>
            </a:r>
          </a:p>
          <a:p>
            <a:pPr fontAlgn="base">
              <a:buNone/>
            </a:pPr>
            <a:r>
              <a:rPr lang="en-US" dirty="0" smtClean="0"/>
              <a:t>2. </a:t>
            </a:r>
            <a:r>
              <a:rPr lang="en-US" dirty="0" err="1" smtClean="0"/>
              <a:t>Susunan</a:t>
            </a:r>
            <a:r>
              <a:rPr lang="en-US" dirty="0" smtClean="0"/>
              <a:t> </a:t>
            </a:r>
            <a:r>
              <a:rPr lang="en-US" dirty="0" err="1" smtClean="0"/>
              <a:t>ketatanegaraan</a:t>
            </a:r>
            <a:r>
              <a:rPr lang="en-US" dirty="0" smtClean="0"/>
              <a:t> yang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mendasar</a:t>
            </a:r>
            <a:r>
              <a:rPr lang="en-US" dirty="0" smtClean="0"/>
              <a:t>.</a:t>
            </a:r>
          </a:p>
          <a:p>
            <a:pPr fontAlgn="base">
              <a:buNone/>
            </a:pPr>
            <a:r>
              <a:rPr lang="en-US" dirty="0" smtClean="0"/>
              <a:t>3. </a:t>
            </a:r>
            <a:r>
              <a:rPr lang="en-US" dirty="0" err="1" smtClean="0"/>
              <a:t>Pembagian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pembatasan</a:t>
            </a:r>
            <a:r>
              <a:rPr lang="en-US" dirty="0" smtClean="0"/>
              <a:t> </a:t>
            </a:r>
            <a:r>
              <a:rPr lang="en-US" dirty="0" err="1" smtClean="0"/>
              <a:t>kekuasaan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b="0" dirty="0" err="1" smtClean="0"/>
              <a:t>Dalam</a:t>
            </a:r>
            <a:r>
              <a:rPr lang="en-US" sz="2400" b="0" dirty="0" smtClean="0"/>
              <a:t> </a:t>
            </a:r>
            <a:r>
              <a:rPr lang="en-US" sz="2400" b="0" dirty="0" err="1" smtClean="0"/>
              <a:t>paham</a:t>
            </a:r>
            <a:r>
              <a:rPr lang="en-US" sz="2400" b="0" dirty="0" smtClean="0"/>
              <a:t> </a:t>
            </a:r>
            <a:r>
              <a:rPr lang="en-US" sz="2400" b="0" dirty="0" err="1" smtClean="0"/>
              <a:t>konstitusi</a:t>
            </a:r>
            <a:r>
              <a:rPr lang="en-US" sz="2400" b="0" dirty="0" smtClean="0"/>
              <a:t> </a:t>
            </a:r>
            <a:r>
              <a:rPr lang="en-US" sz="2400" b="0" dirty="0" err="1" smtClean="0"/>
              <a:t>demokratis</a:t>
            </a:r>
            <a:r>
              <a:rPr lang="en-US" sz="2400" b="0" dirty="0" smtClean="0"/>
              <a:t> ,</a:t>
            </a:r>
            <a:r>
              <a:rPr lang="en-US" sz="2400" b="0" dirty="0" smtClean="0"/>
              <a:t> </a:t>
            </a:r>
            <a:r>
              <a:rPr lang="en-US" sz="2400" b="0" dirty="0" err="1" smtClean="0"/>
              <a:t>isi</a:t>
            </a:r>
            <a:r>
              <a:rPr lang="en-US" sz="2400" b="0" dirty="0" smtClean="0"/>
              <a:t> </a:t>
            </a:r>
            <a:r>
              <a:rPr lang="en-US" sz="2400" b="0" dirty="0" err="1" smtClean="0"/>
              <a:t>konstitusi</a:t>
            </a:r>
            <a:r>
              <a:rPr lang="en-US" sz="2400" b="0" dirty="0" smtClean="0"/>
              <a:t> </a:t>
            </a:r>
            <a:r>
              <a:rPr lang="en-US" sz="2400" b="0" dirty="0" err="1" smtClean="0"/>
              <a:t>meliputi</a:t>
            </a:r>
            <a:r>
              <a:rPr lang="en-US" sz="2400" b="0" dirty="0" smtClean="0"/>
              <a:t>: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 err="1" smtClean="0"/>
              <a:t>Anatomi</a:t>
            </a:r>
            <a:r>
              <a:rPr lang="en-US" dirty="0" smtClean="0"/>
              <a:t> </a:t>
            </a:r>
            <a:r>
              <a:rPr lang="en-US" dirty="0" err="1" smtClean="0"/>
              <a:t>kekuasaan</a:t>
            </a:r>
            <a:r>
              <a:rPr lang="en-US" dirty="0" smtClean="0"/>
              <a:t> (</a:t>
            </a:r>
            <a:r>
              <a:rPr lang="en-US" dirty="0" err="1" smtClean="0"/>
              <a:t>kekuasaan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) </a:t>
            </a:r>
            <a:r>
              <a:rPr lang="en-US" dirty="0" err="1" smtClean="0"/>
              <a:t>tunduk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.</a:t>
            </a:r>
          </a:p>
          <a:p>
            <a:pPr fontAlgn="base"/>
            <a:r>
              <a:rPr lang="en-US" dirty="0" err="1" smtClean="0"/>
              <a:t>Jaminan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perlindungan</a:t>
            </a:r>
            <a:r>
              <a:rPr lang="en-US" dirty="0" smtClean="0"/>
              <a:t> </a:t>
            </a:r>
            <a:r>
              <a:rPr lang="en-US" dirty="0" err="1" smtClean="0"/>
              <a:t>hak-hak</a:t>
            </a:r>
            <a:r>
              <a:rPr lang="en-US" dirty="0" smtClean="0"/>
              <a:t> </a:t>
            </a:r>
            <a:r>
              <a:rPr lang="en-US" dirty="0" err="1" smtClean="0"/>
              <a:t>asasi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endParaRPr lang="en-US" dirty="0" smtClean="0"/>
          </a:p>
          <a:p>
            <a:pPr fontAlgn="base"/>
            <a:r>
              <a:rPr lang="en-US" dirty="0" err="1" smtClean="0"/>
              <a:t>Peradilan</a:t>
            </a:r>
            <a:r>
              <a:rPr lang="en-US" dirty="0" smtClean="0"/>
              <a:t> yang </a:t>
            </a:r>
            <a:r>
              <a:rPr lang="en-US" dirty="0" err="1" smtClean="0"/>
              <a:t>bebas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mandiri</a:t>
            </a:r>
            <a:endParaRPr lang="en-US" dirty="0" smtClean="0"/>
          </a:p>
          <a:p>
            <a:pPr fontAlgn="base"/>
            <a:r>
              <a:rPr lang="en-US" dirty="0" err="1" smtClean="0"/>
              <a:t>Pertanggungjawaban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r>
              <a:rPr lang="en-US" dirty="0" smtClean="0"/>
              <a:t> (</a:t>
            </a:r>
            <a:r>
              <a:rPr lang="en-US" dirty="0" err="1" smtClean="0"/>
              <a:t>akuntabilitas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)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sendi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asas</a:t>
            </a:r>
            <a:r>
              <a:rPr lang="en-US" dirty="0" smtClean="0"/>
              <a:t> </a:t>
            </a:r>
            <a:r>
              <a:rPr lang="en-US" dirty="0" err="1" smtClean="0"/>
              <a:t>kedaulatan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FUNGSI KONSTITUSI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fi-FI" sz="4400" dirty="0" smtClean="0"/>
              <a:t>Menentukan dan membatasi kekuasaan penguasa Negara.</a:t>
            </a:r>
          </a:p>
          <a:p>
            <a:pPr fontAlgn="base"/>
            <a:r>
              <a:rPr lang="fi-FI" sz="4400" dirty="0" smtClean="0"/>
              <a:t>Penjaminan hak hak asasi manusia.</a:t>
            </a:r>
          </a:p>
          <a:p>
            <a:endParaRPr lang="en-US" sz="4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DINAMIKA PELAKSANAAN KONSTITUSI DI INDONESIA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perjalanan</a:t>
            </a:r>
            <a:r>
              <a:rPr lang="en-US" sz="2800" dirty="0" smtClean="0"/>
              <a:t> </a:t>
            </a:r>
            <a:r>
              <a:rPr lang="en-US" sz="2800" dirty="0" err="1" smtClean="0"/>
              <a:t>sejarah</a:t>
            </a:r>
            <a:r>
              <a:rPr lang="en-US" sz="2800" dirty="0" smtClean="0"/>
              <a:t>, </a:t>
            </a:r>
            <a:r>
              <a:rPr lang="en-US" sz="2800" dirty="0" err="1" smtClean="0"/>
              <a:t>konstitusi</a:t>
            </a:r>
            <a:r>
              <a:rPr lang="en-US" sz="2800" dirty="0" smtClean="0"/>
              <a:t> Indonesia </a:t>
            </a:r>
            <a:r>
              <a:rPr lang="en-US" sz="2800" dirty="0" err="1" smtClean="0"/>
              <a:t>telah</a:t>
            </a:r>
            <a:r>
              <a:rPr lang="en-US" sz="2800" dirty="0" smtClean="0"/>
              <a:t> </a:t>
            </a:r>
            <a:r>
              <a:rPr lang="en-US" sz="2800" dirty="0" err="1" smtClean="0"/>
              <a:t>mengalami</a:t>
            </a:r>
            <a:r>
              <a:rPr lang="en-US" sz="2800" dirty="0" smtClean="0"/>
              <a:t> </a:t>
            </a:r>
            <a:r>
              <a:rPr lang="en-US" sz="2800" dirty="0" err="1" smtClean="0"/>
              <a:t>beberapa</a:t>
            </a:r>
            <a:r>
              <a:rPr lang="en-US" sz="2800" dirty="0" smtClean="0"/>
              <a:t> kali </a:t>
            </a:r>
            <a:r>
              <a:rPr lang="en-US" sz="2800" dirty="0" err="1" smtClean="0"/>
              <a:t>perubahan</a:t>
            </a:r>
            <a:r>
              <a:rPr lang="en-US" sz="2800" dirty="0" smtClean="0"/>
              <a:t>, </a:t>
            </a:r>
            <a:r>
              <a:rPr lang="en-US" sz="2800" dirty="0" err="1" smtClean="0"/>
              <a:t>baik</a:t>
            </a:r>
            <a:r>
              <a:rPr lang="en-US" sz="2800" dirty="0" smtClean="0"/>
              <a:t> </a:t>
            </a:r>
            <a:r>
              <a:rPr lang="en-US" sz="2800" dirty="0" err="1" smtClean="0"/>
              <a:t>nama</a:t>
            </a:r>
            <a:r>
              <a:rPr lang="en-US" sz="2800" dirty="0" smtClean="0"/>
              <a:t> </a:t>
            </a:r>
            <a:r>
              <a:rPr lang="en-US" sz="2800" dirty="0" err="1" smtClean="0"/>
              <a:t>maupun</a:t>
            </a:r>
            <a:r>
              <a:rPr lang="en-US" sz="2800" dirty="0" smtClean="0"/>
              <a:t> </a:t>
            </a:r>
            <a:r>
              <a:rPr lang="en-US" sz="2800" dirty="0" err="1" smtClean="0"/>
              <a:t>substansi</a:t>
            </a:r>
            <a:r>
              <a:rPr lang="en-US" sz="2800" dirty="0" smtClean="0"/>
              <a:t> </a:t>
            </a:r>
            <a:r>
              <a:rPr lang="en-US" sz="2800" dirty="0" err="1" smtClean="0"/>
              <a:t>materi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dikandungnya</a:t>
            </a:r>
            <a:r>
              <a:rPr lang="en-US" sz="2800" dirty="0" smtClean="0"/>
              <a:t>. </a:t>
            </a:r>
            <a:endParaRPr lang="en-US" sz="2800" dirty="0" smtClean="0"/>
          </a:p>
          <a:p>
            <a:r>
              <a:rPr lang="en-US" sz="2800" dirty="0" smtClean="0"/>
              <a:t> </a:t>
            </a:r>
            <a:r>
              <a:rPr lang="en-US" sz="2800" b="1" dirty="0" smtClean="0"/>
              <a:t>UUD 1945 (18 </a:t>
            </a:r>
            <a:r>
              <a:rPr lang="en-US" sz="2800" b="1" dirty="0" err="1" smtClean="0"/>
              <a:t>Agustus</a:t>
            </a:r>
            <a:r>
              <a:rPr lang="en-US" sz="2800" b="1" dirty="0" smtClean="0"/>
              <a:t> 1945 – 27 </a:t>
            </a:r>
            <a:r>
              <a:rPr lang="en-US" sz="2800" b="1" dirty="0" err="1" smtClean="0"/>
              <a:t>Desember</a:t>
            </a:r>
            <a:r>
              <a:rPr lang="en-US" sz="2800" b="1" dirty="0" smtClean="0"/>
              <a:t> 1949)</a:t>
            </a:r>
            <a:endParaRPr lang="en-US" sz="2800" dirty="0" smtClean="0"/>
          </a:p>
          <a:p>
            <a:r>
              <a:rPr lang="en-US" sz="2800" dirty="0" smtClean="0"/>
              <a:t> </a:t>
            </a:r>
            <a:r>
              <a:rPr lang="en-US" sz="2800" b="1" dirty="0" err="1" smtClean="0"/>
              <a:t>Konstitusi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Republik</a:t>
            </a:r>
            <a:r>
              <a:rPr lang="en-US" sz="2800" b="1" dirty="0" smtClean="0"/>
              <a:t> Indonesia </a:t>
            </a:r>
            <a:r>
              <a:rPr lang="en-US" sz="2800" b="1" dirty="0" err="1" smtClean="0"/>
              <a:t>Serikat</a:t>
            </a:r>
            <a:r>
              <a:rPr lang="en-US" sz="2800" b="1" dirty="0" smtClean="0"/>
              <a:t> (27 </a:t>
            </a:r>
            <a:r>
              <a:rPr lang="en-US" sz="2800" b="1" dirty="0" err="1" smtClean="0"/>
              <a:t>Desember</a:t>
            </a:r>
            <a:r>
              <a:rPr lang="en-US" sz="2800" b="1" dirty="0" smtClean="0"/>
              <a:t> 1949 – 17 </a:t>
            </a:r>
            <a:r>
              <a:rPr lang="en-US" sz="2800" b="1" dirty="0" err="1" smtClean="0"/>
              <a:t>Agustus</a:t>
            </a:r>
            <a:r>
              <a:rPr lang="en-US" sz="2800" b="1" dirty="0" smtClean="0"/>
              <a:t> 1950</a:t>
            </a:r>
            <a:r>
              <a:rPr lang="en-US" sz="2800" b="1" dirty="0" smtClean="0"/>
              <a:t>)</a:t>
            </a:r>
            <a:endParaRPr lang="en-US" sz="2800" b="1" dirty="0" smtClean="0"/>
          </a:p>
          <a:p>
            <a:r>
              <a:rPr lang="en-US" sz="2800" b="1" dirty="0" err="1" smtClean="0"/>
              <a:t>Undang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Undang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Dasar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Sementara</a:t>
            </a:r>
            <a:r>
              <a:rPr lang="en-US" sz="2800" b="1" dirty="0" smtClean="0"/>
              <a:t> (UUDS) </a:t>
            </a:r>
            <a:r>
              <a:rPr lang="en-US" sz="2800" b="1" dirty="0" err="1" smtClean="0"/>
              <a:t>Republik</a:t>
            </a:r>
            <a:r>
              <a:rPr lang="en-US" sz="2800" b="1" dirty="0" smtClean="0"/>
              <a:t> Indonesia 1950 (17 </a:t>
            </a:r>
            <a:r>
              <a:rPr lang="en-US" sz="2800" b="1" dirty="0" err="1" smtClean="0"/>
              <a:t>Agustus</a:t>
            </a:r>
            <a:r>
              <a:rPr lang="en-US" sz="2800" b="1" dirty="0" smtClean="0"/>
              <a:t> 1950 – 5 </a:t>
            </a:r>
            <a:r>
              <a:rPr lang="en-US" sz="2800" b="1" dirty="0" err="1" smtClean="0"/>
              <a:t>Juli</a:t>
            </a:r>
            <a:r>
              <a:rPr lang="en-US" sz="2800" b="1" dirty="0" smtClean="0"/>
              <a:t> 1959</a:t>
            </a:r>
            <a:r>
              <a:rPr lang="en-US" sz="2800" b="1" dirty="0" smtClean="0"/>
              <a:t>)</a:t>
            </a:r>
          </a:p>
          <a:p>
            <a:r>
              <a:rPr lang="en-US" sz="2800" b="1" dirty="0" smtClean="0"/>
              <a:t>UUD 1945 (</a:t>
            </a:r>
            <a:r>
              <a:rPr lang="en-US" sz="2800" b="1" dirty="0" err="1" smtClean="0"/>
              <a:t>Dekrit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Presiden</a:t>
            </a:r>
            <a:r>
              <a:rPr lang="en-US" sz="2800" b="1" dirty="0" smtClean="0"/>
              <a:t> 5 </a:t>
            </a:r>
            <a:r>
              <a:rPr lang="en-US" sz="2800" b="1" dirty="0" err="1" smtClean="0"/>
              <a:t>Juli</a:t>
            </a:r>
            <a:r>
              <a:rPr lang="en-US" sz="2800" b="1" dirty="0" smtClean="0"/>
              <a:t> 1959 – </a:t>
            </a:r>
            <a:r>
              <a:rPr lang="en-US" sz="2800" b="1" dirty="0" err="1" smtClean="0"/>
              <a:t>sekarang</a:t>
            </a:r>
            <a:r>
              <a:rPr lang="en-US" sz="2800" b="1" dirty="0" smtClean="0"/>
              <a:t>)</a:t>
            </a:r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UUD 1945 (18 </a:t>
            </a:r>
            <a:r>
              <a:rPr lang="en-US" dirty="0" err="1" smtClean="0"/>
              <a:t>Agustus</a:t>
            </a:r>
            <a:r>
              <a:rPr lang="en-US" dirty="0" smtClean="0"/>
              <a:t> 1945 – 27 </a:t>
            </a:r>
            <a:r>
              <a:rPr lang="en-US" dirty="0" err="1" smtClean="0"/>
              <a:t>Desember</a:t>
            </a:r>
            <a:r>
              <a:rPr lang="en-US" dirty="0" smtClean="0"/>
              <a:t> 1949)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smtClean="0"/>
              <a:t>Indonesia </a:t>
            </a:r>
            <a:r>
              <a:rPr lang="en-US" dirty="0" err="1" smtClean="0"/>
              <a:t>diproklamasikan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tanggal</a:t>
            </a:r>
            <a:r>
              <a:rPr lang="en-US" dirty="0" smtClean="0"/>
              <a:t> 17 </a:t>
            </a:r>
            <a:r>
              <a:rPr lang="en-US" dirty="0" err="1" smtClean="0"/>
              <a:t>Agustus</a:t>
            </a:r>
            <a:r>
              <a:rPr lang="en-US" dirty="0" smtClean="0"/>
              <a:t> 1945. Indonesia yang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UUD. </a:t>
            </a:r>
            <a:r>
              <a:rPr lang="en-US" dirty="0" err="1" smtClean="0"/>
              <a:t>Sehari</a:t>
            </a:r>
            <a:r>
              <a:rPr lang="en-US" dirty="0" smtClean="0"/>
              <a:t>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tanggal</a:t>
            </a:r>
            <a:r>
              <a:rPr lang="en-US" dirty="0" smtClean="0"/>
              <a:t> 18 </a:t>
            </a:r>
            <a:r>
              <a:rPr lang="en-US" dirty="0" err="1" smtClean="0"/>
              <a:t>Agustus</a:t>
            </a:r>
            <a:r>
              <a:rPr lang="en-US" dirty="0" smtClean="0"/>
              <a:t> 1945 </a:t>
            </a:r>
            <a:r>
              <a:rPr lang="en-US" dirty="0" err="1" smtClean="0"/>
              <a:t>Rancangan</a:t>
            </a:r>
            <a:r>
              <a:rPr lang="en-US" dirty="0" smtClean="0"/>
              <a:t> UUD </a:t>
            </a:r>
            <a:r>
              <a:rPr lang="en-US" dirty="0" err="1" smtClean="0"/>
              <a:t>disahkan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PPKI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Undang-Undang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Republik</a:t>
            </a:r>
            <a:r>
              <a:rPr lang="en-US" dirty="0" smtClean="0"/>
              <a:t> Indonesia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38</TotalTime>
  <Words>564</Words>
  <Application>Microsoft Office PowerPoint</Application>
  <PresentationFormat>On-screen Show (4:3)</PresentationFormat>
  <Paragraphs>55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Module</vt:lpstr>
      <vt:lpstr>KONSTITUSI DI INDONESIA</vt:lpstr>
      <vt:lpstr>PENGERTIAN KONSTITUSI</vt:lpstr>
      <vt:lpstr>Dari pengertian diatas, konstitusi dapat disimpulkan sebagai berikut:</vt:lpstr>
      <vt:lpstr>Tujuan dan Fungsi Konstitusi</vt:lpstr>
      <vt:lpstr>NEXT…</vt:lpstr>
      <vt:lpstr>Dalam paham konstitusi demokratis , isi konstitusi meliputi:</vt:lpstr>
      <vt:lpstr>FUNGSI KONSTITUSI</vt:lpstr>
      <vt:lpstr>DINAMIKA PELAKSANAAN KONSTITUSI DI INDONESIA</vt:lpstr>
      <vt:lpstr>UUD 1945 (18 Agustus 1945 – 27 Desember 1949) </vt:lpstr>
      <vt:lpstr>Konstitusi Republik Indonesia Serikat (27 Desember 1949 – 17 Agustus 1950) </vt:lpstr>
      <vt:lpstr>Undang Undang Dasar Sementara (UUDS) Republik Indonesia 1950 (17 Agustus 1950 – 5 Juli 1959) </vt:lpstr>
      <vt:lpstr>UUD 1945 (Dekrit Presiden 5 Juli 1959 – sekarang) </vt:lpstr>
      <vt:lpstr>INSTITUSI LEGILASI</vt:lpstr>
      <vt:lpstr>MEKANISME PEMBUATAN KONSTITUSI (UUD 1945) </vt:lpstr>
      <vt:lpstr>Slide 15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KONSTITUSI DI INDONESIA</dc:title>
  <dc:creator>HP</dc:creator>
  <cp:lastModifiedBy>HP</cp:lastModifiedBy>
  <cp:revision>4</cp:revision>
  <dcterms:created xsi:type="dcterms:W3CDTF">2021-03-21T01:52:39Z</dcterms:created>
  <dcterms:modified xsi:type="dcterms:W3CDTF">2021-03-21T02:31:16Z</dcterms:modified>
</cp:coreProperties>
</file>