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70" r:id="rId2"/>
    <p:sldId id="271" r:id="rId3"/>
    <p:sldId id="256" r:id="rId4"/>
    <p:sldId id="257" r:id="rId5"/>
    <p:sldId id="261" r:id="rId6"/>
    <p:sldId id="262" r:id="rId7"/>
    <p:sldId id="266" r:id="rId8"/>
    <p:sldId id="267" r:id="rId9"/>
    <p:sldId id="268" r:id="rId10"/>
    <p:sldId id="258" r:id="rId11"/>
    <p:sldId id="259" r:id="rId12"/>
    <p:sldId id="260" r:id="rId13"/>
    <p:sldId id="264" r:id="rId14"/>
    <p:sldId id="265" r:id="rId15"/>
    <p:sldId id="272" r:id="rId16"/>
    <p:sldId id="263" r:id="rId17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24F"/>
    <a:srgbClr val="FEE066"/>
    <a:srgbClr val="F15F5C"/>
    <a:srgbClr val="257B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7EB0275-8B47-4758-87AA-E0AF9DF064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id-ID"/>
              <a:t>MK Kewarganegaraan_Winarno 2018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04A530-9045-455B-8C43-B055DF4407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AE7D653-6F35-4AA2-9D74-610A51328587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02DBE4-B3E6-4295-B3AC-D125FD761B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6F156D-E7D3-4329-A094-CDB745801D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B4CC61-5BE4-408B-826B-F53E12152C14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4B234EC-E2A6-41B1-A86A-9D9852A8A6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id-ID"/>
              <a:t>MK Kewarganegaraan_Winarno 2018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E57555-3299-4F73-8A07-344CA1B162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8E82D90-A6BC-4A4E-A4F4-8631C9E74C99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3554447-EA84-467C-A535-4DEA1D1B7E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29D9DF-FB02-4C50-AB93-C3C6ED5B30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CB899D-0333-4DA8-B23B-4D046199E7C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74E43F-F6A7-47AC-8C19-90491FCEDB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778F237-E3BB-40CC-B18D-A369B92A4F27}" type="slidenum">
              <a:rPr lang="id-ID" altLang="en-US"/>
              <a:pPr/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E3730B2A-3EA2-488B-9EE9-F301770472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17046380-23E5-499B-9A42-DE947CC8AE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AEB57B72-D87E-43BE-9ED2-21D1757DAF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456A5AD-41A5-455E-9A7C-E6C48BC89F52}" type="slidenum">
              <a:rPr lang="id-ID" altLang="en-US"/>
              <a:pPr eaLnBrk="1" hangingPunct="1"/>
              <a:t>3</a:t>
            </a:fld>
            <a:endParaRPr lang="id-ID" altLang="en-US"/>
          </a:p>
        </p:txBody>
      </p:sp>
      <p:sp>
        <p:nvSpPr>
          <p:cNvPr id="16389" name="Header Placeholder 4">
            <a:extLst>
              <a:ext uri="{FF2B5EF4-FFF2-40B4-BE49-F238E27FC236}">
                <a16:creationId xmlns:a16="http://schemas.microsoft.com/office/drawing/2014/main" id="{73B5D916-4A5E-4E5D-A894-F3B1E7A002FE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/>
              <a:t>MK Kewarganegaraan_Winarno 2018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19732-73D5-40C6-B44E-4547683C1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0DCA7-A9FA-42B5-B8E7-3A9B45B4B811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70689-8E47-469F-B871-8A26E9FB3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D87BF-8F16-4FC6-9843-67D250A1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834603-8248-4D18-A2C3-3D012B51A47A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32727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B35B4-610C-4F82-BEC7-56F2B6CDB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80799-E562-44DA-92C9-A5018A2C5BC7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5E47C-CABC-43E3-8EC5-B47FFE096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E6F44-D396-4C30-BA2C-1876DC0E8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F3009-5E36-4CB8-83C9-18E894FD27FF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164268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22888-36E7-40F0-82DD-9708794A0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28F50-FF3F-4442-AB0D-206D3CB1ABE1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2361F-436A-4441-BAF8-221032CF2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2C404-852C-4989-8568-FDA616D50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83B6D-BFE4-4658-91EB-42F7DE8835B5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6661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67574-E3DD-408A-A23A-819D44088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AF913-07B1-4CE1-8D3D-765131E4B4C6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6F373-00BE-4B32-9C8C-B0ACC655B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EAB24-A1F4-4BEC-9445-7E1D2426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F74C8-5556-41B6-B01A-D8410FC5B3B5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60730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FE128-C1DE-4B3F-B3FE-53A83DA01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11D5C-2C12-40D2-9F01-94EFE94EEF3F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58A13-3C91-4692-9BCA-B2613F2EA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B429A-DB0A-4F3E-B72E-0C00B8ABB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D44D3-7E8B-425A-A9BB-E0EEB0BFD133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06709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A29730C-B63B-447B-AC36-AC019F984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BE11E-D66D-4D38-9D61-92ECA51DA40C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10B12C-5905-49FC-935A-5A04E63AA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71C44B-AF83-4376-88B0-FC6608397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8C4918-B83D-4F4B-8790-663421FE03B6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95656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781EA43-E839-450A-9C13-C6CD3D3E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6063C-F500-4FF3-811D-573DA2C48EEE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F2CC293-1133-47E6-9120-5A25EB86E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07759D1-1FFB-4AF1-814E-EF7E38D87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B0498-855D-4E04-BA17-1845E60EE563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965198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BFFB36-EB6D-419A-BF98-1951C344A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02A27-155F-44C2-9235-CC67A4AE751E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D0FF9DB-0258-4A2A-84B8-D5A87FC38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E74B17-8179-426E-ACD5-0A259DD6A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F6F8E-63AB-4B6D-8AD5-080B73F02514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518416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AD37FFF-EDCE-4562-AFB1-6E9C38580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3260D-72B6-420C-8595-AF95E0B89D69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789719B-FF8C-47F9-98F8-8FC37B798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C481BE0-6C4D-4E21-B147-150526CC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6AE69-2AD6-49C2-B7DC-B65F7221EF2B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541093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C77900D-5643-420F-91AF-3B9D65F75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57A20-CF09-4C5B-96FC-3625B1A84BC9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383D37E-778B-4185-94C8-F360C7FCC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445C555-1529-4F0C-AA92-9B69225A3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BB846-8924-4FEB-9147-12F04679D527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87502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38BDE1-97BB-46D0-9DA3-56A60FA5C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4C4E8-E763-4831-9843-D0213C691CBF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A877742-1595-40F1-93C3-0E789268A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8905F6B-65D2-410D-98FD-0AA512BDB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B90E20-AA70-4EF4-958B-645EC1CFF334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36417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E3ECD87-83A2-4470-B7AA-8D703A5F92E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03B4AD2-8855-438A-89BE-2DCB4338A1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C18D9-BBC5-44C8-A680-64268D8D3E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33792A-37CB-46C5-AB2E-CC49C49518BB}" type="datetimeFigureOut">
              <a:rPr lang="id-ID"/>
              <a:pPr>
                <a:defRPr/>
              </a:pPr>
              <a:t>26/08/2021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16321-93D9-437A-85CE-6131959305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504A1-28D2-4897-AB92-A1E0AC4AF2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Segoe UI Light" panose="020B0502040204020203" pitchFamily="34" charset="0"/>
              </a:defRPr>
            </a:lvl1pPr>
          </a:lstStyle>
          <a:p>
            <a:fld id="{082618C3-07F8-416D-8C9E-5E5E52AE432A}" type="slidenum">
              <a:rPr lang="id-ID" altLang="en-US"/>
              <a:pPr/>
              <a:t>‹#›</a:t>
            </a:fld>
            <a:endParaRPr lang="id-ID" altLang="en-US"/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5CE2E359-9416-4C6F-BA9F-22FD13999CA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8725"/>
            <a:ext cx="9144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egoe U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7442" y="457200"/>
            <a:ext cx="8726557" cy="1143000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id-ID" sz="3600" b="1" dirty="0">
                <a:solidFill>
                  <a:srgbClr val="FF0000"/>
                </a:solidFill>
              </a:rPr>
              <a:t>Ayo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id-ID" sz="3600" b="1" dirty="0">
                <a:solidFill>
                  <a:srgbClr val="FF0000"/>
                </a:solidFill>
              </a:rPr>
              <a:t>Kuliah Online</a:t>
            </a:r>
            <a:r>
              <a:rPr lang="id-ID" sz="4000" b="1" dirty="0">
                <a:solidFill>
                  <a:srgbClr val="FF0000"/>
                </a:solidFill>
              </a:rPr>
              <a:t>  ....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		</a:t>
            </a:r>
            <a:r>
              <a:rPr lang="id-ID" sz="4000" b="1" dirty="0"/>
              <a:t>MKWU Kewarganegaraan </a:t>
            </a:r>
            <a:endParaRPr lang="en-US" sz="4000" dirty="0">
              <a:solidFill>
                <a:srgbClr val="660033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098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endParaRPr lang="en-US"/>
          </a:p>
          <a:p>
            <a:pPr eaLnBrk="1" hangingPunct="1">
              <a:defRPr/>
            </a:pPr>
            <a:endParaRPr lang="en-US"/>
          </a:p>
          <a:p>
            <a:pPr eaLnBrk="1" hangingPunct="1">
              <a:defRPr/>
            </a:pPr>
            <a:endParaRPr lang="en-US"/>
          </a:p>
          <a:p>
            <a:pPr eaLnBrk="1" hangingPunct="1"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14800" y="5486400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>
                <a:solidFill>
                  <a:schemeClr val="bg1"/>
                </a:solidFill>
              </a:rPr>
              <a:t>Pert </a:t>
            </a:r>
            <a:r>
              <a:rPr lang="en-US" sz="2400" dirty="0">
                <a:solidFill>
                  <a:schemeClr val="bg1"/>
                </a:solidFill>
              </a:rPr>
              <a:t>2</a:t>
            </a:r>
            <a:r>
              <a:rPr lang="id-ID" sz="2400" dirty="0">
                <a:solidFill>
                  <a:schemeClr val="bg1"/>
                </a:solidFill>
              </a:rPr>
              <a:t>  </a:t>
            </a:r>
            <a:r>
              <a:rPr lang="en-US" sz="2400" dirty="0">
                <a:solidFill>
                  <a:schemeClr val="bg1"/>
                </a:solidFill>
              </a:rPr>
              <a:t>30 / </a:t>
            </a:r>
            <a:r>
              <a:rPr lang="id-ID" sz="2400" dirty="0">
                <a:solidFill>
                  <a:schemeClr val="bg1"/>
                </a:solidFill>
              </a:rPr>
              <a:t>9/2020</a:t>
            </a:r>
          </a:p>
          <a:p>
            <a:r>
              <a:rPr lang="id-ID" sz="2400" dirty="0">
                <a:solidFill>
                  <a:schemeClr val="bg1"/>
                </a:solidFill>
              </a:rPr>
              <a:t>Prodi S1 ILMU TANAH A</a:t>
            </a:r>
          </a:p>
          <a:p>
            <a:r>
              <a:rPr lang="id-ID" sz="2400" dirty="0">
                <a:solidFill>
                  <a:schemeClr val="bg1"/>
                </a:solidFill>
              </a:rPr>
              <a:t>FP UNS</a:t>
            </a:r>
          </a:p>
        </p:txBody>
      </p:sp>
      <p:pic>
        <p:nvPicPr>
          <p:cNvPr id="7" name="Picture 6" descr="http://3.bp.blogspot.com/-Ln-1U50SoS8/VT2ZkTq7--I/AAAAAAAAAGI/IE-14AZbdEI/s1600/guru.jpg">
            <a:extLst>
              <a:ext uri="{FF2B5EF4-FFF2-40B4-BE49-F238E27FC236}">
                <a16:creationId xmlns:a16="http://schemas.microsoft.com/office/drawing/2014/main" id="{16C211CB-28C7-4D66-A04C-EA8ED3C77E21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18769"/>
            <a:ext cx="9144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31465D3F-9D25-47EA-8F37-206F45D5DC28}"/>
              </a:ext>
            </a:extLst>
          </p:cNvPr>
          <p:cNvSpPr/>
          <p:nvPr/>
        </p:nvSpPr>
        <p:spPr>
          <a:xfrm>
            <a:off x="0" y="0"/>
            <a:ext cx="9144000" cy="5543550"/>
          </a:xfrm>
          <a:prstGeom prst="flowChartProcess">
            <a:avLst/>
          </a:prstGeom>
          <a:solidFill>
            <a:srgbClr val="FEE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6D172BE-3CDC-4A35-9C6B-892B1734AB5A}"/>
              </a:ext>
            </a:extLst>
          </p:cNvPr>
          <p:cNvCxnSpPr/>
          <p:nvPr/>
        </p:nvCxnSpPr>
        <p:spPr>
          <a:xfrm flipV="1">
            <a:off x="0" y="3038475"/>
            <a:ext cx="3846513" cy="20638"/>
          </a:xfrm>
          <a:prstGeom prst="line">
            <a:avLst/>
          </a:prstGeom>
          <a:ln w="57150">
            <a:solidFill>
              <a:srgbClr val="50524F">
                <a:alpha val="72157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AEB0901-4920-4FC9-B618-077AC63C545D}"/>
              </a:ext>
            </a:extLst>
          </p:cNvPr>
          <p:cNvCxnSpPr/>
          <p:nvPr/>
        </p:nvCxnSpPr>
        <p:spPr>
          <a:xfrm>
            <a:off x="2330450" y="1871663"/>
            <a:ext cx="0" cy="2270125"/>
          </a:xfrm>
          <a:prstGeom prst="line">
            <a:avLst/>
          </a:prstGeom>
          <a:ln w="57150">
            <a:solidFill>
              <a:srgbClr val="50524F">
                <a:alpha val="72157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92273AC-68F6-4F6D-81C6-92CB6F02A5BE}"/>
              </a:ext>
            </a:extLst>
          </p:cNvPr>
          <p:cNvCxnSpPr/>
          <p:nvPr/>
        </p:nvCxnSpPr>
        <p:spPr>
          <a:xfrm>
            <a:off x="2301875" y="1881188"/>
            <a:ext cx="6842125" cy="0"/>
          </a:xfrm>
          <a:prstGeom prst="line">
            <a:avLst/>
          </a:prstGeom>
          <a:ln w="57150">
            <a:solidFill>
              <a:srgbClr val="50524F">
                <a:alpha val="72157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CA5DFA1-8B53-4316-8A90-2A1DFF90A1DE}"/>
              </a:ext>
            </a:extLst>
          </p:cNvPr>
          <p:cNvCxnSpPr/>
          <p:nvPr/>
        </p:nvCxnSpPr>
        <p:spPr>
          <a:xfrm>
            <a:off x="2301875" y="4151313"/>
            <a:ext cx="6842125" cy="0"/>
          </a:xfrm>
          <a:prstGeom prst="line">
            <a:avLst/>
          </a:prstGeom>
          <a:ln w="57150">
            <a:solidFill>
              <a:srgbClr val="50524F">
                <a:alpha val="72157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Process 18">
            <a:extLst>
              <a:ext uri="{FF2B5EF4-FFF2-40B4-BE49-F238E27FC236}">
                <a16:creationId xmlns:a16="http://schemas.microsoft.com/office/drawing/2014/main" id="{C7517946-7304-4D4A-8F91-C06DFDD07F63}"/>
              </a:ext>
            </a:extLst>
          </p:cNvPr>
          <p:cNvSpPr/>
          <p:nvPr/>
        </p:nvSpPr>
        <p:spPr>
          <a:xfrm>
            <a:off x="4868863" y="1027113"/>
            <a:ext cx="3265487" cy="3797300"/>
          </a:xfrm>
          <a:prstGeom prst="flowChartProcess">
            <a:avLst/>
          </a:prstGeom>
          <a:solidFill>
            <a:srgbClr val="FEE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rgbClr val="FEE06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2EE93-E1D1-4F26-8193-334AE483A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6663" y="1035050"/>
            <a:ext cx="4179887" cy="169227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3200">
                <a:solidFill>
                  <a:srgbClr val="50524F"/>
                </a:solidFill>
              </a:rPr>
              <a:t>Jalur Pendidikan </a:t>
            </a:r>
          </a:p>
          <a:p>
            <a:pPr marL="0" indent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3200" b="1">
                <a:solidFill>
                  <a:srgbClr val="50524F"/>
                </a:solidFill>
                <a:latin typeface="+mj-lt"/>
              </a:rPr>
              <a:t>Dasar dan </a:t>
            </a:r>
          </a:p>
          <a:p>
            <a:pPr marL="0" indent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3200" b="1">
                <a:solidFill>
                  <a:srgbClr val="50524F"/>
                </a:solidFill>
                <a:latin typeface="+mj-lt"/>
              </a:rPr>
              <a:t>Menengah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7BEDA9-4F58-4499-8537-FAE46FDB34BA}"/>
              </a:ext>
            </a:extLst>
          </p:cNvPr>
          <p:cNvSpPr/>
          <p:nvPr/>
        </p:nvSpPr>
        <p:spPr>
          <a:xfrm>
            <a:off x="5089525" y="3529013"/>
            <a:ext cx="4095750" cy="1482725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3200">
                <a:solidFill>
                  <a:srgbClr val="50524F"/>
                </a:solidFill>
                <a:latin typeface="+mn-lt"/>
                <a:cs typeface="+mn-cs"/>
              </a:rPr>
              <a:t>Jalur Pendidikan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3200" b="1">
                <a:solidFill>
                  <a:srgbClr val="50524F"/>
                </a:solidFill>
                <a:latin typeface="+mj-lt"/>
                <a:cs typeface="+mn-cs"/>
              </a:rPr>
              <a:t>Tinggi</a:t>
            </a: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9947DBCE-BFB1-48CB-8B75-0F73237DB685}"/>
              </a:ext>
            </a:extLst>
          </p:cNvPr>
          <p:cNvSpPr/>
          <p:nvPr/>
        </p:nvSpPr>
        <p:spPr>
          <a:xfrm>
            <a:off x="465138" y="2162175"/>
            <a:ext cx="4049712" cy="1668463"/>
          </a:xfrm>
          <a:prstGeom prst="homePlate">
            <a:avLst>
              <a:gd name="adj" fmla="val 19191"/>
            </a:avLst>
          </a:prstGeom>
          <a:solidFill>
            <a:srgbClr val="257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9227" name="Title 1">
            <a:extLst>
              <a:ext uri="{FF2B5EF4-FFF2-40B4-BE49-F238E27FC236}">
                <a16:creationId xmlns:a16="http://schemas.microsoft.com/office/drawing/2014/main" id="{0A505B32-1865-464D-9DDF-48E50952F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2347913"/>
            <a:ext cx="3675063" cy="1325562"/>
          </a:xfrm>
        </p:spPr>
        <p:txBody>
          <a:bodyPr/>
          <a:lstStyle/>
          <a:p>
            <a:pPr eaLnBrk="1" hangingPunct="1"/>
            <a:r>
              <a:rPr lang="id-ID" altLang="en-US" b="1">
                <a:solidFill>
                  <a:schemeClr val="bg1"/>
                </a:solidFill>
              </a:rPr>
              <a:t>Belajar PKn </a:t>
            </a:r>
            <a:br>
              <a:rPr lang="id-ID" altLang="en-US" b="1">
                <a:solidFill>
                  <a:schemeClr val="bg1"/>
                </a:solidFill>
              </a:rPr>
            </a:br>
            <a:r>
              <a:rPr lang="id-ID" altLang="en-US">
                <a:solidFill>
                  <a:schemeClr val="bg1"/>
                </a:solidFill>
              </a:rPr>
              <a:t>di Indonesia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5F51C7D-53E3-4594-924B-6294BBE724B2}"/>
              </a:ext>
            </a:extLst>
          </p:cNvPr>
          <p:cNvSpPr/>
          <p:nvPr/>
        </p:nvSpPr>
        <p:spPr>
          <a:xfrm>
            <a:off x="4787900" y="1800225"/>
            <a:ext cx="180975" cy="180975"/>
          </a:xfrm>
          <a:prstGeom prst="ellipse">
            <a:avLst/>
          </a:prstGeom>
          <a:solidFill>
            <a:srgbClr val="F15F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CD8B388-ED99-4739-BE92-61023753CA01}"/>
              </a:ext>
            </a:extLst>
          </p:cNvPr>
          <p:cNvSpPr/>
          <p:nvPr/>
        </p:nvSpPr>
        <p:spPr>
          <a:xfrm>
            <a:off x="4787900" y="4067175"/>
            <a:ext cx="180975" cy="180975"/>
          </a:xfrm>
          <a:prstGeom prst="ellipse">
            <a:avLst/>
          </a:prstGeom>
          <a:solidFill>
            <a:srgbClr val="F15F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6" name="Flowchart: Process 25">
            <a:extLst>
              <a:ext uri="{FF2B5EF4-FFF2-40B4-BE49-F238E27FC236}">
                <a16:creationId xmlns:a16="http://schemas.microsoft.com/office/drawing/2014/main" id="{4F197C91-9547-48AB-B924-F10876F7CF20}"/>
              </a:ext>
            </a:extLst>
          </p:cNvPr>
          <p:cNvSpPr/>
          <p:nvPr/>
        </p:nvSpPr>
        <p:spPr>
          <a:xfrm>
            <a:off x="0" y="5543550"/>
            <a:ext cx="9144000" cy="228600"/>
          </a:xfrm>
          <a:prstGeom prst="flowChartProcess">
            <a:avLst/>
          </a:prstGeom>
          <a:solidFill>
            <a:srgbClr val="F15F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DC1F034-BF38-41A7-BB4B-27409CC87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250825"/>
            <a:ext cx="7886700" cy="1325563"/>
          </a:xfrm>
        </p:spPr>
        <p:txBody>
          <a:bodyPr/>
          <a:lstStyle/>
          <a:p>
            <a:pPr eaLnBrk="1" hangingPunct="1"/>
            <a:r>
              <a:rPr lang="id-ID" altLang="en-US" sz="3200">
                <a:solidFill>
                  <a:srgbClr val="50524F"/>
                </a:solidFill>
              </a:rPr>
              <a:t>Jalur Pendidikan </a:t>
            </a:r>
            <a:r>
              <a:rPr lang="id-ID" altLang="en-US" sz="3200" b="1">
                <a:solidFill>
                  <a:srgbClr val="50524F"/>
                </a:solidFill>
              </a:rPr>
              <a:t>Dasar dan Menengah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B7F2D1C-B435-420D-8D68-C8A79F4643E9}"/>
              </a:ext>
            </a:extLst>
          </p:cNvPr>
          <p:cNvCxnSpPr/>
          <p:nvPr/>
        </p:nvCxnSpPr>
        <p:spPr>
          <a:xfrm>
            <a:off x="0" y="1881188"/>
            <a:ext cx="9144000" cy="0"/>
          </a:xfrm>
          <a:prstGeom prst="line">
            <a:avLst/>
          </a:prstGeom>
          <a:ln w="57150">
            <a:solidFill>
              <a:srgbClr val="50524F">
                <a:alpha val="72157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26">
            <a:extLst>
              <a:ext uri="{FF2B5EF4-FFF2-40B4-BE49-F238E27FC236}">
                <a16:creationId xmlns:a16="http://schemas.microsoft.com/office/drawing/2014/main" id="{8F20EE51-4744-48F0-84C8-C61D223EE6F5}"/>
              </a:ext>
            </a:extLst>
          </p:cNvPr>
          <p:cNvGrpSpPr>
            <a:grpSpLocks/>
          </p:cNvGrpSpPr>
          <p:nvPr/>
        </p:nvGrpSpPr>
        <p:grpSpPr bwMode="auto">
          <a:xfrm>
            <a:off x="360363" y="1677988"/>
            <a:ext cx="1400175" cy="1906587"/>
            <a:chOff x="359573" y="1678370"/>
            <a:chExt cx="1401346" cy="1905726"/>
          </a:xfrm>
        </p:grpSpPr>
        <p:grpSp>
          <p:nvGrpSpPr>
            <p:cNvPr id="10293" name="Group 105">
              <a:extLst>
                <a:ext uri="{FF2B5EF4-FFF2-40B4-BE49-F238E27FC236}">
                  <a16:creationId xmlns:a16="http://schemas.microsoft.com/office/drawing/2014/main" id="{1ED0869F-E177-4274-ADAA-A910100E5C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9573" y="2495567"/>
              <a:ext cx="1401346" cy="1088529"/>
              <a:chOff x="359573" y="2495567"/>
              <a:chExt cx="1401346" cy="1088529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2E5D467E-58A7-4CB0-8E6C-B38D65483A1F}"/>
                  </a:ext>
                </a:extLst>
              </p:cNvPr>
              <p:cNvSpPr txBox="1"/>
              <p:nvPr/>
            </p:nvSpPr>
            <p:spPr>
              <a:xfrm>
                <a:off x="620141" y="2495563"/>
                <a:ext cx="880211" cy="2538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d-ID" altLang="ko-KR" sz="2400" b="1">
                    <a:solidFill>
                      <a:srgbClr val="50524F"/>
                    </a:solidFill>
                    <a:latin typeface="+mj-lt"/>
                    <a:cs typeface="Roboto condensed"/>
                  </a:rPr>
                  <a:t>1957</a:t>
                </a:r>
                <a:endParaRPr lang="ko-KR" altLang="en-US" sz="2400" b="1" dirty="0">
                  <a:solidFill>
                    <a:srgbClr val="50524F"/>
                  </a:solidFill>
                  <a:latin typeface="+mj-lt"/>
                  <a:cs typeface="Roboto condensed"/>
                </a:endParaRPr>
              </a:p>
            </p:txBody>
          </p:sp>
          <p:sp>
            <p:nvSpPr>
              <p:cNvPr id="10299" name="Rectangle 81">
                <a:extLst>
                  <a:ext uri="{FF2B5EF4-FFF2-40B4-BE49-F238E27FC236}">
                    <a16:creationId xmlns:a16="http://schemas.microsoft.com/office/drawing/2014/main" id="{E182D42B-70C6-4162-A199-395F74A14C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573" y="2978802"/>
                <a:ext cx="1401346" cy="6052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ts val="2000"/>
                  </a:lnSpc>
                </a:pPr>
                <a:r>
                  <a:rPr lang="id-ID" altLang="en-US" sz="2400">
                    <a:solidFill>
                      <a:srgbClr val="50524F"/>
                    </a:solidFill>
                    <a:latin typeface="Segoe UI Light" panose="020B0502040204020203" pitchFamily="34" charset="0"/>
                  </a:rPr>
                  <a:t>Kewarga</a:t>
                </a:r>
              </a:p>
              <a:p>
                <a:pPr algn="ctr" eaLnBrk="1" hangingPunct="1">
                  <a:lnSpc>
                    <a:spcPts val="2000"/>
                  </a:lnSpc>
                </a:pPr>
                <a:r>
                  <a:rPr lang="id-ID" altLang="en-US" sz="2400">
                    <a:solidFill>
                      <a:srgbClr val="50524F"/>
                    </a:solidFill>
                    <a:latin typeface="Segoe UI Light" panose="020B0502040204020203" pitchFamily="34" charset="0"/>
                  </a:rPr>
                  <a:t>negaraan</a:t>
                </a:r>
              </a:p>
            </p:txBody>
          </p: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6EF28E65-BB15-45A8-9B79-29D4E6EA537C}"/>
                  </a:ext>
                </a:extLst>
              </p:cNvPr>
              <p:cNvCxnSpPr/>
              <p:nvPr/>
            </p:nvCxnSpPr>
            <p:spPr>
              <a:xfrm>
                <a:off x="489857" y="2890672"/>
                <a:ext cx="1140778" cy="0"/>
              </a:xfrm>
              <a:prstGeom prst="line">
                <a:avLst/>
              </a:prstGeom>
              <a:ln w="19050">
                <a:solidFill>
                  <a:srgbClr val="F15F5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294" name="Group 119">
              <a:extLst>
                <a:ext uri="{FF2B5EF4-FFF2-40B4-BE49-F238E27FC236}">
                  <a16:creationId xmlns:a16="http://schemas.microsoft.com/office/drawing/2014/main" id="{D9210898-F66B-4578-B554-377977B08D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70039" y="1678370"/>
              <a:ext cx="381254" cy="817197"/>
              <a:chOff x="870039" y="1678370"/>
              <a:chExt cx="381254" cy="817197"/>
            </a:xfrm>
          </p:grpSpPr>
          <p:sp>
            <p:nvSpPr>
              <p:cNvPr id="49" name="타원 58">
                <a:extLst>
                  <a:ext uri="{FF2B5EF4-FFF2-40B4-BE49-F238E27FC236}">
                    <a16:creationId xmlns:a16="http://schemas.microsoft.com/office/drawing/2014/main" id="{BE8CDD29-5F3A-4B7D-85DF-8A09C1C36138}"/>
                  </a:ext>
                </a:extLst>
              </p:cNvPr>
              <p:cNvSpPr/>
              <p:nvPr/>
            </p:nvSpPr>
            <p:spPr>
              <a:xfrm>
                <a:off x="869587" y="1678370"/>
                <a:ext cx="381319" cy="380828"/>
              </a:xfrm>
              <a:prstGeom prst="ellipse">
                <a:avLst/>
              </a:prstGeom>
              <a:ln w="38100">
                <a:solidFill>
                  <a:srgbClr val="257BA0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lnSpc>
                    <a:spcPts val="18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ko-KR" sz="3500" dirty="0">
                  <a:gradFill>
                    <a:gsLst>
                      <a:gs pos="0">
                        <a:schemeClr val="bg2"/>
                      </a:gs>
                      <a:gs pos="100000">
                        <a:schemeClr val="bg2"/>
                      </a:gs>
                    </a:gsLst>
                    <a:lin ang="0" scaled="1"/>
                  </a:gradFill>
                  <a:latin typeface="Roboto condensed"/>
                  <a:ea typeface="Roboto Light" pitchFamily="2" charset="0"/>
                  <a:cs typeface="Roboto condensed"/>
                </a:endParaRPr>
              </a:p>
            </p:txBody>
          </p:sp>
          <p:sp>
            <p:nvSpPr>
              <p:cNvPr id="50" name="Freeform 101">
                <a:extLst>
                  <a:ext uri="{FF2B5EF4-FFF2-40B4-BE49-F238E27FC236}">
                    <a16:creationId xmlns:a16="http://schemas.microsoft.com/office/drawing/2014/main" id="{DF9EE807-98D5-4249-98BF-C2BB2A00CF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2206" y="1800552"/>
                <a:ext cx="224025" cy="171373"/>
              </a:xfrm>
              <a:custGeom>
                <a:avLst/>
                <a:gdLst>
                  <a:gd name="T0" fmla="*/ 80 w 497"/>
                  <a:gd name="T1" fmla="*/ 248 h 382"/>
                  <a:gd name="T2" fmla="*/ 80 w 497"/>
                  <a:gd name="T3" fmla="*/ 248 h 382"/>
                  <a:gd name="T4" fmla="*/ 159 w 497"/>
                  <a:gd name="T5" fmla="*/ 328 h 382"/>
                  <a:gd name="T6" fmla="*/ 248 w 497"/>
                  <a:gd name="T7" fmla="*/ 381 h 382"/>
                  <a:gd name="T8" fmla="*/ 337 w 497"/>
                  <a:gd name="T9" fmla="*/ 337 h 382"/>
                  <a:gd name="T10" fmla="*/ 390 w 497"/>
                  <a:gd name="T11" fmla="*/ 258 h 382"/>
                  <a:gd name="T12" fmla="*/ 248 w 497"/>
                  <a:gd name="T13" fmla="*/ 328 h 382"/>
                  <a:gd name="T14" fmla="*/ 80 w 497"/>
                  <a:gd name="T15" fmla="*/ 248 h 382"/>
                  <a:gd name="T16" fmla="*/ 487 w 497"/>
                  <a:gd name="T17" fmla="*/ 124 h 382"/>
                  <a:gd name="T18" fmla="*/ 487 w 497"/>
                  <a:gd name="T19" fmla="*/ 124 h 382"/>
                  <a:gd name="T20" fmla="*/ 274 w 497"/>
                  <a:gd name="T21" fmla="*/ 9 h 382"/>
                  <a:gd name="T22" fmla="*/ 221 w 497"/>
                  <a:gd name="T23" fmla="*/ 9 h 382"/>
                  <a:gd name="T24" fmla="*/ 9 w 497"/>
                  <a:gd name="T25" fmla="*/ 124 h 382"/>
                  <a:gd name="T26" fmla="*/ 9 w 497"/>
                  <a:gd name="T27" fmla="*/ 160 h 382"/>
                  <a:gd name="T28" fmla="*/ 221 w 497"/>
                  <a:gd name="T29" fmla="*/ 275 h 382"/>
                  <a:gd name="T30" fmla="*/ 274 w 497"/>
                  <a:gd name="T31" fmla="*/ 275 h 382"/>
                  <a:gd name="T32" fmla="*/ 408 w 497"/>
                  <a:gd name="T33" fmla="*/ 195 h 382"/>
                  <a:gd name="T34" fmla="*/ 266 w 497"/>
                  <a:gd name="T35" fmla="*/ 160 h 382"/>
                  <a:gd name="T36" fmla="*/ 248 w 497"/>
                  <a:gd name="T37" fmla="*/ 168 h 382"/>
                  <a:gd name="T38" fmla="*/ 203 w 497"/>
                  <a:gd name="T39" fmla="*/ 133 h 382"/>
                  <a:gd name="T40" fmla="*/ 248 w 497"/>
                  <a:gd name="T41" fmla="*/ 107 h 382"/>
                  <a:gd name="T42" fmla="*/ 293 w 497"/>
                  <a:gd name="T43" fmla="*/ 124 h 382"/>
                  <a:gd name="T44" fmla="*/ 443 w 497"/>
                  <a:gd name="T45" fmla="*/ 177 h 382"/>
                  <a:gd name="T46" fmla="*/ 487 w 497"/>
                  <a:gd name="T47" fmla="*/ 160 h 382"/>
                  <a:gd name="T48" fmla="*/ 487 w 497"/>
                  <a:gd name="T49" fmla="*/ 124 h 382"/>
                  <a:gd name="T50" fmla="*/ 425 w 497"/>
                  <a:gd name="T51" fmla="*/ 346 h 382"/>
                  <a:gd name="T52" fmla="*/ 425 w 497"/>
                  <a:gd name="T53" fmla="*/ 346 h 382"/>
                  <a:gd name="T54" fmla="*/ 461 w 497"/>
                  <a:gd name="T55" fmla="*/ 337 h 382"/>
                  <a:gd name="T56" fmla="*/ 443 w 497"/>
                  <a:gd name="T57" fmla="*/ 177 h 382"/>
                  <a:gd name="T58" fmla="*/ 408 w 497"/>
                  <a:gd name="T59" fmla="*/ 195 h 382"/>
                  <a:gd name="T60" fmla="*/ 425 w 497"/>
                  <a:gd name="T61" fmla="*/ 346 h 3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97" h="382">
                    <a:moveTo>
                      <a:pt x="80" y="248"/>
                    </a:moveTo>
                    <a:lnTo>
                      <a:pt x="80" y="248"/>
                    </a:lnTo>
                    <a:cubicBezTo>
                      <a:pt x="97" y="293"/>
                      <a:pt x="106" y="311"/>
                      <a:pt x="159" y="328"/>
                    </a:cubicBezTo>
                    <a:cubicBezTo>
                      <a:pt x="203" y="355"/>
                      <a:pt x="230" y="381"/>
                      <a:pt x="248" y="381"/>
                    </a:cubicBezTo>
                    <a:cubicBezTo>
                      <a:pt x="266" y="381"/>
                      <a:pt x="293" y="355"/>
                      <a:pt x="337" y="337"/>
                    </a:cubicBezTo>
                    <a:cubicBezTo>
                      <a:pt x="390" y="311"/>
                      <a:pt x="372" y="311"/>
                      <a:pt x="390" y="258"/>
                    </a:cubicBezTo>
                    <a:cubicBezTo>
                      <a:pt x="248" y="328"/>
                      <a:pt x="248" y="328"/>
                      <a:pt x="248" y="328"/>
                    </a:cubicBezTo>
                    <a:lnTo>
                      <a:pt x="80" y="248"/>
                    </a:lnTo>
                    <a:close/>
                    <a:moveTo>
                      <a:pt x="487" y="124"/>
                    </a:moveTo>
                    <a:lnTo>
                      <a:pt x="487" y="124"/>
                    </a:lnTo>
                    <a:cubicBezTo>
                      <a:pt x="274" y="9"/>
                      <a:pt x="274" y="9"/>
                      <a:pt x="274" y="9"/>
                    </a:cubicBezTo>
                    <a:cubicBezTo>
                      <a:pt x="266" y="0"/>
                      <a:pt x="239" y="0"/>
                      <a:pt x="221" y="9"/>
                    </a:cubicBezTo>
                    <a:cubicBezTo>
                      <a:pt x="9" y="124"/>
                      <a:pt x="9" y="124"/>
                      <a:pt x="9" y="124"/>
                    </a:cubicBezTo>
                    <a:cubicBezTo>
                      <a:pt x="0" y="133"/>
                      <a:pt x="0" y="142"/>
                      <a:pt x="9" y="160"/>
                    </a:cubicBezTo>
                    <a:cubicBezTo>
                      <a:pt x="221" y="275"/>
                      <a:pt x="221" y="275"/>
                      <a:pt x="221" y="275"/>
                    </a:cubicBezTo>
                    <a:cubicBezTo>
                      <a:pt x="239" y="284"/>
                      <a:pt x="266" y="284"/>
                      <a:pt x="274" y="275"/>
                    </a:cubicBezTo>
                    <a:cubicBezTo>
                      <a:pt x="408" y="195"/>
                      <a:pt x="408" y="195"/>
                      <a:pt x="408" y="195"/>
                    </a:cubicBezTo>
                    <a:cubicBezTo>
                      <a:pt x="266" y="160"/>
                      <a:pt x="266" y="160"/>
                      <a:pt x="266" y="160"/>
                    </a:cubicBezTo>
                    <a:cubicBezTo>
                      <a:pt x="257" y="160"/>
                      <a:pt x="257" y="168"/>
                      <a:pt x="248" y="168"/>
                    </a:cubicBezTo>
                    <a:cubicBezTo>
                      <a:pt x="221" y="168"/>
                      <a:pt x="203" y="151"/>
                      <a:pt x="203" y="133"/>
                    </a:cubicBezTo>
                    <a:cubicBezTo>
                      <a:pt x="203" y="124"/>
                      <a:pt x="221" y="107"/>
                      <a:pt x="248" y="107"/>
                    </a:cubicBezTo>
                    <a:cubicBezTo>
                      <a:pt x="266" y="107"/>
                      <a:pt x="284" y="115"/>
                      <a:pt x="293" y="124"/>
                    </a:cubicBezTo>
                    <a:cubicBezTo>
                      <a:pt x="443" y="177"/>
                      <a:pt x="443" y="177"/>
                      <a:pt x="443" y="177"/>
                    </a:cubicBezTo>
                    <a:cubicBezTo>
                      <a:pt x="487" y="160"/>
                      <a:pt x="487" y="160"/>
                      <a:pt x="487" y="160"/>
                    </a:cubicBezTo>
                    <a:cubicBezTo>
                      <a:pt x="496" y="142"/>
                      <a:pt x="496" y="133"/>
                      <a:pt x="487" y="124"/>
                    </a:cubicBezTo>
                    <a:close/>
                    <a:moveTo>
                      <a:pt x="425" y="346"/>
                    </a:moveTo>
                    <a:lnTo>
                      <a:pt x="425" y="346"/>
                    </a:lnTo>
                    <a:cubicBezTo>
                      <a:pt x="416" y="355"/>
                      <a:pt x="452" y="364"/>
                      <a:pt x="461" y="337"/>
                    </a:cubicBezTo>
                    <a:cubicBezTo>
                      <a:pt x="469" y="213"/>
                      <a:pt x="443" y="177"/>
                      <a:pt x="443" y="177"/>
                    </a:cubicBezTo>
                    <a:cubicBezTo>
                      <a:pt x="408" y="195"/>
                      <a:pt x="408" y="195"/>
                      <a:pt x="408" y="195"/>
                    </a:cubicBezTo>
                    <a:cubicBezTo>
                      <a:pt x="408" y="195"/>
                      <a:pt x="443" y="222"/>
                      <a:pt x="425" y="346"/>
                    </a:cubicBezTo>
                    <a:close/>
                  </a:path>
                </a:pathLst>
              </a:custGeom>
              <a:solidFill>
                <a:srgbClr val="257BA0"/>
              </a:solidFill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675">
                  <a:latin typeface="+mn-lt"/>
                  <a:cs typeface="+mn-cs"/>
                </a:endParaRPr>
              </a:p>
            </p:txBody>
          </p: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ED137361-54F6-4DE5-A848-B15B8D8E2721}"/>
                  </a:ext>
                </a:extLst>
              </p:cNvPr>
              <p:cNvCxnSpPr>
                <a:stCxn id="49" idx="4"/>
                <a:endCxn id="46" idx="0"/>
              </p:cNvCxnSpPr>
              <p:nvPr/>
            </p:nvCxnSpPr>
            <p:spPr>
              <a:xfrm flipH="1">
                <a:off x="1060246" y="2059198"/>
                <a:ext cx="0" cy="43636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129">
            <a:extLst>
              <a:ext uri="{FF2B5EF4-FFF2-40B4-BE49-F238E27FC236}">
                <a16:creationId xmlns:a16="http://schemas.microsoft.com/office/drawing/2014/main" id="{C84D3521-6317-404F-A2A2-A3B0151957C0}"/>
              </a:ext>
            </a:extLst>
          </p:cNvPr>
          <p:cNvGrpSpPr>
            <a:grpSpLocks/>
          </p:cNvGrpSpPr>
          <p:nvPr/>
        </p:nvGrpSpPr>
        <p:grpSpPr bwMode="auto">
          <a:xfrm>
            <a:off x="4164013" y="1677988"/>
            <a:ext cx="946150" cy="3405187"/>
            <a:chOff x="4164137" y="1678370"/>
            <a:chExt cx="945926" cy="3404351"/>
          </a:xfrm>
        </p:grpSpPr>
        <p:sp>
          <p:nvSpPr>
            <p:cNvPr id="65" name="타원 58">
              <a:extLst>
                <a:ext uri="{FF2B5EF4-FFF2-40B4-BE49-F238E27FC236}">
                  <a16:creationId xmlns:a16="http://schemas.microsoft.com/office/drawing/2014/main" id="{0464502C-3D95-436E-841C-D50EF3B09588}"/>
                </a:ext>
              </a:extLst>
            </p:cNvPr>
            <p:cNvSpPr/>
            <p:nvPr/>
          </p:nvSpPr>
          <p:spPr>
            <a:xfrm>
              <a:off x="4397444" y="1678370"/>
              <a:ext cx="380910" cy="380906"/>
            </a:xfrm>
            <a:prstGeom prst="ellipse">
              <a:avLst/>
            </a:prstGeom>
            <a:ln w="38100">
              <a:solidFill>
                <a:srgbClr val="FEE066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ko-KR" sz="3500" dirty="0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0" scaled="1"/>
                </a:gradFill>
                <a:latin typeface="Roboto condensed"/>
                <a:ea typeface="Roboto Light" pitchFamily="2" charset="0"/>
                <a:cs typeface="Roboto condensed"/>
              </a:endParaRPr>
            </a:p>
          </p:txBody>
        </p:sp>
        <p:sp>
          <p:nvSpPr>
            <p:cNvPr id="66" name="Freeform 101">
              <a:extLst>
                <a:ext uri="{FF2B5EF4-FFF2-40B4-BE49-F238E27FC236}">
                  <a16:creationId xmlns:a16="http://schemas.microsoft.com/office/drawing/2014/main" id="{564BD22C-D653-4FC2-8CA1-2A51FC002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9974" y="1800577"/>
              <a:ext cx="223785" cy="171408"/>
            </a:xfrm>
            <a:custGeom>
              <a:avLst/>
              <a:gdLst>
                <a:gd name="T0" fmla="*/ 80 w 497"/>
                <a:gd name="T1" fmla="*/ 248 h 382"/>
                <a:gd name="T2" fmla="*/ 80 w 497"/>
                <a:gd name="T3" fmla="*/ 248 h 382"/>
                <a:gd name="T4" fmla="*/ 159 w 497"/>
                <a:gd name="T5" fmla="*/ 328 h 382"/>
                <a:gd name="T6" fmla="*/ 248 w 497"/>
                <a:gd name="T7" fmla="*/ 381 h 382"/>
                <a:gd name="T8" fmla="*/ 337 w 497"/>
                <a:gd name="T9" fmla="*/ 337 h 382"/>
                <a:gd name="T10" fmla="*/ 390 w 497"/>
                <a:gd name="T11" fmla="*/ 258 h 382"/>
                <a:gd name="T12" fmla="*/ 248 w 497"/>
                <a:gd name="T13" fmla="*/ 328 h 382"/>
                <a:gd name="T14" fmla="*/ 80 w 497"/>
                <a:gd name="T15" fmla="*/ 248 h 382"/>
                <a:gd name="T16" fmla="*/ 487 w 497"/>
                <a:gd name="T17" fmla="*/ 124 h 382"/>
                <a:gd name="T18" fmla="*/ 487 w 497"/>
                <a:gd name="T19" fmla="*/ 124 h 382"/>
                <a:gd name="T20" fmla="*/ 274 w 497"/>
                <a:gd name="T21" fmla="*/ 9 h 382"/>
                <a:gd name="T22" fmla="*/ 221 w 497"/>
                <a:gd name="T23" fmla="*/ 9 h 382"/>
                <a:gd name="T24" fmla="*/ 9 w 497"/>
                <a:gd name="T25" fmla="*/ 124 h 382"/>
                <a:gd name="T26" fmla="*/ 9 w 497"/>
                <a:gd name="T27" fmla="*/ 160 h 382"/>
                <a:gd name="T28" fmla="*/ 221 w 497"/>
                <a:gd name="T29" fmla="*/ 275 h 382"/>
                <a:gd name="T30" fmla="*/ 274 w 497"/>
                <a:gd name="T31" fmla="*/ 275 h 382"/>
                <a:gd name="T32" fmla="*/ 408 w 497"/>
                <a:gd name="T33" fmla="*/ 195 h 382"/>
                <a:gd name="T34" fmla="*/ 266 w 497"/>
                <a:gd name="T35" fmla="*/ 160 h 382"/>
                <a:gd name="T36" fmla="*/ 248 w 497"/>
                <a:gd name="T37" fmla="*/ 168 h 382"/>
                <a:gd name="T38" fmla="*/ 203 w 497"/>
                <a:gd name="T39" fmla="*/ 133 h 382"/>
                <a:gd name="T40" fmla="*/ 248 w 497"/>
                <a:gd name="T41" fmla="*/ 107 h 382"/>
                <a:gd name="T42" fmla="*/ 293 w 497"/>
                <a:gd name="T43" fmla="*/ 124 h 382"/>
                <a:gd name="T44" fmla="*/ 443 w 497"/>
                <a:gd name="T45" fmla="*/ 177 h 382"/>
                <a:gd name="T46" fmla="*/ 487 w 497"/>
                <a:gd name="T47" fmla="*/ 160 h 382"/>
                <a:gd name="T48" fmla="*/ 487 w 497"/>
                <a:gd name="T49" fmla="*/ 124 h 382"/>
                <a:gd name="T50" fmla="*/ 425 w 497"/>
                <a:gd name="T51" fmla="*/ 346 h 382"/>
                <a:gd name="T52" fmla="*/ 425 w 497"/>
                <a:gd name="T53" fmla="*/ 346 h 382"/>
                <a:gd name="T54" fmla="*/ 461 w 497"/>
                <a:gd name="T55" fmla="*/ 337 h 382"/>
                <a:gd name="T56" fmla="*/ 443 w 497"/>
                <a:gd name="T57" fmla="*/ 177 h 382"/>
                <a:gd name="T58" fmla="*/ 408 w 497"/>
                <a:gd name="T59" fmla="*/ 195 h 382"/>
                <a:gd name="T60" fmla="*/ 425 w 497"/>
                <a:gd name="T61" fmla="*/ 346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7" h="382">
                  <a:moveTo>
                    <a:pt x="80" y="248"/>
                  </a:moveTo>
                  <a:lnTo>
                    <a:pt x="80" y="248"/>
                  </a:lnTo>
                  <a:cubicBezTo>
                    <a:pt x="97" y="293"/>
                    <a:pt x="106" y="311"/>
                    <a:pt x="159" y="328"/>
                  </a:cubicBezTo>
                  <a:cubicBezTo>
                    <a:pt x="203" y="355"/>
                    <a:pt x="230" y="381"/>
                    <a:pt x="248" y="381"/>
                  </a:cubicBezTo>
                  <a:cubicBezTo>
                    <a:pt x="266" y="381"/>
                    <a:pt x="293" y="355"/>
                    <a:pt x="337" y="337"/>
                  </a:cubicBezTo>
                  <a:cubicBezTo>
                    <a:pt x="390" y="311"/>
                    <a:pt x="372" y="311"/>
                    <a:pt x="390" y="258"/>
                  </a:cubicBezTo>
                  <a:cubicBezTo>
                    <a:pt x="248" y="328"/>
                    <a:pt x="248" y="328"/>
                    <a:pt x="248" y="328"/>
                  </a:cubicBezTo>
                  <a:lnTo>
                    <a:pt x="80" y="248"/>
                  </a:lnTo>
                  <a:close/>
                  <a:moveTo>
                    <a:pt x="487" y="124"/>
                  </a:moveTo>
                  <a:lnTo>
                    <a:pt x="487" y="124"/>
                  </a:lnTo>
                  <a:cubicBezTo>
                    <a:pt x="274" y="9"/>
                    <a:pt x="274" y="9"/>
                    <a:pt x="274" y="9"/>
                  </a:cubicBezTo>
                  <a:cubicBezTo>
                    <a:pt x="266" y="0"/>
                    <a:pt x="239" y="0"/>
                    <a:pt x="221" y="9"/>
                  </a:cubicBezTo>
                  <a:cubicBezTo>
                    <a:pt x="9" y="124"/>
                    <a:pt x="9" y="124"/>
                    <a:pt x="9" y="124"/>
                  </a:cubicBezTo>
                  <a:cubicBezTo>
                    <a:pt x="0" y="133"/>
                    <a:pt x="0" y="142"/>
                    <a:pt x="9" y="160"/>
                  </a:cubicBezTo>
                  <a:cubicBezTo>
                    <a:pt x="221" y="275"/>
                    <a:pt x="221" y="275"/>
                    <a:pt x="221" y="275"/>
                  </a:cubicBezTo>
                  <a:cubicBezTo>
                    <a:pt x="239" y="284"/>
                    <a:pt x="266" y="284"/>
                    <a:pt x="274" y="275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266" y="160"/>
                    <a:pt x="266" y="160"/>
                    <a:pt x="266" y="160"/>
                  </a:cubicBezTo>
                  <a:cubicBezTo>
                    <a:pt x="257" y="160"/>
                    <a:pt x="257" y="168"/>
                    <a:pt x="248" y="168"/>
                  </a:cubicBezTo>
                  <a:cubicBezTo>
                    <a:pt x="221" y="168"/>
                    <a:pt x="203" y="151"/>
                    <a:pt x="203" y="133"/>
                  </a:cubicBezTo>
                  <a:cubicBezTo>
                    <a:pt x="203" y="124"/>
                    <a:pt x="221" y="107"/>
                    <a:pt x="248" y="107"/>
                  </a:cubicBezTo>
                  <a:cubicBezTo>
                    <a:pt x="266" y="107"/>
                    <a:pt x="284" y="115"/>
                    <a:pt x="293" y="124"/>
                  </a:cubicBezTo>
                  <a:cubicBezTo>
                    <a:pt x="443" y="177"/>
                    <a:pt x="443" y="177"/>
                    <a:pt x="443" y="177"/>
                  </a:cubicBezTo>
                  <a:cubicBezTo>
                    <a:pt x="487" y="160"/>
                    <a:pt x="487" y="160"/>
                    <a:pt x="487" y="160"/>
                  </a:cubicBezTo>
                  <a:cubicBezTo>
                    <a:pt x="496" y="142"/>
                    <a:pt x="496" y="133"/>
                    <a:pt x="487" y="124"/>
                  </a:cubicBezTo>
                  <a:close/>
                  <a:moveTo>
                    <a:pt x="425" y="346"/>
                  </a:moveTo>
                  <a:lnTo>
                    <a:pt x="425" y="346"/>
                  </a:lnTo>
                  <a:cubicBezTo>
                    <a:pt x="416" y="355"/>
                    <a:pt x="452" y="364"/>
                    <a:pt x="461" y="337"/>
                  </a:cubicBezTo>
                  <a:cubicBezTo>
                    <a:pt x="469" y="213"/>
                    <a:pt x="443" y="177"/>
                    <a:pt x="443" y="177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408" y="195"/>
                    <a:pt x="443" y="222"/>
                    <a:pt x="425" y="346"/>
                  </a:cubicBezTo>
                  <a:close/>
                </a:path>
              </a:pathLst>
            </a:custGeom>
            <a:solidFill>
              <a:srgbClr val="FEE066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75">
                <a:latin typeface="+mn-lt"/>
                <a:cs typeface="+mn-cs"/>
              </a:endParaRPr>
            </a:p>
          </p:txBody>
        </p:sp>
        <p:grpSp>
          <p:nvGrpSpPr>
            <p:cNvPr id="10288" name="Group 104">
              <a:extLst>
                <a:ext uri="{FF2B5EF4-FFF2-40B4-BE49-F238E27FC236}">
                  <a16:creationId xmlns:a16="http://schemas.microsoft.com/office/drawing/2014/main" id="{4782D15F-79D6-4058-8D4A-6A6D3D476D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64137" y="4199097"/>
              <a:ext cx="945926" cy="883624"/>
              <a:chOff x="1831373" y="3536081"/>
              <a:chExt cx="945926" cy="883624"/>
            </a:xfrm>
          </p:grpSpPr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E1F584CE-5D06-46DC-9728-AA8CE88B14E0}"/>
                  </a:ext>
                </a:extLst>
              </p:cNvPr>
              <p:cNvSpPr txBox="1"/>
              <p:nvPr/>
            </p:nvSpPr>
            <p:spPr>
              <a:xfrm>
                <a:off x="1831373" y="3535685"/>
                <a:ext cx="879267" cy="25711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d-ID" altLang="ko-KR" sz="2400" b="1">
                    <a:solidFill>
                      <a:srgbClr val="50524F"/>
                    </a:solidFill>
                    <a:latin typeface="+mj-lt"/>
                    <a:cs typeface="Roboto condensed"/>
                  </a:rPr>
                  <a:t>1975</a:t>
                </a:r>
                <a:endParaRPr lang="ko-KR" altLang="en-US" sz="2400" b="1" dirty="0">
                  <a:solidFill>
                    <a:srgbClr val="50524F"/>
                  </a:solidFill>
                  <a:latin typeface="+mj-lt"/>
                  <a:cs typeface="Roboto condensed"/>
                </a:endParaRPr>
              </a:p>
            </p:txBody>
          </p:sp>
          <p:sp>
            <p:nvSpPr>
              <p:cNvPr id="10291" name="Rectangle 86">
                <a:extLst>
                  <a:ext uri="{FF2B5EF4-FFF2-40B4-BE49-F238E27FC236}">
                    <a16:creationId xmlns:a16="http://schemas.microsoft.com/office/drawing/2014/main" id="{B9F7619F-2335-4F83-B30C-8A231589A7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7423" y="3958040"/>
                <a:ext cx="774571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id-ID" altLang="en-US" sz="2400">
                    <a:solidFill>
                      <a:srgbClr val="50524F"/>
                    </a:solidFill>
                    <a:latin typeface="Segoe UI Light" panose="020B0502040204020203" pitchFamily="34" charset="0"/>
                  </a:rPr>
                  <a:t>PMP</a:t>
                </a:r>
              </a:p>
            </p:txBody>
          </p: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6E07E53A-55D7-40DE-B256-62B164D3054B}"/>
                  </a:ext>
                </a:extLst>
              </p:cNvPr>
              <p:cNvCxnSpPr/>
              <p:nvPr/>
            </p:nvCxnSpPr>
            <p:spPr>
              <a:xfrm>
                <a:off x="1855179" y="3940398"/>
                <a:ext cx="922120" cy="0"/>
              </a:xfrm>
              <a:prstGeom prst="line">
                <a:avLst/>
              </a:prstGeom>
              <a:ln w="19050">
                <a:solidFill>
                  <a:srgbClr val="F15F5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57FC1542-8960-4D93-9409-B49FD47B5886}"/>
                </a:ext>
              </a:extLst>
            </p:cNvPr>
            <p:cNvCxnSpPr>
              <a:stCxn id="65" idx="4"/>
              <a:endCxn id="53" idx="0"/>
            </p:cNvCxnSpPr>
            <p:nvPr/>
          </p:nvCxnSpPr>
          <p:spPr>
            <a:xfrm>
              <a:off x="4587899" y="2059276"/>
              <a:ext cx="15871" cy="2139425"/>
            </a:xfrm>
            <a:prstGeom prst="line">
              <a:avLst/>
            </a:prstGeom>
            <a:ln w="28575">
              <a:solidFill>
                <a:srgbClr val="FEE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31">
            <a:extLst>
              <a:ext uri="{FF2B5EF4-FFF2-40B4-BE49-F238E27FC236}">
                <a16:creationId xmlns:a16="http://schemas.microsoft.com/office/drawing/2014/main" id="{1F39E7A1-BFAD-45CC-9973-CE4B905DCEAF}"/>
              </a:ext>
            </a:extLst>
          </p:cNvPr>
          <p:cNvGrpSpPr>
            <a:grpSpLocks/>
          </p:cNvGrpSpPr>
          <p:nvPr/>
        </p:nvGrpSpPr>
        <p:grpSpPr bwMode="auto">
          <a:xfrm>
            <a:off x="6532563" y="1677988"/>
            <a:ext cx="922337" cy="2071687"/>
            <a:chOff x="6533002" y="1678370"/>
            <a:chExt cx="921533" cy="2071420"/>
          </a:xfrm>
        </p:grpSpPr>
        <p:sp>
          <p:nvSpPr>
            <p:cNvPr id="75" name="타원 58">
              <a:extLst>
                <a:ext uri="{FF2B5EF4-FFF2-40B4-BE49-F238E27FC236}">
                  <a16:creationId xmlns:a16="http://schemas.microsoft.com/office/drawing/2014/main" id="{2DF2FA4B-49BD-4CC8-915B-71835988D3EB}"/>
                </a:ext>
              </a:extLst>
            </p:cNvPr>
            <p:cNvSpPr/>
            <p:nvPr/>
          </p:nvSpPr>
          <p:spPr>
            <a:xfrm>
              <a:off x="6783608" y="1678370"/>
              <a:ext cx="382253" cy="380951"/>
            </a:xfrm>
            <a:prstGeom prst="ellipse">
              <a:avLst/>
            </a:prstGeom>
            <a:ln w="38100">
              <a:solidFill>
                <a:srgbClr val="F15F5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ko-KR" sz="3500" dirty="0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0" scaled="1"/>
                </a:gradFill>
                <a:latin typeface="Roboto condensed"/>
                <a:ea typeface="Roboto Light" pitchFamily="2" charset="0"/>
                <a:cs typeface="Roboto condensed"/>
              </a:endParaRPr>
            </a:p>
          </p:txBody>
        </p:sp>
        <p:sp>
          <p:nvSpPr>
            <p:cNvPr id="76" name="Freeform 101">
              <a:extLst>
                <a:ext uri="{FF2B5EF4-FFF2-40B4-BE49-F238E27FC236}">
                  <a16:creationId xmlns:a16="http://schemas.microsoft.com/office/drawing/2014/main" id="{4ECA52A6-D52E-4128-80A4-514DC72D5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6086" y="1800591"/>
              <a:ext cx="223642" cy="171428"/>
            </a:xfrm>
            <a:custGeom>
              <a:avLst/>
              <a:gdLst>
                <a:gd name="T0" fmla="*/ 80 w 497"/>
                <a:gd name="T1" fmla="*/ 248 h 382"/>
                <a:gd name="T2" fmla="*/ 80 w 497"/>
                <a:gd name="T3" fmla="*/ 248 h 382"/>
                <a:gd name="T4" fmla="*/ 159 w 497"/>
                <a:gd name="T5" fmla="*/ 328 h 382"/>
                <a:gd name="T6" fmla="*/ 248 w 497"/>
                <a:gd name="T7" fmla="*/ 381 h 382"/>
                <a:gd name="T8" fmla="*/ 337 w 497"/>
                <a:gd name="T9" fmla="*/ 337 h 382"/>
                <a:gd name="T10" fmla="*/ 390 w 497"/>
                <a:gd name="T11" fmla="*/ 258 h 382"/>
                <a:gd name="T12" fmla="*/ 248 w 497"/>
                <a:gd name="T13" fmla="*/ 328 h 382"/>
                <a:gd name="T14" fmla="*/ 80 w 497"/>
                <a:gd name="T15" fmla="*/ 248 h 382"/>
                <a:gd name="T16" fmla="*/ 487 w 497"/>
                <a:gd name="T17" fmla="*/ 124 h 382"/>
                <a:gd name="T18" fmla="*/ 487 w 497"/>
                <a:gd name="T19" fmla="*/ 124 h 382"/>
                <a:gd name="T20" fmla="*/ 274 w 497"/>
                <a:gd name="T21" fmla="*/ 9 h 382"/>
                <a:gd name="T22" fmla="*/ 221 w 497"/>
                <a:gd name="T23" fmla="*/ 9 h 382"/>
                <a:gd name="T24" fmla="*/ 9 w 497"/>
                <a:gd name="T25" fmla="*/ 124 h 382"/>
                <a:gd name="T26" fmla="*/ 9 w 497"/>
                <a:gd name="T27" fmla="*/ 160 h 382"/>
                <a:gd name="T28" fmla="*/ 221 w 497"/>
                <a:gd name="T29" fmla="*/ 275 h 382"/>
                <a:gd name="T30" fmla="*/ 274 w 497"/>
                <a:gd name="T31" fmla="*/ 275 h 382"/>
                <a:gd name="T32" fmla="*/ 408 w 497"/>
                <a:gd name="T33" fmla="*/ 195 h 382"/>
                <a:gd name="T34" fmla="*/ 266 w 497"/>
                <a:gd name="T35" fmla="*/ 160 h 382"/>
                <a:gd name="T36" fmla="*/ 248 w 497"/>
                <a:gd name="T37" fmla="*/ 168 h 382"/>
                <a:gd name="T38" fmla="*/ 203 w 497"/>
                <a:gd name="T39" fmla="*/ 133 h 382"/>
                <a:gd name="T40" fmla="*/ 248 w 497"/>
                <a:gd name="T41" fmla="*/ 107 h 382"/>
                <a:gd name="T42" fmla="*/ 293 w 497"/>
                <a:gd name="T43" fmla="*/ 124 h 382"/>
                <a:gd name="T44" fmla="*/ 443 w 497"/>
                <a:gd name="T45" fmla="*/ 177 h 382"/>
                <a:gd name="T46" fmla="*/ 487 w 497"/>
                <a:gd name="T47" fmla="*/ 160 h 382"/>
                <a:gd name="T48" fmla="*/ 487 w 497"/>
                <a:gd name="T49" fmla="*/ 124 h 382"/>
                <a:gd name="T50" fmla="*/ 425 w 497"/>
                <a:gd name="T51" fmla="*/ 346 h 382"/>
                <a:gd name="T52" fmla="*/ 425 w 497"/>
                <a:gd name="T53" fmla="*/ 346 h 382"/>
                <a:gd name="T54" fmla="*/ 461 w 497"/>
                <a:gd name="T55" fmla="*/ 337 h 382"/>
                <a:gd name="T56" fmla="*/ 443 w 497"/>
                <a:gd name="T57" fmla="*/ 177 h 382"/>
                <a:gd name="T58" fmla="*/ 408 w 497"/>
                <a:gd name="T59" fmla="*/ 195 h 382"/>
                <a:gd name="T60" fmla="*/ 425 w 497"/>
                <a:gd name="T61" fmla="*/ 346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7" h="382">
                  <a:moveTo>
                    <a:pt x="80" y="248"/>
                  </a:moveTo>
                  <a:lnTo>
                    <a:pt x="80" y="248"/>
                  </a:lnTo>
                  <a:cubicBezTo>
                    <a:pt x="97" y="293"/>
                    <a:pt x="106" y="311"/>
                    <a:pt x="159" y="328"/>
                  </a:cubicBezTo>
                  <a:cubicBezTo>
                    <a:pt x="203" y="355"/>
                    <a:pt x="230" y="381"/>
                    <a:pt x="248" y="381"/>
                  </a:cubicBezTo>
                  <a:cubicBezTo>
                    <a:pt x="266" y="381"/>
                    <a:pt x="293" y="355"/>
                    <a:pt x="337" y="337"/>
                  </a:cubicBezTo>
                  <a:cubicBezTo>
                    <a:pt x="390" y="311"/>
                    <a:pt x="372" y="311"/>
                    <a:pt x="390" y="258"/>
                  </a:cubicBezTo>
                  <a:cubicBezTo>
                    <a:pt x="248" y="328"/>
                    <a:pt x="248" y="328"/>
                    <a:pt x="248" y="328"/>
                  </a:cubicBezTo>
                  <a:lnTo>
                    <a:pt x="80" y="248"/>
                  </a:lnTo>
                  <a:close/>
                  <a:moveTo>
                    <a:pt x="487" y="124"/>
                  </a:moveTo>
                  <a:lnTo>
                    <a:pt x="487" y="124"/>
                  </a:lnTo>
                  <a:cubicBezTo>
                    <a:pt x="274" y="9"/>
                    <a:pt x="274" y="9"/>
                    <a:pt x="274" y="9"/>
                  </a:cubicBezTo>
                  <a:cubicBezTo>
                    <a:pt x="266" y="0"/>
                    <a:pt x="239" y="0"/>
                    <a:pt x="221" y="9"/>
                  </a:cubicBezTo>
                  <a:cubicBezTo>
                    <a:pt x="9" y="124"/>
                    <a:pt x="9" y="124"/>
                    <a:pt x="9" y="124"/>
                  </a:cubicBezTo>
                  <a:cubicBezTo>
                    <a:pt x="0" y="133"/>
                    <a:pt x="0" y="142"/>
                    <a:pt x="9" y="160"/>
                  </a:cubicBezTo>
                  <a:cubicBezTo>
                    <a:pt x="221" y="275"/>
                    <a:pt x="221" y="275"/>
                    <a:pt x="221" y="275"/>
                  </a:cubicBezTo>
                  <a:cubicBezTo>
                    <a:pt x="239" y="284"/>
                    <a:pt x="266" y="284"/>
                    <a:pt x="274" y="275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266" y="160"/>
                    <a:pt x="266" y="160"/>
                    <a:pt x="266" y="160"/>
                  </a:cubicBezTo>
                  <a:cubicBezTo>
                    <a:pt x="257" y="160"/>
                    <a:pt x="257" y="168"/>
                    <a:pt x="248" y="168"/>
                  </a:cubicBezTo>
                  <a:cubicBezTo>
                    <a:pt x="221" y="168"/>
                    <a:pt x="203" y="151"/>
                    <a:pt x="203" y="133"/>
                  </a:cubicBezTo>
                  <a:cubicBezTo>
                    <a:pt x="203" y="124"/>
                    <a:pt x="221" y="107"/>
                    <a:pt x="248" y="107"/>
                  </a:cubicBezTo>
                  <a:cubicBezTo>
                    <a:pt x="266" y="107"/>
                    <a:pt x="284" y="115"/>
                    <a:pt x="293" y="124"/>
                  </a:cubicBezTo>
                  <a:cubicBezTo>
                    <a:pt x="443" y="177"/>
                    <a:pt x="443" y="177"/>
                    <a:pt x="443" y="177"/>
                  </a:cubicBezTo>
                  <a:cubicBezTo>
                    <a:pt x="487" y="160"/>
                    <a:pt x="487" y="160"/>
                    <a:pt x="487" y="160"/>
                  </a:cubicBezTo>
                  <a:cubicBezTo>
                    <a:pt x="496" y="142"/>
                    <a:pt x="496" y="133"/>
                    <a:pt x="487" y="124"/>
                  </a:cubicBezTo>
                  <a:close/>
                  <a:moveTo>
                    <a:pt x="425" y="346"/>
                  </a:moveTo>
                  <a:lnTo>
                    <a:pt x="425" y="346"/>
                  </a:lnTo>
                  <a:cubicBezTo>
                    <a:pt x="416" y="355"/>
                    <a:pt x="452" y="364"/>
                    <a:pt x="461" y="337"/>
                  </a:cubicBezTo>
                  <a:cubicBezTo>
                    <a:pt x="469" y="213"/>
                    <a:pt x="443" y="177"/>
                    <a:pt x="443" y="177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408" y="195"/>
                    <a:pt x="443" y="222"/>
                    <a:pt x="425" y="346"/>
                  </a:cubicBezTo>
                  <a:close/>
                </a:path>
              </a:pathLst>
            </a:custGeom>
            <a:solidFill>
              <a:srgbClr val="F15F5C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75">
                <a:latin typeface="+mn-lt"/>
                <a:cs typeface="+mn-cs"/>
              </a:endParaRPr>
            </a:p>
          </p:txBody>
        </p:sp>
        <p:grpSp>
          <p:nvGrpSpPr>
            <p:cNvPr id="10281" name="Group 101">
              <a:extLst>
                <a:ext uri="{FF2B5EF4-FFF2-40B4-BE49-F238E27FC236}">
                  <a16:creationId xmlns:a16="http://schemas.microsoft.com/office/drawing/2014/main" id="{9BC3A62D-7A17-48C7-BD6E-DA4480F11A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33002" y="2909626"/>
              <a:ext cx="921533" cy="840164"/>
              <a:chOff x="6510893" y="2140867"/>
              <a:chExt cx="921533" cy="840164"/>
            </a:xfrm>
          </p:grpSpPr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4D5013C7-0C16-407F-B4B5-04E1B988AA6D}"/>
                  </a:ext>
                </a:extLst>
              </p:cNvPr>
              <p:cNvSpPr txBox="1"/>
              <p:nvPr/>
            </p:nvSpPr>
            <p:spPr>
              <a:xfrm>
                <a:off x="6534684" y="2141352"/>
                <a:ext cx="880295" cy="2539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d-ID" altLang="ko-KR" sz="2400" b="1">
                    <a:solidFill>
                      <a:srgbClr val="50524F"/>
                    </a:solidFill>
                    <a:latin typeface="+mj-lt"/>
                    <a:cs typeface="Roboto condensed"/>
                  </a:rPr>
                  <a:t>2006</a:t>
                </a:r>
                <a:endParaRPr lang="ko-KR" altLang="en-US" sz="2400" b="1" dirty="0">
                  <a:solidFill>
                    <a:srgbClr val="50524F"/>
                  </a:solidFill>
                  <a:latin typeface="+mj-lt"/>
                  <a:cs typeface="Roboto condensed"/>
                </a:endParaRPr>
              </a:p>
            </p:txBody>
          </p:sp>
          <p:sp>
            <p:nvSpPr>
              <p:cNvPr id="10284" name="Rectangle 84">
                <a:extLst>
                  <a:ext uri="{FF2B5EF4-FFF2-40B4-BE49-F238E27FC236}">
                    <a16:creationId xmlns:a16="http://schemas.microsoft.com/office/drawing/2014/main" id="{E9BB6FC9-A088-4511-BFB4-47C508E633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32463" y="2519366"/>
                <a:ext cx="678391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id-ID" altLang="en-US" sz="2400">
                    <a:solidFill>
                      <a:srgbClr val="50524F"/>
                    </a:solidFill>
                    <a:latin typeface="Segoe UI Light" panose="020B0502040204020203" pitchFamily="34" charset="0"/>
                  </a:rPr>
                  <a:t>PKn</a:t>
                </a:r>
              </a:p>
            </p:txBody>
          </p: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0EF8C716-4116-4612-AFFF-8203479C209A}"/>
                  </a:ext>
                </a:extLst>
              </p:cNvPr>
              <p:cNvCxnSpPr/>
              <p:nvPr/>
            </p:nvCxnSpPr>
            <p:spPr>
              <a:xfrm>
                <a:off x="6510893" y="2539763"/>
                <a:ext cx="921533" cy="0"/>
              </a:xfrm>
              <a:prstGeom prst="line">
                <a:avLst/>
              </a:prstGeom>
              <a:ln w="19050">
                <a:solidFill>
                  <a:srgbClr val="F15F5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6D3E095E-7400-49A3-883A-5F371D2808DA}"/>
                </a:ext>
              </a:extLst>
            </p:cNvPr>
            <p:cNvCxnSpPr>
              <a:endCxn id="73" idx="0"/>
            </p:cNvCxnSpPr>
            <p:nvPr/>
          </p:nvCxnSpPr>
          <p:spPr>
            <a:xfrm>
              <a:off x="6986631" y="2059321"/>
              <a:ext cx="9517" cy="850790"/>
            </a:xfrm>
            <a:prstGeom prst="line">
              <a:avLst/>
            </a:prstGeom>
            <a:ln w="28575">
              <a:solidFill>
                <a:srgbClr val="F15F5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130">
            <a:extLst>
              <a:ext uri="{FF2B5EF4-FFF2-40B4-BE49-F238E27FC236}">
                <a16:creationId xmlns:a16="http://schemas.microsoft.com/office/drawing/2014/main" id="{1CF08CF6-DFA9-41EA-9B5B-FA78ED24B4CA}"/>
              </a:ext>
            </a:extLst>
          </p:cNvPr>
          <p:cNvGrpSpPr>
            <a:grpSpLocks/>
          </p:cNvGrpSpPr>
          <p:nvPr/>
        </p:nvGrpSpPr>
        <p:grpSpPr bwMode="auto">
          <a:xfrm>
            <a:off x="5359400" y="1677988"/>
            <a:ext cx="933450" cy="2668587"/>
            <a:chOff x="5358986" y="1678370"/>
            <a:chExt cx="933409" cy="2668942"/>
          </a:xfrm>
        </p:grpSpPr>
        <p:sp>
          <p:nvSpPr>
            <p:cNvPr id="70" name="타원 58">
              <a:extLst>
                <a:ext uri="{FF2B5EF4-FFF2-40B4-BE49-F238E27FC236}">
                  <a16:creationId xmlns:a16="http://schemas.microsoft.com/office/drawing/2014/main" id="{320E553A-A5F2-47A0-AE85-2B4A8BB3D003}"/>
                </a:ext>
              </a:extLst>
            </p:cNvPr>
            <p:cNvSpPr/>
            <p:nvPr/>
          </p:nvSpPr>
          <p:spPr>
            <a:xfrm>
              <a:off x="5608213" y="1678370"/>
              <a:ext cx="380983" cy="381051"/>
            </a:xfrm>
            <a:prstGeom prst="ellipse">
              <a:avLst/>
            </a:prstGeom>
            <a:ln w="38100">
              <a:solidFill>
                <a:srgbClr val="92D05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ko-KR" sz="3500" dirty="0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0" scaled="1"/>
                </a:gradFill>
                <a:latin typeface="Roboto condensed"/>
                <a:ea typeface="Roboto Light" pitchFamily="2" charset="0"/>
                <a:cs typeface="Roboto condensed"/>
              </a:endParaRPr>
            </a:p>
          </p:txBody>
        </p:sp>
        <p:sp>
          <p:nvSpPr>
            <p:cNvPr id="71" name="Freeform 101">
              <a:extLst>
                <a:ext uri="{FF2B5EF4-FFF2-40B4-BE49-F238E27FC236}">
                  <a16:creationId xmlns:a16="http://schemas.microsoft.com/office/drawing/2014/main" id="{F1A580E8-5DC3-42F7-B0D1-05E44B3C9C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0759" y="1800623"/>
              <a:ext cx="223827" cy="171473"/>
            </a:xfrm>
            <a:custGeom>
              <a:avLst/>
              <a:gdLst>
                <a:gd name="T0" fmla="*/ 80 w 497"/>
                <a:gd name="T1" fmla="*/ 248 h 382"/>
                <a:gd name="T2" fmla="*/ 80 w 497"/>
                <a:gd name="T3" fmla="*/ 248 h 382"/>
                <a:gd name="T4" fmla="*/ 159 w 497"/>
                <a:gd name="T5" fmla="*/ 328 h 382"/>
                <a:gd name="T6" fmla="*/ 248 w 497"/>
                <a:gd name="T7" fmla="*/ 381 h 382"/>
                <a:gd name="T8" fmla="*/ 337 w 497"/>
                <a:gd name="T9" fmla="*/ 337 h 382"/>
                <a:gd name="T10" fmla="*/ 390 w 497"/>
                <a:gd name="T11" fmla="*/ 258 h 382"/>
                <a:gd name="T12" fmla="*/ 248 w 497"/>
                <a:gd name="T13" fmla="*/ 328 h 382"/>
                <a:gd name="T14" fmla="*/ 80 w 497"/>
                <a:gd name="T15" fmla="*/ 248 h 382"/>
                <a:gd name="T16" fmla="*/ 487 w 497"/>
                <a:gd name="T17" fmla="*/ 124 h 382"/>
                <a:gd name="T18" fmla="*/ 487 w 497"/>
                <a:gd name="T19" fmla="*/ 124 h 382"/>
                <a:gd name="T20" fmla="*/ 274 w 497"/>
                <a:gd name="T21" fmla="*/ 9 h 382"/>
                <a:gd name="T22" fmla="*/ 221 w 497"/>
                <a:gd name="T23" fmla="*/ 9 h 382"/>
                <a:gd name="T24" fmla="*/ 9 w 497"/>
                <a:gd name="T25" fmla="*/ 124 h 382"/>
                <a:gd name="T26" fmla="*/ 9 w 497"/>
                <a:gd name="T27" fmla="*/ 160 h 382"/>
                <a:gd name="T28" fmla="*/ 221 w 497"/>
                <a:gd name="T29" fmla="*/ 275 h 382"/>
                <a:gd name="T30" fmla="*/ 274 w 497"/>
                <a:gd name="T31" fmla="*/ 275 h 382"/>
                <a:gd name="T32" fmla="*/ 408 w 497"/>
                <a:gd name="T33" fmla="*/ 195 h 382"/>
                <a:gd name="T34" fmla="*/ 266 w 497"/>
                <a:gd name="T35" fmla="*/ 160 h 382"/>
                <a:gd name="T36" fmla="*/ 248 w 497"/>
                <a:gd name="T37" fmla="*/ 168 h 382"/>
                <a:gd name="T38" fmla="*/ 203 w 497"/>
                <a:gd name="T39" fmla="*/ 133 h 382"/>
                <a:gd name="T40" fmla="*/ 248 w 497"/>
                <a:gd name="T41" fmla="*/ 107 h 382"/>
                <a:gd name="T42" fmla="*/ 293 w 497"/>
                <a:gd name="T43" fmla="*/ 124 h 382"/>
                <a:gd name="T44" fmla="*/ 443 w 497"/>
                <a:gd name="T45" fmla="*/ 177 h 382"/>
                <a:gd name="T46" fmla="*/ 487 w 497"/>
                <a:gd name="T47" fmla="*/ 160 h 382"/>
                <a:gd name="T48" fmla="*/ 487 w 497"/>
                <a:gd name="T49" fmla="*/ 124 h 382"/>
                <a:gd name="T50" fmla="*/ 425 w 497"/>
                <a:gd name="T51" fmla="*/ 346 h 382"/>
                <a:gd name="T52" fmla="*/ 425 w 497"/>
                <a:gd name="T53" fmla="*/ 346 h 382"/>
                <a:gd name="T54" fmla="*/ 461 w 497"/>
                <a:gd name="T55" fmla="*/ 337 h 382"/>
                <a:gd name="T56" fmla="*/ 443 w 497"/>
                <a:gd name="T57" fmla="*/ 177 h 382"/>
                <a:gd name="T58" fmla="*/ 408 w 497"/>
                <a:gd name="T59" fmla="*/ 195 h 382"/>
                <a:gd name="T60" fmla="*/ 425 w 497"/>
                <a:gd name="T61" fmla="*/ 346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7" h="382">
                  <a:moveTo>
                    <a:pt x="80" y="248"/>
                  </a:moveTo>
                  <a:lnTo>
                    <a:pt x="80" y="248"/>
                  </a:lnTo>
                  <a:cubicBezTo>
                    <a:pt x="97" y="293"/>
                    <a:pt x="106" y="311"/>
                    <a:pt x="159" y="328"/>
                  </a:cubicBezTo>
                  <a:cubicBezTo>
                    <a:pt x="203" y="355"/>
                    <a:pt x="230" y="381"/>
                    <a:pt x="248" y="381"/>
                  </a:cubicBezTo>
                  <a:cubicBezTo>
                    <a:pt x="266" y="381"/>
                    <a:pt x="293" y="355"/>
                    <a:pt x="337" y="337"/>
                  </a:cubicBezTo>
                  <a:cubicBezTo>
                    <a:pt x="390" y="311"/>
                    <a:pt x="372" y="311"/>
                    <a:pt x="390" y="258"/>
                  </a:cubicBezTo>
                  <a:cubicBezTo>
                    <a:pt x="248" y="328"/>
                    <a:pt x="248" y="328"/>
                    <a:pt x="248" y="328"/>
                  </a:cubicBezTo>
                  <a:lnTo>
                    <a:pt x="80" y="248"/>
                  </a:lnTo>
                  <a:close/>
                  <a:moveTo>
                    <a:pt x="487" y="124"/>
                  </a:moveTo>
                  <a:lnTo>
                    <a:pt x="487" y="124"/>
                  </a:lnTo>
                  <a:cubicBezTo>
                    <a:pt x="274" y="9"/>
                    <a:pt x="274" y="9"/>
                    <a:pt x="274" y="9"/>
                  </a:cubicBezTo>
                  <a:cubicBezTo>
                    <a:pt x="266" y="0"/>
                    <a:pt x="239" y="0"/>
                    <a:pt x="221" y="9"/>
                  </a:cubicBezTo>
                  <a:cubicBezTo>
                    <a:pt x="9" y="124"/>
                    <a:pt x="9" y="124"/>
                    <a:pt x="9" y="124"/>
                  </a:cubicBezTo>
                  <a:cubicBezTo>
                    <a:pt x="0" y="133"/>
                    <a:pt x="0" y="142"/>
                    <a:pt x="9" y="160"/>
                  </a:cubicBezTo>
                  <a:cubicBezTo>
                    <a:pt x="221" y="275"/>
                    <a:pt x="221" y="275"/>
                    <a:pt x="221" y="275"/>
                  </a:cubicBezTo>
                  <a:cubicBezTo>
                    <a:pt x="239" y="284"/>
                    <a:pt x="266" y="284"/>
                    <a:pt x="274" y="275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266" y="160"/>
                    <a:pt x="266" y="160"/>
                    <a:pt x="266" y="160"/>
                  </a:cubicBezTo>
                  <a:cubicBezTo>
                    <a:pt x="257" y="160"/>
                    <a:pt x="257" y="168"/>
                    <a:pt x="248" y="168"/>
                  </a:cubicBezTo>
                  <a:cubicBezTo>
                    <a:pt x="221" y="168"/>
                    <a:pt x="203" y="151"/>
                    <a:pt x="203" y="133"/>
                  </a:cubicBezTo>
                  <a:cubicBezTo>
                    <a:pt x="203" y="124"/>
                    <a:pt x="221" y="107"/>
                    <a:pt x="248" y="107"/>
                  </a:cubicBezTo>
                  <a:cubicBezTo>
                    <a:pt x="266" y="107"/>
                    <a:pt x="284" y="115"/>
                    <a:pt x="293" y="124"/>
                  </a:cubicBezTo>
                  <a:cubicBezTo>
                    <a:pt x="443" y="177"/>
                    <a:pt x="443" y="177"/>
                    <a:pt x="443" y="177"/>
                  </a:cubicBezTo>
                  <a:cubicBezTo>
                    <a:pt x="487" y="160"/>
                    <a:pt x="487" y="160"/>
                    <a:pt x="487" y="160"/>
                  </a:cubicBezTo>
                  <a:cubicBezTo>
                    <a:pt x="496" y="142"/>
                    <a:pt x="496" y="133"/>
                    <a:pt x="487" y="124"/>
                  </a:cubicBezTo>
                  <a:close/>
                  <a:moveTo>
                    <a:pt x="425" y="346"/>
                  </a:moveTo>
                  <a:lnTo>
                    <a:pt x="425" y="346"/>
                  </a:lnTo>
                  <a:cubicBezTo>
                    <a:pt x="416" y="355"/>
                    <a:pt x="452" y="364"/>
                    <a:pt x="461" y="337"/>
                  </a:cubicBezTo>
                  <a:cubicBezTo>
                    <a:pt x="469" y="213"/>
                    <a:pt x="443" y="177"/>
                    <a:pt x="443" y="177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408" y="195"/>
                    <a:pt x="443" y="222"/>
                    <a:pt x="425" y="3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75">
                <a:latin typeface="+mn-lt"/>
                <a:cs typeface="+mn-cs"/>
              </a:endParaRPr>
            </a:p>
          </p:txBody>
        </p:sp>
        <p:grpSp>
          <p:nvGrpSpPr>
            <p:cNvPr id="10274" name="Group 100">
              <a:extLst>
                <a:ext uri="{FF2B5EF4-FFF2-40B4-BE49-F238E27FC236}">
                  <a16:creationId xmlns:a16="http://schemas.microsoft.com/office/drawing/2014/main" id="{94936CFC-1017-4631-8518-460279FFB0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58986" y="3509416"/>
              <a:ext cx="933409" cy="837896"/>
              <a:chOff x="5358986" y="2806971"/>
              <a:chExt cx="933409" cy="837896"/>
            </a:xfrm>
          </p:grpSpPr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92BE98A0-EA89-4B4D-A230-DB52A5CCF644}"/>
                  </a:ext>
                </a:extLst>
              </p:cNvPr>
              <p:cNvSpPr txBox="1"/>
              <p:nvPr/>
            </p:nvSpPr>
            <p:spPr>
              <a:xfrm>
                <a:off x="5358986" y="2806556"/>
                <a:ext cx="879436" cy="2540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d-ID" altLang="ko-KR" sz="2400" b="1">
                    <a:solidFill>
                      <a:srgbClr val="50524F"/>
                    </a:solidFill>
                    <a:latin typeface="+mj-lt"/>
                    <a:cs typeface="Roboto condensed"/>
                  </a:rPr>
                  <a:t>1994</a:t>
                </a:r>
                <a:endParaRPr lang="ko-KR" altLang="en-US" sz="2400" b="1" dirty="0">
                  <a:solidFill>
                    <a:srgbClr val="50524F"/>
                  </a:solidFill>
                  <a:latin typeface="+mj-lt"/>
                  <a:cs typeface="Roboto condensed"/>
                </a:endParaRPr>
              </a:p>
            </p:txBody>
          </p:sp>
          <p:sp>
            <p:nvSpPr>
              <p:cNvPr id="10277" name="Rectangle 85">
                <a:extLst>
                  <a:ext uri="{FF2B5EF4-FFF2-40B4-BE49-F238E27FC236}">
                    <a16:creationId xmlns:a16="http://schemas.microsoft.com/office/drawing/2014/main" id="{E5C3C135-A145-4F31-8C5B-ABB4E43520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27735" y="3183202"/>
                <a:ext cx="84510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id-ID" altLang="en-US" sz="2400">
                    <a:solidFill>
                      <a:srgbClr val="50524F"/>
                    </a:solidFill>
                    <a:latin typeface="Segoe UI Light" panose="020B0502040204020203" pitchFamily="34" charset="0"/>
                  </a:rPr>
                  <a:t>PPKn</a:t>
                </a:r>
              </a:p>
            </p:txBody>
          </p: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C29CDAE6-CB99-488B-A365-99F7757F83A7}"/>
                  </a:ext>
                </a:extLst>
              </p:cNvPr>
              <p:cNvCxnSpPr/>
              <p:nvPr/>
            </p:nvCxnSpPr>
            <p:spPr>
              <a:xfrm>
                <a:off x="5370099" y="3205072"/>
                <a:ext cx="922296" cy="0"/>
              </a:xfrm>
              <a:prstGeom prst="line">
                <a:avLst/>
              </a:prstGeom>
              <a:ln w="19050">
                <a:solidFill>
                  <a:srgbClr val="F15F5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2681556-2640-4C4E-9587-7D05EB42CCDD}"/>
                </a:ext>
              </a:extLst>
            </p:cNvPr>
            <p:cNvCxnSpPr>
              <a:endCxn id="68" idx="0"/>
            </p:cNvCxnSpPr>
            <p:nvPr/>
          </p:nvCxnSpPr>
          <p:spPr>
            <a:xfrm flipH="1">
              <a:off x="5798705" y="2059421"/>
              <a:ext cx="12699" cy="1449580"/>
            </a:xfrm>
            <a:prstGeom prst="line">
              <a:avLst/>
            </a:prstGeom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27">
            <a:extLst>
              <a:ext uri="{FF2B5EF4-FFF2-40B4-BE49-F238E27FC236}">
                <a16:creationId xmlns:a16="http://schemas.microsoft.com/office/drawing/2014/main" id="{4FAFEF4D-C814-4B1C-8EE4-1B6F34FB5F1A}"/>
              </a:ext>
            </a:extLst>
          </p:cNvPr>
          <p:cNvGrpSpPr>
            <a:grpSpLocks/>
          </p:cNvGrpSpPr>
          <p:nvPr/>
        </p:nvGrpSpPr>
        <p:grpSpPr bwMode="auto">
          <a:xfrm>
            <a:off x="1816100" y="1677988"/>
            <a:ext cx="922338" cy="2820987"/>
            <a:chOff x="1816552" y="1678370"/>
            <a:chExt cx="921533" cy="2821320"/>
          </a:xfrm>
        </p:grpSpPr>
        <p:sp>
          <p:nvSpPr>
            <p:cNvPr id="55" name="타원 58">
              <a:extLst>
                <a:ext uri="{FF2B5EF4-FFF2-40B4-BE49-F238E27FC236}">
                  <a16:creationId xmlns:a16="http://schemas.microsoft.com/office/drawing/2014/main" id="{BF66276F-1165-4F97-8260-27ACAD32248A}"/>
                </a:ext>
              </a:extLst>
            </p:cNvPr>
            <p:cNvSpPr/>
            <p:nvPr/>
          </p:nvSpPr>
          <p:spPr>
            <a:xfrm>
              <a:off x="2081434" y="1678370"/>
              <a:ext cx="380667" cy="381045"/>
            </a:xfrm>
            <a:prstGeom prst="ellipse">
              <a:avLst/>
            </a:prstGeom>
            <a:ln w="38100">
              <a:solidFill>
                <a:srgbClr val="F15F5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ko-KR" sz="3500" dirty="0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0" scaled="1"/>
                </a:gradFill>
                <a:latin typeface="Roboto condensed"/>
                <a:ea typeface="Roboto Light" pitchFamily="2" charset="0"/>
                <a:cs typeface="Roboto condensed"/>
              </a:endParaRPr>
            </a:p>
          </p:txBody>
        </p:sp>
        <p:sp>
          <p:nvSpPr>
            <p:cNvPr id="56" name="Freeform 101">
              <a:extLst>
                <a:ext uri="{FF2B5EF4-FFF2-40B4-BE49-F238E27FC236}">
                  <a16:creationId xmlns:a16="http://schemas.microsoft.com/office/drawing/2014/main" id="{F064AC56-AB40-4398-9E48-1DD35577F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3912" y="1800621"/>
              <a:ext cx="223642" cy="171470"/>
            </a:xfrm>
            <a:custGeom>
              <a:avLst/>
              <a:gdLst>
                <a:gd name="T0" fmla="*/ 80 w 497"/>
                <a:gd name="T1" fmla="*/ 248 h 382"/>
                <a:gd name="T2" fmla="*/ 80 w 497"/>
                <a:gd name="T3" fmla="*/ 248 h 382"/>
                <a:gd name="T4" fmla="*/ 159 w 497"/>
                <a:gd name="T5" fmla="*/ 328 h 382"/>
                <a:gd name="T6" fmla="*/ 248 w 497"/>
                <a:gd name="T7" fmla="*/ 381 h 382"/>
                <a:gd name="T8" fmla="*/ 337 w 497"/>
                <a:gd name="T9" fmla="*/ 337 h 382"/>
                <a:gd name="T10" fmla="*/ 390 w 497"/>
                <a:gd name="T11" fmla="*/ 258 h 382"/>
                <a:gd name="T12" fmla="*/ 248 w 497"/>
                <a:gd name="T13" fmla="*/ 328 h 382"/>
                <a:gd name="T14" fmla="*/ 80 w 497"/>
                <a:gd name="T15" fmla="*/ 248 h 382"/>
                <a:gd name="T16" fmla="*/ 487 w 497"/>
                <a:gd name="T17" fmla="*/ 124 h 382"/>
                <a:gd name="T18" fmla="*/ 487 w 497"/>
                <a:gd name="T19" fmla="*/ 124 h 382"/>
                <a:gd name="T20" fmla="*/ 274 w 497"/>
                <a:gd name="T21" fmla="*/ 9 h 382"/>
                <a:gd name="T22" fmla="*/ 221 w 497"/>
                <a:gd name="T23" fmla="*/ 9 h 382"/>
                <a:gd name="T24" fmla="*/ 9 w 497"/>
                <a:gd name="T25" fmla="*/ 124 h 382"/>
                <a:gd name="T26" fmla="*/ 9 w 497"/>
                <a:gd name="T27" fmla="*/ 160 h 382"/>
                <a:gd name="T28" fmla="*/ 221 w 497"/>
                <a:gd name="T29" fmla="*/ 275 h 382"/>
                <a:gd name="T30" fmla="*/ 274 w 497"/>
                <a:gd name="T31" fmla="*/ 275 h 382"/>
                <a:gd name="T32" fmla="*/ 408 w 497"/>
                <a:gd name="T33" fmla="*/ 195 h 382"/>
                <a:gd name="T34" fmla="*/ 266 w 497"/>
                <a:gd name="T35" fmla="*/ 160 h 382"/>
                <a:gd name="T36" fmla="*/ 248 w 497"/>
                <a:gd name="T37" fmla="*/ 168 h 382"/>
                <a:gd name="T38" fmla="*/ 203 w 497"/>
                <a:gd name="T39" fmla="*/ 133 h 382"/>
                <a:gd name="T40" fmla="*/ 248 w 497"/>
                <a:gd name="T41" fmla="*/ 107 h 382"/>
                <a:gd name="T42" fmla="*/ 293 w 497"/>
                <a:gd name="T43" fmla="*/ 124 h 382"/>
                <a:gd name="T44" fmla="*/ 443 w 497"/>
                <a:gd name="T45" fmla="*/ 177 h 382"/>
                <a:gd name="T46" fmla="*/ 487 w 497"/>
                <a:gd name="T47" fmla="*/ 160 h 382"/>
                <a:gd name="T48" fmla="*/ 487 w 497"/>
                <a:gd name="T49" fmla="*/ 124 h 382"/>
                <a:gd name="T50" fmla="*/ 425 w 497"/>
                <a:gd name="T51" fmla="*/ 346 h 382"/>
                <a:gd name="T52" fmla="*/ 425 w 497"/>
                <a:gd name="T53" fmla="*/ 346 h 382"/>
                <a:gd name="T54" fmla="*/ 461 w 497"/>
                <a:gd name="T55" fmla="*/ 337 h 382"/>
                <a:gd name="T56" fmla="*/ 443 w 497"/>
                <a:gd name="T57" fmla="*/ 177 h 382"/>
                <a:gd name="T58" fmla="*/ 408 w 497"/>
                <a:gd name="T59" fmla="*/ 195 h 382"/>
                <a:gd name="T60" fmla="*/ 425 w 497"/>
                <a:gd name="T61" fmla="*/ 346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7" h="382">
                  <a:moveTo>
                    <a:pt x="80" y="248"/>
                  </a:moveTo>
                  <a:lnTo>
                    <a:pt x="80" y="248"/>
                  </a:lnTo>
                  <a:cubicBezTo>
                    <a:pt x="97" y="293"/>
                    <a:pt x="106" y="311"/>
                    <a:pt x="159" y="328"/>
                  </a:cubicBezTo>
                  <a:cubicBezTo>
                    <a:pt x="203" y="355"/>
                    <a:pt x="230" y="381"/>
                    <a:pt x="248" y="381"/>
                  </a:cubicBezTo>
                  <a:cubicBezTo>
                    <a:pt x="266" y="381"/>
                    <a:pt x="293" y="355"/>
                    <a:pt x="337" y="337"/>
                  </a:cubicBezTo>
                  <a:cubicBezTo>
                    <a:pt x="390" y="311"/>
                    <a:pt x="372" y="311"/>
                    <a:pt x="390" y="258"/>
                  </a:cubicBezTo>
                  <a:cubicBezTo>
                    <a:pt x="248" y="328"/>
                    <a:pt x="248" y="328"/>
                    <a:pt x="248" y="328"/>
                  </a:cubicBezTo>
                  <a:lnTo>
                    <a:pt x="80" y="248"/>
                  </a:lnTo>
                  <a:close/>
                  <a:moveTo>
                    <a:pt x="487" y="124"/>
                  </a:moveTo>
                  <a:lnTo>
                    <a:pt x="487" y="124"/>
                  </a:lnTo>
                  <a:cubicBezTo>
                    <a:pt x="274" y="9"/>
                    <a:pt x="274" y="9"/>
                    <a:pt x="274" y="9"/>
                  </a:cubicBezTo>
                  <a:cubicBezTo>
                    <a:pt x="266" y="0"/>
                    <a:pt x="239" y="0"/>
                    <a:pt x="221" y="9"/>
                  </a:cubicBezTo>
                  <a:cubicBezTo>
                    <a:pt x="9" y="124"/>
                    <a:pt x="9" y="124"/>
                    <a:pt x="9" y="124"/>
                  </a:cubicBezTo>
                  <a:cubicBezTo>
                    <a:pt x="0" y="133"/>
                    <a:pt x="0" y="142"/>
                    <a:pt x="9" y="160"/>
                  </a:cubicBezTo>
                  <a:cubicBezTo>
                    <a:pt x="221" y="275"/>
                    <a:pt x="221" y="275"/>
                    <a:pt x="221" y="275"/>
                  </a:cubicBezTo>
                  <a:cubicBezTo>
                    <a:pt x="239" y="284"/>
                    <a:pt x="266" y="284"/>
                    <a:pt x="274" y="275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266" y="160"/>
                    <a:pt x="266" y="160"/>
                    <a:pt x="266" y="160"/>
                  </a:cubicBezTo>
                  <a:cubicBezTo>
                    <a:pt x="257" y="160"/>
                    <a:pt x="257" y="168"/>
                    <a:pt x="248" y="168"/>
                  </a:cubicBezTo>
                  <a:cubicBezTo>
                    <a:pt x="221" y="168"/>
                    <a:pt x="203" y="151"/>
                    <a:pt x="203" y="133"/>
                  </a:cubicBezTo>
                  <a:cubicBezTo>
                    <a:pt x="203" y="124"/>
                    <a:pt x="221" y="107"/>
                    <a:pt x="248" y="107"/>
                  </a:cubicBezTo>
                  <a:cubicBezTo>
                    <a:pt x="266" y="107"/>
                    <a:pt x="284" y="115"/>
                    <a:pt x="293" y="124"/>
                  </a:cubicBezTo>
                  <a:cubicBezTo>
                    <a:pt x="443" y="177"/>
                    <a:pt x="443" y="177"/>
                    <a:pt x="443" y="177"/>
                  </a:cubicBezTo>
                  <a:cubicBezTo>
                    <a:pt x="487" y="160"/>
                    <a:pt x="487" y="160"/>
                    <a:pt x="487" y="160"/>
                  </a:cubicBezTo>
                  <a:cubicBezTo>
                    <a:pt x="496" y="142"/>
                    <a:pt x="496" y="133"/>
                    <a:pt x="487" y="124"/>
                  </a:cubicBezTo>
                  <a:close/>
                  <a:moveTo>
                    <a:pt x="425" y="346"/>
                  </a:moveTo>
                  <a:lnTo>
                    <a:pt x="425" y="346"/>
                  </a:lnTo>
                  <a:cubicBezTo>
                    <a:pt x="416" y="355"/>
                    <a:pt x="452" y="364"/>
                    <a:pt x="461" y="337"/>
                  </a:cubicBezTo>
                  <a:cubicBezTo>
                    <a:pt x="469" y="213"/>
                    <a:pt x="443" y="177"/>
                    <a:pt x="443" y="177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408" y="195"/>
                    <a:pt x="443" y="222"/>
                    <a:pt x="425" y="346"/>
                  </a:cubicBezTo>
                  <a:close/>
                </a:path>
              </a:pathLst>
            </a:custGeom>
            <a:solidFill>
              <a:srgbClr val="F15F5C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75">
                <a:latin typeface="+mn-lt"/>
                <a:cs typeface="+mn-cs"/>
              </a:endParaRPr>
            </a:p>
          </p:txBody>
        </p:sp>
        <p:grpSp>
          <p:nvGrpSpPr>
            <p:cNvPr id="10267" name="Group 103">
              <a:extLst>
                <a:ext uri="{FF2B5EF4-FFF2-40B4-BE49-F238E27FC236}">
                  <a16:creationId xmlns:a16="http://schemas.microsoft.com/office/drawing/2014/main" id="{3E4A7D05-B20F-4EA3-8FCB-6993887139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6552" y="3677568"/>
              <a:ext cx="921533" cy="822122"/>
              <a:chOff x="2947654" y="2698961"/>
              <a:chExt cx="921533" cy="822122"/>
            </a:xfrm>
          </p:grpSpPr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56246309-68AA-4515-86AD-AD803E3C8FA4}"/>
                  </a:ext>
                </a:extLst>
              </p:cNvPr>
              <p:cNvSpPr txBox="1"/>
              <p:nvPr/>
            </p:nvSpPr>
            <p:spPr>
              <a:xfrm>
                <a:off x="2971446" y="2698661"/>
                <a:ext cx="880293" cy="2540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d-ID" altLang="ko-KR" sz="2400" b="1">
                    <a:solidFill>
                      <a:srgbClr val="50524F"/>
                    </a:solidFill>
                    <a:latin typeface="+mj-lt"/>
                    <a:cs typeface="Roboto condensed"/>
                  </a:rPr>
                  <a:t>1962</a:t>
                </a:r>
                <a:endParaRPr lang="ko-KR" altLang="en-US" sz="2400" b="1" dirty="0">
                  <a:solidFill>
                    <a:srgbClr val="50524F"/>
                  </a:solidFill>
                  <a:latin typeface="+mj-lt"/>
                  <a:cs typeface="Roboto condensed"/>
                </a:endParaRPr>
              </a:p>
            </p:txBody>
          </p:sp>
          <p:sp>
            <p:nvSpPr>
              <p:cNvPr id="10270" name="Rectangle 82">
                <a:extLst>
                  <a:ext uri="{FF2B5EF4-FFF2-40B4-BE49-F238E27FC236}">
                    <a16:creationId xmlns:a16="http://schemas.microsoft.com/office/drawing/2014/main" id="{475159A9-472A-488C-AAEB-DEE43A357F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3780" y="3059418"/>
                <a:ext cx="8963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id-ID" altLang="en-US" sz="2400">
                    <a:solidFill>
                      <a:srgbClr val="50524F"/>
                    </a:solidFill>
                    <a:latin typeface="Segoe UI Light" panose="020B0502040204020203" pitchFamily="34" charset="0"/>
                  </a:rPr>
                  <a:t>Civics</a:t>
                </a:r>
              </a:p>
            </p:txBody>
          </p: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54814FCD-E669-4444-A76D-7B005CA2ADAF}"/>
                  </a:ext>
                </a:extLst>
              </p:cNvPr>
              <p:cNvCxnSpPr/>
              <p:nvPr/>
            </p:nvCxnSpPr>
            <p:spPr>
              <a:xfrm>
                <a:off x="2947654" y="3103522"/>
                <a:ext cx="921533" cy="0"/>
              </a:xfrm>
              <a:prstGeom prst="line">
                <a:avLst/>
              </a:prstGeom>
              <a:ln w="19050">
                <a:solidFill>
                  <a:srgbClr val="F15F5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3764DE73-9FFC-4667-B8BD-58537515D532}"/>
                </a:ext>
              </a:extLst>
            </p:cNvPr>
            <p:cNvCxnSpPr>
              <a:stCxn id="55" idx="4"/>
              <a:endCxn id="58" idx="0"/>
            </p:cNvCxnSpPr>
            <p:nvPr/>
          </p:nvCxnSpPr>
          <p:spPr>
            <a:xfrm>
              <a:off x="2271767" y="2059415"/>
              <a:ext cx="9517" cy="1617853"/>
            </a:xfrm>
            <a:prstGeom prst="line">
              <a:avLst/>
            </a:prstGeom>
            <a:ln w="28575">
              <a:solidFill>
                <a:srgbClr val="F15F5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28">
            <a:extLst>
              <a:ext uri="{FF2B5EF4-FFF2-40B4-BE49-F238E27FC236}">
                <a16:creationId xmlns:a16="http://schemas.microsoft.com/office/drawing/2014/main" id="{F65B9F02-4840-49A9-A459-8AD66F1D8042}"/>
              </a:ext>
            </a:extLst>
          </p:cNvPr>
          <p:cNvGrpSpPr>
            <a:grpSpLocks/>
          </p:cNvGrpSpPr>
          <p:nvPr/>
        </p:nvGrpSpPr>
        <p:grpSpPr bwMode="auto">
          <a:xfrm>
            <a:off x="2614613" y="1677988"/>
            <a:ext cx="1679575" cy="4722812"/>
            <a:chOff x="2614676" y="1678370"/>
            <a:chExt cx="1679179" cy="4722152"/>
          </a:xfrm>
        </p:grpSpPr>
        <p:sp>
          <p:nvSpPr>
            <p:cNvPr id="60" name="타원 58">
              <a:extLst>
                <a:ext uri="{FF2B5EF4-FFF2-40B4-BE49-F238E27FC236}">
                  <a16:creationId xmlns:a16="http://schemas.microsoft.com/office/drawing/2014/main" id="{038DD2B5-7754-4B91-8E80-C5C626E4A0DB}"/>
                </a:ext>
              </a:extLst>
            </p:cNvPr>
            <p:cNvSpPr/>
            <p:nvPr/>
          </p:nvSpPr>
          <p:spPr>
            <a:xfrm>
              <a:off x="3220958" y="1678370"/>
              <a:ext cx="380910" cy="380947"/>
            </a:xfrm>
            <a:prstGeom prst="ellipse">
              <a:avLst/>
            </a:prstGeom>
            <a:ln w="38100">
              <a:solidFill>
                <a:srgbClr val="92D05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ko-KR" sz="3500" dirty="0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0" scaled="1"/>
                </a:gradFill>
                <a:latin typeface="Roboto condensed"/>
                <a:ea typeface="Roboto Light" pitchFamily="2" charset="0"/>
                <a:cs typeface="Roboto condensed"/>
              </a:endParaRPr>
            </a:p>
          </p:txBody>
        </p:sp>
        <p:sp>
          <p:nvSpPr>
            <p:cNvPr id="61" name="Freeform 101">
              <a:extLst>
                <a:ext uri="{FF2B5EF4-FFF2-40B4-BE49-F238E27FC236}">
                  <a16:creationId xmlns:a16="http://schemas.microsoft.com/office/drawing/2014/main" id="{1E21D4AA-7568-428C-9740-EAB6171942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3489" y="1800590"/>
              <a:ext cx="223784" cy="171426"/>
            </a:xfrm>
            <a:custGeom>
              <a:avLst/>
              <a:gdLst>
                <a:gd name="T0" fmla="*/ 80 w 497"/>
                <a:gd name="T1" fmla="*/ 248 h 382"/>
                <a:gd name="T2" fmla="*/ 80 w 497"/>
                <a:gd name="T3" fmla="*/ 248 h 382"/>
                <a:gd name="T4" fmla="*/ 159 w 497"/>
                <a:gd name="T5" fmla="*/ 328 h 382"/>
                <a:gd name="T6" fmla="*/ 248 w 497"/>
                <a:gd name="T7" fmla="*/ 381 h 382"/>
                <a:gd name="T8" fmla="*/ 337 w 497"/>
                <a:gd name="T9" fmla="*/ 337 h 382"/>
                <a:gd name="T10" fmla="*/ 390 w 497"/>
                <a:gd name="T11" fmla="*/ 258 h 382"/>
                <a:gd name="T12" fmla="*/ 248 w 497"/>
                <a:gd name="T13" fmla="*/ 328 h 382"/>
                <a:gd name="T14" fmla="*/ 80 w 497"/>
                <a:gd name="T15" fmla="*/ 248 h 382"/>
                <a:gd name="T16" fmla="*/ 487 w 497"/>
                <a:gd name="T17" fmla="*/ 124 h 382"/>
                <a:gd name="T18" fmla="*/ 487 w 497"/>
                <a:gd name="T19" fmla="*/ 124 h 382"/>
                <a:gd name="T20" fmla="*/ 274 w 497"/>
                <a:gd name="T21" fmla="*/ 9 h 382"/>
                <a:gd name="T22" fmla="*/ 221 w 497"/>
                <a:gd name="T23" fmla="*/ 9 h 382"/>
                <a:gd name="T24" fmla="*/ 9 w 497"/>
                <a:gd name="T25" fmla="*/ 124 h 382"/>
                <a:gd name="T26" fmla="*/ 9 w 497"/>
                <a:gd name="T27" fmla="*/ 160 h 382"/>
                <a:gd name="T28" fmla="*/ 221 w 497"/>
                <a:gd name="T29" fmla="*/ 275 h 382"/>
                <a:gd name="T30" fmla="*/ 274 w 497"/>
                <a:gd name="T31" fmla="*/ 275 h 382"/>
                <a:gd name="T32" fmla="*/ 408 w 497"/>
                <a:gd name="T33" fmla="*/ 195 h 382"/>
                <a:gd name="T34" fmla="*/ 266 w 497"/>
                <a:gd name="T35" fmla="*/ 160 h 382"/>
                <a:gd name="T36" fmla="*/ 248 w 497"/>
                <a:gd name="T37" fmla="*/ 168 h 382"/>
                <a:gd name="T38" fmla="*/ 203 w 497"/>
                <a:gd name="T39" fmla="*/ 133 h 382"/>
                <a:gd name="T40" fmla="*/ 248 w 497"/>
                <a:gd name="T41" fmla="*/ 107 h 382"/>
                <a:gd name="T42" fmla="*/ 293 w 497"/>
                <a:gd name="T43" fmla="*/ 124 h 382"/>
                <a:gd name="T44" fmla="*/ 443 w 497"/>
                <a:gd name="T45" fmla="*/ 177 h 382"/>
                <a:gd name="T46" fmla="*/ 487 w 497"/>
                <a:gd name="T47" fmla="*/ 160 h 382"/>
                <a:gd name="T48" fmla="*/ 487 w 497"/>
                <a:gd name="T49" fmla="*/ 124 h 382"/>
                <a:gd name="T50" fmla="*/ 425 w 497"/>
                <a:gd name="T51" fmla="*/ 346 h 382"/>
                <a:gd name="T52" fmla="*/ 425 w 497"/>
                <a:gd name="T53" fmla="*/ 346 h 382"/>
                <a:gd name="T54" fmla="*/ 461 w 497"/>
                <a:gd name="T55" fmla="*/ 337 h 382"/>
                <a:gd name="T56" fmla="*/ 443 w 497"/>
                <a:gd name="T57" fmla="*/ 177 h 382"/>
                <a:gd name="T58" fmla="*/ 408 w 497"/>
                <a:gd name="T59" fmla="*/ 195 h 382"/>
                <a:gd name="T60" fmla="*/ 425 w 497"/>
                <a:gd name="T61" fmla="*/ 346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7" h="382">
                  <a:moveTo>
                    <a:pt x="80" y="248"/>
                  </a:moveTo>
                  <a:lnTo>
                    <a:pt x="80" y="248"/>
                  </a:lnTo>
                  <a:cubicBezTo>
                    <a:pt x="97" y="293"/>
                    <a:pt x="106" y="311"/>
                    <a:pt x="159" y="328"/>
                  </a:cubicBezTo>
                  <a:cubicBezTo>
                    <a:pt x="203" y="355"/>
                    <a:pt x="230" y="381"/>
                    <a:pt x="248" y="381"/>
                  </a:cubicBezTo>
                  <a:cubicBezTo>
                    <a:pt x="266" y="381"/>
                    <a:pt x="293" y="355"/>
                    <a:pt x="337" y="337"/>
                  </a:cubicBezTo>
                  <a:cubicBezTo>
                    <a:pt x="390" y="311"/>
                    <a:pt x="372" y="311"/>
                    <a:pt x="390" y="258"/>
                  </a:cubicBezTo>
                  <a:cubicBezTo>
                    <a:pt x="248" y="328"/>
                    <a:pt x="248" y="328"/>
                    <a:pt x="248" y="328"/>
                  </a:cubicBezTo>
                  <a:lnTo>
                    <a:pt x="80" y="248"/>
                  </a:lnTo>
                  <a:close/>
                  <a:moveTo>
                    <a:pt x="487" y="124"/>
                  </a:moveTo>
                  <a:lnTo>
                    <a:pt x="487" y="124"/>
                  </a:lnTo>
                  <a:cubicBezTo>
                    <a:pt x="274" y="9"/>
                    <a:pt x="274" y="9"/>
                    <a:pt x="274" y="9"/>
                  </a:cubicBezTo>
                  <a:cubicBezTo>
                    <a:pt x="266" y="0"/>
                    <a:pt x="239" y="0"/>
                    <a:pt x="221" y="9"/>
                  </a:cubicBezTo>
                  <a:cubicBezTo>
                    <a:pt x="9" y="124"/>
                    <a:pt x="9" y="124"/>
                    <a:pt x="9" y="124"/>
                  </a:cubicBezTo>
                  <a:cubicBezTo>
                    <a:pt x="0" y="133"/>
                    <a:pt x="0" y="142"/>
                    <a:pt x="9" y="160"/>
                  </a:cubicBezTo>
                  <a:cubicBezTo>
                    <a:pt x="221" y="275"/>
                    <a:pt x="221" y="275"/>
                    <a:pt x="221" y="275"/>
                  </a:cubicBezTo>
                  <a:cubicBezTo>
                    <a:pt x="239" y="284"/>
                    <a:pt x="266" y="284"/>
                    <a:pt x="274" y="275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266" y="160"/>
                    <a:pt x="266" y="160"/>
                    <a:pt x="266" y="160"/>
                  </a:cubicBezTo>
                  <a:cubicBezTo>
                    <a:pt x="257" y="160"/>
                    <a:pt x="257" y="168"/>
                    <a:pt x="248" y="168"/>
                  </a:cubicBezTo>
                  <a:cubicBezTo>
                    <a:pt x="221" y="168"/>
                    <a:pt x="203" y="151"/>
                    <a:pt x="203" y="133"/>
                  </a:cubicBezTo>
                  <a:cubicBezTo>
                    <a:pt x="203" y="124"/>
                    <a:pt x="221" y="107"/>
                    <a:pt x="248" y="107"/>
                  </a:cubicBezTo>
                  <a:cubicBezTo>
                    <a:pt x="266" y="107"/>
                    <a:pt x="284" y="115"/>
                    <a:pt x="293" y="124"/>
                  </a:cubicBezTo>
                  <a:cubicBezTo>
                    <a:pt x="443" y="177"/>
                    <a:pt x="443" y="177"/>
                    <a:pt x="443" y="177"/>
                  </a:cubicBezTo>
                  <a:cubicBezTo>
                    <a:pt x="487" y="160"/>
                    <a:pt x="487" y="160"/>
                    <a:pt x="487" y="160"/>
                  </a:cubicBezTo>
                  <a:cubicBezTo>
                    <a:pt x="496" y="142"/>
                    <a:pt x="496" y="133"/>
                    <a:pt x="487" y="124"/>
                  </a:cubicBezTo>
                  <a:close/>
                  <a:moveTo>
                    <a:pt x="425" y="346"/>
                  </a:moveTo>
                  <a:lnTo>
                    <a:pt x="425" y="346"/>
                  </a:lnTo>
                  <a:cubicBezTo>
                    <a:pt x="416" y="355"/>
                    <a:pt x="452" y="364"/>
                    <a:pt x="461" y="337"/>
                  </a:cubicBezTo>
                  <a:cubicBezTo>
                    <a:pt x="469" y="213"/>
                    <a:pt x="443" y="177"/>
                    <a:pt x="443" y="177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408" y="195"/>
                    <a:pt x="443" y="222"/>
                    <a:pt x="425" y="3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75">
                <a:latin typeface="+mn-lt"/>
                <a:cs typeface="+mn-cs"/>
              </a:endParaRPr>
            </a:p>
          </p:txBody>
        </p:sp>
        <p:grpSp>
          <p:nvGrpSpPr>
            <p:cNvPr id="10260" name="Group 98">
              <a:extLst>
                <a:ext uri="{FF2B5EF4-FFF2-40B4-BE49-F238E27FC236}">
                  <a16:creationId xmlns:a16="http://schemas.microsoft.com/office/drawing/2014/main" id="{EF95361F-8F05-4F9A-96FD-9E344333BD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4676" y="4727988"/>
              <a:ext cx="1679179" cy="1672534"/>
              <a:chOff x="3805575" y="3281449"/>
              <a:chExt cx="1679179" cy="1672534"/>
            </a:xfrm>
          </p:grpSpPr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BD058B9A-491E-4F83-8777-0AB75F6B6047}"/>
                  </a:ext>
                </a:extLst>
              </p:cNvPr>
              <p:cNvSpPr txBox="1"/>
              <p:nvPr/>
            </p:nvSpPr>
            <p:spPr>
              <a:xfrm>
                <a:off x="4148394" y="3280992"/>
                <a:ext cx="879268" cy="2539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d-ID" altLang="ko-KR" sz="2400" b="1">
                    <a:solidFill>
                      <a:srgbClr val="50524F"/>
                    </a:solidFill>
                    <a:latin typeface="+mj-lt"/>
                    <a:cs typeface="Roboto condensed"/>
                  </a:rPr>
                  <a:t>1968</a:t>
                </a:r>
                <a:endParaRPr lang="ko-KR" altLang="en-US" sz="2400" b="1" dirty="0">
                  <a:solidFill>
                    <a:srgbClr val="50524F"/>
                  </a:solidFill>
                  <a:latin typeface="+mj-lt"/>
                  <a:cs typeface="Roboto condensed"/>
                </a:endParaRPr>
              </a:p>
            </p:txBody>
          </p:sp>
          <p:sp>
            <p:nvSpPr>
              <p:cNvPr id="10263" name="Rectangle 87">
                <a:extLst>
                  <a:ext uri="{FF2B5EF4-FFF2-40B4-BE49-F238E27FC236}">
                    <a16:creationId xmlns:a16="http://schemas.microsoft.com/office/drawing/2014/main" id="{F22C7532-5222-49E5-B556-91E87F43C5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5575" y="3753654"/>
                <a:ext cx="1679179" cy="1200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id-ID" altLang="en-US" sz="2400">
                    <a:solidFill>
                      <a:srgbClr val="50524F"/>
                    </a:solidFill>
                    <a:latin typeface="Segoe UI Light" panose="020B0502040204020203" pitchFamily="34" charset="0"/>
                  </a:rPr>
                  <a:t>Pendidikan </a:t>
                </a:r>
              </a:p>
              <a:p>
                <a:pPr algn="ctr" eaLnBrk="1" hangingPunct="1"/>
                <a:r>
                  <a:rPr lang="id-ID" altLang="en-US" sz="2400">
                    <a:solidFill>
                      <a:srgbClr val="50524F"/>
                    </a:solidFill>
                    <a:latin typeface="Segoe UI Light" panose="020B0502040204020203" pitchFamily="34" charset="0"/>
                  </a:rPr>
                  <a:t>Kewargaan </a:t>
                </a:r>
              </a:p>
              <a:p>
                <a:pPr algn="ctr" eaLnBrk="1" hangingPunct="1"/>
                <a:r>
                  <a:rPr lang="id-ID" altLang="en-US" sz="2400">
                    <a:solidFill>
                      <a:srgbClr val="50524F"/>
                    </a:solidFill>
                    <a:latin typeface="Segoe UI Light" panose="020B0502040204020203" pitchFamily="34" charset="0"/>
                  </a:rPr>
                  <a:t>Negara</a:t>
                </a:r>
              </a:p>
            </p:txBody>
          </p: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2A0A54E2-0C16-41F0-B36D-5B626E23CD4C}"/>
                  </a:ext>
                </a:extLst>
              </p:cNvPr>
              <p:cNvCxnSpPr/>
              <p:nvPr/>
            </p:nvCxnSpPr>
            <p:spPr>
              <a:xfrm>
                <a:off x="4148394" y="3703208"/>
                <a:ext cx="920533" cy="0"/>
              </a:xfrm>
              <a:prstGeom prst="line">
                <a:avLst/>
              </a:prstGeom>
              <a:ln w="19050">
                <a:solidFill>
                  <a:srgbClr val="F15F5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786EA831-DA99-4EA2-B98E-3DB8E2812F2A}"/>
                </a:ext>
              </a:extLst>
            </p:cNvPr>
            <p:cNvCxnSpPr>
              <a:stCxn id="60" idx="4"/>
              <a:endCxn id="63" idx="0"/>
            </p:cNvCxnSpPr>
            <p:nvPr/>
          </p:nvCxnSpPr>
          <p:spPr>
            <a:xfrm flipH="1">
              <a:off x="3397128" y="2059317"/>
              <a:ext cx="14285" cy="2668214"/>
            </a:xfrm>
            <a:prstGeom prst="line">
              <a:avLst/>
            </a:prstGeom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32">
            <a:extLst>
              <a:ext uri="{FF2B5EF4-FFF2-40B4-BE49-F238E27FC236}">
                <a16:creationId xmlns:a16="http://schemas.microsoft.com/office/drawing/2014/main" id="{E9219B45-F266-4446-8B97-D987018C981B}"/>
              </a:ext>
            </a:extLst>
          </p:cNvPr>
          <p:cNvGrpSpPr>
            <a:grpSpLocks/>
          </p:cNvGrpSpPr>
          <p:nvPr/>
        </p:nvGrpSpPr>
        <p:grpSpPr bwMode="auto">
          <a:xfrm>
            <a:off x="7769225" y="1677988"/>
            <a:ext cx="922338" cy="1655762"/>
            <a:chOff x="7769677" y="1678370"/>
            <a:chExt cx="921533" cy="1656110"/>
          </a:xfrm>
        </p:grpSpPr>
        <p:sp>
          <p:nvSpPr>
            <p:cNvPr id="80" name="타원 58">
              <a:extLst>
                <a:ext uri="{FF2B5EF4-FFF2-40B4-BE49-F238E27FC236}">
                  <a16:creationId xmlns:a16="http://schemas.microsoft.com/office/drawing/2014/main" id="{4BCBDE05-48EC-47CA-BA6B-5B53ED0D6803}"/>
                </a:ext>
              </a:extLst>
            </p:cNvPr>
            <p:cNvSpPr/>
            <p:nvPr/>
          </p:nvSpPr>
          <p:spPr>
            <a:xfrm>
              <a:off x="8050420" y="1678370"/>
              <a:ext cx="380667" cy="381080"/>
            </a:xfrm>
            <a:prstGeom prst="ellipse">
              <a:avLst/>
            </a:prstGeom>
            <a:ln w="38100">
              <a:solidFill>
                <a:srgbClr val="257BA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ko-KR" sz="3500" dirty="0">
                <a:gradFill>
                  <a:gsLst>
                    <a:gs pos="0">
                      <a:schemeClr val="bg2"/>
                    </a:gs>
                    <a:gs pos="100000">
                      <a:schemeClr val="bg2"/>
                    </a:gs>
                  </a:gsLst>
                  <a:lin ang="0" scaled="1"/>
                </a:gradFill>
                <a:latin typeface="Roboto condensed"/>
                <a:ea typeface="Roboto Light" pitchFamily="2" charset="0"/>
                <a:cs typeface="Roboto condensed"/>
              </a:endParaRPr>
            </a:p>
          </p:txBody>
        </p:sp>
        <p:sp>
          <p:nvSpPr>
            <p:cNvPr id="81" name="Freeform 101">
              <a:extLst>
                <a:ext uri="{FF2B5EF4-FFF2-40B4-BE49-F238E27FC236}">
                  <a16:creationId xmlns:a16="http://schemas.microsoft.com/office/drawing/2014/main" id="{56F84BA1-8390-4B72-94AE-F9D276BE3D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2898" y="1800633"/>
              <a:ext cx="223642" cy="171486"/>
            </a:xfrm>
            <a:custGeom>
              <a:avLst/>
              <a:gdLst>
                <a:gd name="T0" fmla="*/ 80 w 497"/>
                <a:gd name="T1" fmla="*/ 248 h 382"/>
                <a:gd name="T2" fmla="*/ 80 w 497"/>
                <a:gd name="T3" fmla="*/ 248 h 382"/>
                <a:gd name="T4" fmla="*/ 159 w 497"/>
                <a:gd name="T5" fmla="*/ 328 h 382"/>
                <a:gd name="T6" fmla="*/ 248 w 497"/>
                <a:gd name="T7" fmla="*/ 381 h 382"/>
                <a:gd name="T8" fmla="*/ 337 w 497"/>
                <a:gd name="T9" fmla="*/ 337 h 382"/>
                <a:gd name="T10" fmla="*/ 390 w 497"/>
                <a:gd name="T11" fmla="*/ 258 h 382"/>
                <a:gd name="T12" fmla="*/ 248 w 497"/>
                <a:gd name="T13" fmla="*/ 328 h 382"/>
                <a:gd name="T14" fmla="*/ 80 w 497"/>
                <a:gd name="T15" fmla="*/ 248 h 382"/>
                <a:gd name="T16" fmla="*/ 487 w 497"/>
                <a:gd name="T17" fmla="*/ 124 h 382"/>
                <a:gd name="T18" fmla="*/ 487 w 497"/>
                <a:gd name="T19" fmla="*/ 124 h 382"/>
                <a:gd name="T20" fmla="*/ 274 w 497"/>
                <a:gd name="T21" fmla="*/ 9 h 382"/>
                <a:gd name="T22" fmla="*/ 221 w 497"/>
                <a:gd name="T23" fmla="*/ 9 h 382"/>
                <a:gd name="T24" fmla="*/ 9 w 497"/>
                <a:gd name="T25" fmla="*/ 124 h 382"/>
                <a:gd name="T26" fmla="*/ 9 w 497"/>
                <a:gd name="T27" fmla="*/ 160 h 382"/>
                <a:gd name="T28" fmla="*/ 221 w 497"/>
                <a:gd name="T29" fmla="*/ 275 h 382"/>
                <a:gd name="T30" fmla="*/ 274 w 497"/>
                <a:gd name="T31" fmla="*/ 275 h 382"/>
                <a:gd name="T32" fmla="*/ 408 w 497"/>
                <a:gd name="T33" fmla="*/ 195 h 382"/>
                <a:gd name="T34" fmla="*/ 266 w 497"/>
                <a:gd name="T35" fmla="*/ 160 h 382"/>
                <a:gd name="T36" fmla="*/ 248 w 497"/>
                <a:gd name="T37" fmla="*/ 168 h 382"/>
                <a:gd name="T38" fmla="*/ 203 w 497"/>
                <a:gd name="T39" fmla="*/ 133 h 382"/>
                <a:gd name="T40" fmla="*/ 248 w 497"/>
                <a:gd name="T41" fmla="*/ 107 h 382"/>
                <a:gd name="T42" fmla="*/ 293 w 497"/>
                <a:gd name="T43" fmla="*/ 124 h 382"/>
                <a:gd name="T44" fmla="*/ 443 w 497"/>
                <a:gd name="T45" fmla="*/ 177 h 382"/>
                <a:gd name="T46" fmla="*/ 487 w 497"/>
                <a:gd name="T47" fmla="*/ 160 h 382"/>
                <a:gd name="T48" fmla="*/ 487 w 497"/>
                <a:gd name="T49" fmla="*/ 124 h 382"/>
                <a:gd name="T50" fmla="*/ 425 w 497"/>
                <a:gd name="T51" fmla="*/ 346 h 382"/>
                <a:gd name="T52" fmla="*/ 425 w 497"/>
                <a:gd name="T53" fmla="*/ 346 h 382"/>
                <a:gd name="T54" fmla="*/ 461 w 497"/>
                <a:gd name="T55" fmla="*/ 337 h 382"/>
                <a:gd name="T56" fmla="*/ 443 w 497"/>
                <a:gd name="T57" fmla="*/ 177 h 382"/>
                <a:gd name="T58" fmla="*/ 408 w 497"/>
                <a:gd name="T59" fmla="*/ 195 h 382"/>
                <a:gd name="T60" fmla="*/ 425 w 497"/>
                <a:gd name="T61" fmla="*/ 346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7" h="382">
                  <a:moveTo>
                    <a:pt x="80" y="248"/>
                  </a:moveTo>
                  <a:lnTo>
                    <a:pt x="80" y="248"/>
                  </a:lnTo>
                  <a:cubicBezTo>
                    <a:pt x="97" y="293"/>
                    <a:pt x="106" y="311"/>
                    <a:pt x="159" y="328"/>
                  </a:cubicBezTo>
                  <a:cubicBezTo>
                    <a:pt x="203" y="355"/>
                    <a:pt x="230" y="381"/>
                    <a:pt x="248" y="381"/>
                  </a:cubicBezTo>
                  <a:cubicBezTo>
                    <a:pt x="266" y="381"/>
                    <a:pt x="293" y="355"/>
                    <a:pt x="337" y="337"/>
                  </a:cubicBezTo>
                  <a:cubicBezTo>
                    <a:pt x="390" y="311"/>
                    <a:pt x="372" y="311"/>
                    <a:pt x="390" y="258"/>
                  </a:cubicBezTo>
                  <a:cubicBezTo>
                    <a:pt x="248" y="328"/>
                    <a:pt x="248" y="328"/>
                    <a:pt x="248" y="328"/>
                  </a:cubicBezTo>
                  <a:lnTo>
                    <a:pt x="80" y="248"/>
                  </a:lnTo>
                  <a:close/>
                  <a:moveTo>
                    <a:pt x="487" y="124"/>
                  </a:moveTo>
                  <a:lnTo>
                    <a:pt x="487" y="124"/>
                  </a:lnTo>
                  <a:cubicBezTo>
                    <a:pt x="274" y="9"/>
                    <a:pt x="274" y="9"/>
                    <a:pt x="274" y="9"/>
                  </a:cubicBezTo>
                  <a:cubicBezTo>
                    <a:pt x="266" y="0"/>
                    <a:pt x="239" y="0"/>
                    <a:pt x="221" y="9"/>
                  </a:cubicBezTo>
                  <a:cubicBezTo>
                    <a:pt x="9" y="124"/>
                    <a:pt x="9" y="124"/>
                    <a:pt x="9" y="124"/>
                  </a:cubicBezTo>
                  <a:cubicBezTo>
                    <a:pt x="0" y="133"/>
                    <a:pt x="0" y="142"/>
                    <a:pt x="9" y="160"/>
                  </a:cubicBezTo>
                  <a:cubicBezTo>
                    <a:pt x="221" y="275"/>
                    <a:pt x="221" y="275"/>
                    <a:pt x="221" y="275"/>
                  </a:cubicBezTo>
                  <a:cubicBezTo>
                    <a:pt x="239" y="284"/>
                    <a:pt x="266" y="284"/>
                    <a:pt x="274" y="275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266" y="160"/>
                    <a:pt x="266" y="160"/>
                    <a:pt x="266" y="160"/>
                  </a:cubicBezTo>
                  <a:cubicBezTo>
                    <a:pt x="257" y="160"/>
                    <a:pt x="257" y="168"/>
                    <a:pt x="248" y="168"/>
                  </a:cubicBezTo>
                  <a:cubicBezTo>
                    <a:pt x="221" y="168"/>
                    <a:pt x="203" y="151"/>
                    <a:pt x="203" y="133"/>
                  </a:cubicBezTo>
                  <a:cubicBezTo>
                    <a:pt x="203" y="124"/>
                    <a:pt x="221" y="107"/>
                    <a:pt x="248" y="107"/>
                  </a:cubicBezTo>
                  <a:cubicBezTo>
                    <a:pt x="266" y="107"/>
                    <a:pt x="284" y="115"/>
                    <a:pt x="293" y="124"/>
                  </a:cubicBezTo>
                  <a:cubicBezTo>
                    <a:pt x="443" y="177"/>
                    <a:pt x="443" y="177"/>
                    <a:pt x="443" y="177"/>
                  </a:cubicBezTo>
                  <a:cubicBezTo>
                    <a:pt x="487" y="160"/>
                    <a:pt x="487" y="160"/>
                    <a:pt x="487" y="160"/>
                  </a:cubicBezTo>
                  <a:cubicBezTo>
                    <a:pt x="496" y="142"/>
                    <a:pt x="496" y="133"/>
                    <a:pt x="487" y="124"/>
                  </a:cubicBezTo>
                  <a:close/>
                  <a:moveTo>
                    <a:pt x="425" y="346"/>
                  </a:moveTo>
                  <a:lnTo>
                    <a:pt x="425" y="346"/>
                  </a:lnTo>
                  <a:cubicBezTo>
                    <a:pt x="416" y="355"/>
                    <a:pt x="452" y="364"/>
                    <a:pt x="461" y="337"/>
                  </a:cubicBezTo>
                  <a:cubicBezTo>
                    <a:pt x="469" y="213"/>
                    <a:pt x="443" y="177"/>
                    <a:pt x="443" y="177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408" y="195"/>
                    <a:pt x="443" y="222"/>
                    <a:pt x="425" y="346"/>
                  </a:cubicBezTo>
                  <a:close/>
                </a:path>
              </a:pathLst>
            </a:custGeom>
            <a:solidFill>
              <a:srgbClr val="257BA0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675">
                <a:latin typeface="+mn-lt"/>
                <a:cs typeface="+mn-cs"/>
              </a:endParaRPr>
            </a:p>
          </p:txBody>
        </p:sp>
        <p:grpSp>
          <p:nvGrpSpPr>
            <p:cNvPr id="10253" name="Group 102">
              <a:extLst>
                <a:ext uri="{FF2B5EF4-FFF2-40B4-BE49-F238E27FC236}">
                  <a16:creationId xmlns:a16="http://schemas.microsoft.com/office/drawing/2014/main" id="{06AFFCD3-6809-4D3D-B1EC-FFF9FBB46B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69677" y="2498549"/>
              <a:ext cx="921533" cy="835931"/>
              <a:chOff x="7769677" y="2260194"/>
              <a:chExt cx="921533" cy="835931"/>
            </a:xfrm>
          </p:grpSpPr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A9F1538D-C9AC-430E-B72C-A98BD7A359CE}"/>
                  </a:ext>
                </a:extLst>
              </p:cNvPr>
              <p:cNvSpPr txBox="1"/>
              <p:nvPr/>
            </p:nvSpPr>
            <p:spPr>
              <a:xfrm>
                <a:off x="7799814" y="2260924"/>
                <a:ext cx="880293" cy="2540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d-ID" altLang="ko-KR" sz="2400" b="1">
                    <a:solidFill>
                      <a:srgbClr val="50524F"/>
                    </a:solidFill>
                    <a:latin typeface="+mj-lt"/>
                    <a:cs typeface="Roboto condensed"/>
                  </a:rPr>
                  <a:t>2013</a:t>
                </a:r>
                <a:endParaRPr lang="ko-KR" altLang="en-US" sz="2400" b="1" dirty="0">
                  <a:solidFill>
                    <a:srgbClr val="50524F"/>
                  </a:solidFill>
                  <a:latin typeface="+mj-lt"/>
                  <a:cs typeface="Roboto condensed"/>
                </a:endParaRPr>
              </a:p>
            </p:txBody>
          </p:sp>
          <p:sp>
            <p:nvSpPr>
              <p:cNvPr id="10256" name="Rectangle 83">
                <a:extLst>
                  <a:ext uri="{FF2B5EF4-FFF2-40B4-BE49-F238E27FC236}">
                    <a16:creationId xmlns:a16="http://schemas.microsoft.com/office/drawing/2014/main" id="{C168D780-950A-4488-94B7-40103BBA80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17861" y="2634460"/>
                <a:ext cx="84510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id-ID" altLang="en-US" sz="2400">
                    <a:solidFill>
                      <a:srgbClr val="50524F"/>
                    </a:solidFill>
                    <a:latin typeface="Segoe UI Light" panose="020B0502040204020203" pitchFamily="34" charset="0"/>
                  </a:rPr>
                  <a:t>PPKn</a:t>
                </a:r>
              </a:p>
            </p:txBody>
          </p: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5E7AEF10-7C66-47B1-A8FF-9F9F728714BF}"/>
                  </a:ext>
                </a:extLst>
              </p:cNvPr>
              <p:cNvCxnSpPr/>
              <p:nvPr/>
            </p:nvCxnSpPr>
            <p:spPr>
              <a:xfrm>
                <a:off x="7769677" y="2659471"/>
                <a:ext cx="921533" cy="0"/>
              </a:xfrm>
              <a:prstGeom prst="line">
                <a:avLst/>
              </a:prstGeom>
              <a:ln w="19050">
                <a:solidFill>
                  <a:srgbClr val="F15F5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E0B08BC-9940-4492-B722-F27F457EFDC4}"/>
                </a:ext>
              </a:extLst>
            </p:cNvPr>
            <p:cNvCxnSpPr/>
            <p:nvPr/>
          </p:nvCxnSpPr>
          <p:spPr>
            <a:xfrm flipH="1">
              <a:off x="8256615" y="2059450"/>
              <a:ext cx="0" cy="43665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lowchart: Process 61">
            <a:extLst>
              <a:ext uri="{FF2B5EF4-FFF2-40B4-BE49-F238E27FC236}">
                <a16:creationId xmlns:a16="http://schemas.microsoft.com/office/drawing/2014/main" id="{106C91D3-7D82-4284-88CC-D2BA12553CD9}"/>
              </a:ext>
            </a:extLst>
          </p:cNvPr>
          <p:cNvSpPr/>
          <p:nvPr/>
        </p:nvSpPr>
        <p:spPr>
          <a:xfrm>
            <a:off x="0" y="0"/>
            <a:ext cx="9144000" cy="5162550"/>
          </a:xfrm>
          <a:prstGeom prst="flowChartProcess">
            <a:avLst/>
          </a:prstGeom>
          <a:solidFill>
            <a:srgbClr val="50524F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11267" name="Title 1">
            <a:extLst>
              <a:ext uri="{FF2B5EF4-FFF2-40B4-BE49-F238E27FC236}">
                <a16:creationId xmlns:a16="http://schemas.microsoft.com/office/drawing/2014/main" id="{6B673B71-D2AF-4808-B79F-78CBF9C7C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365125"/>
            <a:ext cx="7886700" cy="1325563"/>
          </a:xfrm>
        </p:spPr>
        <p:txBody>
          <a:bodyPr/>
          <a:lstStyle/>
          <a:p>
            <a:pPr eaLnBrk="1" hangingPunct="1"/>
            <a:r>
              <a:rPr lang="id-ID" altLang="en-US">
                <a:solidFill>
                  <a:srgbClr val="50524F"/>
                </a:solidFill>
              </a:rPr>
              <a:t>Jalur </a:t>
            </a:r>
            <a:r>
              <a:rPr lang="id-ID" altLang="en-US" b="1">
                <a:solidFill>
                  <a:srgbClr val="50524F"/>
                </a:solidFill>
              </a:rPr>
              <a:t>Pendidikan Tinggi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0621054-8EEB-4B6D-AA46-12929A90A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1613" y="2503488"/>
            <a:ext cx="7886700" cy="2193925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id-ID" altLang="en-US" b="1"/>
              <a:t>Filsafat Pancasila</a:t>
            </a:r>
            <a:r>
              <a:rPr lang="id-ID" altLang="en-US"/>
              <a:t> 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id-ID" altLang="en-US" b="1"/>
              <a:t>Kewiraan</a:t>
            </a:r>
            <a:r>
              <a:rPr lang="id-ID" altLang="en-US"/>
              <a:t> (1974-1999)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id-ID" altLang="en-US" b="1"/>
              <a:t>Pendidikan Pancasila </a:t>
            </a:r>
            <a:r>
              <a:rPr lang="id-ID" altLang="en-US"/>
              <a:t>(1995-skrg)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id-ID" altLang="en-US" b="1"/>
              <a:t>Pendidikan Kewarganegaraan </a:t>
            </a:r>
            <a:r>
              <a:rPr lang="id-ID" altLang="en-US"/>
              <a:t>(2000-skrg)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6D795FA-BB18-4FA6-A44D-2923F6DE9429}"/>
              </a:ext>
            </a:extLst>
          </p:cNvPr>
          <p:cNvCxnSpPr/>
          <p:nvPr/>
        </p:nvCxnSpPr>
        <p:spPr>
          <a:xfrm>
            <a:off x="0" y="1881188"/>
            <a:ext cx="9144000" cy="0"/>
          </a:xfrm>
          <a:prstGeom prst="line">
            <a:avLst/>
          </a:prstGeom>
          <a:ln w="57150">
            <a:solidFill>
              <a:srgbClr val="50524F">
                <a:alpha val="72157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60">
            <a:extLst>
              <a:ext uri="{FF2B5EF4-FFF2-40B4-BE49-F238E27FC236}">
                <a16:creationId xmlns:a16="http://schemas.microsoft.com/office/drawing/2014/main" id="{AD38807B-5381-4F67-AC4C-513B7BAA0D78}"/>
              </a:ext>
            </a:extLst>
          </p:cNvPr>
          <p:cNvGrpSpPr>
            <a:grpSpLocks/>
          </p:cNvGrpSpPr>
          <p:nvPr/>
        </p:nvGrpSpPr>
        <p:grpSpPr bwMode="auto">
          <a:xfrm>
            <a:off x="800100" y="1677988"/>
            <a:ext cx="612775" cy="2733675"/>
            <a:chOff x="799562" y="1678370"/>
            <a:chExt cx="613764" cy="2732647"/>
          </a:xfrm>
        </p:grpSpPr>
        <p:grpSp>
          <p:nvGrpSpPr>
            <p:cNvPr id="11271" name="Group 59">
              <a:extLst>
                <a:ext uri="{FF2B5EF4-FFF2-40B4-BE49-F238E27FC236}">
                  <a16:creationId xmlns:a16="http://schemas.microsoft.com/office/drawing/2014/main" id="{FFC1E138-9217-4AA1-B3E4-244427177C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9562" y="1678370"/>
              <a:ext cx="613764" cy="2651020"/>
              <a:chOff x="799562" y="1678370"/>
              <a:chExt cx="613764" cy="2651020"/>
            </a:xfrm>
          </p:grpSpPr>
          <p:sp>
            <p:nvSpPr>
              <p:cNvPr id="8" name="타원 58">
                <a:extLst>
                  <a:ext uri="{FF2B5EF4-FFF2-40B4-BE49-F238E27FC236}">
                    <a16:creationId xmlns:a16="http://schemas.microsoft.com/office/drawing/2014/main" id="{B8936350-6291-42F0-A9A8-351EFA25D351}"/>
                  </a:ext>
                </a:extLst>
              </p:cNvPr>
              <p:cNvSpPr/>
              <p:nvPr/>
            </p:nvSpPr>
            <p:spPr>
              <a:xfrm>
                <a:off x="799562" y="1678370"/>
                <a:ext cx="381615" cy="380857"/>
              </a:xfrm>
              <a:prstGeom prst="ellipse">
                <a:avLst/>
              </a:prstGeom>
              <a:ln w="38100">
                <a:solidFill>
                  <a:srgbClr val="F15F5C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lnSpc>
                    <a:spcPts val="18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ko-KR" sz="3500" dirty="0">
                  <a:gradFill>
                    <a:gsLst>
                      <a:gs pos="0">
                        <a:schemeClr val="bg2"/>
                      </a:gs>
                      <a:gs pos="100000">
                        <a:schemeClr val="bg2"/>
                      </a:gs>
                    </a:gsLst>
                    <a:lin ang="0" scaled="1"/>
                  </a:gradFill>
                  <a:latin typeface="Roboto condensed"/>
                  <a:ea typeface="Roboto Light" pitchFamily="2" charset="0"/>
                  <a:cs typeface="Roboto condensed"/>
                </a:endParaRP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BC65452C-0367-43E5-AB53-2FF2EC582E45}"/>
                  </a:ext>
                </a:extLst>
              </p:cNvPr>
              <p:cNvCxnSpPr/>
              <p:nvPr/>
            </p:nvCxnSpPr>
            <p:spPr>
              <a:xfrm>
                <a:off x="982420" y="2073508"/>
                <a:ext cx="0" cy="2256576"/>
              </a:xfrm>
              <a:prstGeom prst="line">
                <a:avLst/>
              </a:prstGeom>
              <a:ln w="28575">
                <a:solidFill>
                  <a:srgbClr val="F15F5C"/>
                </a:solidFill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" name="Group 146">
                <a:extLst>
                  <a:ext uri="{FF2B5EF4-FFF2-40B4-BE49-F238E27FC236}">
                    <a16:creationId xmlns:a16="http://schemas.microsoft.com/office/drawing/2014/main" id="{1F7641B4-30B3-4C9A-B809-98C38A03CE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85521" y="2625791"/>
                <a:ext cx="227805" cy="238395"/>
                <a:chOff x="0" y="0"/>
                <a:chExt cx="581" cy="573"/>
              </a:xfrm>
              <a:solidFill>
                <a:srgbClr val="F15F5C"/>
              </a:solidFill>
            </p:grpSpPr>
            <p:sp>
              <p:nvSpPr>
                <p:cNvPr id="14" name="AutoShape 138">
                  <a:extLst>
                    <a:ext uri="{FF2B5EF4-FFF2-40B4-BE49-F238E27FC236}">
                      <a16:creationId xmlns:a16="http://schemas.microsoft.com/office/drawing/2014/main" id="{6BA5FFC1-F596-4031-8607-1C05E2AE4E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6" y="0"/>
                  <a:ext cx="72" cy="18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1600" h="21600">
                      <a:moveTo>
                        <a:pt x="10799" y="0"/>
                      </a:moveTo>
                      <a:cubicBezTo>
                        <a:pt x="4833" y="0"/>
                        <a:pt x="0" y="1476"/>
                        <a:pt x="0" y="3295"/>
                      </a:cubicBezTo>
                      <a:lnTo>
                        <a:pt x="0" y="18305"/>
                      </a:lnTo>
                      <a:cubicBezTo>
                        <a:pt x="0" y="20125"/>
                        <a:pt x="4833" y="21600"/>
                        <a:pt x="10799" y="21600"/>
                      </a:cubicBezTo>
                      <a:cubicBezTo>
                        <a:pt x="16762" y="21600"/>
                        <a:pt x="21600" y="20125"/>
                        <a:pt x="21600" y="18305"/>
                      </a:cubicBezTo>
                      <a:lnTo>
                        <a:pt x="21600" y="3295"/>
                      </a:lnTo>
                      <a:cubicBezTo>
                        <a:pt x="21600" y="1476"/>
                        <a:pt x="16762" y="0"/>
                        <a:pt x="10799" y="0"/>
                      </a:cubicBezTo>
                      <a:close/>
                      <a:moveTo>
                        <a:pt x="10799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15" name="AutoShape 139">
                  <a:extLst>
                    <a:ext uri="{FF2B5EF4-FFF2-40B4-BE49-F238E27FC236}">
                      <a16:creationId xmlns:a16="http://schemas.microsoft.com/office/drawing/2014/main" id="{A757901C-BB9B-43CD-BFE7-BAC63FE801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6" y="392"/>
                  <a:ext cx="72" cy="18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1600" h="21600">
                      <a:moveTo>
                        <a:pt x="10799" y="0"/>
                      </a:moveTo>
                      <a:cubicBezTo>
                        <a:pt x="4833" y="0"/>
                        <a:pt x="0" y="1476"/>
                        <a:pt x="0" y="3295"/>
                      </a:cubicBezTo>
                      <a:lnTo>
                        <a:pt x="0" y="18305"/>
                      </a:lnTo>
                      <a:cubicBezTo>
                        <a:pt x="0" y="20125"/>
                        <a:pt x="4833" y="21600"/>
                        <a:pt x="10799" y="21600"/>
                      </a:cubicBezTo>
                      <a:cubicBezTo>
                        <a:pt x="16762" y="21600"/>
                        <a:pt x="21600" y="20125"/>
                        <a:pt x="21600" y="18305"/>
                      </a:cubicBezTo>
                      <a:lnTo>
                        <a:pt x="21600" y="3295"/>
                      </a:lnTo>
                      <a:cubicBezTo>
                        <a:pt x="21600" y="1476"/>
                        <a:pt x="16762" y="0"/>
                        <a:pt x="10799" y="0"/>
                      </a:cubicBezTo>
                      <a:close/>
                      <a:moveTo>
                        <a:pt x="10799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16" name="AutoShape 140">
                  <a:extLst>
                    <a:ext uri="{FF2B5EF4-FFF2-40B4-BE49-F238E27FC236}">
                      <a16:creationId xmlns:a16="http://schemas.microsoft.com/office/drawing/2014/main" id="{63E47AAD-2AEF-4DC0-BFCA-151A80C203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0" y="248"/>
                  <a:ext cx="181" cy="7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1600" h="21600">
                      <a:moveTo>
                        <a:pt x="18305" y="0"/>
                      </a:moveTo>
                      <a:lnTo>
                        <a:pt x="3295" y="0"/>
                      </a:lnTo>
                      <a:cubicBezTo>
                        <a:pt x="1475" y="0"/>
                        <a:pt x="0" y="4834"/>
                        <a:pt x="0" y="10798"/>
                      </a:cubicBezTo>
                      <a:cubicBezTo>
                        <a:pt x="0" y="16762"/>
                        <a:pt x="1475" y="21600"/>
                        <a:pt x="3295" y="21600"/>
                      </a:cubicBezTo>
                      <a:lnTo>
                        <a:pt x="18305" y="21600"/>
                      </a:lnTo>
                      <a:cubicBezTo>
                        <a:pt x="20124" y="21600"/>
                        <a:pt x="21600" y="16762"/>
                        <a:pt x="21600" y="10798"/>
                      </a:cubicBezTo>
                      <a:cubicBezTo>
                        <a:pt x="21600" y="4834"/>
                        <a:pt x="20124" y="0"/>
                        <a:pt x="18305" y="0"/>
                      </a:cubicBezTo>
                      <a:close/>
                      <a:moveTo>
                        <a:pt x="18305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17" name="AutoShape 141">
                  <a:extLst>
                    <a:ext uri="{FF2B5EF4-FFF2-40B4-BE49-F238E27FC236}">
                      <a16:creationId xmlns:a16="http://schemas.microsoft.com/office/drawing/2014/main" id="{D045ACC9-7D1D-468B-9B79-AFB4A05887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248"/>
                  <a:ext cx="181" cy="7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1600" h="21600">
                      <a:moveTo>
                        <a:pt x="21600" y="10798"/>
                      </a:moveTo>
                      <a:cubicBezTo>
                        <a:pt x="21600" y="4834"/>
                        <a:pt x="20124" y="0"/>
                        <a:pt x="18304" y="0"/>
                      </a:cubicBezTo>
                      <a:lnTo>
                        <a:pt x="3295" y="0"/>
                      </a:lnTo>
                      <a:cubicBezTo>
                        <a:pt x="1475" y="0"/>
                        <a:pt x="0" y="4834"/>
                        <a:pt x="0" y="10798"/>
                      </a:cubicBezTo>
                      <a:cubicBezTo>
                        <a:pt x="0" y="16762"/>
                        <a:pt x="1475" y="21600"/>
                        <a:pt x="3295" y="21600"/>
                      </a:cubicBezTo>
                      <a:lnTo>
                        <a:pt x="18304" y="21600"/>
                      </a:lnTo>
                      <a:cubicBezTo>
                        <a:pt x="20124" y="21600"/>
                        <a:pt x="21600" y="16764"/>
                        <a:pt x="21600" y="10798"/>
                      </a:cubicBezTo>
                      <a:close/>
                      <a:moveTo>
                        <a:pt x="21600" y="1079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18" name="AutoShape 142">
                  <a:extLst>
                    <a:ext uri="{FF2B5EF4-FFF2-40B4-BE49-F238E27FC236}">
                      <a16:creationId xmlns:a16="http://schemas.microsoft.com/office/drawing/2014/main" id="{11A11207-ED8D-4A07-9500-C569D8937C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2" y="64"/>
                  <a:ext cx="153" cy="153"/>
                </a:xfrm>
                <a:custGeom>
                  <a:avLst/>
                  <a:gdLst>
                    <a:gd name="T0" fmla="*/ 0 w 20488"/>
                    <a:gd name="T1" fmla="*/ 0 h 20489"/>
                    <a:gd name="T2" fmla="*/ 0 w 20488"/>
                    <a:gd name="T3" fmla="*/ 0 h 20489"/>
                    <a:gd name="T4" fmla="*/ 0 w 20488"/>
                    <a:gd name="T5" fmla="*/ 0 h 20489"/>
                    <a:gd name="T6" fmla="*/ 0 w 20488"/>
                    <a:gd name="T7" fmla="*/ 0 h 20489"/>
                    <a:gd name="T8" fmla="*/ 0 w 20488"/>
                    <a:gd name="T9" fmla="*/ 0 h 20489"/>
                    <a:gd name="T10" fmla="*/ 0 w 20488"/>
                    <a:gd name="T11" fmla="*/ 0 h 20489"/>
                    <a:gd name="T12" fmla="*/ 0 w 20488"/>
                    <a:gd name="T13" fmla="*/ 0 h 20489"/>
                    <a:gd name="T14" fmla="*/ 0 w 20488"/>
                    <a:gd name="T15" fmla="*/ 0 h 204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0488" h="20489">
                      <a:moveTo>
                        <a:pt x="7697" y="19601"/>
                      </a:moveTo>
                      <a:lnTo>
                        <a:pt x="19601" y="7697"/>
                      </a:lnTo>
                      <a:cubicBezTo>
                        <a:pt x="21044" y="6253"/>
                        <a:pt x="20690" y="3557"/>
                        <a:pt x="18809" y="1678"/>
                      </a:cubicBezTo>
                      <a:cubicBezTo>
                        <a:pt x="16928" y="-203"/>
                        <a:pt x="14234" y="-555"/>
                        <a:pt x="12792" y="887"/>
                      </a:cubicBezTo>
                      <a:lnTo>
                        <a:pt x="888" y="12791"/>
                      </a:lnTo>
                      <a:cubicBezTo>
                        <a:pt x="-556" y="14235"/>
                        <a:pt x="-202" y="16928"/>
                        <a:pt x="1679" y="18809"/>
                      </a:cubicBezTo>
                      <a:cubicBezTo>
                        <a:pt x="3558" y="20690"/>
                        <a:pt x="6252" y="21045"/>
                        <a:pt x="7697" y="19601"/>
                      </a:cubicBezTo>
                      <a:close/>
                      <a:moveTo>
                        <a:pt x="7697" y="19601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19" name="AutoShape 143">
                  <a:extLst>
                    <a:ext uri="{FF2B5EF4-FFF2-40B4-BE49-F238E27FC236}">
                      <a16:creationId xmlns:a16="http://schemas.microsoft.com/office/drawing/2014/main" id="{935196CC-937A-4CA8-B3F0-2B16F6DFBB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" y="344"/>
                  <a:ext cx="153" cy="153"/>
                </a:xfrm>
                <a:custGeom>
                  <a:avLst/>
                  <a:gdLst>
                    <a:gd name="T0" fmla="*/ 0 w 20489"/>
                    <a:gd name="T1" fmla="*/ 0 h 20488"/>
                    <a:gd name="T2" fmla="*/ 0 w 20489"/>
                    <a:gd name="T3" fmla="*/ 0 h 20488"/>
                    <a:gd name="T4" fmla="*/ 0 w 20489"/>
                    <a:gd name="T5" fmla="*/ 0 h 20488"/>
                    <a:gd name="T6" fmla="*/ 0 w 20489"/>
                    <a:gd name="T7" fmla="*/ 0 h 20488"/>
                    <a:gd name="T8" fmla="*/ 0 w 20489"/>
                    <a:gd name="T9" fmla="*/ 0 h 20488"/>
                    <a:gd name="T10" fmla="*/ 0 w 20489"/>
                    <a:gd name="T11" fmla="*/ 0 h 20488"/>
                    <a:gd name="T12" fmla="*/ 0 w 20489"/>
                    <a:gd name="T13" fmla="*/ 0 h 20488"/>
                    <a:gd name="T14" fmla="*/ 0 w 20489"/>
                    <a:gd name="T15" fmla="*/ 0 h 2048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0489" h="20488">
                      <a:moveTo>
                        <a:pt x="12792" y="888"/>
                      </a:moveTo>
                      <a:lnTo>
                        <a:pt x="888" y="12792"/>
                      </a:lnTo>
                      <a:cubicBezTo>
                        <a:pt x="-556" y="14236"/>
                        <a:pt x="-202" y="16929"/>
                        <a:pt x="1679" y="18809"/>
                      </a:cubicBezTo>
                      <a:cubicBezTo>
                        <a:pt x="3558" y="20689"/>
                        <a:pt x="6253" y="21044"/>
                        <a:pt x="7697" y="19601"/>
                      </a:cubicBezTo>
                      <a:lnTo>
                        <a:pt x="19601" y="7697"/>
                      </a:lnTo>
                      <a:cubicBezTo>
                        <a:pt x="21044" y="6254"/>
                        <a:pt x="20690" y="3559"/>
                        <a:pt x="18810" y="1679"/>
                      </a:cubicBezTo>
                      <a:cubicBezTo>
                        <a:pt x="16929" y="-203"/>
                        <a:pt x="14235" y="-556"/>
                        <a:pt x="12792" y="888"/>
                      </a:cubicBezTo>
                      <a:close/>
                      <a:moveTo>
                        <a:pt x="12792" y="88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20" name="AutoShape 144">
                  <a:extLst>
                    <a:ext uri="{FF2B5EF4-FFF2-40B4-BE49-F238E27FC236}">
                      <a16:creationId xmlns:a16="http://schemas.microsoft.com/office/drawing/2014/main" id="{658319A9-F94B-4AE9-9CD8-E89014603F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2" y="344"/>
                  <a:ext cx="153" cy="153"/>
                </a:xfrm>
                <a:custGeom>
                  <a:avLst/>
                  <a:gdLst>
                    <a:gd name="T0" fmla="*/ 0 w 20489"/>
                    <a:gd name="T1" fmla="*/ 0 h 20489"/>
                    <a:gd name="T2" fmla="*/ 0 w 20489"/>
                    <a:gd name="T3" fmla="*/ 0 h 20489"/>
                    <a:gd name="T4" fmla="*/ 0 w 20489"/>
                    <a:gd name="T5" fmla="*/ 0 h 20489"/>
                    <a:gd name="T6" fmla="*/ 0 w 20489"/>
                    <a:gd name="T7" fmla="*/ 0 h 20489"/>
                    <a:gd name="T8" fmla="*/ 0 w 20489"/>
                    <a:gd name="T9" fmla="*/ 0 h 20489"/>
                    <a:gd name="T10" fmla="*/ 0 w 20489"/>
                    <a:gd name="T11" fmla="*/ 0 h 20489"/>
                    <a:gd name="T12" fmla="*/ 0 w 20489"/>
                    <a:gd name="T13" fmla="*/ 0 h 20489"/>
                    <a:gd name="T14" fmla="*/ 0 w 20489"/>
                    <a:gd name="T15" fmla="*/ 0 h 204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0489" h="20489">
                      <a:moveTo>
                        <a:pt x="7696" y="888"/>
                      </a:moveTo>
                      <a:cubicBezTo>
                        <a:pt x="6251" y="-556"/>
                        <a:pt x="3559" y="-202"/>
                        <a:pt x="1679" y="1678"/>
                      </a:cubicBezTo>
                      <a:cubicBezTo>
                        <a:pt x="-201" y="3558"/>
                        <a:pt x="-556" y="6251"/>
                        <a:pt x="888" y="7697"/>
                      </a:cubicBezTo>
                      <a:lnTo>
                        <a:pt x="12792" y="19601"/>
                      </a:lnTo>
                      <a:cubicBezTo>
                        <a:pt x="14236" y="21044"/>
                        <a:pt x="16932" y="20690"/>
                        <a:pt x="18811" y="18810"/>
                      </a:cubicBezTo>
                      <a:cubicBezTo>
                        <a:pt x="20691" y="16929"/>
                        <a:pt x="21044" y="14236"/>
                        <a:pt x="19601" y="12793"/>
                      </a:cubicBezTo>
                      <a:lnTo>
                        <a:pt x="7696" y="888"/>
                      </a:lnTo>
                      <a:close/>
                      <a:moveTo>
                        <a:pt x="7696" y="88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21" name="AutoShape 145">
                  <a:extLst>
                    <a:ext uri="{FF2B5EF4-FFF2-40B4-BE49-F238E27FC236}">
                      <a16:creationId xmlns:a16="http://schemas.microsoft.com/office/drawing/2014/main" id="{89EB60F8-4B58-46E7-A856-8684BEF96C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" y="71"/>
                  <a:ext cx="154" cy="154"/>
                </a:xfrm>
                <a:custGeom>
                  <a:avLst/>
                  <a:gdLst>
                    <a:gd name="T0" fmla="*/ 0 w 20489"/>
                    <a:gd name="T1" fmla="*/ 0 h 20489"/>
                    <a:gd name="T2" fmla="*/ 0 w 20489"/>
                    <a:gd name="T3" fmla="*/ 0 h 20489"/>
                    <a:gd name="T4" fmla="*/ 0 w 20489"/>
                    <a:gd name="T5" fmla="*/ 0 h 20489"/>
                    <a:gd name="T6" fmla="*/ 0 w 20489"/>
                    <a:gd name="T7" fmla="*/ 0 h 20489"/>
                    <a:gd name="T8" fmla="*/ 0 w 20489"/>
                    <a:gd name="T9" fmla="*/ 0 h 20489"/>
                    <a:gd name="T10" fmla="*/ 0 w 20489"/>
                    <a:gd name="T11" fmla="*/ 0 h 20489"/>
                    <a:gd name="T12" fmla="*/ 0 w 20489"/>
                    <a:gd name="T13" fmla="*/ 0 h 20489"/>
                    <a:gd name="T14" fmla="*/ 0 w 20489"/>
                    <a:gd name="T15" fmla="*/ 0 h 204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0489" h="20489">
                      <a:moveTo>
                        <a:pt x="12792" y="19602"/>
                      </a:moveTo>
                      <a:cubicBezTo>
                        <a:pt x="14235" y="21045"/>
                        <a:pt x="16930" y="20691"/>
                        <a:pt x="18811" y="18810"/>
                      </a:cubicBezTo>
                      <a:cubicBezTo>
                        <a:pt x="20691" y="16930"/>
                        <a:pt x="21044" y="14236"/>
                        <a:pt x="19601" y="12793"/>
                      </a:cubicBezTo>
                      <a:lnTo>
                        <a:pt x="7696" y="888"/>
                      </a:lnTo>
                      <a:cubicBezTo>
                        <a:pt x="6252" y="-555"/>
                        <a:pt x="3560" y="-202"/>
                        <a:pt x="1679" y="1679"/>
                      </a:cubicBezTo>
                      <a:cubicBezTo>
                        <a:pt x="-201" y="3559"/>
                        <a:pt x="-556" y="6254"/>
                        <a:pt x="887" y="7697"/>
                      </a:cubicBezTo>
                      <a:lnTo>
                        <a:pt x="12792" y="19602"/>
                      </a:lnTo>
                      <a:close/>
                      <a:moveTo>
                        <a:pt x="12792" y="19602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7" name="Group 146">
                <a:extLst>
                  <a:ext uri="{FF2B5EF4-FFF2-40B4-BE49-F238E27FC236}">
                    <a16:creationId xmlns:a16="http://schemas.microsoft.com/office/drawing/2014/main" id="{471B2EBE-2668-4404-9412-DA07D8DBE3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85521" y="3114727"/>
                <a:ext cx="227805" cy="238395"/>
                <a:chOff x="0" y="0"/>
                <a:chExt cx="581" cy="573"/>
              </a:xfrm>
              <a:solidFill>
                <a:srgbClr val="F15F5C"/>
              </a:solidFill>
            </p:grpSpPr>
            <p:sp>
              <p:nvSpPr>
                <p:cNvPr id="33" name="AutoShape 138">
                  <a:extLst>
                    <a:ext uri="{FF2B5EF4-FFF2-40B4-BE49-F238E27FC236}">
                      <a16:creationId xmlns:a16="http://schemas.microsoft.com/office/drawing/2014/main" id="{93077E6D-265D-41A5-857E-D6E9F2A07F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6" y="0"/>
                  <a:ext cx="72" cy="18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1600" h="21600">
                      <a:moveTo>
                        <a:pt x="10799" y="0"/>
                      </a:moveTo>
                      <a:cubicBezTo>
                        <a:pt x="4833" y="0"/>
                        <a:pt x="0" y="1476"/>
                        <a:pt x="0" y="3295"/>
                      </a:cubicBezTo>
                      <a:lnTo>
                        <a:pt x="0" y="18305"/>
                      </a:lnTo>
                      <a:cubicBezTo>
                        <a:pt x="0" y="20125"/>
                        <a:pt x="4833" y="21600"/>
                        <a:pt x="10799" y="21600"/>
                      </a:cubicBezTo>
                      <a:cubicBezTo>
                        <a:pt x="16762" y="21600"/>
                        <a:pt x="21600" y="20125"/>
                        <a:pt x="21600" y="18305"/>
                      </a:cubicBezTo>
                      <a:lnTo>
                        <a:pt x="21600" y="3295"/>
                      </a:lnTo>
                      <a:cubicBezTo>
                        <a:pt x="21600" y="1476"/>
                        <a:pt x="16762" y="0"/>
                        <a:pt x="10799" y="0"/>
                      </a:cubicBezTo>
                      <a:close/>
                      <a:moveTo>
                        <a:pt x="10799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34" name="AutoShape 139">
                  <a:extLst>
                    <a:ext uri="{FF2B5EF4-FFF2-40B4-BE49-F238E27FC236}">
                      <a16:creationId xmlns:a16="http://schemas.microsoft.com/office/drawing/2014/main" id="{5C91A92E-3E2B-41AE-B183-866CAA56FF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6" y="392"/>
                  <a:ext cx="72" cy="18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1600" h="21600">
                      <a:moveTo>
                        <a:pt x="10799" y="0"/>
                      </a:moveTo>
                      <a:cubicBezTo>
                        <a:pt x="4833" y="0"/>
                        <a:pt x="0" y="1476"/>
                        <a:pt x="0" y="3295"/>
                      </a:cubicBezTo>
                      <a:lnTo>
                        <a:pt x="0" y="18305"/>
                      </a:lnTo>
                      <a:cubicBezTo>
                        <a:pt x="0" y="20125"/>
                        <a:pt x="4833" y="21600"/>
                        <a:pt x="10799" y="21600"/>
                      </a:cubicBezTo>
                      <a:cubicBezTo>
                        <a:pt x="16762" y="21600"/>
                        <a:pt x="21600" y="20125"/>
                        <a:pt x="21600" y="18305"/>
                      </a:cubicBezTo>
                      <a:lnTo>
                        <a:pt x="21600" y="3295"/>
                      </a:lnTo>
                      <a:cubicBezTo>
                        <a:pt x="21600" y="1476"/>
                        <a:pt x="16762" y="0"/>
                        <a:pt x="10799" y="0"/>
                      </a:cubicBezTo>
                      <a:close/>
                      <a:moveTo>
                        <a:pt x="10799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35" name="AutoShape 140">
                  <a:extLst>
                    <a:ext uri="{FF2B5EF4-FFF2-40B4-BE49-F238E27FC236}">
                      <a16:creationId xmlns:a16="http://schemas.microsoft.com/office/drawing/2014/main" id="{92432237-D014-427C-AA93-926CE080DD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0" y="248"/>
                  <a:ext cx="181" cy="7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1600" h="21600">
                      <a:moveTo>
                        <a:pt x="18305" y="0"/>
                      </a:moveTo>
                      <a:lnTo>
                        <a:pt x="3295" y="0"/>
                      </a:lnTo>
                      <a:cubicBezTo>
                        <a:pt x="1475" y="0"/>
                        <a:pt x="0" y="4834"/>
                        <a:pt x="0" y="10798"/>
                      </a:cubicBezTo>
                      <a:cubicBezTo>
                        <a:pt x="0" y="16762"/>
                        <a:pt x="1475" y="21600"/>
                        <a:pt x="3295" y="21600"/>
                      </a:cubicBezTo>
                      <a:lnTo>
                        <a:pt x="18305" y="21600"/>
                      </a:lnTo>
                      <a:cubicBezTo>
                        <a:pt x="20124" y="21600"/>
                        <a:pt x="21600" y="16762"/>
                        <a:pt x="21600" y="10798"/>
                      </a:cubicBezTo>
                      <a:cubicBezTo>
                        <a:pt x="21600" y="4834"/>
                        <a:pt x="20124" y="0"/>
                        <a:pt x="18305" y="0"/>
                      </a:cubicBezTo>
                      <a:close/>
                      <a:moveTo>
                        <a:pt x="18305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36" name="AutoShape 141">
                  <a:extLst>
                    <a:ext uri="{FF2B5EF4-FFF2-40B4-BE49-F238E27FC236}">
                      <a16:creationId xmlns:a16="http://schemas.microsoft.com/office/drawing/2014/main" id="{B40F9100-D068-4A8B-8233-43348B6BCC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248"/>
                  <a:ext cx="181" cy="7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1600" h="21600">
                      <a:moveTo>
                        <a:pt x="21600" y="10798"/>
                      </a:moveTo>
                      <a:cubicBezTo>
                        <a:pt x="21600" y="4834"/>
                        <a:pt x="20124" y="0"/>
                        <a:pt x="18304" y="0"/>
                      </a:cubicBezTo>
                      <a:lnTo>
                        <a:pt x="3295" y="0"/>
                      </a:lnTo>
                      <a:cubicBezTo>
                        <a:pt x="1475" y="0"/>
                        <a:pt x="0" y="4834"/>
                        <a:pt x="0" y="10798"/>
                      </a:cubicBezTo>
                      <a:cubicBezTo>
                        <a:pt x="0" y="16762"/>
                        <a:pt x="1475" y="21600"/>
                        <a:pt x="3295" y="21600"/>
                      </a:cubicBezTo>
                      <a:lnTo>
                        <a:pt x="18304" y="21600"/>
                      </a:lnTo>
                      <a:cubicBezTo>
                        <a:pt x="20124" y="21600"/>
                        <a:pt x="21600" y="16764"/>
                        <a:pt x="21600" y="10798"/>
                      </a:cubicBezTo>
                      <a:close/>
                      <a:moveTo>
                        <a:pt x="21600" y="1079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37" name="AutoShape 142">
                  <a:extLst>
                    <a:ext uri="{FF2B5EF4-FFF2-40B4-BE49-F238E27FC236}">
                      <a16:creationId xmlns:a16="http://schemas.microsoft.com/office/drawing/2014/main" id="{4B2EDEBB-C97A-453B-959A-F0994EE9BD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2" y="64"/>
                  <a:ext cx="153" cy="153"/>
                </a:xfrm>
                <a:custGeom>
                  <a:avLst/>
                  <a:gdLst>
                    <a:gd name="T0" fmla="*/ 0 w 20488"/>
                    <a:gd name="T1" fmla="*/ 0 h 20489"/>
                    <a:gd name="T2" fmla="*/ 0 w 20488"/>
                    <a:gd name="T3" fmla="*/ 0 h 20489"/>
                    <a:gd name="T4" fmla="*/ 0 w 20488"/>
                    <a:gd name="T5" fmla="*/ 0 h 20489"/>
                    <a:gd name="T6" fmla="*/ 0 w 20488"/>
                    <a:gd name="T7" fmla="*/ 0 h 20489"/>
                    <a:gd name="T8" fmla="*/ 0 w 20488"/>
                    <a:gd name="T9" fmla="*/ 0 h 20489"/>
                    <a:gd name="T10" fmla="*/ 0 w 20488"/>
                    <a:gd name="T11" fmla="*/ 0 h 20489"/>
                    <a:gd name="T12" fmla="*/ 0 w 20488"/>
                    <a:gd name="T13" fmla="*/ 0 h 20489"/>
                    <a:gd name="T14" fmla="*/ 0 w 20488"/>
                    <a:gd name="T15" fmla="*/ 0 h 204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0488" h="20489">
                      <a:moveTo>
                        <a:pt x="7697" y="19601"/>
                      </a:moveTo>
                      <a:lnTo>
                        <a:pt x="19601" y="7697"/>
                      </a:lnTo>
                      <a:cubicBezTo>
                        <a:pt x="21044" y="6253"/>
                        <a:pt x="20690" y="3557"/>
                        <a:pt x="18809" y="1678"/>
                      </a:cubicBezTo>
                      <a:cubicBezTo>
                        <a:pt x="16928" y="-203"/>
                        <a:pt x="14234" y="-555"/>
                        <a:pt x="12792" y="887"/>
                      </a:cubicBezTo>
                      <a:lnTo>
                        <a:pt x="888" y="12791"/>
                      </a:lnTo>
                      <a:cubicBezTo>
                        <a:pt x="-556" y="14235"/>
                        <a:pt x="-202" y="16928"/>
                        <a:pt x="1679" y="18809"/>
                      </a:cubicBezTo>
                      <a:cubicBezTo>
                        <a:pt x="3558" y="20690"/>
                        <a:pt x="6252" y="21045"/>
                        <a:pt x="7697" y="19601"/>
                      </a:cubicBezTo>
                      <a:close/>
                      <a:moveTo>
                        <a:pt x="7697" y="19601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38" name="AutoShape 143">
                  <a:extLst>
                    <a:ext uri="{FF2B5EF4-FFF2-40B4-BE49-F238E27FC236}">
                      <a16:creationId xmlns:a16="http://schemas.microsoft.com/office/drawing/2014/main" id="{DEB4C77D-5DDB-4F77-B1AC-7E0CD80691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" y="344"/>
                  <a:ext cx="153" cy="153"/>
                </a:xfrm>
                <a:custGeom>
                  <a:avLst/>
                  <a:gdLst>
                    <a:gd name="T0" fmla="*/ 0 w 20489"/>
                    <a:gd name="T1" fmla="*/ 0 h 20488"/>
                    <a:gd name="T2" fmla="*/ 0 w 20489"/>
                    <a:gd name="T3" fmla="*/ 0 h 20488"/>
                    <a:gd name="T4" fmla="*/ 0 w 20489"/>
                    <a:gd name="T5" fmla="*/ 0 h 20488"/>
                    <a:gd name="T6" fmla="*/ 0 w 20489"/>
                    <a:gd name="T7" fmla="*/ 0 h 20488"/>
                    <a:gd name="T8" fmla="*/ 0 w 20489"/>
                    <a:gd name="T9" fmla="*/ 0 h 20488"/>
                    <a:gd name="T10" fmla="*/ 0 w 20489"/>
                    <a:gd name="T11" fmla="*/ 0 h 20488"/>
                    <a:gd name="T12" fmla="*/ 0 w 20489"/>
                    <a:gd name="T13" fmla="*/ 0 h 20488"/>
                    <a:gd name="T14" fmla="*/ 0 w 20489"/>
                    <a:gd name="T15" fmla="*/ 0 h 2048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0489" h="20488">
                      <a:moveTo>
                        <a:pt x="12792" y="888"/>
                      </a:moveTo>
                      <a:lnTo>
                        <a:pt x="888" y="12792"/>
                      </a:lnTo>
                      <a:cubicBezTo>
                        <a:pt x="-556" y="14236"/>
                        <a:pt x="-202" y="16929"/>
                        <a:pt x="1679" y="18809"/>
                      </a:cubicBezTo>
                      <a:cubicBezTo>
                        <a:pt x="3558" y="20689"/>
                        <a:pt x="6253" y="21044"/>
                        <a:pt x="7697" y="19601"/>
                      </a:cubicBezTo>
                      <a:lnTo>
                        <a:pt x="19601" y="7697"/>
                      </a:lnTo>
                      <a:cubicBezTo>
                        <a:pt x="21044" y="6254"/>
                        <a:pt x="20690" y="3559"/>
                        <a:pt x="18810" y="1679"/>
                      </a:cubicBezTo>
                      <a:cubicBezTo>
                        <a:pt x="16929" y="-203"/>
                        <a:pt x="14235" y="-556"/>
                        <a:pt x="12792" y="888"/>
                      </a:cubicBezTo>
                      <a:close/>
                      <a:moveTo>
                        <a:pt x="12792" y="88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39" name="AutoShape 144">
                  <a:extLst>
                    <a:ext uri="{FF2B5EF4-FFF2-40B4-BE49-F238E27FC236}">
                      <a16:creationId xmlns:a16="http://schemas.microsoft.com/office/drawing/2014/main" id="{2C6EFA29-4845-4831-B92C-5629359707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2" y="344"/>
                  <a:ext cx="153" cy="153"/>
                </a:xfrm>
                <a:custGeom>
                  <a:avLst/>
                  <a:gdLst>
                    <a:gd name="T0" fmla="*/ 0 w 20489"/>
                    <a:gd name="T1" fmla="*/ 0 h 20489"/>
                    <a:gd name="T2" fmla="*/ 0 w 20489"/>
                    <a:gd name="T3" fmla="*/ 0 h 20489"/>
                    <a:gd name="T4" fmla="*/ 0 w 20489"/>
                    <a:gd name="T5" fmla="*/ 0 h 20489"/>
                    <a:gd name="T6" fmla="*/ 0 w 20489"/>
                    <a:gd name="T7" fmla="*/ 0 h 20489"/>
                    <a:gd name="T8" fmla="*/ 0 w 20489"/>
                    <a:gd name="T9" fmla="*/ 0 h 20489"/>
                    <a:gd name="T10" fmla="*/ 0 w 20489"/>
                    <a:gd name="T11" fmla="*/ 0 h 20489"/>
                    <a:gd name="T12" fmla="*/ 0 w 20489"/>
                    <a:gd name="T13" fmla="*/ 0 h 20489"/>
                    <a:gd name="T14" fmla="*/ 0 w 20489"/>
                    <a:gd name="T15" fmla="*/ 0 h 204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0489" h="20489">
                      <a:moveTo>
                        <a:pt x="7696" y="888"/>
                      </a:moveTo>
                      <a:cubicBezTo>
                        <a:pt x="6251" y="-556"/>
                        <a:pt x="3559" y="-202"/>
                        <a:pt x="1679" y="1678"/>
                      </a:cubicBezTo>
                      <a:cubicBezTo>
                        <a:pt x="-201" y="3558"/>
                        <a:pt x="-556" y="6251"/>
                        <a:pt x="888" y="7697"/>
                      </a:cubicBezTo>
                      <a:lnTo>
                        <a:pt x="12792" y="19601"/>
                      </a:lnTo>
                      <a:cubicBezTo>
                        <a:pt x="14236" y="21044"/>
                        <a:pt x="16932" y="20690"/>
                        <a:pt x="18811" y="18810"/>
                      </a:cubicBezTo>
                      <a:cubicBezTo>
                        <a:pt x="20691" y="16929"/>
                        <a:pt x="21044" y="14236"/>
                        <a:pt x="19601" y="12793"/>
                      </a:cubicBezTo>
                      <a:lnTo>
                        <a:pt x="7696" y="888"/>
                      </a:lnTo>
                      <a:close/>
                      <a:moveTo>
                        <a:pt x="7696" y="88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40" name="AutoShape 145">
                  <a:extLst>
                    <a:ext uri="{FF2B5EF4-FFF2-40B4-BE49-F238E27FC236}">
                      <a16:creationId xmlns:a16="http://schemas.microsoft.com/office/drawing/2014/main" id="{680079C8-552C-472E-BC74-68D44C0C4A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" y="71"/>
                  <a:ext cx="154" cy="154"/>
                </a:xfrm>
                <a:custGeom>
                  <a:avLst/>
                  <a:gdLst>
                    <a:gd name="T0" fmla="*/ 0 w 20489"/>
                    <a:gd name="T1" fmla="*/ 0 h 20489"/>
                    <a:gd name="T2" fmla="*/ 0 w 20489"/>
                    <a:gd name="T3" fmla="*/ 0 h 20489"/>
                    <a:gd name="T4" fmla="*/ 0 w 20489"/>
                    <a:gd name="T5" fmla="*/ 0 h 20489"/>
                    <a:gd name="T6" fmla="*/ 0 w 20489"/>
                    <a:gd name="T7" fmla="*/ 0 h 20489"/>
                    <a:gd name="T8" fmla="*/ 0 w 20489"/>
                    <a:gd name="T9" fmla="*/ 0 h 20489"/>
                    <a:gd name="T10" fmla="*/ 0 w 20489"/>
                    <a:gd name="T11" fmla="*/ 0 h 20489"/>
                    <a:gd name="T12" fmla="*/ 0 w 20489"/>
                    <a:gd name="T13" fmla="*/ 0 h 20489"/>
                    <a:gd name="T14" fmla="*/ 0 w 20489"/>
                    <a:gd name="T15" fmla="*/ 0 h 204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0489" h="20489">
                      <a:moveTo>
                        <a:pt x="12792" y="19602"/>
                      </a:moveTo>
                      <a:cubicBezTo>
                        <a:pt x="14235" y="21045"/>
                        <a:pt x="16930" y="20691"/>
                        <a:pt x="18811" y="18810"/>
                      </a:cubicBezTo>
                      <a:cubicBezTo>
                        <a:pt x="20691" y="16930"/>
                        <a:pt x="21044" y="14236"/>
                        <a:pt x="19601" y="12793"/>
                      </a:cubicBezTo>
                      <a:lnTo>
                        <a:pt x="7696" y="888"/>
                      </a:lnTo>
                      <a:cubicBezTo>
                        <a:pt x="6252" y="-555"/>
                        <a:pt x="3560" y="-202"/>
                        <a:pt x="1679" y="1679"/>
                      </a:cubicBezTo>
                      <a:cubicBezTo>
                        <a:pt x="-201" y="3559"/>
                        <a:pt x="-556" y="6254"/>
                        <a:pt x="887" y="7697"/>
                      </a:cubicBezTo>
                      <a:lnTo>
                        <a:pt x="12792" y="19602"/>
                      </a:lnTo>
                      <a:close/>
                      <a:moveTo>
                        <a:pt x="12792" y="19602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0" name="Group 146">
                <a:extLst>
                  <a:ext uri="{FF2B5EF4-FFF2-40B4-BE49-F238E27FC236}">
                    <a16:creationId xmlns:a16="http://schemas.microsoft.com/office/drawing/2014/main" id="{35660F73-AFAC-4330-9B30-69977F86D5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85521" y="3645222"/>
                <a:ext cx="227805" cy="238395"/>
                <a:chOff x="0" y="0"/>
                <a:chExt cx="581" cy="573"/>
              </a:xfrm>
              <a:solidFill>
                <a:srgbClr val="F15F5C"/>
              </a:solidFill>
            </p:grpSpPr>
            <p:sp>
              <p:nvSpPr>
                <p:cNvPr id="42" name="AutoShape 138">
                  <a:extLst>
                    <a:ext uri="{FF2B5EF4-FFF2-40B4-BE49-F238E27FC236}">
                      <a16:creationId xmlns:a16="http://schemas.microsoft.com/office/drawing/2014/main" id="{0C16221D-B39A-484F-BAA1-1AAA765E9F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6" y="0"/>
                  <a:ext cx="72" cy="18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1600" h="21600">
                      <a:moveTo>
                        <a:pt x="10799" y="0"/>
                      </a:moveTo>
                      <a:cubicBezTo>
                        <a:pt x="4833" y="0"/>
                        <a:pt x="0" y="1476"/>
                        <a:pt x="0" y="3295"/>
                      </a:cubicBezTo>
                      <a:lnTo>
                        <a:pt x="0" y="18305"/>
                      </a:lnTo>
                      <a:cubicBezTo>
                        <a:pt x="0" y="20125"/>
                        <a:pt x="4833" y="21600"/>
                        <a:pt x="10799" y="21600"/>
                      </a:cubicBezTo>
                      <a:cubicBezTo>
                        <a:pt x="16762" y="21600"/>
                        <a:pt x="21600" y="20125"/>
                        <a:pt x="21600" y="18305"/>
                      </a:cubicBezTo>
                      <a:lnTo>
                        <a:pt x="21600" y="3295"/>
                      </a:lnTo>
                      <a:cubicBezTo>
                        <a:pt x="21600" y="1476"/>
                        <a:pt x="16762" y="0"/>
                        <a:pt x="10799" y="0"/>
                      </a:cubicBezTo>
                      <a:close/>
                      <a:moveTo>
                        <a:pt x="10799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43" name="AutoShape 139">
                  <a:extLst>
                    <a:ext uri="{FF2B5EF4-FFF2-40B4-BE49-F238E27FC236}">
                      <a16:creationId xmlns:a16="http://schemas.microsoft.com/office/drawing/2014/main" id="{ECF05BC3-6255-432A-9A3B-79A9E0AB02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6" y="392"/>
                  <a:ext cx="72" cy="18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1600" h="21600">
                      <a:moveTo>
                        <a:pt x="10799" y="0"/>
                      </a:moveTo>
                      <a:cubicBezTo>
                        <a:pt x="4833" y="0"/>
                        <a:pt x="0" y="1476"/>
                        <a:pt x="0" y="3295"/>
                      </a:cubicBezTo>
                      <a:lnTo>
                        <a:pt x="0" y="18305"/>
                      </a:lnTo>
                      <a:cubicBezTo>
                        <a:pt x="0" y="20125"/>
                        <a:pt x="4833" y="21600"/>
                        <a:pt x="10799" y="21600"/>
                      </a:cubicBezTo>
                      <a:cubicBezTo>
                        <a:pt x="16762" y="21600"/>
                        <a:pt x="21600" y="20125"/>
                        <a:pt x="21600" y="18305"/>
                      </a:cubicBezTo>
                      <a:lnTo>
                        <a:pt x="21600" y="3295"/>
                      </a:lnTo>
                      <a:cubicBezTo>
                        <a:pt x="21600" y="1476"/>
                        <a:pt x="16762" y="0"/>
                        <a:pt x="10799" y="0"/>
                      </a:cubicBezTo>
                      <a:close/>
                      <a:moveTo>
                        <a:pt x="10799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44" name="AutoShape 140">
                  <a:extLst>
                    <a:ext uri="{FF2B5EF4-FFF2-40B4-BE49-F238E27FC236}">
                      <a16:creationId xmlns:a16="http://schemas.microsoft.com/office/drawing/2014/main" id="{9451D941-0045-4C23-82F0-09DEAE51F7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0" y="248"/>
                  <a:ext cx="181" cy="7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1600" h="21600">
                      <a:moveTo>
                        <a:pt x="18305" y="0"/>
                      </a:moveTo>
                      <a:lnTo>
                        <a:pt x="3295" y="0"/>
                      </a:lnTo>
                      <a:cubicBezTo>
                        <a:pt x="1475" y="0"/>
                        <a:pt x="0" y="4834"/>
                        <a:pt x="0" y="10798"/>
                      </a:cubicBezTo>
                      <a:cubicBezTo>
                        <a:pt x="0" y="16762"/>
                        <a:pt x="1475" y="21600"/>
                        <a:pt x="3295" y="21600"/>
                      </a:cubicBezTo>
                      <a:lnTo>
                        <a:pt x="18305" y="21600"/>
                      </a:lnTo>
                      <a:cubicBezTo>
                        <a:pt x="20124" y="21600"/>
                        <a:pt x="21600" y="16762"/>
                        <a:pt x="21600" y="10798"/>
                      </a:cubicBezTo>
                      <a:cubicBezTo>
                        <a:pt x="21600" y="4834"/>
                        <a:pt x="20124" y="0"/>
                        <a:pt x="18305" y="0"/>
                      </a:cubicBezTo>
                      <a:close/>
                      <a:moveTo>
                        <a:pt x="18305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45" name="AutoShape 141">
                  <a:extLst>
                    <a:ext uri="{FF2B5EF4-FFF2-40B4-BE49-F238E27FC236}">
                      <a16:creationId xmlns:a16="http://schemas.microsoft.com/office/drawing/2014/main" id="{6BB7D531-6370-47FD-A764-8B0A5786E7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248"/>
                  <a:ext cx="181" cy="7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1600" h="21600">
                      <a:moveTo>
                        <a:pt x="21600" y="10798"/>
                      </a:moveTo>
                      <a:cubicBezTo>
                        <a:pt x="21600" y="4834"/>
                        <a:pt x="20124" y="0"/>
                        <a:pt x="18304" y="0"/>
                      </a:cubicBezTo>
                      <a:lnTo>
                        <a:pt x="3295" y="0"/>
                      </a:lnTo>
                      <a:cubicBezTo>
                        <a:pt x="1475" y="0"/>
                        <a:pt x="0" y="4834"/>
                        <a:pt x="0" y="10798"/>
                      </a:cubicBezTo>
                      <a:cubicBezTo>
                        <a:pt x="0" y="16762"/>
                        <a:pt x="1475" y="21600"/>
                        <a:pt x="3295" y="21600"/>
                      </a:cubicBezTo>
                      <a:lnTo>
                        <a:pt x="18304" y="21600"/>
                      </a:lnTo>
                      <a:cubicBezTo>
                        <a:pt x="20124" y="21600"/>
                        <a:pt x="21600" y="16764"/>
                        <a:pt x="21600" y="10798"/>
                      </a:cubicBezTo>
                      <a:close/>
                      <a:moveTo>
                        <a:pt x="21600" y="1079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46" name="AutoShape 142">
                  <a:extLst>
                    <a:ext uri="{FF2B5EF4-FFF2-40B4-BE49-F238E27FC236}">
                      <a16:creationId xmlns:a16="http://schemas.microsoft.com/office/drawing/2014/main" id="{06FC95F8-934B-4291-802A-3B35B56E4F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2" y="64"/>
                  <a:ext cx="153" cy="153"/>
                </a:xfrm>
                <a:custGeom>
                  <a:avLst/>
                  <a:gdLst>
                    <a:gd name="T0" fmla="*/ 0 w 20488"/>
                    <a:gd name="T1" fmla="*/ 0 h 20489"/>
                    <a:gd name="T2" fmla="*/ 0 w 20488"/>
                    <a:gd name="T3" fmla="*/ 0 h 20489"/>
                    <a:gd name="T4" fmla="*/ 0 w 20488"/>
                    <a:gd name="T5" fmla="*/ 0 h 20489"/>
                    <a:gd name="T6" fmla="*/ 0 w 20488"/>
                    <a:gd name="T7" fmla="*/ 0 h 20489"/>
                    <a:gd name="T8" fmla="*/ 0 w 20488"/>
                    <a:gd name="T9" fmla="*/ 0 h 20489"/>
                    <a:gd name="T10" fmla="*/ 0 w 20488"/>
                    <a:gd name="T11" fmla="*/ 0 h 20489"/>
                    <a:gd name="T12" fmla="*/ 0 w 20488"/>
                    <a:gd name="T13" fmla="*/ 0 h 20489"/>
                    <a:gd name="T14" fmla="*/ 0 w 20488"/>
                    <a:gd name="T15" fmla="*/ 0 h 204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0488" h="20489">
                      <a:moveTo>
                        <a:pt x="7697" y="19601"/>
                      </a:moveTo>
                      <a:lnTo>
                        <a:pt x="19601" y="7697"/>
                      </a:lnTo>
                      <a:cubicBezTo>
                        <a:pt x="21044" y="6253"/>
                        <a:pt x="20690" y="3557"/>
                        <a:pt x="18809" y="1678"/>
                      </a:cubicBezTo>
                      <a:cubicBezTo>
                        <a:pt x="16928" y="-203"/>
                        <a:pt x="14234" y="-555"/>
                        <a:pt x="12792" y="887"/>
                      </a:cubicBezTo>
                      <a:lnTo>
                        <a:pt x="888" y="12791"/>
                      </a:lnTo>
                      <a:cubicBezTo>
                        <a:pt x="-556" y="14235"/>
                        <a:pt x="-202" y="16928"/>
                        <a:pt x="1679" y="18809"/>
                      </a:cubicBezTo>
                      <a:cubicBezTo>
                        <a:pt x="3558" y="20690"/>
                        <a:pt x="6252" y="21045"/>
                        <a:pt x="7697" y="19601"/>
                      </a:cubicBezTo>
                      <a:close/>
                      <a:moveTo>
                        <a:pt x="7697" y="19601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47" name="AutoShape 143">
                  <a:extLst>
                    <a:ext uri="{FF2B5EF4-FFF2-40B4-BE49-F238E27FC236}">
                      <a16:creationId xmlns:a16="http://schemas.microsoft.com/office/drawing/2014/main" id="{F77488D2-AE34-45D7-BD07-8BFF2AEDE7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" y="344"/>
                  <a:ext cx="153" cy="153"/>
                </a:xfrm>
                <a:custGeom>
                  <a:avLst/>
                  <a:gdLst>
                    <a:gd name="T0" fmla="*/ 0 w 20489"/>
                    <a:gd name="T1" fmla="*/ 0 h 20488"/>
                    <a:gd name="T2" fmla="*/ 0 w 20489"/>
                    <a:gd name="T3" fmla="*/ 0 h 20488"/>
                    <a:gd name="T4" fmla="*/ 0 w 20489"/>
                    <a:gd name="T5" fmla="*/ 0 h 20488"/>
                    <a:gd name="T6" fmla="*/ 0 w 20489"/>
                    <a:gd name="T7" fmla="*/ 0 h 20488"/>
                    <a:gd name="T8" fmla="*/ 0 w 20489"/>
                    <a:gd name="T9" fmla="*/ 0 h 20488"/>
                    <a:gd name="T10" fmla="*/ 0 w 20489"/>
                    <a:gd name="T11" fmla="*/ 0 h 20488"/>
                    <a:gd name="T12" fmla="*/ 0 w 20489"/>
                    <a:gd name="T13" fmla="*/ 0 h 20488"/>
                    <a:gd name="T14" fmla="*/ 0 w 20489"/>
                    <a:gd name="T15" fmla="*/ 0 h 2048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0489" h="20488">
                      <a:moveTo>
                        <a:pt x="12792" y="888"/>
                      </a:moveTo>
                      <a:lnTo>
                        <a:pt x="888" y="12792"/>
                      </a:lnTo>
                      <a:cubicBezTo>
                        <a:pt x="-556" y="14236"/>
                        <a:pt x="-202" y="16929"/>
                        <a:pt x="1679" y="18809"/>
                      </a:cubicBezTo>
                      <a:cubicBezTo>
                        <a:pt x="3558" y="20689"/>
                        <a:pt x="6253" y="21044"/>
                        <a:pt x="7697" y="19601"/>
                      </a:cubicBezTo>
                      <a:lnTo>
                        <a:pt x="19601" y="7697"/>
                      </a:lnTo>
                      <a:cubicBezTo>
                        <a:pt x="21044" y="6254"/>
                        <a:pt x="20690" y="3559"/>
                        <a:pt x="18810" y="1679"/>
                      </a:cubicBezTo>
                      <a:cubicBezTo>
                        <a:pt x="16929" y="-203"/>
                        <a:pt x="14235" y="-556"/>
                        <a:pt x="12792" y="888"/>
                      </a:cubicBezTo>
                      <a:close/>
                      <a:moveTo>
                        <a:pt x="12792" y="88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48" name="AutoShape 144">
                  <a:extLst>
                    <a:ext uri="{FF2B5EF4-FFF2-40B4-BE49-F238E27FC236}">
                      <a16:creationId xmlns:a16="http://schemas.microsoft.com/office/drawing/2014/main" id="{41B517B5-ED3A-455A-8EFA-8656AD9F76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2" y="344"/>
                  <a:ext cx="153" cy="153"/>
                </a:xfrm>
                <a:custGeom>
                  <a:avLst/>
                  <a:gdLst>
                    <a:gd name="T0" fmla="*/ 0 w 20489"/>
                    <a:gd name="T1" fmla="*/ 0 h 20489"/>
                    <a:gd name="T2" fmla="*/ 0 w 20489"/>
                    <a:gd name="T3" fmla="*/ 0 h 20489"/>
                    <a:gd name="T4" fmla="*/ 0 w 20489"/>
                    <a:gd name="T5" fmla="*/ 0 h 20489"/>
                    <a:gd name="T6" fmla="*/ 0 w 20489"/>
                    <a:gd name="T7" fmla="*/ 0 h 20489"/>
                    <a:gd name="T8" fmla="*/ 0 w 20489"/>
                    <a:gd name="T9" fmla="*/ 0 h 20489"/>
                    <a:gd name="T10" fmla="*/ 0 w 20489"/>
                    <a:gd name="T11" fmla="*/ 0 h 20489"/>
                    <a:gd name="T12" fmla="*/ 0 w 20489"/>
                    <a:gd name="T13" fmla="*/ 0 h 20489"/>
                    <a:gd name="T14" fmla="*/ 0 w 20489"/>
                    <a:gd name="T15" fmla="*/ 0 h 204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0489" h="20489">
                      <a:moveTo>
                        <a:pt x="7696" y="888"/>
                      </a:moveTo>
                      <a:cubicBezTo>
                        <a:pt x="6251" y="-556"/>
                        <a:pt x="3559" y="-202"/>
                        <a:pt x="1679" y="1678"/>
                      </a:cubicBezTo>
                      <a:cubicBezTo>
                        <a:pt x="-201" y="3558"/>
                        <a:pt x="-556" y="6251"/>
                        <a:pt x="888" y="7697"/>
                      </a:cubicBezTo>
                      <a:lnTo>
                        <a:pt x="12792" y="19601"/>
                      </a:lnTo>
                      <a:cubicBezTo>
                        <a:pt x="14236" y="21044"/>
                        <a:pt x="16932" y="20690"/>
                        <a:pt x="18811" y="18810"/>
                      </a:cubicBezTo>
                      <a:cubicBezTo>
                        <a:pt x="20691" y="16929"/>
                        <a:pt x="21044" y="14236"/>
                        <a:pt x="19601" y="12793"/>
                      </a:cubicBezTo>
                      <a:lnTo>
                        <a:pt x="7696" y="888"/>
                      </a:lnTo>
                      <a:close/>
                      <a:moveTo>
                        <a:pt x="7696" y="88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  <p:sp>
              <p:nvSpPr>
                <p:cNvPr id="49" name="AutoShape 145">
                  <a:extLst>
                    <a:ext uri="{FF2B5EF4-FFF2-40B4-BE49-F238E27FC236}">
                      <a16:creationId xmlns:a16="http://schemas.microsoft.com/office/drawing/2014/main" id="{AF54C095-3098-44CE-BE94-F418D7E445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" y="71"/>
                  <a:ext cx="154" cy="154"/>
                </a:xfrm>
                <a:custGeom>
                  <a:avLst/>
                  <a:gdLst>
                    <a:gd name="T0" fmla="*/ 0 w 20489"/>
                    <a:gd name="T1" fmla="*/ 0 h 20489"/>
                    <a:gd name="T2" fmla="*/ 0 w 20489"/>
                    <a:gd name="T3" fmla="*/ 0 h 20489"/>
                    <a:gd name="T4" fmla="*/ 0 w 20489"/>
                    <a:gd name="T5" fmla="*/ 0 h 20489"/>
                    <a:gd name="T6" fmla="*/ 0 w 20489"/>
                    <a:gd name="T7" fmla="*/ 0 h 20489"/>
                    <a:gd name="T8" fmla="*/ 0 w 20489"/>
                    <a:gd name="T9" fmla="*/ 0 h 20489"/>
                    <a:gd name="T10" fmla="*/ 0 w 20489"/>
                    <a:gd name="T11" fmla="*/ 0 h 20489"/>
                    <a:gd name="T12" fmla="*/ 0 w 20489"/>
                    <a:gd name="T13" fmla="*/ 0 h 20489"/>
                    <a:gd name="T14" fmla="*/ 0 w 20489"/>
                    <a:gd name="T15" fmla="*/ 0 h 2048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0489" h="20489">
                      <a:moveTo>
                        <a:pt x="12792" y="19602"/>
                      </a:moveTo>
                      <a:cubicBezTo>
                        <a:pt x="14235" y="21045"/>
                        <a:pt x="16930" y="20691"/>
                        <a:pt x="18811" y="18810"/>
                      </a:cubicBezTo>
                      <a:cubicBezTo>
                        <a:pt x="20691" y="16930"/>
                        <a:pt x="21044" y="14236"/>
                        <a:pt x="19601" y="12793"/>
                      </a:cubicBezTo>
                      <a:lnTo>
                        <a:pt x="7696" y="888"/>
                      </a:lnTo>
                      <a:cubicBezTo>
                        <a:pt x="6252" y="-555"/>
                        <a:pt x="3560" y="-202"/>
                        <a:pt x="1679" y="1679"/>
                      </a:cubicBezTo>
                      <a:cubicBezTo>
                        <a:pt x="-201" y="3559"/>
                        <a:pt x="-556" y="6254"/>
                        <a:pt x="887" y="7697"/>
                      </a:cubicBezTo>
                      <a:lnTo>
                        <a:pt x="12792" y="19602"/>
                      </a:lnTo>
                      <a:close/>
                      <a:moveTo>
                        <a:pt x="12792" y="19602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0" tIns="0" rIns="0" bIns="0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350">
                    <a:latin typeface="+mn-lt"/>
                    <a:cs typeface="+mn-cs"/>
                  </a:endParaRPr>
                </a:p>
              </p:txBody>
            </p:sp>
          </p:grpSp>
        </p:grpSp>
        <p:grpSp>
          <p:nvGrpSpPr>
            <p:cNvPr id="11" name="Group 146">
              <a:extLst>
                <a:ext uri="{FF2B5EF4-FFF2-40B4-BE49-F238E27FC236}">
                  <a16:creationId xmlns:a16="http://schemas.microsoft.com/office/drawing/2014/main" id="{B05B79B9-D3E2-4E18-BAFC-3F97AC4761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5521" y="4172622"/>
              <a:ext cx="227805" cy="238395"/>
              <a:chOff x="0" y="0"/>
              <a:chExt cx="581" cy="573"/>
            </a:xfrm>
            <a:solidFill>
              <a:srgbClr val="F15F5C"/>
            </a:solidFill>
          </p:grpSpPr>
          <p:sp>
            <p:nvSpPr>
              <p:cNvPr id="51" name="AutoShape 138">
                <a:extLst>
                  <a:ext uri="{FF2B5EF4-FFF2-40B4-BE49-F238E27FC236}">
                    <a16:creationId xmlns:a16="http://schemas.microsoft.com/office/drawing/2014/main" id="{3FFCBBE3-7D99-461D-BBF5-9EBC816509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" y="0"/>
                <a:ext cx="72" cy="18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1600" h="21600">
                    <a:moveTo>
                      <a:pt x="10799" y="0"/>
                    </a:moveTo>
                    <a:cubicBezTo>
                      <a:pt x="4833" y="0"/>
                      <a:pt x="0" y="1476"/>
                      <a:pt x="0" y="3295"/>
                    </a:cubicBezTo>
                    <a:lnTo>
                      <a:pt x="0" y="18305"/>
                    </a:lnTo>
                    <a:cubicBezTo>
                      <a:pt x="0" y="20125"/>
                      <a:pt x="4833" y="21600"/>
                      <a:pt x="10799" y="21600"/>
                    </a:cubicBezTo>
                    <a:cubicBezTo>
                      <a:pt x="16762" y="21600"/>
                      <a:pt x="21600" y="20125"/>
                      <a:pt x="21600" y="18305"/>
                    </a:cubicBezTo>
                    <a:lnTo>
                      <a:pt x="21600" y="3295"/>
                    </a:lnTo>
                    <a:cubicBezTo>
                      <a:pt x="21600" y="1476"/>
                      <a:pt x="16762" y="0"/>
                      <a:pt x="10799" y="0"/>
                    </a:cubicBezTo>
                    <a:close/>
                    <a:moveTo>
                      <a:pt x="10799" y="0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  <p:txBody>
              <a:bodyPr lIns="0" tIns="0" rIns="0" bIns="0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>
                  <a:latin typeface="+mn-lt"/>
                  <a:cs typeface="+mn-cs"/>
                </a:endParaRPr>
              </a:p>
            </p:txBody>
          </p:sp>
          <p:sp>
            <p:nvSpPr>
              <p:cNvPr id="52" name="AutoShape 139">
                <a:extLst>
                  <a:ext uri="{FF2B5EF4-FFF2-40B4-BE49-F238E27FC236}">
                    <a16:creationId xmlns:a16="http://schemas.microsoft.com/office/drawing/2014/main" id="{AF9756DD-5A55-4C25-B92D-2F28C0C022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" y="392"/>
                <a:ext cx="72" cy="18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1600" h="21600">
                    <a:moveTo>
                      <a:pt x="10799" y="0"/>
                    </a:moveTo>
                    <a:cubicBezTo>
                      <a:pt x="4833" y="0"/>
                      <a:pt x="0" y="1476"/>
                      <a:pt x="0" y="3295"/>
                    </a:cubicBezTo>
                    <a:lnTo>
                      <a:pt x="0" y="18305"/>
                    </a:lnTo>
                    <a:cubicBezTo>
                      <a:pt x="0" y="20125"/>
                      <a:pt x="4833" y="21600"/>
                      <a:pt x="10799" y="21600"/>
                    </a:cubicBezTo>
                    <a:cubicBezTo>
                      <a:pt x="16762" y="21600"/>
                      <a:pt x="21600" y="20125"/>
                      <a:pt x="21600" y="18305"/>
                    </a:cubicBezTo>
                    <a:lnTo>
                      <a:pt x="21600" y="3295"/>
                    </a:lnTo>
                    <a:cubicBezTo>
                      <a:pt x="21600" y="1476"/>
                      <a:pt x="16762" y="0"/>
                      <a:pt x="10799" y="0"/>
                    </a:cubicBezTo>
                    <a:close/>
                    <a:moveTo>
                      <a:pt x="10799" y="0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  <p:txBody>
              <a:bodyPr lIns="0" tIns="0" rIns="0" bIns="0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>
                  <a:latin typeface="+mn-lt"/>
                  <a:cs typeface="+mn-cs"/>
                </a:endParaRPr>
              </a:p>
            </p:txBody>
          </p:sp>
          <p:sp>
            <p:nvSpPr>
              <p:cNvPr id="53" name="AutoShape 140">
                <a:extLst>
                  <a:ext uri="{FF2B5EF4-FFF2-40B4-BE49-F238E27FC236}">
                    <a16:creationId xmlns:a16="http://schemas.microsoft.com/office/drawing/2014/main" id="{47F1F5C4-614C-40F4-8305-88ACB009A0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" y="248"/>
                <a:ext cx="181" cy="7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1600" h="21600">
                    <a:moveTo>
                      <a:pt x="18305" y="0"/>
                    </a:moveTo>
                    <a:lnTo>
                      <a:pt x="3295" y="0"/>
                    </a:lnTo>
                    <a:cubicBezTo>
                      <a:pt x="1475" y="0"/>
                      <a:pt x="0" y="4834"/>
                      <a:pt x="0" y="10798"/>
                    </a:cubicBezTo>
                    <a:cubicBezTo>
                      <a:pt x="0" y="16762"/>
                      <a:pt x="1475" y="21600"/>
                      <a:pt x="3295" y="21600"/>
                    </a:cubicBezTo>
                    <a:lnTo>
                      <a:pt x="18305" y="21600"/>
                    </a:lnTo>
                    <a:cubicBezTo>
                      <a:pt x="20124" y="21600"/>
                      <a:pt x="21600" y="16762"/>
                      <a:pt x="21600" y="10798"/>
                    </a:cubicBezTo>
                    <a:cubicBezTo>
                      <a:pt x="21600" y="4834"/>
                      <a:pt x="20124" y="0"/>
                      <a:pt x="18305" y="0"/>
                    </a:cubicBezTo>
                    <a:close/>
                    <a:moveTo>
                      <a:pt x="18305" y="0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  <p:txBody>
              <a:bodyPr lIns="0" tIns="0" rIns="0" bIns="0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>
                  <a:latin typeface="+mn-lt"/>
                  <a:cs typeface="+mn-cs"/>
                </a:endParaRPr>
              </a:p>
            </p:txBody>
          </p:sp>
          <p:sp>
            <p:nvSpPr>
              <p:cNvPr id="54" name="AutoShape 141">
                <a:extLst>
                  <a:ext uri="{FF2B5EF4-FFF2-40B4-BE49-F238E27FC236}">
                    <a16:creationId xmlns:a16="http://schemas.microsoft.com/office/drawing/2014/main" id="{C5570B46-4BD4-4CB9-A98C-6D098651AA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48"/>
                <a:ext cx="181" cy="7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1600" h="21600">
                    <a:moveTo>
                      <a:pt x="21600" y="10798"/>
                    </a:moveTo>
                    <a:cubicBezTo>
                      <a:pt x="21600" y="4834"/>
                      <a:pt x="20124" y="0"/>
                      <a:pt x="18304" y="0"/>
                    </a:cubicBezTo>
                    <a:lnTo>
                      <a:pt x="3295" y="0"/>
                    </a:lnTo>
                    <a:cubicBezTo>
                      <a:pt x="1475" y="0"/>
                      <a:pt x="0" y="4834"/>
                      <a:pt x="0" y="10798"/>
                    </a:cubicBezTo>
                    <a:cubicBezTo>
                      <a:pt x="0" y="16762"/>
                      <a:pt x="1475" y="21600"/>
                      <a:pt x="3295" y="21600"/>
                    </a:cubicBezTo>
                    <a:lnTo>
                      <a:pt x="18304" y="21600"/>
                    </a:lnTo>
                    <a:cubicBezTo>
                      <a:pt x="20124" y="21600"/>
                      <a:pt x="21600" y="16764"/>
                      <a:pt x="21600" y="10798"/>
                    </a:cubicBezTo>
                    <a:close/>
                    <a:moveTo>
                      <a:pt x="21600" y="10798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  <p:txBody>
              <a:bodyPr lIns="0" tIns="0" rIns="0" bIns="0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>
                  <a:latin typeface="+mn-lt"/>
                  <a:cs typeface="+mn-cs"/>
                </a:endParaRPr>
              </a:p>
            </p:txBody>
          </p:sp>
          <p:sp>
            <p:nvSpPr>
              <p:cNvPr id="55" name="AutoShape 142">
                <a:extLst>
                  <a:ext uri="{FF2B5EF4-FFF2-40B4-BE49-F238E27FC236}">
                    <a16:creationId xmlns:a16="http://schemas.microsoft.com/office/drawing/2014/main" id="{AF5FF485-E199-4A88-B575-FC36CCDB0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" y="64"/>
                <a:ext cx="153" cy="153"/>
              </a:xfrm>
              <a:custGeom>
                <a:avLst/>
                <a:gdLst>
                  <a:gd name="T0" fmla="*/ 0 w 20488"/>
                  <a:gd name="T1" fmla="*/ 0 h 20489"/>
                  <a:gd name="T2" fmla="*/ 0 w 20488"/>
                  <a:gd name="T3" fmla="*/ 0 h 20489"/>
                  <a:gd name="T4" fmla="*/ 0 w 20488"/>
                  <a:gd name="T5" fmla="*/ 0 h 20489"/>
                  <a:gd name="T6" fmla="*/ 0 w 20488"/>
                  <a:gd name="T7" fmla="*/ 0 h 20489"/>
                  <a:gd name="T8" fmla="*/ 0 w 20488"/>
                  <a:gd name="T9" fmla="*/ 0 h 20489"/>
                  <a:gd name="T10" fmla="*/ 0 w 20488"/>
                  <a:gd name="T11" fmla="*/ 0 h 20489"/>
                  <a:gd name="T12" fmla="*/ 0 w 20488"/>
                  <a:gd name="T13" fmla="*/ 0 h 20489"/>
                  <a:gd name="T14" fmla="*/ 0 w 20488"/>
                  <a:gd name="T15" fmla="*/ 0 h 2048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488" h="20489">
                    <a:moveTo>
                      <a:pt x="7697" y="19601"/>
                    </a:moveTo>
                    <a:lnTo>
                      <a:pt x="19601" y="7697"/>
                    </a:lnTo>
                    <a:cubicBezTo>
                      <a:pt x="21044" y="6253"/>
                      <a:pt x="20690" y="3557"/>
                      <a:pt x="18809" y="1678"/>
                    </a:cubicBezTo>
                    <a:cubicBezTo>
                      <a:pt x="16928" y="-203"/>
                      <a:pt x="14234" y="-555"/>
                      <a:pt x="12792" y="887"/>
                    </a:cubicBezTo>
                    <a:lnTo>
                      <a:pt x="888" y="12791"/>
                    </a:lnTo>
                    <a:cubicBezTo>
                      <a:pt x="-556" y="14235"/>
                      <a:pt x="-202" y="16928"/>
                      <a:pt x="1679" y="18809"/>
                    </a:cubicBezTo>
                    <a:cubicBezTo>
                      <a:pt x="3558" y="20690"/>
                      <a:pt x="6252" y="21045"/>
                      <a:pt x="7697" y="19601"/>
                    </a:cubicBezTo>
                    <a:close/>
                    <a:moveTo>
                      <a:pt x="7697" y="19601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  <p:txBody>
              <a:bodyPr lIns="0" tIns="0" rIns="0" bIns="0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>
                  <a:latin typeface="+mn-lt"/>
                  <a:cs typeface="+mn-cs"/>
                </a:endParaRPr>
              </a:p>
            </p:txBody>
          </p:sp>
          <p:sp>
            <p:nvSpPr>
              <p:cNvPr id="56" name="AutoShape 143">
                <a:extLst>
                  <a:ext uri="{FF2B5EF4-FFF2-40B4-BE49-F238E27FC236}">
                    <a16:creationId xmlns:a16="http://schemas.microsoft.com/office/drawing/2014/main" id="{21B7B527-80DE-433B-A83F-CFBD4C9613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" y="344"/>
                <a:ext cx="153" cy="153"/>
              </a:xfrm>
              <a:custGeom>
                <a:avLst/>
                <a:gdLst>
                  <a:gd name="T0" fmla="*/ 0 w 20489"/>
                  <a:gd name="T1" fmla="*/ 0 h 20488"/>
                  <a:gd name="T2" fmla="*/ 0 w 20489"/>
                  <a:gd name="T3" fmla="*/ 0 h 20488"/>
                  <a:gd name="T4" fmla="*/ 0 w 20489"/>
                  <a:gd name="T5" fmla="*/ 0 h 20488"/>
                  <a:gd name="T6" fmla="*/ 0 w 20489"/>
                  <a:gd name="T7" fmla="*/ 0 h 20488"/>
                  <a:gd name="T8" fmla="*/ 0 w 20489"/>
                  <a:gd name="T9" fmla="*/ 0 h 20488"/>
                  <a:gd name="T10" fmla="*/ 0 w 20489"/>
                  <a:gd name="T11" fmla="*/ 0 h 20488"/>
                  <a:gd name="T12" fmla="*/ 0 w 20489"/>
                  <a:gd name="T13" fmla="*/ 0 h 20488"/>
                  <a:gd name="T14" fmla="*/ 0 w 20489"/>
                  <a:gd name="T15" fmla="*/ 0 h 2048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489" h="20488">
                    <a:moveTo>
                      <a:pt x="12792" y="888"/>
                    </a:moveTo>
                    <a:lnTo>
                      <a:pt x="888" y="12792"/>
                    </a:lnTo>
                    <a:cubicBezTo>
                      <a:pt x="-556" y="14236"/>
                      <a:pt x="-202" y="16929"/>
                      <a:pt x="1679" y="18809"/>
                    </a:cubicBezTo>
                    <a:cubicBezTo>
                      <a:pt x="3558" y="20689"/>
                      <a:pt x="6253" y="21044"/>
                      <a:pt x="7697" y="19601"/>
                    </a:cubicBezTo>
                    <a:lnTo>
                      <a:pt x="19601" y="7697"/>
                    </a:lnTo>
                    <a:cubicBezTo>
                      <a:pt x="21044" y="6254"/>
                      <a:pt x="20690" y="3559"/>
                      <a:pt x="18810" y="1679"/>
                    </a:cubicBezTo>
                    <a:cubicBezTo>
                      <a:pt x="16929" y="-203"/>
                      <a:pt x="14235" y="-556"/>
                      <a:pt x="12792" y="888"/>
                    </a:cubicBezTo>
                    <a:close/>
                    <a:moveTo>
                      <a:pt x="12792" y="888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  <p:txBody>
              <a:bodyPr lIns="0" tIns="0" rIns="0" bIns="0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>
                  <a:latin typeface="+mn-lt"/>
                  <a:cs typeface="+mn-cs"/>
                </a:endParaRPr>
              </a:p>
            </p:txBody>
          </p:sp>
          <p:sp>
            <p:nvSpPr>
              <p:cNvPr id="57" name="AutoShape 144">
                <a:extLst>
                  <a:ext uri="{FF2B5EF4-FFF2-40B4-BE49-F238E27FC236}">
                    <a16:creationId xmlns:a16="http://schemas.microsoft.com/office/drawing/2014/main" id="{AB3B3772-5845-4541-99F4-A8517F2C68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" y="344"/>
                <a:ext cx="153" cy="153"/>
              </a:xfrm>
              <a:custGeom>
                <a:avLst/>
                <a:gdLst>
                  <a:gd name="T0" fmla="*/ 0 w 20489"/>
                  <a:gd name="T1" fmla="*/ 0 h 20489"/>
                  <a:gd name="T2" fmla="*/ 0 w 20489"/>
                  <a:gd name="T3" fmla="*/ 0 h 20489"/>
                  <a:gd name="T4" fmla="*/ 0 w 20489"/>
                  <a:gd name="T5" fmla="*/ 0 h 20489"/>
                  <a:gd name="T6" fmla="*/ 0 w 20489"/>
                  <a:gd name="T7" fmla="*/ 0 h 20489"/>
                  <a:gd name="T8" fmla="*/ 0 w 20489"/>
                  <a:gd name="T9" fmla="*/ 0 h 20489"/>
                  <a:gd name="T10" fmla="*/ 0 w 20489"/>
                  <a:gd name="T11" fmla="*/ 0 h 20489"/>
                  <a:gd name="T12" fmla="*/ 0 w 20489"/>
                  <a:gd name="T13" fmla="*/ 0 h 20489"/>
                  <a:gd name="T14" fmla="*/ 0 w 20489"/>
                  <a:gd name="T15" fmla="*/ 0 h 2048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489" h="20489">
                    <a:moveTo>
                      <a:pt x="7696" y="888"/>
                    </a:moveTo>
                    <a:cubicBezTo>
                      <a:pt x="6251" y="-556"/>
                      <a:pt x="3559" y="-202"/>
                      <a:pt x="1679" y="1678"/>
                    </a:cubicBezTo>
                    <a:cubicBezTo>
                      <a:pt x="-201" y="3558"/>
                      <a:pt x="-556" y="6251"/>
                      <a:pt x="888" y="7697"/>
                    </a:cubicBezTo>
                    <a:lnTo>
                      <a:pt x="12792" y="19601"/>
                    </a:lnTo>
                    <a:cubicBezTo>
                      <a:pt x="14236" y="21044"/>
                      <a:pt x="16932" y="20690"/>
                      <a:pt x="18811" y="18810"/>
                    </a:cubicBezTo>
                    <a:cubicBezTo>
                      <a:pt x="20691" y="16929"/>
                      <a:pt x="21044" y="14236"/>
                      <a:pt x="19601" y="12793"/>
                    </a:cubicBezTo>
                    <a:lnTo>
                      <a:pt x="7696" y="888"/>
                    </a:lnTo>
                    <a:close/>
                    <a:moveTo>
                      <a:pt x="7696" y="888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  <p:txBody>
              <a:bodyPr lIns="0" tIns="0" rIns="0" bIns="0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>
                  <a:latin typeface="+mn-lt"/>
                  <a:cs typeface="+mn-cs"/>
                </a:endParaRPr>
              </a:p>
            </p:txBody>
          </p:sp>
          <p:sp>
            <p:nvSpPr>
              <p:cNvPr id="58" name="AutoShape 145">
                <a:extLst>
                  <a:ext uri="{FF2B5EF4-FFF2-40B4-BE49-F238E27FC236}">
                    <a16:creationId xmlns:a16="http://schemas.microsoft.com/office/drawing/2014/main" id="{DFB1CC4A-A65D-4765-9F9B-D5B4B8CFB1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" y="71"/>
                <a:ext cx="154" cy="154"/>
              </a:xfrm>
              <a:custGeom>
                <a:avLst/>
                <a:gdLst>
                  <a:gd name="T0" fmla="*/ 0 w 20489"/>
                  <a:gd name="T1" fmla="*/ 0 h 20489"/>
                  <a:gd name="T2" fmla="*/ 0 w 20489"/>
                  <a:gd name="T3" fmla="*/ 0 h 20489"/>
                  <a:gd name="T4" fmla="*/ 0 w 20489"/>
                  <a:gd name="T5" fmla="*/ 0 h 20489"/>
                  <a:gd name="T6" fmla="*/ 0 w 20489"/>
                  <a:gd name="T7" fmla="*/ 0 h 20489"/>
                  <a:gd name="T8" fmla="*/ 0 w 20489"/>
                  <a:gd name="T9" fmla="*/ 0 h 20489"/>
                  <a:gd name="T10" fmla="*/ 0 w 20489"/>
                  <a:gd name="T11" fmla="*/ 0 h 20489"/>
                  <a:gd name="T12" fmla="*/ 0 w 20489"/>
                  <a:gd name="T13" fmla="*/ 0 h 20489"/>
                  <a:gd name="T14" fmla="*/ 0 w 20489"/>
                  <a:gd name="T15" fmla="*/ 0 h 2048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489" h="20489">
                    <a:moveTo>
                      <a:pt x="12792" y="19602"/>
                    </a:moveTo>
                    <a:cubicBezTo>
                      <a:pt x="14235" y="21045"/>
                      <a:pt x="16930" y="20691"/>
                      <a:pt x="18811" y="18810"/>
                    </a:cubicBezTo>
                    <a:cubicBezTo>
                      <a:pt x="20691" y="16930"/>
                      <a:pt x="21044" y="14236"/>
                      <a:pt x="19601" y="12793"/>
                    </a:cubicBezTo>
                    <a:lnTo>
                      <a:pt x="7696" y="888"/>
                    </a:lnTo>
                    <a:cubicBezTo>
                      <a:pt x="6252" y="-555"/>
                      <a:pt x="3560" y="-202"/>
                      <a:pt x="1679" y="1679"/>
                    </a:cubicBezTo>
                    <a:cubicBezTo>
                      <a:pt x="-201" y="3559"/>
                      <a:pt x="-556" y="6254"/>
                      <a:pt x="887" y="7697"/>
                    </a:cubicBezTo>
                    <a:lnTo>
                      <a:pt x="12792" y="19602"/>
                    </a:lnTo>
                    <a:close/>
                    <a:moveTo>
                      <a:pt x="12792" y="19602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  <p:txBody>
              <a:bodyPr lIns="0" tIns="0" rIns="0" bIns="0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>
                  <a:latin typeface="+mn-lt"/>
                  <a:cs typeface="+mn-cs"/>
                </a:endParaRPr>
              </a:p>
            </p:txBody>
          </p:sp>
        </p:grpSp>
      </p:grp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67558358-3401-486D-A44F-1A28C1A7E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/>
              <a:t>Materi PKn di PT 2016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BD90FFAD-E9EB-477F-9AE7-8A32F94A3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1787525"/>
            <a:ext cx="7886700" cy="4351338"/>
          </a:xfrm>
        </p:spPr>
        <p:txBody>
          <a:bodyPr/>
          <a:lstStyle/>
          <a:p>
            <a:r>
              <a:rPr lang="id-ID" altLang="en-US" sz="2400" b="1">
                <a:solidFill>
                  <a:srgbClr val="002060"/>
                </a:solidFill>
              </a:rPr>
              <a:t>Bab 1 Hakikat PKn</a:t>
            </a:r>
          </a:p>
          <a:p>
            <a:r>
              <a:rPr lang="id-ID" altLang="en-US" sz="2400" b="1">
                <a:solidFill>
                  <a:srgbClr val="002060"/>
                </a:solidFill>
              </a:rPr>
              <a:t>Bab 2 Identitas Nasional</a:t>
            </a:r>
          </a:p>
          <a:p>
            <a:r>
              <a:rPr lang="id-ID" altLang="en-US" sz="2400" b="1">
                <a:solidFill>
                  <a:srgbClr val="002060"/>
                </a:solidFill>
              </a:rPr>
              <a:t>Bab 3 Integrasi Nasional</a:t>
            </a:r>
          </a:p>
          <a:p>
            <a:r>
              <a:rPr lang="id-ID" altLang="en-US" sz="2400" b="1">
                <a:solidFill>
                  <a:srgbClr val="002060"/>
                </a:solidFill>
              </a:rPr>
              <a:t>Bab 4 Konstitusi Negara </a:t>
            </a:r>
          </a:p>
          <a:p>
            <a:r>
              <a:rPr lang="id-ID" altLang="en-US" sz="2400" b="1">
                <a:solidFill>
                  <a:srgbClr val="002060"/>
                </a:solidFill>
              </a:rPr>
              <a:t>Bab 5 Kewajiban dan Hak </a:t>
            </a:r>
          </a:p>
          <a:p>
            <a:r>
              <a:rPr lang="id-ID" altLang="en-US" sz="2400" b="1">
                <a:solidFill>
                  <a:srgbClr val="002060"/>
                </a:solidFill>
              </a:rPr>
              <a:t>Bab 6 Demokrasi Indonesia </a:t>
            </a:r>
          </a:p>
          <a:p>
            <a:r>
              <a:rPr lang="id-ID" altLang="en-US" sz="2400" b="1">
                <a:solidFill>
                  <a:srgbClr val="002060"/>
                </a:solidFill>
              </a:rPr>
              <a:t>Bab 7 Penegakan Hukum </a:t>
            </a:r>
          </a:p>
          <a:p>
            <a:r>
              <a:rPr lang="id-ID" altLang="en-US" sz="2400" b="1">
                <a:solidFill>
                  <a:srgbClr val="002060"/>
                </a:solidFill>
              </a:rPr>
              <a:t>Bab 8 Wawasan Nusantara</a:t>
            </a:r>
          </a:p>
          <a:p>
            <a:r>
              <a:rPr lang="id-ID" altLang="en-US" sz="2400" b="1">
                <a:solidFill>
                  <a:srgbClr val="002060"/>
                </a:solidFill>
              </a:rPr>
              <a:t>Bab 9 Ketahanan Nasional</a:t>
            </a:r>
          </a:p>
          <a:p>
            <a:pPr eaLnBrk="1" hangingPunct="1"/>
            <a:endParaRPr lang="id-ID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7F0F73-F743-48F3-BFC9-454FBBAE17B8}"/>
              </a:ext>
            </a:extLst>
          </p:cNvPr>
          <p:cNvSpPr txBox="1">
            <a:spLocks/>
          </p:cNvSpPr>
          <p:nvPr/>
        </p:nvSpPr>
        <p:spPr bwMode="auto">
          <a:xfrm>
            <a:off x="0" y="989013"/>
            <a:ext cx="878205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90000"/>
              </a:lnSpc>
              <a:defRPr/>
            </a:pPr>
            <a:r>
              <a:rPr lang="id-ID" sz="3600" b="1" dirty="0">
                <a:solidFill>
                  <a:srgbClr val="50524F"/>
                </a:solidFill>
                <a:latin typeface="+mj-lt"/>
                <a:ea typeface="+mj-ea"/>
                <a:cs typeface="+mj-cs"/>
              </a:rPr>
              <a:t>Dengan belajar PKn</a:t>
            </a:r>
            <a:r>
              <a:rPr lang="id-ID" sz="3600" dirty="0">
                <a:solidFill>
                  <a:srgbClr val="50524F"/>
                </a:solidFill>
                <a:latin typeface="+mj-lt"/>
                <a:ea typeface="+mj-ea"/>
                <a:cs typeface="+mj-cs"/>
              </a:rPr>
              <a:t>, </a:t>
            </a:r>
          </a:p>
          <a:p>
            <a:pPr algn="r">
              <a:lnSpc>
                <a:spcPct val="90000"/>
              </a:lnSpc>
              <a:defRPr/>
            </a:pPr>
            <a:r>
              <a:rPr lang="id-ID" sz="3600" dirty="0">
                <a:solidFill>
                  <a:srgbClr val="50524F"/>
                </a:solidFill>
                <a:latin typeface="+mj-lt"/>
                <a:ea typeface="+mj-ea"/>
                <a:cs typeface="+mj-cs"/>
              </a:rPr>
              <a:t>mahasiswa sebagai calon sarjana dan profesional akan tetap memiliki semangat kebangsaan dan cinta tanah air Indonesia </a:t>
            </a:r>
            <a:endParaRPr lang="id-ID" sz="3600" b="1" dirty="0">
              <a:solidFill>
                <a:srgbClr val="50524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4181407-51BB-4F1D-A375-C40B1172B52D}"/>
              </a:ext>
            </a:extLst>
          </p:cNvPr>
          <p:cNvSpPr txBox="1">
            <a:spLocks/>
          </p:cNvSpPr>
          <p:nvPr/>
        </p:nvSpPr>
        <p:spPr bwMode="auto">
          <a:xfrm>
            <a:off x="304800" y="4114800"/>
            <a:ext cx="7334250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  <a:defRPr/>
            </a:pPr>
            <a:r>
              <a:rPr lang="id-ID" sz="3600" dirty="0">
                <a:solidFill>
                  <a:srgbClr val="50524F"/>
                </a:solidFill>
                <a:latin typeface="+mj-lt"/>
                <a:ea typeface="+mj-ea"/>
                <a:cs typeface="+mj-cs"/>
              </a:rPr>
              <a:t>Apakah Indonesia itu?</a:t>
            </a:r>
          </a:p>
          <a:p>
            <a:pPr>
              <a:lnSpc>
                <a:spcPct val="90000"/>
              </a:lnSpc>
              <a:defRPr/>
            </a:pPr>
            <a:r>
              <a:rPr lang="id-ID" sz="3600" b="1" dirty="0">
                <a:solidFill>
                  <a:srgbClr val="50524F"/>
                </a:solidFill>
                <a:latin typeface="+mj-lt"/>
                <a:ea typeface="+mj-ea"/>
                <a:cs typeface="+mj-cs"/>
              </a:rPr>
              <a:t>Indonesia  “tana air beta”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C593E-8497-4191-9654-10C300806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E3BB0-B1C6-4C2D-B204-1D250D11B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Pengetahuan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saya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PKn</a:t>
            </a:r>
            <a:r>
              <a:rPr lang="en-US" sz="2400" dirty="0"/>
              <a:t> </a:t>
            </a:r>
            <a:r>
              <a:rPr lang="en-US" sz="2400" dirty="0" err="1"/>
              <a:t>sejak</a:t>
            </a:r>
            <a:r>
              <a:rPr lang="en-US" sz="2400" dirty="0"/>
              <a:t> SD? </a:t>
            </a:r>
          </a:p>
          <a:p>
            <a:r>
              <a:rPr lang="en-US" sz="2400" dirty="0" err="1"/>
              <a:t>Kesadaran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saya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PKn</a:t>
            </a:r>
            <a:r>
              <a:rPr lang="en-US" sz="2400" dirty="0"/>
              <a:t> </a:t>
            </a:r>
            <a:r>
              <a:rPr lang="en-US" sz="2400" dirty="0" err="1"/>
              <a:t>sejak</a:t>
            </a:r>
            <a:r>
              <a:rPr lang="en-US" sz="2400" dirty="0"/>
              <a:t> SD? </a:t>
            </a:r>
          </a:p>
          <a:p>
            <a:r>
              <a:rPr lang="en-US" sz="2400" dirty="0" err="1"/>
              <a:t>Kecakapan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saya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PKn</a:t>
            </a:r>
            <a:r>
              <a:rPr lang="en-US" sz="2400" dirty="0"/>
              <a:t> </a:t>
            </a:r>
            <a:r>
              <a:rPr lang="en-US" sz="2400" dirty="0" err="1"/>
              <a:t>sejak</a:t>
            </a:r>
            <a:r>
              <a:rPr lang="en-US" sz="2400" dirty="0"/>
              <a:t> SD? </a:t>
            </a:r>
          </a:p>
          <a:p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saya</a:t>
            </a:r>
            <a:r>
              <a:rPr lang="en-US" sz="2400" dirty="0"/>
              <a:t> </a:t>
            </a:r>
            <a:r>
              <a:rPr lang="en-US" sz="2400" dirty="0" err="1"/>
              <a:t>belum</a:t>
            </a:r>
            <a:r>
              <a:rPr lang="en-US" sz="2400" dirty="0"/>
              <a:t> </a:t>
            </a:r>
            <a:r>
              <a:rPr lang="en-US" sz="2400" dirty="0" err="1"/>
              <a:t>pahami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PKn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?</a:t>
            </a:r>
          </a:p>
          <a:p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akana</a:t>
            </a:r>
            <a:r>
              <a:rPr lang="en-US" sz="2400" dirty="0"/>
              <a:t> </a:t>
            </a:r>
            <a:r>
              <a:rPr lang="en-US" sz="2400" dirty="0" err="1"/>
              <a:t>saya</a:t>
            </a:r>
            <a:r>
              <a:rPr lang="en-US" sz="2400" dirty="0"/>
              <a:t> </a:t>
            </a:r>
            <a:r>
              <a:rPr lang="en-US" sz="2400" dirty="0" err="1"/>
              <a:t>lakukan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PKn</a:t>
            </a:r>
            <a:r>
              <a:rPr lang="en-US" sz="2400" dirty="0"/>
              <a:t> ?</a:t>
            </a:r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26178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>
            <a:extLst>
              <a:ext uri="{FF2B5EF4-FFF2-40B4-BE49-F238E27FC236}">
                <a16:creationId xmlns:a16="http://schemas.microsoft.com/office/drawing/2014/main" id="{8FB21320-CF92-45F4-B41C-B778F0122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14400" y="531813"/>
            <a:ext cx="7772400" cy="2387600"/>
          </a:xfrm>
        </p:spPr>
        <p:txBody>
          <a:bodyPr/>
          <a:lstStyle/>
          <a:p>
            <a:pPr eaLnBrk="1" hangingPunct="1"/>
            <a:r>
              <a:rPr lang="id-ID" altLang="en-US" b="1">
                <a:solidFill>
                  <a:srgbClr val="50524F"/>
                </a:solidFill>
              </a:rPr>
              <a:t>Selesai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5C207EA-4DAA-4F2A-B0FA-EBB44289B5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186070" y="1526382"/>
            <a:ext cx="6858000" cy="398462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>
                <a:solidFill>
                  <a:srgbClr val="50524F"/>
                </a:solidFill>
              </a:rPr>
              <a:t>BAB  PENGANTAR</a:t>
            </a: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BF68C365-C3AE-4DFA-BD96-443E803081D2}"/>
              </a:ext>
            </a:extLst>
          </p:cNvPr>
          <p:cNvSpPr txBox="1">
            <a:spLocks/>
          </p:cNvSpPr>
          <p:nvPr/>
        </p:nvSpPr>
        <p:spPr bwMode="auto">
          <a:xfrm>
            <a:off x="1028700" y="2990850"/>
            <a:ext cx="7772400" cy="120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90000"/>
              </a:lnSpc>
              <a:defRPr/>
            </a:pPr>
            <a:r>
              <a:rPr lang="id-ID" sz="360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Lanjut </a:t>
            </a:r>
            <a:r>
              <a:rPr lang="id-ID" sz="3600" b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Identitas </a:t>
            </a:r>
            <a:r>
              <a:rPr lang="id-ID" sz="36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dan Integrasi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3400D584-A110-4647-A65A-7B01416CF703}"/>
              </a:ext>
            </a:extLst>
          </p:cNvPr>
          <p:cNvSpPr txBox="1">
            <a:spLocks/>
          </p:cNvSpPr>
          <p:nvPr/>
        </p:nvSpPr>
        <p:spPr bwMode="auto">
          <a:xfrm>
            <a:off x="228600" y="5048250"/>
            <a:ext cx="8915400" cy="120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  <a:defRPr/>
            </a:pPr>
            <a:endParaRPr lang="id-ID" sz="2400" b="1" dirty="0">
              <a:solidFill>
                <a:srgbClr val="50524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384300"/>
          </a:xfrm>
        </p:spPr>
        <p:txBody>
          <a:bodyPr/>
          <a:lstStyle/>
          <a:p>
            <a:r>
              <a:rPr lang="id-ID" dirty="0">
                <a:solidFill>
                  <a:srgbClr val="FF0000"/>
                </a:solidFill>
              </a:rPr>
              <a:t>Panduan kuliah 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410200"/>
          </a:xfrm>
        </p:spPr>
        <p:txBody>
          <a:bodyPr>
            <a:normAutofit/>
          </a:bodyPr>
          <a:lstStyle/>
          <a:p>
            <a:r>
              <a:rPr lang="id-ID" sz="2400" dirty="0"/>
              <a:t>Kegiatan belajar  ini dilakukan secara online melalui media interaktif  yakni LMS Spada, Google/</a:t>
            </a:r>
            <a:r>
              <a:rPr lang="en-US" sz="2400" dirty="0"/>
              <a:t>Zoom</a:t>
            </a:r>
            <a:r>
              <a:rPr lang="id-ID" sz="2400" dirty="0"/>
              <a:t> meet, whatapps, email dan OCW dengan metode penugasan baik kelompok maupun individu</a:t>
            </a:r>
          </a:p>
          <a:p>
            <a:r>
              <a:rPr lang="id-ID" sz="2400" b="1" dirty="0" smtClean="0"/>
              <a:t>Materi </a:t>
            </a:r>
            <a:r>
              <a:rPr lang="id-ID" sz="2400" b="1" dirty="0"/>
              <a:t>pertemuan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id-ID" sz="2400" dirty="0"/>
              <a:t>Hakekat Pendidikan Kewarganegaraan sebagai pengantar</a:t>
            </a:r>
          </a:p>
          <a:p>
            <a:r>
              <a:rPr lang="en-US" sz="2400" dirty="0" err="1"/>
              <a:t>Mengapa</a:t>
            </a:r>
            <a:r>
              <a:rPr lang="en-US" sz="2400" dirty="0"/>
              <a:t> </a:t>
            </a:r>
            <a:r>
              <a:rPr lang="en-US" sz="2400" dirty="0" err="1"/>
              <a:t>calon</a:t>
            </a:r>
            <a:r>
              <a:rPr lang="en-US" sz="2400" dirty="0"/>
              <a:t> </a:t>
            </a:r>
            <a:r>
              <a:rPr lang="en-US" sz="2400" dirty="0" err="1"/>
              <a:t>sarjana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PKn</a:t>
            </a:r>
            <a:r>
              <a:rPr lang="en-US" sz="2400" dirty="0"/>
              <a:t>?</a:t>
            </a:r>
            <a:endParaRPr lang="id-ID" sz="2400" dirty="0"/>
          </a:p>
          <a:p>
            <a:r>
              <a:rPr lang="id-ID" sz="2400" dirty="0"/>
              <a:t>Untuk mendalami materi ini, mahasiwa diberikan materi Bab 1 dari buku MKWU PKn terbitan Dirjen Belmawa,  Kemenristekdikti 2016</a:t>
            </a:r>
          </a:p>
          <a:p>
            <a:r>
              <a:rPr lang="en-US" sz="2400" dirty="0" err="1"/>
              <a:t>Silakan</a:t>
            </a:r>
            <a:r>
              <a:rPr lang="en-US" sz="2400" dirty="0"/>
              <a:t> </a:t>
            </a:r>
            <a:r>
              <a:rPr lang="en-US" sz="2400" dirty="0" err="1"/>
              <a:t>menyimak</a:t>
            </a:r>
            <a:r>
              <a:rPr lang="en-US" sz="2400" dirty="0"/>
              <a:t> </a:t>
            </a:r>
            <a:r>
              <a:rPr lang="en-US" sz="2400" dirty="0" err="1"/>
              <a:t>materi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 </a:t>
            </a:r>
            <a:endParaRPr lang="id-ID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9">
            <a:extLst>
              <a:ext uri="{FF2B5EF4-FFF2-40B4-BE49-F238E27FC236}">
                <a16:creationId xmlns:a16="http://schemas.microsoft.com/office/drawing/2014/main" id="{7EC87D6C-98F9-41C9-908A-48D85E2B64B5}"/>
              </a:ext>
            </a:extLst>
          </p:cNvPr>
          <p:cNvGrpSpPr>
            <a:grpSpLocks/>
          </p:cNvGrpSpPr>
          <p:nvPr/>
        </p:nvGrpSpPr>
        <p:grpSpPr bwMode="auto">
          <a:xfrm>
            <a:off x="923925" y="2489200"/>
            <a:ext cx="8386763" cy="3024188"/>
            <a:chOff x="904387" y="1956385"/>
            <a:chExt cx="8387613" cy="302408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5325E8C-64A3-4B56-847D-935F29D2C24E}"/>
                </a:ext>
              </a:extLst>
            </p:cNvPr>
            <p:cNvSpPr/>
            <p:nvPr/>
          </p:nvSpPr>
          <p:spPr>
            <a:xfrm>
              <a:off x="904387" y="2824719"/>
              <a:ext cx="8387613" cy="83182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4800">
                  <a:solidFill>
                    <a:srgbClr val="257BA0"/>
                  </a:solidFill>
                  <a:latin typeface="+mn-lt"/>
                  <a:cs typeface="+mn-cs"/>
                </a:rPr>
                <a:t>CALON </a:t>
              </a:r>
              <a:r>
                <a:rPr lang="id-ID" sz="4800" b="1">
                  <a:solidFill>
                    <a:srgbClr val="257BA0"/>
                  </a:solidFill>
                  <a:latin typeface="+mj-lt"/>
                  <a:cs typeface="+mn-cs"/>
                </a:rPr>
                <a:t>SARJANA </a:t>
              </a:r>
            </a:p>
          </p:txBody>
        </p:sp>
        <p:sp>
          <p:nvSpPr>
            <p:cNvPr id="2057" name="Title 1">
              <a:extLst>
                <a:ext uri="{FF2B5EF4-FFF2-40B4-BE49-F238E27FC236}">
                  <a16:creationId xmlns:a16="http://schemas.microsoft.com/office/drawing/2014/main" id="{C8C7D930-597B-4F1D-8D4C-3B0E3A1FE42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20026" y="1956385"/>
              <a:ext cx="4947683" cy="1284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id-ID" altLang="en-US" sz="4800" b="1">
                  <a:solidFill>
                    <a:srgbClr val="50524F"/>
                  </a:solidFill>
                  <a:latin typeface="Segoe UI" panose="020B0502040204020203" pitchFamily="34" charset="0"/>
                </a:rPr>
                <a:t>MENGAPA</a:t>
              </a:r>
              <a:r>
                <a:rPr lang="id-ID" altLang="en-US" sz="8000" b="1">
                  <a:solidFill>
                    <a:srgbClr val="50524F"/>
                  </a:solidFill>
                  <a:latin typeface="Segoe UI" panose="020B0502040204020203" pitchFamily="34" charset="0"/>
                </a:rPr>
                <a:t> 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318BAB0-A61D-46EE-A337-2BE12C2C83D3}"/>
                </a:ext>
              </a:extLst>
            </p:cNvPr>
            <p:cNvSpPr/>
            <p:nvPr/>
          </p:nvSpPr>
          <p:spPr>
            <a:xfrm>
              <a:off x="920264" y="3307303"/>
              <a:ext cx="5432976" cy="92389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5400">
                  <a:solidFill>
                    <a:srgbClr val="50524F"/>
                  </a:solidFill>
                  <a:latin typeface="+mn-lt"/>
                  <a:cs typeface="+mn-cs"/>
                </a:rPr>
                <a:t>PERLU</a:t>
              </a:r>
              <a:r>
                <a:rPr lang="id-ID" sz="5400" b="1">
                  <a:solidFill>
                    <a:srgbClr val="50524F"/>
                  </a:solidFill>
                  <a:latin typeface="+mj-lt"/>
                  <a:cs typeface="+mn-cs"/>
                </a:rPr>
                <a:t> BELAJAR </a:t>
              </a:r>
              <a:endParaRPr lang="id-ID" sz="5400">
                <a:solidFill>
                  <a:srgbClr val="50524F"/>
                </a:solidFill>
                <a:latin typeface="+mj-lt"/>
                <a:cs typeface="+mn-cs"/>
              </a:endParaRPr>
            </a:p>
          </p:txBody>
        </p:sp>
        <p:sp>
          <p:nvSpPr>
            <p:cNvPr id="2059" name="Rectangle 6">
              <a:extLst>
                <a:ext uri="{FF2B5EF4-FFF2-40B4-BE49-F238E27FC236}">
                  <a16:creationId xmlns:a16="http://schemas.microsoft.com/office/drawing/2014/main" id="{ACE1EF03-A0EC-4AA0-91CF-61C8DE739E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2693" y="3780143"/>
              <a:ext cx="2396810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id-ID" altLang="en-US" sz="7200" b="1">
                  <a:solidFill>
                    <a:srgbClr val="257BA0"/>
                  </a:solidFill>
                  <a:latin typeface="Segoe UI Black" panose="020B0A02040204020203" pitchFamily="34" charset="0"/>
                </a:rPr>
                <a:t>PKn?</a:t>
              </a:r>
            </a:p>
          </p:txBody>
        </p:sp>
      </p:grpSp>
      <p:sp>
        <p:nvSpPr>
          <p:cNvPr id="2051" name="TextBox 11">
            <a:extLst>
              <a:ext uri="{FF2B5EF4-FFF2-40B4-BE49-F238E27FC236}">
                <a16:creationId xmlns:a16="http://schemas.microsoft.com/office/drawing/2014/main" id="{8323B3F7-4760-4E81-9DA1-A1F1F2404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" y="1589088"/>
            <a:ext cx="63373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4000" b="1">
                <a:solidFill>
                  <a:srgbClr val="FF0000"/>
                </a:solidFill>
                <a:latin typeface="Segoe UI Light" panose="020B0502040204020203" pitchFamily="34" charset="0"/>
              </a:rPr>
              <a:t>BAB  PENGANTAR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217139-9867-40D0-B207-C7F4A82C2FCF}"/>
              </a:ext>
            </a:extLst>
          </p:cNvPr>
          <p:cNvCxnSpPr/>
          <p:nvPr/>
        </p:nvCxnSpPr>
        <p:spPr>
          <a:xfrm flipV="1">
            <a:off x="7137400" y="3014663"/>
            <a:ext cx="765175" cy="1174750"/>
          </a:xfrm>
          <a:prstGeom prst="line">
            <a:avLst/>
          </a:prstGeom>
          <a:ln w="57150">
            <a:solidFill>
              <a:srgbClr val="50524F">
                <a:alpha val="72157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1B2C4F7-AF20-4AB7-B603-E4F2F09F4DAA}"/>
              </a:ext>
            </a:extLst>
          </p:cNvPr>
          <p:cNvCxnSpPr/>
          <p:nvPr/>
        </p:nvCxnSpPr>
        <p:spPr>
          <a:xfrm>
            <a:off x="6249988" y="4189413"/>
            <a:ext cx="887412" cy="0"/>
          </a:xfrm>
          <a:prstGeom prst="line">
            <a:avLst/>
          </a:prstGeom>
          <a:ln w="57150">
            <a:solidFill>
              <a:srgbClr val="50524F">
                <a:alpha val="72157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AFC710-E101-4D82-A3DD-4B09FD75A967}"/>
              </a:ext>
            </a:extLst>
          </p:cNvPr>
          <p:cNvCxnSpPr/>
          <p:nvPr/>
        </p:nvCxnSpPr>
        <p:spPr>
          <a:xfrm>
            <a:off x="7902575" y="3052763"/>
            <a:ext cx="1241425" cy="0"/>
          </a:xfrm>
          <a:prstGeom prst="line">
            <a:avLst/>
          </a:prstGeom>
          <a:ln w="57150">
            <a:solidFill>
              <a:srgbClr val="50524F">
                <a:alpha val="72157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5" name="Rectangle 10">
            <a:extLst>
              <a:ext uri="{FF2B5EF4-FFF2-40B4-BE49-F238E27FC236}">
                <a16:creationId xmlns:a16="http://schemas.microsoft.com/office/drawing/2014/main" id="{5D097272-C7AA-4CC1-868F-C90764F38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414338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b="1" dirty="0">
                <a:solidFill>
                  <a:srgbClr val="0070C0"/>
                </a:solidFill>
              </a:rPr>
              <a:t>MK Kewarganegaraan_Winarno 20</a:t>
            </a:r>
            <a:r>
              <a:rPr lang="en-US" altLang="en-US" b="1" dirty="0">
                <a:solidFill>
                  <a:srgbClr val="0070C0"/>
                </a:solidFill>
              </a:rPr>
              <a:t>20</a:t>
            </a:r>
            <a:endParaRPr lang="id-ID" alt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1AD0B9A-F602-492B-9AFE-49C0F9EB2DAB}"/>
              </a:ext>
            </a:extLst>
          </p:cNvPr>
          <p:cNvCxnSpPr/>
          <p:nvPr/>
        </p:nvCxnSpPr>
        <p:spPr>
          <a:xfrm>
            <a:off x="0" y="3052763"/>
            <a:ext cx="9144000" cy="0"/>
          </a:xfrm>
          <a:prstGeom prst="line">
            <a:avLst/>
          </a:prstGeom>
          <a:ln w="57150">
            <a:solidFill>
              <a:srgbClr val="50524F">
                <a:alpha val="72157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5" name="Title 1">
            <a:extLst>
              <a:ext uri="{FF2B5EF4-FFF2-40B4-BE49-F238E27FC236}">
                <a16:creationId xmlns:a16="http://schemas.microsoft.com/office/drawing/2014/main" id="{C14E452E-0CD4-4BB5-AA05-54DB7070C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19163"/>
            <a:ext cx="7886700" cy="895350"/>
          </a:xfrm>
        </p:spPr>
        <p:txBody>
          <a:bodyPr/>
          <a:lstStyle/>
          <a:p>
            <a:pPr algn="ctr" eaLnBrk="1" hangingPunct="1"/>
            <a:r>
              <a:rPr lang="id-ID" altLang="en-US" b="1"/>
              <a:t>Belajar PKn </a:t>
            </a:r>
            <a:r>
              <a:rPr lang="id-ID" altLang="en-US"/>
              <a:t>Adalah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8C5A7-BB15-496B-AA18-421CEB26C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5" y="4051300"/>
            <a:ext cx="2014538" cy="1009650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1800"/>
              <a:t>Belajar tentang dan untuk </a:t>
            </a:r>
          </a:p>
          <a:p>
            <a:pPr marL="0" indent="0" algn="ctr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1800" b="1">
                <a:latin typeface="+mj-lt"/>
              </a:rPr>
              <a:t>ke-Indonesia-an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8652D6-A01C-426C-B92C-E060073439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38" y="2173288"/>
            <a:ext cx="1725612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3">
            <a:extLst>
              <a:ext uri="{FF2B5EF4-FFF2-40B4-BE49-F238E27FC236}">
                <a16:creationId xmlns:a16="http://schemas.microsoft.com/office/drawing/2014/main" id="{EEF6FA90-DE16-4F15-96AB-A05DEFEFB2B7}"/>
              </a:ext>
            </a:extLst>
          </p:cNvPr>
          <p:cNvGrpSpPr>
            <a:grpSpLocks/>
          </p:cNvGrpSpPr>
          <p:nvPr/>
        </p:nvGrpSpPr>
        <p:grpSpPr bwMode="auto">
          <a:xfrm>
            <a:off x="2776538" y="2173288"/>
            <a:ext cx="2952750" cy="3910012"/>
            <a:chOff x="2776120" y="2173552"/>
            <a:chExt cx="2952481" cy="3909509"/>
          </a:xfrm>
        </p:grpSpPr>
        <p:pic>
          <p:nvPicPr>
            <p:cNvPr id="3082" name="Picture 5">
              <a:extLst>
                <a:ext uri="{FF2B5EF4-FFF2-40B4-BE49-F238E27FC236}">
                  <a16:creationId xmlns:a16="http://schemas.microsoft.com/office/drawing/2014/main" id="{B908C77D-9D9F-41BC-857E-635E558781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9878" y="2173552"/>
              <a:ext cx="1724966" cy="1691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F14A173-1A00-45A7-895A-39763F994EDD}"/>
                </a:ext>
              </a:extLst>
            </p:cNvPr>
            <p:cNvSpPr txBox="1"/>
            <p:nvPr/>
          </p:nvSpPr>
          <p:spPr>
            <a:xfrm>
              <a:off x="2776120" y="4051322"/>
              <a:ext cx="2952481" cy="203173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>
                  <a:latin typeface="+mn-lt"/>
                  <a:cs typeface="+mn-cs"/>
                </a:rPr>
                <a:t>Belajar untuk menjadi warga negara yang memiliki </a:t>
              </a:r>
              <a:r>
                <a:rPr lang="id-ID" b="1">
                  <a:latin typeface="+mj-lt"/>
                  <a:cs typeface="+mn-cs"/>
                </a:rPr>
                <a:t>semangat kebangsaan, cinta tanah air, demokratis, dan bertanggungjawab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  <a:cs typeface="+mn-cs"/>
              </a:endParaRPr>
            </a:p>
          </p:txBody>
        </p:sp>
      </p:grpSp>
      <p:grpSp>
        <p:nvGrpSpPr>
          <p:cNvPr id="5" name="Group 14">
            <a:extLst>
              <a:ext uri="{FF2B5EF4-FFF2-40B4-BE49-F238E27FC236}">
                <a16:creationId xmlns:a16="http://schemas.microsoft.com/office/drawing/2014/main" id="{6CD4A1E5-BE75-4D5A-A270-F3E191C0F8A8}"/>
              </a:ext>
            </a:extLst>
          </p:cNvPr>
          <p:cNvGrpSpPr>
            <a:grpSpLocks/>
          </p:cNvGrpSpPr>
          <p:nvPr/>
        </p:nvGrpSpPr>
        <p:grpSpPr bwMode="auto">
          <a:xfrm>
            <a:off x="5994400" y="2173288"/>
            <a:ext cx="2268538" cy="3355975"/>
            <a:chOff x="5995012" y="2173552"/>
            <a:chExt cx="2268264" cy="3355512"/>
          </a:xfrm>
        </p:grpSpPr>
        <p:pic>
          <p:nvPicPr>
            <p:cNvPr id="3080" name="Picture 4">
              <a:extLst>
                <a:ext uri="{FF2B5EF4-FFF2-40B4-BE49-F238E27FC236}">
                  <a16:creationId xmlns:a16="http://schemas.microsoft.com/office/drawing/2014/main" id="{54140571-B5A9-4BAA-A6F0-C3FC34B1A0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66661" y="2173552"/>
              <a:ext cx="1724966" cy="1691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B9DF32D-93F8-46BC-A615-34A009DFF3CD}"/>
                </a:ext>
              </a:extLst>
            </p:cNvPr>
            <p:cNvSpPr txBox="1"/>
            <p:nvPr/>
          </p:nvSpPr>
          <p:spPr>
            <a:xfrm>
              <a:off x="5995012" y="4051305"/>
              <a:ext cx="2268264" cy="147775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>
                  <a:latin typeface="+mn-lt"/>
                  <a:cs typeface="+mn-cs"/>
                </a:rPr>
                <a:t>Sebagai bagian dari </a:t>
              </a:r>
              <a:r>
                <a:rPr lang="id-ID" b="1">
                  <a:latin typeface="+mj-lt"/>
                  <a:cs typeface="+mn-cs"/>
                </a:rPr>
                <a:t>keikutsertaan warga negara dalam bela negara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737C66E-7479-42F2-8DBC-47C6F9D0103E}"/>
              </a:ext>
            </a:extLst>
          </p:cNvPr>
          <p:cNvCxnSpPr/>
          <p:nvPr/>
        </p:nvCxnSpPr>
        <p:spPr>
          <a:xfrm>
            <a:off x="0" y="3052763"/>
            <a:ext cx="9144000" cy="0"/>
          </a:xfrm>
          <a:prstGeom prst="line">
            <a:avLst/>
          </a:prstGeom>
          <a:ln w="57150">
            <a:solidFill>
              <a:srgbClr val="50524F">
                <a:alpha val="72157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Process 13">
            <a:extLst>
              <a:ext uri="{FF2B5EF4-FFF2-40B4-BE49-F238E27FC236}">
                <a16:creationId xmlns:a16="http://schemas.microsoft.com/office/drawing/2014/main" id="{142E7126-4D01-4B5D-8970-8C04C52DCB39}"/>
              </a:ext>
            </a:extLst>
          </p:cNvPr>
          <p:cNvSpPr/>
          <p:nvPr/>
        </p:nvSpPr>
        <p:spPr>
          <a:xfrm>
            <a:off x="0" y="5299075"/>
            <a:ext cx="9144000" cy="1700213"/>
          </a:xfrm>
          <a:prstGeom prst="flowChartProcess">
            <a:avLst/>
          </a:prstGeom>
          <a:solidFill>
            <a:srgbClr val="5052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27EF9B-B789-482A-8C60-DACD851DA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3138" y="244475"/>
            <a:ext cx="4002087" cy="152558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4800">
                <a:solidFill>
                  <a:srgbClr val="50524F"/>
                </a:solidFill>
              </a:rPr>
              <a:t>PKn </a:t>
            </a:r>
            <a:br>
              <a:rPr lang="id-ID" sz="4800">
                <a:solidFill>
                  <a:srgbClr val="50524F"/>
                </a:solidFill>
              </a:rPr>
            </a:br>
            <a:r>
              <a:rPr lang="id-ID" sz="4000">
                <a:solidFill>
                  <a:srgbClr val="50524F"/>
                </a:solidFill>
                <a:latin typeface="+mn-lt"/>
              </a:rPr>
              <a:t>Mengembangkan</a:t>
            </a:r>
            <a:endParaRPr lang="id-ID" sz="4800">
              <a:solidFill>
                <a:srgbClr val="50524F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F80A6-F53E-46A4-8B20-5E9A13518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975" y="1536700"/>
            <a:ext cx="2382838" cy="1431925"/>
          </a:xfrm>
        </p:spPr>
        <p:txBody>
          <a:bodyPr rtlCol="0">
            <a:noAutofit/>
          </a:bodyPr>
          <a:lstStyle/>
          <a:p>
            <a:pPr marL="0" indent="0" algn="r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2200" b="1" i="1">
                <a:solidFill>
                  <a:srgbClr val="257BA0"/>
                </a:solidFill>
                <a:latin typeface="+mj-lt"/>
              </a:rPr>
              <a:t>Civic Knowledge </a:t>
            </a:r>
          </a:p>
          <a:p>
            <a:pPr marL="0" indent="0" algn="r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2200">
                <a:solidFill>
                  <a:srgbClr val="50524F"/>
                </a:solidFill>
              </a:rPr>
              <a:t>Pengetahuan Kewarganegaraan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57AE19D-EB58-4428-8922-C91EA69B950A}"/>
              </a:ext>
            </a:extLst>
          </p:cNvPr>
          <p:cNvSpPr txBox="1">
            <a:spLocks/>
          </p:cNvSpPr>
          <p:nvPr/>
        </p:nvSpPr>
        <p:spPr>
          <a:xfrm>
            <a:off x="912813" y="5430838"/>
            <a:ext cx="2214562" cy="130175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i="1">
                <a:solidFill>
                  <a:srgbClr val="FEE066"/>
                </a:solidFill>
              </a:rPr>
              <a:t>To be a </a:t>
            </a:r>
          </a:p>
          <a:p>
            <a:pPr marL="0" indent="0" algn="r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b="1" i="1">
                <a:solidFill>
                  <a:srgbClr val="FEE066"/>
                </a:solidFill>
                <a:latin typeface="+mj-lt"/>
              </a:rPr>
              <a:t>Smart</a:t>
            </a:r>
            <a:r>
              <a:rPr lang="id-ID" i="1">
                <a:solidFill>
                  <a:srgbClr val="FEE066"/>
                </a:solidFill>
              </a:rPr>
              <a:t> and </a:t>
            </a:r>
          </a:p>
          <a:p>
            <a:pPr marL="0" indent="0" algn="r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b="1" i="1">
                <a:solidFill>
                  <a:srgbClr val="FEE066"/>
                </a:solidFill>
                <a:latin typeface="+mj-lt"/>
              </a:rPr>
              <a:t>Good</a:t>
            </a:r>
            <a:r>
              <a:rPr lang="id-ID" i="1">
                <a:solidFill>
                  <a:srgbClr val="FEE066"/>
                </a:solidFill>
              </a:rPr>
              <a:t> Citizen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44726E9-DDDA-467F-B060-337AA29939F3}"/>
              </a:ext>
            </a:extLst>
          </p:cNvPr>
          <p:cNvSpPr txBox="1">
            <a:spLocks/>
          </p:cNvSpPr>
          <p:nvPr/>
        </p:nvSpPr>
        <p:spPr>
          <a:xfrm>
            <a:off x="4438650" y="5686425"/>
            <a:ext cx="5780088" cy="95091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2400">
                <a:solidFill>
                  <a:schemeClr val="bg1"/>
                </a:solidFill>
              </a:rPr>
              <a:t>Untuk hidup </a:t>
            </a:r>
            <a:r>
              <a:rPr lang="id-ID" sz="2400" b="1">
                <a:solidFill>
                  <a:schemeClr val="bg1"/>
                </a:solidFill>
                <a:latin typeface="+mj-lt"/>
              </a:rPr>
              <a:t>bermasyarakat</a:t>
            </a:r>
            <a:r>
              <a:rPr lang="id-ID" sz="2400">
                <a:solidFill>
                  <a:schemeClr val="bg1"/>
                </a:solidFill>
              </a:rPr>
              <a:t>,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2400" b="1">
                <a:solidFill>
                  <a:schemeClr val="bg1"/>
                </a:solidFill>
                <a:latin typeface="+mj-lt"/>
              </a:rPr>
              <a:t>berbangsa </a:t>
            </a:r>
            <a:r>
              <a:rPr lang="id-ID" sz="2400">
                <a:solidFill>
                  <a:schemeClr val="bg1"/>
                </a:solidFill>
              </a:rPr>
              <a:t>dan</a:t>
            </a:r>
            <a:r>
              <a:rPr lang="id-ID" sz="2400" b="1">
                <a:solidFill>
                  <a:schemeClr val="bg1"/>
                </a:solidFill>
                <a:latin typeface="+mj-lt"/>
              </a:rPr>
              <a:t> bernegara</a:t>
            </a:r>
          </a:p>
        </p:txBody>
      </p:sp>
      <p:grpSp>
        <p:nvGrpSpPr>
          <p:cNvPr id="4" name="Group 12">
            <a:extLst>
              <a:ext uri="{FF2B5EF4-FFF2-40B4-BE49-F238E27FC236}">
                <a16:creationId xmlns:a16="http://schemas.microsoft.com/office/drawing/2014/main" id="{0B1477E0-E250-4E88-913B-880CE567CCBB}"/>
              </a:ext>
            </a:extLst>
          </p:cNvPr>
          <p:cNvGrpSpPr>
            <a:grpSpLocks/>
          </p:cNvGrpSpPr>
          <p:nvPr/>
        </p:nvGrpSpPr>
        <p:grpSpPr bwMode="auto">
          <a:xfrm>
            <a:off x="3181350" y="1560513"/>
            <a:ext cx="3560763" cy="3738562"/>
            <a:chOff x="2548593" y="2238816"/>
            <a:chExt cx="4218263" cy="4430110"/>
          </a:xfrm>
        </p:grpSpPr>
        <p:pic>
          <p:nvPicPr>
            <p:cNvPr id="4111" name="Picture 6">
              <a:extLst>
                <a:ext uri="{FF2B5EF4-FFF2-40B4-BE49-F238E27FC236}">
                  <a16:creationId xmlns:a16="http://schemas.microsoft.com/office/drawing/2014/main" id="{90458D91-6891-45F8-80F0-A0FA39C399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8593" y="2238816"/>
              <a:ext cx="4218263" cy="443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4330D2F-994A-4219-864D-9AA8068569A8}"/>
                </a:ext>
              </a:extLst>
            </p:cNvPr>
            <p:cNvSpPr txBox="1"/>
            <p:nvPr/>
          </p:nvSpPr>
          <p:spPr>
            <a:xfrm>
              <a:off x="3434372" y="3565027"/>
              <a:ext cx="772940" cy="6452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3600" b="1">
                  <a:solidFill>
                    <a:srgbClr val="50524F"/>
                  </a:solidFill>
                  <a:latin typeface="+mj-lt"/>
                  <a:cs typeface="+mn-cs"/>
                </a:rPr>
                <a:t>CK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27F6BD1-52E4-4C51-9095-1613B546DA9C}"/>
                </a:ext>
              </a:extLst>
            </p:cNvPr>
            <p:cNvSpPr txBox="1"/>
            <p:nvPr/>
          </p:nvSpPr>
          <p:spPr>
            <a:xfrm>
              <a:off x="4290060" y="4573324"/>
              <a:ext cx="812434" cy="64711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3600" b="1">
                  <a:solidFill>
                    <a:schemeClr val="bg1"/>
                  </a:solidFill>
                  <a:latin typeface="+mj-lt"/>
                  <a:cs typeface="+mn-cs"/>
                </a:rPr>
                <a:t>CD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A1434D7-D6CC-421E-9249-04621668C0D9}"/>
                </a:ext>
              </a:extLst>
            </p:cNvPr>
            <p:cNvSpPr txBox="1"/>
            <p:nvPr/>
          </p:nvSpPr>
          <p:spPr>
            <a:xfrm>
              <a:off x="4673710" y="3316715"/>
              <a:ext cx="731567" cy="64711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3600" b="1">
                  <a:solidFill>
                    <a:schemeClr val="bg1"/>
                  </a:solidFill>
                  <a:latin typeface="+mj-lt"/>
                  <a:cs typeface="+mn-cs"/>
                </a:rPr>
                <a:t>CS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DF53EC1E-254B-4E2E-B417-C24D5D0BA9CB}"/>
              </a:ext>
            </a:extLst>
          </p:cNvPr>
          <p:cNvSpPr/>
          <p:nvPr/>
        </p:nvSpPr>
        <p:spPr>
          <a:xfrm>
            <a:off x="6770688" y="3708400"/>
            <a:ext cx="4572000" cy="11080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200" b="1" i="1">
                <a:solidFill>
                  <a:srgbClr val="257BA0"/>
                </a:solidFill>
                <a:latin typeface="+mj-lt"/>
                <a:cs typeface="+mn-cs"/>
              </a:rPr>
              <a:t>Civic Skill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200">
                <a:solidFill>
                  <a:srgbClr val="50524F"/>
                </a:solidFill>
                <a:latin typeface="+mn-lt"/>
                <a:cs typeface="+mn-cs"/>
              </a:rPr>
              <a:t>Keterampilan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200">
                <a:solidFill>
                  <a:srgbClr val="50524F"/>
                </a:solidFill>
                <a:latin typeface="+mn-lt"/>
                <a:cs typeface="+mn-cs"/>
              </a:rPr>
              <a:t>Kewarganegaraan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3956146-6511-45D8-8FC2-3802FB9CB17F}"/>
              </a:ext>
            </a:extLst>
          </p:cNvPr>
          <p:cNvSpPr/>
          <p:nvPr/>
        </p:nvSpPr>
        <p:spPr>
          <a:xfrm>
            <a:off x="688975" y="3662363"/>
            <a:ext cx="2395538" cy="11080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200" b="1" i="1">
                <a:solidFill>
                  <a:srgbClr val="257BA0"/>
                </a:solidFill>
                <a:latin typeface="+mj-lt"/>
                <a:cs typeface="+mn-cs"/>
              </a:rPr>
              <a:t>Civic Disposition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200">
                <a:solidFill>
                  <a:srgbClr val="50524F"/>
                </a:solidFill>
                <a:latin typeface="+mn-lt"/>
                <a:cs typeface="+mn-cs"/>
              </a:rPr>
              <a:t>Sikap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200">
                <a:solidFill>
                  <a:srgbClr val="50524F"/>
                </a:solidFill>
                <a:latin typeface="+mn-lt"/>
                <a:cs typeface="+mn-cs"/>
              </a:rPr>
              <a:t>Kewarganegaraan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C338BE5-0761-4D38-89E6-48C54FB1F5DA}"/>
              </a:ext>
            </a:extLst>
          </p:cNvPr>
          <p:cNvCxnSpPr/>
          <p:nvPr/>
        </p:nvCxnSpPr>
        <p:spPr>
          <a:xfrm flipH="1" flipV="1">
            <a:off x="3117850" y="1798638"/>
            <a:ext cx="1255713" cy="850900"/>
          </a:xfrm>
          <a:prstGeom prst="straightConnector1">
            <a:avLst/>
          </a:prstGeom>
          <a:ln w="28575">
            <a:solidFill>
              <a:srgbClr val="50524F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2A827D2-482E-49DA-8071-6370AD2B9675}"/>
              </a:ext>
            </a:extLst>
          </p:cNvPr>
          <p:cNvCxnSpPr/>
          <p:nvPr/>
        </p:nvCxnSpPr>
        <p:spPr>
          <a:xfrm flipH="1">
            <a:off x="3140075" y="3900488"/>
            <a:ext cx="1436688" cy="6350"/>
          </a:xfrm>
          <a:prstGeom prst="straightConnector1">
            <a:avLst/>
          </a:prstGeom>
          <a:ln w="28575">
            <a:solidFill>
              <a:srgbClr val="50524F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9728A65-5B28-4639-ADE6-C22465C2D0A3}"/>
              </a:ext>
            </a:extLst>
          </p:cNvPr>
          <p:cNvCxnSpPr/>
          <p:nvPr/>
        </p:nvCxnSpPr>
        <p:spPr>
          <a:xfrm>
            <a:off x="5635625" y="3151188"/>
            <a:ext cx="1128713" cy="749300"/>
          </a:xfrm>
          <a:prstGeom prst="straightConnector1">
            <a:avLst/>
          </a:prstGeom>
          <a:ln w="28575">
            <a:solidFill>
              <a:srgbClr val="50524F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76A1E85-5E14-4E67-A86F-D783C76FEC89}"/>
              </a:ext>
            </a:extLst>
          </p:cNvPr>
          <p:cNvCxnSpPr/>
          <p:nvPr/>
        </p:nvCxnSpPr>
        <p:spPr>
          <a:xfrm>
            <a:off x="3395663" y="6081713"/>
            <a:ext cx="787400" cy="0"/>
          </a:xfrm>
          <a:prstGeom prst="straightConnector1">
            <a:avLst/>
          </a:prstGeom>
          <a:ln w="28575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/>
      <p:bldP spid="5" grpId="0"/>
      <p:bldP spid="6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7AE80B9-7BB8-4974-9A3F-5AE255D40D5D}"/>
              </a:ext>
            </a:extLst>
          </p:cNvPr>
          <p:cNvCxnSpPr/>
          <p:nvPr/>
        </p:nvCxnSpPr>
        <p:spPr>
          <a:xfrm>
            <a:off x="0" y="3052763"/>
            <a:ext cx="9144000" cy="0"/>
          </a:xfrm>
          <a:prstGeom prst="line">
            <a:avLst/>
          </a:prstGeom>
          <a:ln w="57150">
            <a:solidFill>
              <a:srgbClr val="50524F">
                <a:alpha val="72157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lowchart: Process 45">
            <a:extLst>
              <a:ext uri="{FF2B5EF4-FFF2-40B4-BE49-F238E27FC236}">
                <a16:creationId xmlns:a16="http://schemas.microsoft.com/office/drawing/2014/main" id="{E5972F61-2096-4749-82F3-8278E5BEABD2}"/>
              </a:ext>
            </a:extLst>
          </p:cNvPr>
          <p:cNvSpPr/>
          <p:nvPr/>
        </p:nvSpPr>
        <p:spPr>
          <a:xfrm>
            <a:off x="0" y="0"/>
            <a:ext cx="9144000" cy="2894013"/>
          </a:xfrm>
          <a:prstGeom prst="flowChartProcess">
            <a:avLst/>
          </a:prstGeom>
          <a:solidFill>
            <a:srgbClr val="50524F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4DD7A60-A4FE-4805-98E0-C9AA83D479A3}"/>
              </a:ext>
            </a:extLst>
          </p:cNvPr>
          <p:cNvCxnSpPr>
            <a:stCxn id="8" idx="3"/>
          </p:cNvCxnSpPr>
          <p:nvPr/>
        </p:nvCxnSpPr>
        <p:spPr>
          <a:xfrm flipV="1">
            <a:off x="2017713" y="4295775"/>
            <a:ext cx="4162425" cy="0"/>
          </a:xfrm>
          <a:prstGeom prst="line">
            <a:avLst/>
          </a:prstGeom>
          <a:ln>
            <a:solidFill>
              <a:srgbClr val="50524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29689B4-143C-4E9A-A9CC-7D201EAF1C98}"/>
              </a:ext>
            </a:extLst>
          </p:cNvPr>
          <p:cNvCxnSpPr/>
          <p:nvPr/>
        </p:nvCxnSpPr>
        <p:spPr>
          <a:xfrm flipV="1">
            <a:off x="3527425" y="5094288"/>
            <a:ext cx="2928938" cy="0"/>
          </a:xfrm>
          <a:prstGeom prst="line">
            <a:avLst/>
          </a:prstGeom>
          <a:ln>
            <a:solidFill>
              <a:srgbClr val="50524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301EB04-DCED-494D-8B34-A31597FB813B}"/>
              </a:ext>
            </a:extLst>
          </p:cNvPr>
          <p:cNvCxnSpPr/>
          <p:nvPr/>
        </p:nvCxnSpPr>
        <p:spPr>
          <a:xfrm>
            <a:off x="4716463" y="6032500"/>
            <a:ext cx="1444625" cy="0"/>
          </a:xfrm>
          <a:prstGeom prst="line">
            <a:avLst/>
          </a:prstGeom>
          <a:ln>
            <a:solidFill>
              <a:srgbClr val="50524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7" name="Picture 20">
            <a:extLst>
              <a:ext uri="{FF2B5EF4-FFF2-40B4-BE49-F238E27FC236}">
                <a16:creationId xmlns:a16="http://schemas.microsoft.com/office/drawing/2014/main" id="{4F0ED0A9-EEB8-4069-9956-1E1666427D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45" t="12302" r="12131" b="26031"/>
          <a:stretch>
            <a:fillRect/>
          </a:stretch>
        </p:blipFill>
        <p:spPr bwMode="auto">
          <a:xfrm>
            <a:off x="5053013" y="3490913"/>
            <a:ext cx="2951162" cy="318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itle 1">
            <a:extLst>
              <a:ext uri="{FF2B5EF4-FFF2-40B4-BE49-F238E27FC236}">
                <a16:creationId xmlns:a16="http://schemas.microsoft.com/office/drawing/2014/main" id="{C3418FFB-A7E6-455F-B589-9C1DC1262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" y="762000"/>
            <a:ext cx="7886700" cy="1325563"/>
          </a:xfrm>
        </p:spPr>
        <p:txBody>
          <a:bodyPr/>
          <a:lstStyle/>
          <a:p>
            <a:pPr algn="r" eaLnBrk="1" hangingPunct="1"/>
            <a:r>
              <a:rPr lang="id-ID" altLang="en-US" b="1" i="1">
                <a:solidFill>
                  <a:srgbClr val="50524F"/>
                </a:solidFill>
              </a:rPr>
              <a:t>Smart</a:t>
            </a:r>
            <a:r>
              <a:rPr lang="id-ID" altLang="en-US" i="1">
                <a:solidFill>
                  <a:srgbClr val="50524F"/>
                </a:solidFill>
              </a:rPr>
              <a:t> and </a:t>
            </a:r>
            <a:r>
              <a:rPr lang="id-ID" altLang="en-US" b="1" i="1">
                <a:solidFill>
                  <a:srgbClr val="50524F"/>
                </a:solidFill>
              </a:rPr>
              <a:t>Good</a:t>
            </a:r>
            <a:r>
              <a:rPr lang="id-ID" altLang="en-US" i="1">
                <a:solidFill>
                  <a:srgbClr val="50524F"/>
                </a:solidFill>
              </a:rPr>
              <a:t> Citizen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70E0ADC-DA4E-48A3-BF57-3B8F819931FA}"/>
              </a:ext>
            </a:extLst>
          </p:cNvPr>
          <p:cNvSpPr txBox="1">
            <a:spLocks/>
          </p:cNvSpPr>
          <p:nvPr/>
        </p:nvSpPr>
        <p:spPr>
          <a:xfrm>
            <a:off x="7159625" y="4191000"/>
            <a:ext cx="1536700" cy="8937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4400" b="1">
                <a:solidFill>
                  <a:srgbClr val="50524F"/>
                </a:solidFill>
                <a:latin typeface="+mj-lt"/>
              </a:rPr>
              <a:t>PKn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3CFB52-D0FB-4725-A21F-566BD3518DD2}"/>
              </a:ext>
            </a:extLst>
          </p:cNvPr>
          <p:cNvSpPr/>
          <p:nvPr/>
        </p:nvSpPr>
        <p:spPr>
          <a:xfrm>
            <a:off x="2735263" y="5511800"/>
            <a:ext cx="2271712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>
                <a:solidFill>
                  <a:srgbClr val="50524F"/>
                </a:solidFill>
                <a:latin typeface="+mn-lt"/>
                <a:cs typeface="+mn-cs"/>
              </a:rPr>
              <a:t>Warga Negara yang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>
                <a:solidFill>
                  <a:srgbClr val="50524F"/>
                </a:solidFill>
                <a:latin typeface="+mj-lt"/>
                <a:cs typeface="+mn-cs"/>
              </a:rPr>
              <a:t>Bertanggung Jawab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EE1D44-5F90-4438-A336-10F472D13BCB}"/>
              </a:ext>
            </a:extLst>
          </p:cNvPr>
          <p:cNvSpPr/>
          <p:nvPr/>
        </p:nvSpPr>
        <p:spPr>
          <a:xfrm>
            <a:off x="1587500" y="4764088"/>
            <a:ext cx="1963738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>
                <a:solidFill>
                  <a:srgbClr val="50524F"/>
                </a:solidFill>
                <a:latin typeface="+mn-lt"/>
                <a:cs typeface="+mn-cs"/>
              </a:rPr>
              <a:t>Warga Negara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>
                <a:solidFill>
                  <a:srgbClr val="50524F"/>
                </a:solidFill>
                <a:latin typeface="+mj-lt"/>
                <a:cs typeface="+mn-cs"/>
              </a:rPr>
              <a:t>yang Partisipatif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4FBA69-55F0-46A2-AD6B-44ABC75C7CC1}"/>
              </a:ext>
            </a:extLst>
          </p:cNvPr>
          <p:cNvSpPr/>
          <p:nvPr/>
        </p:nvSpPr>
        <p:spPr>
          <a:xfrm>
            <a:off x="369888" y="3973513"/>
            <a:ext cx="1647825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>
                <a:solidFill>
                  <a:srgbClr val="50524F"/>
                </a:solidFill>
                <a:latin typeface="+mn-lt"/>
                <a:cs typeface="+mn-cs"/>
              </a:rPr>
              <a:t>Warga Negara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>
                <a:solidFill>
                  <a:srgbClr val="50524F"/>
                </a:solidFill>
                <a:latin typeface="+mj-lt"/>
                <a:cs typeface="+mn-cs"/>
              </a:rPr>
              <a:t>yang Cerdas</a:t>
            </a:r>
          </a:p>
        </p:txBody>
      </p:sp>
      <p:grpSp>
        <p:nvGrpSpPr>
          <p:cNvPr id="2" name="Group 21">
            <a:extLst>
              <a:ext uri="{FF2B5EF4-FFF2-40B4-BE49-F238E27FC236}">
                <a16:creationId xmlns:a16="http://schemas.microsoft.com/office/drawing/2014/main" id="{9BE23076-EE26-456A-A408-19284F2F1FAB}"/>
              </a:ext>
            </a:extLst>
          </p:cNvPr>
          <p:cNvGrpSpPr>
            <a:grpSpLocks/>
          </p:cNvGrpSpPr>
          <p:nvPr/>
        </p:nvGrpSpPr>
        <p:grpSpPr bwMode="auto">
          <a:xfrm>
            <a:off x="652463" y="2419350"/>
            <a:ext cx="1141412" cy="1141413"/>
            <a:chOff x="1852097" y="1637414"/>
            <a:chExt cx="1141153" cy="1141450"/>
          </a:xfrm>
        </p:grpSpPr>
        <p:sp>
          <p:nvSpPr>
            <p:cNvPr id="10" name="Oval 5">
              <a:extLst>
                <a:ext uri="{FF2B5EF4-FFF2-40B4-BE49-F238E27FC236}">
                  <a16:creationId xmlns:a16="http://schemas.microsoft.com/office/drawing/2014/main" id="{39976EB3-A931-4DE1-BD9B-F78EFA421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2097" y="1637414"/>
              <a:ext cx="1141153" cy="1141450"/>
            </a:xfrm>
            <a:prstGeom prst="wedgeEllipseCallout">
              <a:avLst>
                <a:gd name="adj1" fmla="val -3142"/>
                <a:gd name="adj2" fmla="val 61460"/>
              </a:avLst>
            </a:prstGeom>
            <a:solidFill>
              <a:srgbClr val="FEE066"/>
            </a:solidFill>
            <a:ln>
              <a:noFill/>
            </a:ln>
          </p:spPr>
          <p:txBody>
            <a:bodyPr lIns="68567" tIns="34283" rIns="68567" bIns="34283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675" dirty="0">
                <a:latin typeface="Arial"/>
                <a:cs typeface="+mn-cs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9116DBE-F5B3-418D-BDB5-CDCFF84374FE}"/>
                </a:ext>
              </a:extLst>
            </p:cNvPr>
            <p:cNvSpPr txBox="1"/>
            <p:nvPr/>
          </p:nvSpPr>
          <p:spPr>
            <a:xfrm>
              <a:off x="2018746" y="1872372"/>
              <a:ext cx="652315" cy="5445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3600" b="1">
                  <a:solidFill>
                    <a:srgbClr val="50524F"/>
                  </a:solidFill>
                  <a:latin typeface="+mj-lt"/>
                  <a:cs typeface="+mn-cs"/>
                </a:rPr>
                <a:t>CK</a:t>
              </a:r>
            </a:p>
          </p:txBody>
        </p:sp>
      </p:grpSp>
      <p:grpSp>
        <p:nvGrpSpPr>
          <p:cNvPr id="3" name="Group 23">
            <a:extLst>
              <a:ext uri="{FF2B5EF4-FFF2-40B4-BE49-F238E27FC236}">
                <a16:creationId xmlns:a16="http://schemas.microsoft.com/office/drawing/2014/main" id="{B8743A5E-B13E-4E7A-911D-068F3C68CDD5}"/>
              </a:ext>
            </a:extLst>
          </p:cNvPr>
          <p:cNvGrpSpPr>
            <a:grpSpLocks/>
          </p:cNvGrpSpPr>
          <p:nvPr/>
        </p:nvGrpSpPr>
        <p:grpSpPr bwMode="auto">
          <a:xfrm>
            <a:off x="3341688" y="2419350"/>
            <a:ext cx="1141412" cy="1141413"/>
            <a:chOff x="5928755" y="1637414"/>
            <a:chExt cx="1141153" cy="1141450"/>
          </a:xfrm>
        </p:grpSpPr>
        <p:sp>
          <p:nvSpPr>
            <p:cNvPr id="16" name="Oval 5">
              <a:extLst>
                <a:ext uri="{FF2B5EF4-FFF2-40B4-BE49-F238E27FC236}">
                  <a16:creationId xmlns:a16="http://schemas.microsoft.com/office/drawing/2014/main" id="{ECB46E0D-E1EA-4DFD-A747-4149A34297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28755" y="1637414"/>
              <a:ext cx="1141153" cy="1141450"/>
            </a:xfrm>
            <a:prstGeom prst="wedgeEllipseCallout">
              <a:avLst>
                <a:gd name="adj1" fmla="val -1061"/>
                <a:gd name="adj2" fmla="val 63540"/>
              </a:avLst>
            </a:prstGeom>
            <a:solidFill>
              <a:srgbClr val="F15F5C"/>
            </a:solidFill>
            <a:ln>
              <a:noFill/>
            </a:ln>
          </p:spPr>
          <p:txBody>
            <a:bodyPr lIns="68567" tIns="34283" rIns="68567" bIns="34283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675" dirty="0">
                <a:solidFill>
                  <a:schemeClr val="accent5"/>
                </a:solidFill>
                <a:latin typeface="Arial"/>
                <a:cs typeface="+mn-cs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3C1AA42-1602-4508-A59D-634E5D5A2643}"/>
                </a:ext>
              </a:extLst>
            </p:cNvPr>
            <p:cNvSpPr txBox="1"/>
            <p:nvPr/>
          </p:nvSpPr>
          <p:spPr>
            <a:xfrm>
              <a:off x="6116037" y="1872372"/>
              <a:ext cx="685644" cy="5445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3600" b="1">
                  <a:solidFill>
                    <a:schemeClr val="bg1"/>
                  </a:solidFill>
                  <a:latin typeface="+mj-lt"/>
                  <a:cs typeface="+mn-cs"/>
                </a:rPr>
                <a:t>CD</a:t>
              </a:r>
            </a:p>
          </p:txBody>
        </p:sp>
      </p:grpSp>
      <p:grpSp>
        <p:nvGrpSpPr>
          <p:cNvPr id="5" name="Group 22">
            <a:extLst>
              <a:ext uri="{FF2B5EF4-FFF2-40B4-BE49-F238E27FC236}">
                <a16:creationId xmlns:a16="http://schemas.microsoft.com/office/drawing/2014/main" id="{68A049B2-961F-40B1-B22C-987E043B6D8E}"/>
              </a:ext>
            </a:extLst>
          </p:cNvPr>
          <p:cNvGrpSpPr>
            <a:grpSpLocks/>
          </p:cNvGrpSpPr>
          <p:nvPr/>
        </p:nvGrpSpPr>
        <p:grpSpPr bwMode="auto">
          <a:xfrm>
            <a:off x="1998663" y="2419350"/>
            <a:ext cx="1141412" cy="1141413"/>
            <a:chOff x="3912736" y="1637414"/>
            <a:chExt cx="1141153" cy="1141450"/>
          </a:xfrm>
        </p:grpSpPr>
        <p:sp>
          <p:nvSpPr>
            <p:cNvPr id="13" name="Oval 5">
              <a:extLst>
                <a:ext uri="{FF2B5EF4-FFF2-40B4-BE49-F238E27FC236}">
                  <a16:creationId xmlns:a16="http://schemas.microsoft.com/office/drawing/2014/main" id="{0E6864E9-C6C3-4390-8A8B-FBAD378168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2736" y="1637414"/>
              <a:ext cx="1141153" cy="1141450"/>
            </a:xfrm>
            <a:prstGeom prst="wedgeEllipseCallout">
              <a:avLst>
                <a:gd name="adj1" fmla="val -20"/>
                <a:gd name="adj2" fmla="val 61460"/>
              </a:avLst>
            </a:prstGeom>
            <a:solidFill>
              <a:srgbClr val="257BA0"/>
            </a:solidFill>
            <a:ln>
              <a:noFill/>
            </a:ln>
          </p:spPr>
          <p:txBody>
            <a:bodyPr lIns="68567" tIns="34283" rIns="68567" bIns="34283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675" dirty="0">
                <a:latin typeface="Arial"/>
                <a:cs typeface="+mn-cs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6A778F0-5128-4D29-8665-0BCADDCD3DEC}"/>
                </a:ext>
              </a:extLst>
            </p:cNvPr>
            <p:cNvSpPr txBox="1"/>
            <p:nvPr/>
          </p:nvSpPr>
          <p:spPr>
            <a:xfrm>
              <a:off x="4119064" y="1878722"/>
              <a:ext cx="617397" cy="5445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3600" b="1">
                  <a:solidFill>
                    <a:schemeClr val="bg1"/>
                  </a:solidFill>
                  <a:latin typeface="+mj-lt"/>
                  <a:cs typeface="+mn-cs"/>
                </a:rPr>
                <a:t>CS</a:t>
              </a:r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63DF285-338E-4178-B189-25D4D7ABCDE5}"/>
              </a:ext>
            </a:extLst>
          </p:cNvPr>
          <p:cNvCxnSpPr>
            <a:stCxn id="10" idx="8"/>
            <a:endCxn id="8" idx="0"/>
          </p:cNvCxnSpPr>
          <p:nvPr/>
        </p:nvCxnSpPr>
        <p:spPr>
          <a:xfrm>
            <a:off x="1187450" y="3692525"/>
            <a:ext cx="6350" cy="280988"/>
          </a:xfrm>
          <a:prstGeom prst="line">
            <a:avLst/>
          </a:prstGeom>
          <a:ln w="19050">
            <a:solidFill>
              <a:srgbClr val="FEE066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7009B3A-E695-4DF6-8008-0C2D5E22F282}"/>
              </a:ext>
            </a:extLst>
          </p:cNvPr>
          <p:cNvCxnSpPr>
            <a:stCxn id="13" idx="8"/>
            <a:endCxn id="7" idx="0"/>
          </p:cNvCxnSpPr>
          <p:nvPr/>
        </p:nvCxnSpPr>
        <p:spPr>
          <a:xfrm>
            <a:off x="2568575" y="3692525"/>
            <a:ext cx="0" cy="1071563"/>
          </a:xfrm>
          <a:prstGeom prst="line">
            <a:avLst/>
          </a:prstGeom>
          <a:ln w="19050">
            <a:solidFill>
              <a:srgbClr val="257BA0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251F3D1-2EDE-42F4-AA20-924355AF8228}"/>
              </a:ext>
            </a:extLst>
          </p:cNvPr>
          <p:cNvCxnSpPr>
            <a:stCxn id="16" idx="8"/>
            <a:endCxn id="6" idx="0"/>
          </p:cNvCxnSpPr>
          <p:nvPr/>
        </p:nvCxnSpPr>
        <p:spPr>
          <a:xfrm flipH="1">
            <a:off x="3870325" y="3716338"/>
            <a:ext cx="30163" cy="1795462"/>
          </a:xfrm>
          <a:prstGeom prst="line">
            <a:avLst/>
          </a:prstGeom>
          <a:ln w="19050">
            <a:solidFill>
              <a:srgbClr val="F15F5C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>
            <a:extLst>
              <a:ext uri="{FF2B5EF4-FFF2-40B4-BE49-F238E27FC236}">
                <a16:creationId xmlns:a16="http://schemas.microsoft.com/office/drawing/2014/main" id="{E8BC2007-9FAF-4EDD-BEB9-84A965F41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/>
          <a:p>
            <a:r>
              <a:rPr lang="id-ID" altLang="en-US"/>
              <a:t>Civic knowledge</a:t>
            </a:r>
          </a:p>
        </p:txBody>
      </p:sp>
      <p:sp>
        <p:nvSpPr>
          <p:cNvPr id="6147" name="Content Placeholder 4">
            <a:extLst>
              <a:ext uri="{FF2B5EF4-FFF2-40B4-BE49-F238E27FC236}">
                <a16:creationId xmlns:a16="http://schemas.microsoft.com/office/drawing/2014/main" id="{4882FFFC-F469-4780-AB4A-807614450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/>
          <a:p>
            <a:r>
              <a:rPr lang="id-ID" altLang="en-US"/>
              <a:t>Hal hal yang seharusnya diketahui oleh wn perihal kewarganegaraan dan kenegaraan </a:t>
            </a:r>
          </a:p>
        </p:txBody>
      </p:sp>
      <p:sp>
        <p:nvSpPr>
          <p:cNvPr id="6148" name="Text Placeholder 5">
            <a:extLst>
              <a:ext uri="{FF2B5EF4-FFF2-40B4-BE49-F238E27FC236}">
                <a16:creationId xmlns:a16="http://schemas.microsoft.com/office/drawing/2014/main" id="{DCD8F488-E3ED-49B9-95D8-02C9B36E58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EB68E33-84CB-4AF8-A68C-99D4F971A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/>
          <a:p>
            <a:r>
              <a:rPr lang="id-ID" altLang="en-US"/>
              <a:t>Civic Disposition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BE91B772-8B9C-4E78-8ED4-A27C50BCD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2175" y="987425"/>
            <a:ext cx="5084763" cy="4873625"/>
          </a:xfrm>
        </p:spPr>
        <p:txBody>
          <a:bodyPr/>
          <a:lstStyle/>
          <a:p>
            <a:r>
              <a:rPr lang="id-ID" altLang="en-US"/>
              <a:t>Sikap yang seharus dimiliki oleh wn yang meliputi sikap pribadi dan sosial</a:t>
            </a:r>
          </a:p>
          <a:p>
            <a:r>
              <a:rPr lang="id-ID" altLang="en-US"/>
              <a:t>Sikap pribadi : ? Tanggung jawab, disiplin, integritas</a:t>
            </a:r>
          </a:p>
          <a:p>
            <a:r>
              <a:rPr lang="id-ID" altLang="en-US"/>
              <a:t>Sikap sosial : ? Toleren, empati, demokratis, sikap kebangsaan dan sikap cinta tanah air</a:t>
            </a:r>
          </a:p>
        </p:txBody>
      </p:sp>
      <p:sp>
        <p:nvSpPr>
          <p:cNvPr id="7172" name="Text Placeholder 3">
            <a:extLst>
              <a:ext uri="{FF2B5EF4-FFF2-40B4-BE49-F238E27FC236}">
                <a16:creationId xmlns:a16="http://schemas.microsoft.com/office/drawing/2014/main" id="{040C7BEA-EE20-4914-8056-4A700A754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5B2E92AB-5BBC-45D8-9732-ED9AAAA0E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/>
          <a:p>
            <a:r>
              <a:rPr lang="id-ID" altLang="en-US"/>
              <a:t>Civic skill 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75F79CE5-2E87-4C45-B296-B34FCB6A8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/>
          <a:p>
            <a:r>
              <a:rPr lang="id-ID" altLang="en-US"/>
              <a:t>Kecakapan yang seharusnya dimiliki oleh wn yang mencakup kecakapan intelektual dan kecakapan partisipasi</a:t>
            </a:r>
          </a:p>
          <a:p>
            <a:r>
              <a:rPr lang="id-ID" altLang="en-US"/>
              <a:t>kecakapan intelektual ?</a:t>
            </a:r>
          </a:p>
          <a:p>
            <a:r>
              <a:rPr lang="id-ID" altLang="en-US"/>
              <a:t>kecakapan partisipasi ? </a:t>
            </a:r>
          </a:p>
        </p:txBody>
      </p:sp>
      <p:sp>
        <p:nvSpPr>
          <p:cNvPr id="8196" name="Text Placeholder 3">
            <a:extLst>
              <a:ext uri="{FF2B5EF4-FFF2-40B4-BE49-F238E27FC236}">
                <a16:creationId xmlns:a16="http://schemas.microsoft.com/office/drawing/2014/main" id="{9CDFBEE1-5DAE-495A-A966-1118189B62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 Segoi">
      <a:majorFont>
        <a:latin typeface="Segoe UI"/>
        <a:ea typeface=""/>
        <a:cs typeface=""/>
      </a:majorFont>
      <a:minorFont>
        <a:latin typeface="Segoe UI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411</TotalTime>
  <Words>452</Words>
  <Application>Microsoft Office PowerPoint</Application>
  <PresentationFormat>On-screen Show (4:3)</PresentationFormat>
  <Paragraphs>116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Roboto condensed</vt:lpstr>
      <vt:lpstr>Roboto Light</vt:lpstr>
      <vt:lpstr>Segoe UI</vt:lpstr>
      <vt:lpstr>Segoe UI Black</vt:lpstr>
      <vt:lpstr>Segoe UI Light</vt:lpstr>
      <vt:lpstr>Office Theme</vt:lpstr>
      <vt:lpstr>Ayo Kuliah Online  ....   MKWU Kewarganegaraan </vt:lpstr>
      <vt:lpstr>Panduan kuliah online</vt:lpstr>
      <vt:lpstr>PowerPoint Presentation</vt:lpstr>
      <vt:lpstr>Belajar PKn Adalah</vt:lpstr>
      <vt:lpstr>PKn  Mengembangkan</vt:lpstr>
      <vt:lpstr>Smart and Good Citizen</vt:lpstr>
      <vt:lpstr>Civic knowledge</vt:lpstr>
      <vt:lpstr>Civic Disposition</vt:lpstr>
      <vt:lpstr>Civic skill </vt:lpstr>
      <vt:lpstr>Belajar PKn  di Indonesia</vt:lpstr>
      <vt:lpstr>Jalur Pendidikan Dasar dan Menengah</vt:lpstr>
      <vt:lpstr>Jalur Pendidikan Tinggi</vt:lpstr>
      <vt:lpstr>Materi PKn di PT 2016</vt:lpstr>
      <vt:lpstr>PowerPoint Presentation</vt:lpstr>
      <vt:lpstr>Refleksi Pembelajaran</vt:lpstr>
      <vt:lpstr>Selesai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ARIF NUR ROKHMAN</dc:creator>
  <cp:lastModifiedBy>Acer</cp:lastModifiedBy>
  <cp:revision>28</cp:revision>
  <dcterms:created xsi:type="dcterms:W3CDTF">2016-11-10T09:22:00Z</dcterms:created>
  <dcterms:modified xsi:type="dcterms:W3CDTF">2021-08-25T23:14:50Z</dcterms:modified>
</cp:coreProperties>
</file>