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  <p:sldId id="262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508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8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506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82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64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7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458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85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981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30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69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92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797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67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37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0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81942C-74D1-4FBB-887B-55B6F657A218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A25607C-443B-4C22-8681-5255BF3C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3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SISTEM KOMPUTER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153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898571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P</a:t>
            </a:r>
            <a:r>
              <a:rPr lang="en-US" dirty="0" err="1" smtClean="0"/>
              <a:t>erangkat</a:t>
            </a:r>
            <a:r>
              <a:rPr lang="en-US" dirty="0" smtClean="0"/>
              <a:t> </a:t>
            </a:r>
            <a:r>
              <a:rPr lang="en-US" dirty="0" err="1"/>
              <a:t>lunak</a:t>
            </a:r>
            <a:r>
              <a:rPr lang="en-US" dirty="0"/>
              <a:t>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berfungsinya</a:t>
            </a:r>
            <a:r>
              <a:rPr lang="en-US" dirty="0"/>
              <a:t> hardware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memliki</a:t>
            </a:r>
            <a:r>
              <a:rPr lang="en-US" dirty="0"/>
              <a:t> </a:t>
            </a:r>
            <a:r>
              <a:rPr lang="en-US" dirty="0" err="1"/>
              <a:t>wujud</a:t>
            </a:r>
            <a:r>
              <a:rPr lang="en-US" dirty="0"/>
              <a:t> </a:t>
            </a:r>
            <a:r>
              <a:rPr lang="en-US" dirty="0" err="1"/>
              <a:t>fisik</a:t>
            </a:r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endParaRPr lang="en-US" dirty="0" smtClean="0"/>
          </a:p>
          <a:p>
            <a:r>
              <a:rPr lang="en-US" dirty="0" smtClean="0"/>
              <a:t>Program </a:t>
            </a:r>
            <a:r>
              <a:rPr lang="en-US" dirty="0" err="1" smtClean="0"/>
              <a:t>Aplikasi</a:t>
            </a:r>
            <a:endParaRPr lang="en-US" dirty="0" smtClean="0"/>
          </a:p>
          <a:p>
            <a:r>
              <a:rPr lang="en-US" dirty="0" err="1" smtClean="0"/>
              <a:t>Pemograman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174" y="263914"/>
            <a:ext cx="2619375" cy="1743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070" y="357557"/>
            <a:ext cx="1988226" cy="15557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8431" r="30123"/>
          <a:stretch/>
        </p:blipFill>
        <p:spPr>
          <a:xfrm>
            <a:off x="8003024" y="289221"/>
            <a:ext cx="1088571" cy="14773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9445" y="424159"/>
            <a:ext cx="2724198" cy="14014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0607" y="2277279"/>
            <a:ext cx="2092476" cy="20924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4695" y="2250499"/>
            <a:ext cx="2092476" cy="20924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0013" y="2209215"/>
            <a:ext cx="2295477" cy="22954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1256" y="4384259"/>
            <a:ext cx="4531178" cy="22655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42434" y="4735589"/>
            <a:ext cx="3448050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18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Brainware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Orang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smtClean="0"/>
              <a:t>/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/>
              <a:t>computer</a:t>
            </a:r>
            <a:endParaRPr lang="en-US" dirty="0" smtClean="0"/>
          </a:p>
          <a:p>
            <a:r>
              <a:rPr lang="en-US" dirty="0" smtClean="0"/>
              <a:t>Operator</a:t>
            </a:r>
          </a:p>
          <a:p>
            <a:r>
              <a:rPr lang="en-US" dirty="0" smtClean="0"/>
              <a:t>Programming</a:t>
            </a:r>
          </a:p>
          <a:p>
            <a:r>
              <a:rPr lang="en-US" dirty="0" smtClean="0"/>
              <a:t>Analyzer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750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2366" y="522494"/>
            <a:ext cx="10018713" cy="751114"/>
          </a:xfrm>
        </p:spPr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287" y="1613126"/>
            <a:ext cx="3954917" cy="19488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117" y="1613126"/>
            <a:ext cx="3266910" cy="19488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0" y="1613126"/>
            <a:ext cx="3279079" cy="19674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059" y="4217470"/>
            <a:ext cx="4529140" cy="19410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7796" y="3901507"/>
            <a:ext cx="4128407" cy="257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11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229" y="2749097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489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722" y="1873126"/>
            <a:ext cx="3777343" cy="4351338"/>
          </a:xfrm>
        </p:spPr>
        <p:txBody>
          <a:bodyPr/>
          <a:lstStyle/>
          <a:p>
            <a:r>
              <a:rPr lang="en-US" dirty="0" smtClean="0"/>
              <a:t>Alan </a:t>
            </a:r>
            <a:r>
              <a:rPr lang="en-US" dirty="0" err="1" smtClean="0"/>
              <a:t>Mathison</a:t>
            </a:r>
            <a:r>
              <a:rPr lang="en-US" dirty="0" smtClean="0"/>
              <a:t> Turing</a:t>
            </a:r>
          </a:p>
          <a:p>
            <a:r>
              <a:rPr lang="en-US" dirty="0"/>
              <a:t>IBM (International Business Machines </a:t>
            </a:r>
            <a:r>
              <a:rPr lang="en-US" dirty="0" smtClean="0"/>
              <a:t>Corporation)</a:t>
            </a:r>
          </a:p>
          <a:p>
            <a:r>
              <a:rPr lang="en-US" dirty="0"/>
              <a:t>AMD (Advanced Micro Devices, Inc</a:t>
            </a:r>
            <a:r>
              <a:rPr lang="en-US" dirty="0" smtClean="0"/>
              <a:t>.)</a:t>
            </a:r>
          </a:p>
          <a:p>
            <a:r>
              <a:rPr lang="en-US" dirty="0" smtClean="0"/>
              <a:t>Apple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63977"/>
            <a:ext cx="5602572" cy="272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740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Hardware </a:t>
            </a:r>
          </a:p>
          <a:p>
            <a:r>
              <a:rPr lang="en-US" dirty="0" smtClean="0"/>
              <a:t>Software</a:t>
            </a:r>
          </a:p>
          <a:p>
            <a:r>
              <a:rPr lang="en-US" dirty="0" err="1" smtClean="0"/>
              <a:t>Brainware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943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yang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kasat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disentuh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 smtClean="0"/>
              <a:t>fisik</a:t>
            </a:r>
            <a:endParaRPr lang="en-US" dirty="0" smtClean="0"/>
          </a:p>
          <a:p>
            <a:r>
              <a:rPr lang="en-US" dirty="0" err="1" smtClean="0"/>
              <a:t>Komputer</a:t>
            </a:r>
            <a:r>
              <a:rPr lang="en-US" dirty="0" smtClean="0"/>
              <a:t> (PC, Server, Laptop </a:t>
            </a:r>
            <a:r>
              <a:rPr lang="en-US" dirty="0" err="1" smtClean="0"/>
              <a:t>dan</a:t>
            </a:r>
            <a:r>
              <a:rPr lang="en-US" dirty="0" smtClean="0"/>
              <a:t> Smartphone)</a:t>
            </a:r>
          </a:p>
          <a:p>
            <a:r>
              <a:rPr lang="en-US" dirty="0" err="1" smtClean="0"/>
              <a:t>Jaringan</a:t>
            </a:r>
            <a:r>
              <a:rPr lang="en-US" dirty="0" smtClean="0"/>
              <a:t> (IP </a:t>
            </a:r>
            <a:r>
              <a:rPr lang="en-US" dirty="0" err="1" smtClean="0"/>
              <a:t>Addres</a:t>
            </a:r>
            <a:r>
              <a:rPr lang="en-US" dirty="0" smtClean="0"/>
              <a:t>, wireless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kabel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209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0723" y="2038172"/>
            <a:ext cx="4241800" cy="4351338"/>
          </a:xfrm>
        </p:spPr>
        <p:txBody>
          <a:bodyPr/>
          <a:lstStyle/>
          <a:p>
            <a:r>
              <a:rPr lang="en-US" dirty="0" err="1" smtClean="0"/>
              <a:t>Hardisk</a:t>
            </a:r>
            <a:endParaRPr lang="en-US" dirty="0" smtClean="0"/>
          </a:p>
          <a:p>
            <a:r>
              <a:rPr lang="en-US" dirty="0"/>
              <a:t>RAM (Random Access </a:t>
            </a:r>
            <a:r>
              <a:rPr lang="en-US" dirty="0" smtClean="0"/>
              <a:t>Memory)</a:t>
            </a:r>
          </a:p>
          <a:p>
            <a:r>
              <a:rPr lang="en-US" dirty="0" smtClean="0"/>
              <a:t>CPU (Central </a:t>
            </a:r>
            <a:r>
              <a:rPr lang="en-US" dirty="0"/>
              <a:t>Processing </a:t>
            </a:r>
            <a:r>
              <a:rPr lang="en-US" dirty="0" smtClean="0"/>
              <a:t>Unit)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250" y="218369"/>
            <a:ext cx="4472164" cy="20026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685" y="1913580"/>
            <a:ext cx="3274315" cy="24939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9283" y="5039871"/>
            <a:ext cx="2771213" cy="13496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4233" y="2853393"/>
            <a:ext cx="230505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957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699" y="127619"/>
            <a:ext cx="10515600" cy="46218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Layer </a:t>
            </a:r>
            <a:r>
              <a:rPr lang="en-US" dirty="0" err="1" smtClean="0"/>
              <a:t>Jaringan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361" y="683264"/>
            <a:ext cx="11027938" cy="617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4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46" y="2759889"/>
            <a:ext cx="2797629" cy="1325563"/>
          </a:xfrm>
        </p:spPr>
        <p:txBody>
          <a:bodyPr/>
          <a:lstStyle/>
          <a:p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3944" y="508452"/>
            <a:ext cx="8305800" cy="582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54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3687" y="127659"/>
            <a:ext cx="10018713" cy="739239"/>
          </a:xfrm>
        </p:spPr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6127" y="875845"/>
            <a:ext cx="9257925" cy="587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02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Kabel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3031" y="2454576"/>
            <a:ext cx="5528507" cy="33668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1" y="2910946"/>
            <a:ext cx="3584222" cy="35842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5251" y="210795"/>
            <a:ext cx="3604571" cy="270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628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176</TotalTime>
  <Words>117</Words>
  <Application>Microsoft Office PowerPoint</Application>
  <PresentationFormat>Widescreen</PresentationFormat>
  <Paragraphs>34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Corbel</vt:lpstr>
      <vt:lpstr>Parallax</vt:lpstr>
      <vt:lpstr>SISTEM KOMPUTER</vt:lpstr>
      <vt:lpstr>Sejarah Komputer</vt:lpstr>
      <vt:lpstr>Sistem Koputer</vt:lpstr>
      <vt:lpstr>Hardware</vt:lpstr>
      <vt:lpstr>Komputer</vt:lpstr>
      <vt:lpstr>Layer Jaringan</vt:lpstr>
      <vt:lpstr>Jaringan Komputer</vt:lpstr>
      <vt:lpstr>Jenis Jaringan</vt:lpstr>
      <vt:lpstr>Jenis Kabel</vt:lpstr>
      <vt:lpstr>Software</vt:lpstr>
      <vt:lpstr>Brainware</vt:lpstr>
      <vt:lpstr>Sistem Informasi Manajemen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KOMPUTER</dc:title>
  <dc:creator>user</dc:creator>
  <cp:lastModifiedBy>user</cp:lastModifiedBy>
  <cp:revision>13</cp:revision>
  <dcterms:created xsi:type="dcterms:W3CDTF">2021-03-31T22:24:48Z</dcterms:created>
  <dcterms:modified xsi:type="dcterms:W3CDTF">2021-04-01T03:05:22Z</dcterms:modified>
</cp:coreProperties>
</file>