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0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8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0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8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8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5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6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6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7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0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1942C-74D1-4FBB-887B-55B6F657A21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25607C-443B-4C22-8681-5255BF3C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SISTEM KOMPUTER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5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9857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erangkat</a:t>
            </a:r>
            <a:r>
              <a:rPr lang="en-US" dirty="0" smtClean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berfungsinya</a:t>
            </a:r>
            <a:r>
              <a:rPr lang="en-US" dirty="0"/>
              <a:t> hardware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memliki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 smtClean="0"/>
          </a:p>
          <a:p>
            <a:r>
              <a:rPr lang="en-US" dirty="0" smtClean="0"/>
              <a:t>Program </a:t>
            </a:r>
            <a:r>
              <a:rPr lang="en-US" dirty="0" err="1" smtClean="0"/>
              <a:t>Aplikasi</a:t>
            </a:r>
            <a:endParaRPr lang="en-US" dirty="0" smtClean="0"/>
          </a:p>
          <a:p>
            <a:r>
              <a:rPr lang="en-US" dirty="0" err="1" smtClean="0"/>
              <a:t>Pemograman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74" y="263914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70" y="357557"/>
            <a:ext cx="1988226" cy="1555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431" r="30123"/>
          <a:stretch/>
        </p:blipFill>
        <p:spPr>
          <a:xfrm>
            <a:off x="8003024" y="289221"/>
            <a:ext cx="1088571" cy="1477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445" y="424159"/>
            <a:ext cx="2724198" cy="1401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607" y="2277279"/>
            <a:ext cx="2092476" cy="2092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695" y="2250499"/>
            <a:ext cx="2092476" cy="2092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0013" y="2209215"/>
            <a:ext cx="2295477" cy="2295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1256" y="4384259"/>
            <a:ext cx="4531178" cy="2265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434" y="4735589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1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Orang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/>
              <a:t>computer</a:t>
            </a:r>
            <a:endParaRPr lang="en-US" dirty="0" smtClean="0"/>
          </a:p>
          <a:p>
            <a:r>
              <a:rPr lang="en-US" dirty="0" smtClean="0"/>
              <a:t>Operator</a:t>
            </a:r>
          </a:p>
          <a:p>
            <a:r>
              <a:rPr lang="en-US" dirty="0" smtClean="0"/>
              <a:t>Programming</a:t>
            </a:r>
          </a:p>
          <a:p>
            <a:r>
              <a:rPr lang="en-US" dirty="0" smtClean="0"/>
              <a:t>Analyzer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5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366" y="522494"/>
            <a:ext cx="10018713" cy="751114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87" y="1613126"/>
            <a:ext cx="3954917" cy="1948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117" y="1613126"/>
            <a:ext cx="3266910" cy="1948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1613126"/>
            <a:ext cx="3279079" cy="1967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059" y="4217470"/>
            <a:ext cx="4529140" cy="1941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796" y="3901507"/>
            <a:ext cx="4128407" cy="25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1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2749097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8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722" y="1873126"/>
            <a:ext cx="3777343" cy="4351338"/>
          </a:xfrm>
        </p:spPr>
        <p:txBody>
          <a:bodyPr/>
          <a:lstStyle/>
          <a:p>
            <a:r>
              <a:rPr lang="en-US" dirty="0" smtClean="0"/>
              <a:t>Alan </a:t>
            </a:r>
            <a:r>
              <a:rPr lang="en-US" dirty="0" err="1" smtClean="0"/>
              <a:t>Mathison</a:t>
            </a:r>
            <a:r>
              <a:rPr lang="en-US" dirty="0" smtClean="0"/>
              <a:t> Turing</a:t>
            </a:r>
          </a:p>
          <a:p>
            <a:r>
              <a:rPr lang="en-US" dirty="0"/>
              <a:t>IBM (International Business Machines </a:t>
            </a:r>
            <a:r>
              <a:rPr lang="en-US" dirty="0" smtClean="0"/>
              <a:t>Corporation)</a:t>
            </a:r>
          </a:p>
          <a:p>
            <a:r>
              <a:rPr lang="en-US" dirty="0"/>
              <a:t>AMD (Advanced Micro Devices, Inc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Apple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3977"/>
            <a:ext cx="5602572" cy="27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err="1" smtClean="0"/>
              <a:t>Brainware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4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kasat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disentuh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r>
              <a:rPr lang="en-US" dirty="0" err="1" smtClean="0"/>
              <a:t>Komputer</a:t>
            </a:r>
            <a:r>
              <a:rPr lang="en-US" dirty="0" smtClean="0"/>
              <a:t> (PC, Server, Laptop </a:t>
            </a:r>
            <a:r>
              <a:rPr lang="en-US" dirty="0" err="1" smtClean="0"/>
              <a:t>dan</a:t>
            </a:r>
            <a:r>
              <a:rPr lang="en-US" dirty="0" smtClean="0"/>
              <a:t> Smartphone)</a:t>
            </a:r>
          </a:p>
          <a:p>
            <a:r>
              <a:rPr lang="en-US" dirty="0" err="1" smtClean="0"/>
              <a:t>Jaringan</a:t>
            </a:r>
            <a:r>
              <a:rPr lang="en-US" dirty="0" smtClean="0"/>
              <a:t> (IP </a:t>
            </a:r>
            <a:r>
              <a:rPr lang="en-US" dirty="0" err="1" smtClean="0"/>
              <a:t>Addres</a:t>
            </a:r>
            <a:r>
              <a:rPr lang="en-US" dirty="0" smtClean="0"/>
              <a:t>, wireless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0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723" y="2038172"/>
            <a:ext cx="4241800" cy="4351338"/>
          </a:xfrm>
        </p:spPr>
        <p:txBody>
          <a:bodyPr/>
          <a:lstStyle/>
          <a:p>
            <a:r>
              <a:rPr lang="en-US" dirty="0" err="1" smtClean="0"/>
              <a:t>Hardisk</a:t>
            </a:r>
            <a:endParaRPr lang="en-US" dirty="0" smtClean="0"/>
          </a:p>
          <a:p>
            <a:r>
              <a:rPr lang="en-US" dirty="0"/>
              <a:t>RAM (Random Access </a:t>
            </a:r>
            <a:r>
              <a:rPr lang="en-US" dirty="0" smtClean="0"/>
              <a:t>Memory)</a:t>
            </a:r>
          </a:p>
          <a:p>
            <a:r>
              <a:rPr lang="en-US" dirty="0" smtClean="0"/>
              <a:t>CPU (Central </a:t>
            </a:r>
            <a:r>
              <a:rPr lang="en-US" dirty="0"/>
              <a:t>Processing </a:t>
            </a:r>
            <a:r>
              <a:rPr lang="en-US" dirty="0" smtClean="0"/>
              <a:t>Unit)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50" y="218369"/>
            <a:ext cx="4472164" cy="2002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685" y="1913580"/>
            <a:ext cx="3274315" cy="2493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283" y="5039871"/>
            <a:ext cx="2771213" cy="1349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233" y="2853393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5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99" y="127619"/>
            <a:ext cx="10515600" cy="4621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Layer </a:t>
            </a:r>
            <a:r>
              <a:rPr lang="en-US" dirty="0" err="1" smtClean="0"/>
              <a:t>Jaringan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61" y="683264"/>
            <a:ext cx="11027938" cy="61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6" y="2759889"/>
            <a:ext cx="2797629" cy="1325563"/>
          </a:xfrm>
        </p:spPr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944" y="508452"/>
            <a:ext cx="8305800" cy="582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5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687" y="127659"/>
            <a:ext cx="10018713" cy="739239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127" y="875845"/>
            <a:ext cx="9257925" cy="5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0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031" y="2454576"/>
            <a:ext cx="5528507" cy="3366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1" y="2910946"/>
            <a:ext cx="3584222" cy="3584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51" y="210795"/>
            <a:ext cx="3604571" cy="27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62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176</TotalTime>
  <Words>117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Parallax</vt:lpstr>
      <vt:lpstr>SISTEM KOMPUTER</vt:lpstr>
      <vt:lpstr>Sejarah Komputer</vt:lpstr>
      <vt:lpstr>Sistem Koputer</vt:lpstr>
      <vt:lpstr>Hardware</vt:lpstr>
      <vt:lpstr>Komputer</vt:lpstr>
      <vt:lpstr>Layer Jaringan</vt:lpstr>
      <vt:lpstr>Jaringan Komputer</vt:lpstr>
      <vt:lpstr>Jenis Jaringan</vt:lpstr>
      <vt:lpstr>Jenis Kabel</vt:lpstr>
      <vt:lpstr>Software</vt:lpstr>
      <vt:lpstr>Brainware</vt:lpstr>
      <vt:lpstr>Sistem Informasi Manajemen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KOMPUTER</dc:title>
  <dc:creator>user</dc:creator>
  <cp:lastModifiedBy>user</cp:lastModifiedBy>
  <cp:revision>13</cp:revision>
  <dcterms:created xsi:type="dcterms:W3CDTF">2021-03-31T22:24:48Z</dcterms:created>
  <dcterms:modified xsi:type="dcterms:W3CDTF">2021-04-01T03:05:22Z</dcterms:modified>
</cp:coreProperties>
</file>